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handoutMasterIdLst>
    <p:handoutMasterId r:id="rId35"/>
  </p:handoutMasterIdLst>
  <p:sldIdLst>
    <p:sldId id="309" r:id="rId5"/>
    <p:sldId id="316" r:id="rId6"/>
    <p:sldId id="456" r:id="rId7"/>
    <p:sldId id="317" r:id="rId8"/>
    <p:sldId id="468" r:id="rId9"/>
    <p:sldId id="450" r:id="rId10"/>
    <p:sldId id="449" r:id="rId11"/>
    <p:sldId id="451" r:id="rId12"/>
    <p:sldId id="452" r:id="rId13"/>
    <p:sldId id="453" r:id="rId14"/>
    <p:sldId id="455" r:id="rId15"/>
    <p:sldId id="454" r:id="rId16"/>
    <p:sldId id="458" r:id="rId17"/>
    <p:sldId id="459" r:id="rId18"/>
    <p:sldId id="460" r:id="rId19"/>
    <p:sldId id="461" r:id="rId20"/>
    <p:sldId id="462" r:id="rId21"/>
    <p:sldId id="463" r:id="rId22"/>
    <p:sldId id="464" r:id="rId23"/>
    <p:sldId id="465" r:id="rId24"/>
    <p:sldId id="467" r:id="rId25"/>
    <p:sldId id="469" r:id="rId26"/>
    <p:sldId id="470" r:id="rId27"/>
    <p:sldId id="471" r:id="rId28"/>
    <p:sldId id="472" r:id="rId29"/>
    <p:sldId id="473" r:id="rId30"/>
    <p:sldId id="474" r:id="rId31"/>
    <p:sldId id="475" r:id="rId32"/>
    <p:sldId id="308" r:id="rId33"/>
  </p:sldIdLst>
  <p:sldSz cx="18288000" cy="10287000"/>
  <p:notesSz cx="6858000" cy="9144000"/>
  <p:embeddedFontLs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34F"/>
    <a:srgbClr val="C88800"/>
    <a:srgbClr val="60A500"/>
    <a:srgbClr val="FFFEFE"/>
    <a:srgbClr val="FFCCCC"/>
    <a:srgbClr val="CCFFCC"/>
    <a:srgbClr val="CCFF33"/>
    <a:srgbClr val="FFFFCC"/>
    <a:srgbClr val="89C9A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0E24F-0C0C-4E82-9D30-7F836C5C2704}" v="61" dt="2024-12-04T15:57:29.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3" autoAdjust="0"/>
    <p:restoredTop sz="86258" autoAdjust="0"/>
  </p:normalViewPr>
  <p:slideViewPr>
    <p:cSldViewPr>
      <p:cViewPr>
        <p:scale>
          <a:sx n="33" d="100"/>
          <a:sy n="33" d="100"/>
        </p:scale>
        <p:origin x="19" y="4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2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Andrada Monrós" userId="ecb7c3c0-6c5b-49d4-b4a4-d95c809d1335" providerId="ADAL" clId="{829C802A-6F6B-44FC-BA9E-65C5C1CC63D3}"/>
    <pc:docChg chg="undo redo custSel addSld delSld modSld sldOrd">
      <pc:chgData name="Clara Andrada Monrós" userId="ecb7c3c0-6c5b-49d4-b4a4-d95c809d1335" providerId="ADAL" clId="{829C802A-6F6B-44FC-BA9E-65C5C1CC63D3}" dt="2024-11-29T13:23:20.165" v="13663" actId="47"/>
      <pc:docMkLst>
        <pc:docMk/>
      </pc:docMkLst>
      <pc:sldChg chg="modSp mod">
        <pc:chgData name="Clara Andrada Monrós" userId="ecb7c3c0-6c5b-49d4-b4a4-d95c809d1335" providerId="ADAL" clId="{829C802A-6F6B-44FC-BA9E-65C5C1CC63D3}" dt="2024-11-27T10:31:44.692" v="48" actId="20577"/>
        <pc:sldMkLst>
          <pc:docMk/>
          <pc:sldMk cId="417694351" sldId="309"/>
        </pc:sldMkLst>
        <pc:spChg chg="mod">
          <ac:chgData name="Clara Andrada Monrós" userId="ecb7c3c0-6c5b-49d4-b4a4-d95c809d1335" providerId="ADAL" clId="{829C802A-6F6B-44FC-BA9E-65C5C1CC63D3}" dt="2024-11-27T10:31:44.692" v="48" actId="20577"/>
          <ac:spMkLst>
            <pc:docMk/>
            <pc:sldMk cId="417694351" sldId="309"/>
            <ac:spMk id="9" creationId="{00000000-0000-0000-0000-000000000000}"/>
          </ac:spMkLst>
        </pc:spChg>
      </pc:sldChg>
      <pc:sldChg chg="addSp modSp mod">
        <pc:chgData name="Clara Andrada Monrós" userId="ecb7c3c0-6c5b-49d4-b4a4-d95c809d1335" providerId="ADAL" clId="{829C802A-6F6B-44FC-BA9E-65C5C1CC63D3}" dt="2024-11-28T11:57:01.245" v="4648" actId="11"/>
        <pc:sldMkLst>
          <pc:docMk/>
          <pc:sldMk cId="152544170" sldId="316"/>
        </pc:sldMkLst>
        <pc:spChg chg="mod">
          <ac:chgData name="Clara Andrada Monrós" userId="ecb7c3c0-6c5b-49d4-b4a4-d95c809d1335" providerId="ADAL" clId="{829C802A-6F6B-44FC-BA9E-65C5C1CC63D3}" dt="2024-11-27T11:23:44.742" v="409" actId="20577"/>
          <ac:spMkLst>
            <pc:docMk/>
            <pc:sldMk cId="152544170" sldId="316"/>
            <ac:spMk id="2" creationId="{FD69F7D2-13BC-1315-5F3C-85BE8111D189}"/>
          </ac:spMkLst>
        </pc:spChg>
        <pc:spChg chg="mod">
          <ac:chgData name="Clara Andrada Monrós" userId="ecb7c3c0-6c5b-49d4-b4a4-d95c809d1335" providerId="ADAL" clId="{829C802A-6F6B-44FC-BA9E-65C5C1CC63D3}" dt="2024-11-27T10:32:57.921" v="69" actId="14100"/>
          <ac:spMkLst>
            <pc:docMk/>
            <pc:sldMk cId="152544170" sldId="316"/>
            <ac:spMk id="4" creationId="{0507EB8D-C09F-015D-4551-59FC24E6C86F}"/>
          </ac:spMkLst>
        </pc:spChg>
        <pc:spChg chg="add mod">
          <ac:chgData name="Clara Andrada Monrós" userId="ecb7c3c0-6c5b-49d4-b4a4-d95c809d1335" providerId="ADAL" clId="{829C802A-6F6B-44FC-BA9E-65C5C1CC63D3}" dt="2024-11-27T10:48:30.629" v="99" actId="1076"/>
          <ac:spMkLst>
            <pc:docMk/>
            <pc:sldMk cId="152544170" sldId="316"/>
            <ac:spMk id="9" creationId="{F2C6DB89-DAB1-A362-7593-C0C7BE412490}"/>
          </ac:spMkLst>
        </pc:spChg>
        <pc:spChg chg="add mod">
          <ac:chgData name="Clara Andrada Monrós" userId="ecb7c3c0-6c5b-49d4-b4a4-d95c809d1335" providerId="ADAL" clId="{829C802A-6F6B-44FC-BA9E-65C5C1CC63D3}" dt="2024-11-28T11:57:01.245" v="4648" actId="11"/>
          <ac:spMkLst>
            <pc:docMk/>
            <pc:sldMk cId="152544170" sldId="316"/>
            <ac:spMk id="10" creationId="{82581C59-499A-CD39-4D7E-7FE814C3E6A7}"/>
          </ac:spMkLst>
        </pc:spChg>
        <pc:picChg chg="add mod">
          <ac:chgData name="Clara Andrada Monrós" userId="ecb7c3c0-6c5b-49d4-b4a4-d95c809d1335" providerId="ADAL" clId="{829C802A-6F6B-44FC-BA9E-65C5C1CC63D3}" dt="2024-11-27T10:33:23.264" v="72" actId="207"/>
          <ac:picMkLst>
            <pc:docMk/>
            <pc:sldMk cId="152544170" sldId="316"/>
            <ac:picMk id="8" creationId="{2B0AAB88-C3B2-8916-9032-8F7D3C219D23}"/>
          </ac:picMkLst>
        </pc:picChg>
      </pc:sldChg>
      <pc:sldChg chg="addSp delSp modSp mod">
        <pc:chgData name="Clara Andrada Monrós" userId="ecb7c3c0-6c5b-49d4-b4a4-d95c809d1335" providerId="ADAL" clId="{829C802A-6F6B-44FC-BA9E-65C5C1CC63D3}" dt="2024-11-29T11:22:51.703" v="11504" actId="20577"/>
        <pc:sldMkLst>
          <pc:docMk/>
          <pc:sldMk cId="2875664829" sldId="317"/>
        </pc:sldMkLst>
        <pc:spChg chg="mod">
          <ac:chgData name="Clara Andrada Monrós" userId="ecb7c3c0-6c5b-49d4-b4a4-d95c809d1335" providerId="ADAL" clId="{829C802A-6F6B-44FC-BA9E-65C5C1CC63D3}" dt="2024-11-27T11:23:51.972" v="410"/>
          <ac:spMkLst>
            <pc:docMk/>
            <pc:sldMk cId="2875664829" sldId="317"/>
            <ac:spMk id="2" creationId="{20746813-4610-C29A-8673-03D091843F28}"/>
          </ac:spMkLst>
        </pc:spChg>
        <pc:spChg chg="mod">
          <ac:chgData name="Clara Andrada Monrós" userId="ecb7c3c0-6c5b-49d4-b4a4-d95c809d1335" providerId="ADAL" clId="{829C802A-6F6B-44FC-BA9E-65C5C1CC63D3}" dt="2024-11-28T12:03:04.779" v="5325" actId="1076"/>
          <ac:spMkLst>
            <pc:docMk/>
            <pc:sldMk cId="2875664829" sldId="317"/>
            <ac:spMk id="3" creationId="{D7BFA935-722D-67BB-00FB-15624685BB85}"/>
          </ac:spMkLst>
        </pc:spChg>
        <pc:spChg chg="add del mod">
          <ac:chgData name="Clara Andrada Monrós" userId="ecb7c3c0-6c5b-49d4-b4a4-d95c809d1335" providerId="ADAL" clId="{829C802A-6F6B-44FC-BA9E-65C5C1CC63D3}" dt="2024-11-29T11:22:51.703" v="11504" actId="20577"/>
          <ac:spMkLst>
            <pc:docMk/>
            <pc:sldMk cId="2875664829" sldId="317"/>
            <ac:spMk id="4" creationId="{5ED7FE59-4190-AD15-A7BE-DD3336B15343}"/>
          </ac:spMkLst>
        </pc:spChg>
        <pc:spChg chg="add del mod">
          <ac:chgData name="Clara Andrada Monrós" userId="ecb7c3c0-6c5b-49d4-b4a4-d95c809d1335" providerId="ADAL" clId="{829C802A-6F6B-44FC-BA9E-65C5C1CC63D3}" dt="2024-11-27T11:21:45.374" v="388" actId="478"/>
          <ac:spMkLst>
            <pc:docMk/>
            <pc:sldMk cId="2875664829" sldId="317"/>
            <ac:spMk id="9" creationId="{136F1F9F-6C63-6866-82D3-A92F091B8A17}"/>
          </ac:spMkLst>
        </pc:spChg>
        <pc:picChg chg="add mod">
          <ac:chgData name="Clara Andrada Monrós" userId="ecb7c3c0-6c5b-49d4-b4a4-d95c809d1335" providerId="ADAL" clId="{829C802A-6F6B-44FC-BA9E-65C5C1CC63D3}" dt="2024-11-29T10:10:18.905" v="11329" actId="1076"/>
          <ac:picMkLst>
            <pc:docMk/>
            <pc:sldMk cId="2875664829" sldId="317"/>
            <ac:picMk id="9" creationId="{23999615-5A63-2678-7939-6F9C79FC4318}"/>
          </ac:picMkLst>
        </pc:picChg>
        <pc:picChg chg="add del mod">
          <ac:chgData name="Clara Andrada Monrós" userId="ecb7c3c0-6c5b-49d4-b4a4-d95c809d1335" providerId="ADAL" clId="{829C802A-6F6B-44FC-BA9E-65C5C1CC63D3}" dt="2024-11-29T10:08:08.144" v="10861" actId="478"/>
          <ac:picMkLst>
            <pc:docMk/>
            <pc:sldMk cId="2875664829" sldId="317"/>
            <ac:picMk id="11" creationId="{27F7BDFB-6685-6F03-6B3D-F6CD9201EA56}"/>
          </ac:picMkLst>
        </pc:picChg>
      </pc:sldChg>
      <pc:sldChg chg="del">
        <pc:chgData name="Clara Andrada Monrós" userId="ecb7c3c0-6c5b-49d4-b4a4-d95c809d1335" providerId="ADAL" clId="{829C802A-6F6B-44FC-BA9E-65C5C1CC63D3}" dt="2024-11-27T16:31:15.948" v="2600" actId="47"/>
        <pc:sldMkLst>
          <pc:docMk/>
          <pc:sldMk cId="290743013" sldId="341"/>
        </pc:sldMkLst>
      </pc:sldChg>
      <pc:sldChg chg="del">
        <pc:chgData name="Clara Andrada Monrós" userId="ecb7c3c0-6c5b-49d4-b4a4-d95c809d1335" providerId="ADAL" clId="{829C802A-6F6B-44FC-BA9E-65C5C1CC63D3}" dt="2024-11-27T16:31:16.102" v="2601" actId="47"/>
        <pc:sldMkLst>
          <pc:docMk/>
          <pc:sldMk cId="234352458" sldId="342"/>
        </pc:sldMkLst>
      </pc:sldChg>
      <pc:sldChg chg="del">
        <pc:chgData name="Clara Andrada Monrós" userId="ecb7c3c0-6c5b-49d4-b4a4-d95c809d1335" providerId="ADAL" clId="{829C802A-6F6B-44FC-BA9E-65C5C1CC63D3}" dt="2024-11-27T16:31:16.228" v="2602" actId="47"/>
        <pc:sldMkLst>
          <pc:docMk/>
          <pc:sldMk cId="2686710577" sldId="343"/>
        </pc:sldMkLst>
      </pc:sldChg>
      <pc:sldChg chg="del">
        <pc:chgData name="Clara Andrada Monrós" userId="ecb7c3c0-6c5b-49d4-b4a4-d95c809d1335" providerId="ADAL" clId="{829C802A-6F6B-44FC-BA9E-65C5C1CC63D3}" dt="2024-11-27T16:31:16.372" v="2603" actId="47"/>
        <pc:sldMkLst>
          <pc:docMk/>
          <pc:sldMk cId="2419429932" sldId="344"/>
        </pc:sldMkLst>
      </pc:sldChg>
      <pc:sldChg chg="del">
        <pc:chgData name="Clara Andrada Monrós" userId="ecb7c3c0-6c5b-49d4-b4a4-d95c809d1335" providerId="ADAL" clId="{829C802A-6F6B-44FC-BA9E-65C5C1CC63D3}" dt="2024-11-27T16:31:20.900" v="2626" actId="47"/>
        <pc:sldMkLst>
          <pc:docMk/>
          <pc:sldMk cId="213601288" sldId="345"/>
        </pc:sldMkLst>
      </pc:sldChg>
      <pc:sldChg chg="del">
        <pc:chgData name="Clara Andrada Monrós" userId="ecb7c3c0-6c5b-49d4-b4a4-d95c809d1335" providerId="ADAL" clId="{829C802A-6F6B-44FC-BA9E-65C5C1CC63D3}" dt="2024-11-27T16:31:16.515" v="2604" actId="47"/>
        <pc:sldMkLst>
          <pc:docMk/>
          <pc:sldMk cId="1171258206" sldId="346"/>
        </pc:sldMkLst>
      </pc:sldChg>
      <pc:sldChg chg="del">
        <pc:chgData name="Clara Andrada Monrós" userId="ecb7c3c0-6c5b-49d4-b4a4-d95c809d1335" providerId="ADAL" clId="{829C802A-6F6B-44FC-BA9E-65C5C1CC63D3}" dt="2024-11-27T16:31:16.663" v="2605" actId="47"/>
        <pc:sldMkLst>
          <pc:docMk/>
          <pc:sldMk cId="1873620989" sldId="347"/>
        </pc:sldMkLst>
      </pc:sldChg>
      <pc:sldChg chg="del">
        <pc:chgData name="Clara Andrada Monrós" userId="ecb7c3c0-6c5b-49d4-b4a4-d95c809d1335" providerId="ADAL" clId="{829C802A-6F6B-44FC-BA9E-65C5C1CC63D3}" dt="2024-11-27T16:31:16.817" v="2606" actId="47"/>
        <pc:sldMkLst>
          <pc:docMk/>
          <pc:sldMk cId="3744131182" sldId="348"/>
        </pc:sldMkLst>
      </pc:sldChg>
      <pc:sldChg chg="del">
        <pc:chgData name="Clara Andrada Monrós" userId="ecb7c3c0-6c5b-49d4-b4a4-d95c809d1335" providerId="ADAL" clId="{829C802A-6F6B-44FC-BA9E-65C5C1CC63D3}" dt="2024-11-27T16:31:16.953" v="2607" actId="47"/>
        <pc:sldMkLst>
          <pc:docMk/>
          <pc:sldMk cId="3794914130" sldId="349"/>
        </pc:sldMkLst>
      </pc:sldChg>
      <pc:sldChg chg="del">
        <pc:chgData name="Clara Andrada Monrós" userId="ecb7c3c0-6c5b-49d4-b4a4-d95c809d1335" providerId="ADAL" clId="{829C802A-6F6B-44FC-BA9E-65C5C1CC63D3}" dt="2024-11-27T16:31:17.534" v="2610" actId="47"/>
        <pc:sldMkLst>
          <pc:docMk/>
          <pc:sldMk cId="721158951" sldId="350"/>
        </pc:sldMkLst>
      </pc:sldChg>
      <pc:sldChg chg="del">
        <pc:chgData name="Clara Andrada Monrós" userId="ecb7c3c0-6c5b-49d4-b4a4-d95c809d1335" providerId="ADAL" clId="{829C802A-6F6B-44FC-BA9E-65C5C1CC63D3}" dt="2024-11-27T16:31:17.798" v="2611" actId="47"/>
        <pc:sldMkLst>
          <pc:docMk/>
          <pc:sldMk cId="3652350086" sldId="351"/>
        </pc:sldMkLst>
      </pc:sldChg>
      <pc:sldChg chg="del">
        <pc:chgData name="Clara Andrada Monrós" userId="ecb7c3c0-6c5b-49d4-b4a4-d95c809d1335" providerId="ADAL" clId="{829C802A-6F6B-44FC-BA9E-65C5C1CC63D3}" dt="2024-11-27T16:31:18.002" v="2612" actId="47"/>
        <pc:sldMkLst>
          <pc:docMk/>
          <pc:sldMk cId="1623181141" sldId="353"/>
        </pc:sldMkLst>
      </pc:sldChg>
      <pc:sldChg chg="del">
        <pc:chgData name="Clara Andrada Monrós" userId="ecb7c3c0-6c5b-49d4-b4a4-d95c809d1335" providerId="ADAL" clId="{829C802A-6F6B-44FC-BA9E-65C5C1CC63D3}" dt="2024-11-27T16:31:18.328" v="2614" actId="47"/>
        <pc:sldMkLst>
          <pc:docMk/>
          <pc:sldMk cId="2818123915" sldId="355"/>
        </pc:sldMkLst>
      </pc:sldChg>
      <pc:sldChg chg="del">
        <pc:chgData name="Clara Andrada Monrós" userId="ecb7c3c0-6c5b-49d4-b4a4-d95c809d1335" providerId="ADAL" clId="{829C802A-6F6B-44FC-BA9E-65C5C1CC63D3}" dt="2024-11-27T16:31:18.764" v="2617" actId="47"/>
        <pc:sldMkLst>
          <pc:docMk/>
          <pc:sldMk cId="4101737992" sldId="356"/>
        </pc:sldMkLst>
      </pc:sldChg>
      <pc:sldChg chg="del">
        <pc:chgData name="Clara Andrada Monrós" userId="ecb7c3c0-6c5b-49d4-b4a4-d95c809d1335" providerId="ADAL" clId="{829C802A-6F6B-44FC-BA9E-65C5C1CC63D3}" dt="2024-11-27T16:31:20.567" v="2624" actId="47"/>
        <pc:sldMkLst>
          <pc:docMk/>
          <pc:sldMk cId="2368958091" sldId="357"/>
        </pc:sldMkLst>
      </pc:sldChg>
      <pc:sldChg chg="del">
        <pc:chgData name="Clara Andrada Monrós" userId="ecb7c3c0-6c5b-49d4-b4a4-d95c809d1335" providerId="ADAL" clId="{829C802A-6F6B-44FC-BA9E-65C5C1CC63D3}" dt="2024-11-27T16:31:22.170" v="2634" actId="47"/>
        <pc:sldMkLst>
          <pc:docMk/>
          <pc:sldMk cId="3466377504" sldId="358"/>
        </pc:sldMkLst>
      </pc:sldChg>
      <pc:sldChg chg="del">
        <pc:chgData name="Clara Andrada Monrós" userId="ecb7c3c0-6c5b-49d4-b4a4-d95c809d1335" providerId="ADAL" clId="{829C802A-6F6B-44FC-BA9E-65C5C1CC63D3}" dt="2024-11-27T16:31:22.360" v="2635" actId="47"/>
        <pc:sldMkLst>
          <pc:docMk/>
          <pc:sldMk cId="2491516266" sldId="359"/>
        </pc:sldMkLst>
      </pc:sldChg>
      <pc:sldChg chg="del">
        <pc:chgData name="Clara Andrada Monrós" userId="ecb7c3c0-6c5b-49d4-b4a4-d95c809d1335" providerId="ADAL" clId="{829C802A-6F6B-44FC-BA9E-65C5C1CC63D3}" dt="2024-11-27T16:31:21.392" v="2629" actId="47"/>
        <pc:sldMkLst>
          <pc:docMk/>
          <pc:sldMk cId="1773325709" sldId="360"/>
        </pc:sldMkLst>
      </pc:sldChg>
      <pc:sldChg chg="del">
        <pc:chgData name="Clara Andrada Monrós" userId="ecb7c3c0-6c5b-49d4-b4a4-d95c809d1335" providerId="ADAL" clId="{829C802A-6F6B-44FC-BA9E-65C5C1CC63D3}" dt="2024-11-27T16:31:21.834" v="2632" actId="47"/>
        <pc:sldMkLst>
          <pc:docMk/>
          <pc:sldMk cId="761378679" sldId="361"/>
        </pc:sldMkLst>
      </pc:sldChg>
      <pc:sldChg chg="del">
        <pc:chgData name="Clara Andrada Monrós" userId="ecb7c3c0-6c5b-49d4-b4a4-d95c809d1335" providerId="ADAL" clId="{829C802A-6F6B-44FC-BA9E-65C5C1CC63D3}" dt="2024-11-27T16:31:22.013" v="2633" actId="47"/>
        <pc:sldMkLst>
          <pc:docMk/>
          <pc:sldMk cId="1527088417" sldId="362"/>
        </pc:sldMkLst>
      </pc:sldChg>
      <pc:sldChg chg="del">
        <pc:chgData name="Clara Andrada Monrós" userId="ecb7c3c0-6c5b-49d4-b4a4-d95c809d1335" providerId="ADAL" clId="{829C802A-6F6B-44FC-BA9E-65C5C1CC63D3}" dt="2024-11-27T16:31:19.240" v="2620" actId="47"/>
        <pc:sldMkLst>
          <pc:docMk/>
          <pc:sldMk cId="459453423" sldId="363"/>
        </pc:sldMkLst>
      </pc:sldChg>
      <pc:sldChg chg="del">
        <pc:chgData name="Clara Andrada Monrós" userId="ecb7c3c0-6c5b-49d4-b4a4-d95c809d1335" providerId="ADAL" clId="{829C802A-6F6B-44FC-BA9E-65C5C1CC63D3}" dt="2024-11-27T16:31:20.738" v="2625" actId="47"/>
        <pc:sldMkLst>
          <pc:docMk/>
          <pc:sldMk cId="2069509855" sldId="364"/>
        </pc:sldMkLst>
      </pc:sldChg>
      <pc:sldChg chg="del">
        <pc:chgData name="Clara Andrada Monrós" userId="ecb7c3c0-6c5b-49d4-b4a4-d95c809d1335" providerId="ADAL" clId="{829C802A-6F6B-44FC-BA9E-65C5C1CC63D3}" dt="2024-11-27T16:31:21.569" v="2630" actId="47"/>
        <pc:sldMkLst>
          <pc:docMk/>
          <pc:sldMk cId="2805889060" sldId="365"/>
        </pc:sldMkLst>
      </pc:sldChg>
      <pc:sldChg chg="del">
        <pc:chgData name="Clara Andrada Monrós" userId="ecb7c3c0-6c5b-49d4-b4a4-d95c809d1335" providerId="ADAL" clId="{829C802A-6F6B-44FC-BA9E-65C5C1CC63D3}" dt="2024-11-27T11:19:23.639" v="354" actId="47"/>
        <pc:sldMkLst>
          <pc:docMk/>
          <pc:sldMk cId="4272889110" sldId="366"/>
        </pc:sldMkLst>
      </pc:sldChg>
      <pc:sldChg chg="del">
        <pc:chgData name="Clara Andrada Monrós" userId="ecb7c3c0-6c5b-49d4-b4a4-d95c809d1335" providerId="ADAL" clId="{829C802A-6F6B-44FC-BA9E-65C5C1CC63D3}" dt="2024-11-27T16:31:17.103" v="2608" actId="47"/>
        <pc:sldMkLst>
          <pc:docMk/>
          <pc:sldMk cId="2829287544" sldId="367"/>
        </pc:sldMkLst>
      </pc:sldChg>
      <pc:sldChg chg="del">
        <pc:chgData name="Clara Andrada Monrós" userId="ecb7c3c0-6c5b-49d4-b4a4-d95c809d1335" providerId="ADAL" clId="{829C802A-6F6B-44FC-BA9E-65C5C1CC63D3}" dt="2024-11-27T16:31:19.528" v="2622" actId="47"/>
        <pc:sldMkLst>
          <pc:docMk/>
          <pc:sldMk cId="1500416793" sldId="368"/>
        </pc:sldMkLst>
      </pc:sldChg>
      <pc:sldChg chg="del">
        <pc:chgData name="Clara Andrada Monrós" userId="ecb7c3c0-6c5b-49d4-b4a4-d95c809d1335" providerId="ADAL" clId="{829C802A-6F6B-44FC-BA9E-65C5C1CC63D3}" dt="2024-11-27T16:31:21.048" v="2627" actId="47"/>
        <pc:sldMkLst>
          <pc:docMk/>
          <pc:sldMk cId="1791442962" sldId="369"/>
        </pc:sldMkLst>
      </pc:sldChg>
      <pc:sldChg chg="del">
        <pc:chgData name="Clara Andrada Monrós" userId="ecb7c3c0-6c5b-49d4-b4a4-d95c809d1335" providerId="ADAL" clId="{829C802A-6F6B-44FC-BA9E-65C5C1CC63D3}" dt="2024-11-27T16:31:21.222" v="2628" actId="47"/>
        <pc:sldMkLst>
          <pc:docMk/>
          <pc:sldMk cId="1452508460" sldId="370"/>
        </pc:sldMkLst>
      </pc:sldChg>
      <pc:sldChg chg="del">
        <pc:chgData name="Clara Andrada Monrós" userId="ecb7c3c0-6c5b-49d4-b4a4-d95c809d1335" providerId="ADAL" clId="{829C802A-6F6B-44FC-BA9E-65C5C1CC63D3}" dt="2024-11-27T16:31:19.368" v="2621" actId="47"/>
        <pc:sldMkLst>
          <pc:docMk/>
          <pc:sldMk cId="402832288" sldId="371"/>
        </pc:sldMkLst>
      </pc:sldChg>
      <pc:sldChg chg="del">
        <pc:chgData name="Clara Andrada Monrós" userId="ecb7c3c0-6c5b-49d4-b4a4-d95c809d1335" providerId="ADAL" clId="{829C802A-6F6B-44FC-BA9E-65C5C1CC63D3}" dt="2024-11-27T16:31:21.718" v="2631" actId="47"/>
        <pc:sldMkLst>
          <pc:docMk/>
          <pc:sldMk cId="2450505532" sldId="372"/>
        </pc:sldMkLst>
      </pc:sldChg>
      <pc:sldChg chg="del">
        <pc:chgData name="Clara Andrada Monrós" userId="ecb7c3c0-6c5b-49d4-b4a4-d95c809d1335" providerId="ADAL" clId="{829C802A-6F6B-44FC-BA9E-65C5C1CC63D3}" dt="2024-11-27T16:31:22.636" v="2637" actId="47"/>
        <pc:sldMkLst>
          <pc:docMk/>
          <pc:sldMk cId="2929613301" sldId="373"/>
        </pc:sldMkLst>
      </pc:sldChg>
      <pc:sldChg chg="del">
        <pc:chgData name="Clara Andrada Monrós" userId="ecb7c3c0-6c5b-49d4-b4a4-d95c809d1335" providerId="ADAL" clId="{829C802A-6F6B-44FC-BA9E-65C5C1CC63D3}" dt="2024-11-28T16:10:10.144" v="10645" actId="47"/>
        <pc:sldMkLst>
          <pc:docMk/>
          <pc:sldMk cId="4123495984" sldId="374"/>
        </pc:sldMkLst>
      </pc:sldChg>
      <pc:sldChg chg="del">
        <pc:chgData name="Clara Andrada Monrós" userId="ecb7c3c0-6c5b-49d4-b4a4-d95c809d1335" providerId="ADAL" clId="{829C802A-6F6B-44FC-BA9E-65C5C1CC63D3}" dt="2024-11-28T16:10:15.303" v="10658" actId="47"/>
        <pc:sldMkLst>
          <pc:docMk/>
          <pc:sldMk cId="2778188033" sldId="375"/>
        </pc:sldMkLst>
      </pc:sldChg>
      <pc:sldChg chg="del">
        <pc:chgData name="Clara Andrada Monrós" userId="ecb7c3c0-6c5b-49d4-b4a4-d95c809d1335" providerId="ADAL" clId="{829C802A-6F6B-44FC-BA9E-65C5C1CC63D3}" dt="2024-11-28T16:10:23.724" v="10664" actId="47"/>
        <pc:sldMkLst>
          <pc:docMk/>
          <pc:sldMk cId="3666191680" sldId="376"/>
        </pc:sldMkLst>
      </pc:sldChg>
      <pc:sldChg chg="del">
        <pc:chgData name="Clara Andrada Monrós" userId="ecb7c3c0-6c5b-49d4-b4a4-d95c809d1335" providerId="ADAL" clId="{829C802A-6F6B-44FC-BA9E-65C5C1CC63D3}" dt="2024-11-28T16:10:25.694" v="10667" actId="47"/>
        <pc:sldMkLst>
          <pc:docMk/>
          <pc:sldMk cId="3944074368" sldId="377"/>
        </pc:sldMkLst>
      </pc:sldChg>
      <pc:sldChg chg="del">
        <pc:chgData name="Clara Andrada Monrós" userId="ecb7c3c0-6c5b-49d4-b4a4-d95c809d1335" providerId="ADAL" clId="{829C802A-6F6B-44FC-BA9E-65C5C1CC63D3}" dt="2024-11-27T16:31:54.066" v="2638" actId="47"/>
        <pc:sldMkLst>
          <pc:docMk/>
          <pc:sldMk cId="2079847128" sldId="379"/>
        </pc:sldMkLst>
      </pc:sldChg>
      <pc:sldChg chg="del">
        <pc:chgData name="Clara Andrada Monrós" userId="ecb7c3c0-6c5b-49d4-b4a4-d95c809d1335" providerId="ADAL" clId="{829C802A-6F6B-44FC-BA9E-65C5C1CC63D3}" dt="2024-11-27T16:31:56.056" v="2642" actId="47"/>
        <pc:sldMkLst>
          <pc:docMk/>
          <pc:sldMk cId="1882526532" sldId="380"/>
        </pc:sldMkLst>
      </pc:sldChg>
      <pc:sldChg chg="del">
        <pc:chgData name="Clara Andrada Monrós" userId="ecb7c3c0-6c5b-49d4-b4a4-d95c809d1335" providerId="ADAL" clId="{829C802A-6F6B-44FC-BA9E-65C5C1CC63D3}" dt="2024-11-27T16:31:55.506" v="2640" actId="47"/>
        <pc:sldMkLst>
          <pc:docMk/>
          <pc:sldMk cId="2695089320" sldId="381"/>
        </pc:sldMkLst>
      </pc:sldChg>
      <pc:sldChg chg="del">
        <pc:chgData name="Clara Andrada Monrós" userId="ecb7c3c0-6c5b-49d4-b4a4-d95c809d1335" providerId="ADAL" clId="{829C802A-6F6B-44FC-BA9E-65C5C1CC63D3}" dt="2024-11-27T16:31:58.262" v="2649" actId="47"/>
        <pc:sldMkLst>
          <pc:docMk/>
          <pc:sldMk cId="4227105703" sldId="383"/>
        </pc:sldMkLst>
      </pc:sldChg>
      <pc:sldChg chg="del">
        <pc:chgData name="Clara Andrada Monrós" userId="ecb7c3c0-6c5b-49d4-b4a4-d95c809d1335" providerId="ADAL" clId="{829C802A-6F6B-44FC-BA9E-65C5C1CC63D3}" dt="2024-11-27T16:31:59.992" v="2651" actId="47"/>
        <pc:sldMkLst>
          <pc:docMk/>
          <pc:sldMk cId="2038968437" sldId="384"/>
        </pc:sldMkLst>
      </pc:sldChg>
      <pc:sldChg chg="del">
        <pc:chgData name="Clara Andrada Monrós" userId="ecb7c3c0-6c5b-49d4-b4a4-d95c809d1335" providerId="ADAL" clId="{829C802A-6F6B-44FC-BA9E-65C5C1CC63D3}" dt="2024-11-27T16:32:02.788" v="2658" actId="47"/>
        <pc:sldMkLst>
          <pc:docMk/>
          <pc:sldMk cId="2838959440" sldId="385"/>
        </pc:sldMkLst>
      </pc:sldChg>
      <pc:sldChg chg="del">
        <pc:chgData name="Clara Andrada Monrós" userId="ecb7c3c0-6c5b-49d4-b4a4-d95c809d1335" providerId="ADAL" clId="{829C802A-6F6B-44FC-BA9E-65C5C1CC63D3}" dt="2024-11-29T13:23:19.519" v="13658" actId="47"/>
        <pc:sldMkLst>
          <pc:docMk/>
          <pc:sldMk cId="767747923" sldId="386"/>
        </pc:sldMkLst>
      </pc:sldChg>
      <pc:sldChg chg="del">
        <pc:chgData name="Clara Andrada Monrós" userId="ecb7c3c0-6c5b-49d4-b4a4-d95c809d1335" providerId="ADAL" clId="{829C802A-6F6B-44FC-BA9E-65C5C1CC63D3}" dt="2024-11-29T13:23:19.659" v="13659" actId="47"/>
        <pc:sldMkLst>
          <pc:docMk/>
          <pc:sldMk cId="1282754601" sldId="387"/>
        </pc:sldMkLst>
      </pc:sldChg>
      <pc:sldChg chg="del">
        <pc:chgData name="Clara Andrada Monrós" userId="ecb7c3c0-6c5b-49d4-b4a4-d95c809d1335" providerId="ADAL" clId="{829C802A-6F6B-44FC-BA9E-65C5C1CC63D3}" dt="2024-11-27T16:31:22.444" v="2636" actId="47"/>
        <pc:sldMkLst>
          <pc:docMk/>
          <pc:sldMk cId="1870752809" sldId="388"/>
        </pc:sldMkLst>
      </pc:sldChg>
      <pc:sldChg chg="del">
        <pc:chgData name="Clara Andrada Monrós" userId="ecb7c3c0-6c5b-49d4-b4a4-d95c809d1335" providerId="ADAL" clId="{829C802A-6F6B-44FC-BA9E-65C5C1CC63D3}" dt="2024-11-28T16:10:10.494" v="10646" actId="47"/>
        <pc:sldMkLst>
          <pc:docMk/>
          <pc:sldMk cId="3319087635" sldId="389"/>
        </pc:sldMkLst>
      </pc:sldChg>
      <pc:sldChg chg="del">
        <pc:chgData name="Clara Andrada Monrós" userId="ecb7c3c0-6c5b-49d4-b4a4-d95c809d1335" providerId="ADAL" clId="{829C802A-6F6B-44FC-BA9E-65C5C1CC63D3}" dt="2024-11-28T16:10:11.024" v="10649" actId="47"/>
        <pc:sldMkLst>
          <pc:docMk/>
          <pc:sldMk cId="676768199" sldId="390"/>
        </pc:sldMkLst>
      </pc:sldChg>
      <pc:sldChg chg="del">
        <pc:chgData name="Clara Andrada Monrós" userId="ecb7c3c0-6c5b-49d4-b4a4-d95c809d1335" providerId="ADAL" clId="{829C802A-6F6B-44FC-BA9E-65C5C1CC63D3}" dt="2024-11-28T16:10:11.422" v="10650" actId="47"/>
        <pc:sldMkLst>
          <pc:docMk/>
          <pc:sldMk cId="3536903206" sldId="391"/>
        </pc:sldMkLst>
      </pc:sldChg>
      <pc:sldChg chg="del">
        <pc:chgData name="Clara Andrada Monrós" userId="ecb7c3c0-6c5b-49d4-b4a4-d95c809d1335" providerId="ADAL" clId="{829C802A-6F6B-44FC-BA9E-65C5C1CC63D3}" dt="2024-11-28T16:10:15.104" v="10657" actId="47"/>
        <pc:sldMkLst>
          <pc:docMk/>
          <pc:sldMk cId="619849138" sldId="392"/>
        </pc:sldMkLst>
      </pc:sldChg>
      <pc:sldChg chg="del">
        <pc:chgData name="Clara Andrada Monrós" userId="ecb7c3c0-6c5b-49d4-b4a4-d95c809d1335" providerId="ADAL" clId="{829C802A-6F6B-44FC-BA9E-65C5C1CC63D3}" dt="2024-11-28T16:10:14.306" v="10654" actId="47"/>
        <pc:sldMkLst>
          <pc:docMk/>
          <pc:sldMk cId="524592413" sldId="393"/>
        </pc:sldMkLst>
      </pc:sldChg>
      <pc:sldChg chg="del">
        <pc:chgData name="Clara Andrada Monrós" userId="ecb7c3c0-6c5b-49d4-b4a4-d95c809d1335" providerId="ADAL" clId="{829C802A-6F6B-44FC-BA9E-65C5C1CC63D3}" dt="2024-11-28T16:10:12.134" v="10652" actId="47"/>
        <pc:sldMkLst>
          <pc:docMk/>
          <pc:sldMk cId="1753992095" sldId="395"/>
        </pc:sldMkLst>
      </pc:sldChg>
      <pc:sldChg chg="del">
        <pc:chgData name="Clara Andrada Monrós" userId="ecb7c3c0-6c5b-49d4-b4a4-d95c809d1335" providerId="ADAL" clId="{829C802A-6F6B-44FC-BA9E-65C5C1CC63D3}" dt="2024-11-28T16:10:21.384" v="10661" actId="47"/>
        <pc:sldMkLst>
          <pc:docMk/>
          <pc:sldMk cId="1417308701" sldId="396"/>
        </pc:sldMkLst>
      </pc:sldChg>
      <pc:sldChg chg="del">
        <pc:chgData name="Clara Andrada Monrós" userId="ecb7c3c0-6c5b-49d4-b4a4-d95c809d1335" providerId="ADAL" clId="{829C802A-6F6B-44FC-BA9E-65C5C1CC63D3}" dt="2024-11-28T16:10:21.855" v="10662" actId="47"/>
        <pc:sldMkLst>
          <pc:docMk/>
          <pc:sldMk cId="3527356991" sldId="398"/>
        </pc:sldMkLst>
      </pc:sldChg>
      <pc:sldChg chg="del">
        <pc:chgData name="Clara Andrada Monrós" userId="ecb7c3c0-6c5b-49d4-b4a4-d95c809d1335" providerId="ADAL" clId="{829C802A-6F6B-44FC-BA9E-65C5C1CC63D3}" dt="2024-11-28T16:10:22.544" v="10663" actId="47"/>
        <pc:sldMkLst>
          <pc:docMk/>
          <pc:sldMk cId="4247259433" sldId="399"/>
        </pc:sldMkLst>
      </pc:sldChg>
      <pc:sldChg chg="del">
        <pc:chgData name="Clara Andrada Monrós" userId="ecb7c3c0-6c5b-49d4-b4a4-d95c809d1335" providerId="ADAL" clId="{829C802A-6F6B-44FC-BA9E-65C5C1CC63D3}" dt="2024-11-28T16:10:09.665" v="10644" actId="47"/>
        <pc:sldMkLst>
          <pc:docMk/>
          <pc:sldMk cId="3009652742" sldId="401"/>
        </pc:sldMkLst>
      </pc:sldChg>
      <pc:sldChg chg="del">
        <pc:chgData name="Clara Andrada Monrós" userId="ecb7c3c0-6c5b-49d4-b4a4-d95c809d1335" providerId="ADAL" clId="{829C802A-6F6B-44FC-BA9E-65C5C1CC63D3}" dt="2024-11-28T16:10:10.706" v="10647" actId="47"/>
        <pc:sldMkLst>
          <pc:docMk/>
          <pc:sldMk cId="1557272151" sldId="402"/>
        </pc:sldMkLst>
      </pc:sldChg>
      <pc:sldChg chg="del">
        <pc:chgData name="Clara Andrada Monrós" userId="ecb7c3c0-6c5b-49d4-b4a4-d95c809d1335" providerId="ADAL" clId="{829C802A-6F6B-44FC-BA9E-65C5C1CC63D3}" dt="2024-11-28T16:10:10.840" v="10648" actId="47"/>
        <pc:sldMkLst>
          <pc:docMk/>
          <pc:sldMk cId="4004537931" sldId="403"/>
        </pc:sldMkLst>
      </pc:sldChg>
      <pc:sldChg chg="del">
        <pc:chgData name="Clara Andrada Monrós" userId="ecb7c3c0-6c5b-49d4-b4a4-d95c809d1335" providerId="ADAL" clId="{829C802A-6F6B-44FC-BA9E-65C5C1CC63D3}" dt="2024-11-28T16:10:11.594" v="10651" actId="47"/>
        <pc:sldMkLst>
          <pc:docMk/>
          <pc:sldMk cId="3018966777" sldId="404"/>
        </pc:sldMkLst>
      </pc:sldChg>
      <pc:sldChg chg="del">
        <pc:chgData name="Clara Andrada Monrós" userId="ecb7c3c0-6c5b-49d4-b4a4-d95c809d1335" providerId="ADAL" clId="{829C802A-6F6B-44FC-BA9E-65C5C1CC63D3}" dt="2024-11-28T16:10:12.994" v="10653" actId="47"/>
        <pc:sldMkLst>
          <pc:docMk/>
          <pc:sldMk cId="2401416553" sldId="405"/>
        </pc:sldMkLst>
      </pc:sldChg>
      <pc:sldChg chg="del">
        <pc:chgData name="Clara Andrada Monrós" userId="ecb7c3c0-6c5b-49d4-b4a4-d95c809d1335" providerId="ADAL" clId="{829C802A-6F6B-44FC-BA9E-65C5C1CC63D3}" dt="2024-11-28T16:10:14.506" v="10655" actId="47"/>
        <pc:sldMkLst>
          <pc:docMk/>
          <pc:sldMk cId="3994865608" sldId="406"/>
        </pc:sldMkLst>
      </pc:sldChg>
      <pc:sldChg chg="del">
        <pc:chgData name="Clara Andrada Monrós" userId="ecb7c3c0-6c5b-49d4-b4a4-d95c809d1335" providerId="ADAL" clId="{829C802A-6F6B-44FC-BA9E-65C5C1CC63D3}" dt="2024-11-28T16:10:14.674" v="10656" actId="47"/>
        <pc:sldMkLst>
          <pc:docMk/>
          <pc:sldMk cId="1813295251" sldId="407"/>
        </pc:sldMkLst>
      </pc:sldChg>
      <pc:sldChg chg="del">
        <pc:chgData name="Clara Andrada Monrós" userId="ecb7c3c0-6c5b-49d4-b4a4-d95c809d1335" providerId="ADAL" clId="{829C802A-6F6B-44FC-BA9E-65C5C1CC63D3}" dt="2024-11-28T16:10:20.884" v="10660" actId="47"/>
        <pc:sldMkLst>
          <pc:docMk/>
          <pc:sldMk cId="1318267199" sldId="408"/>
        </pc:sldMkLst>
      </pc:sldChg>
      <pc:sldChg chg="del">
        <pc:chgData name="Clara Andrada Monrós" userId="ecb7c3c0-6c5b-49d4-b4a4-d95c809d1335" providerId="ADAL" clId="{829C802A-6F6B-44FC-BA9E-65C5C1CC63D3}" dt="2024-11-28T16:10:17.918" v="10659" actId="47"/>
        <pc:sldMkLst>
          <pc:docMk/>
          <pc:sldMk cId="455597769" sldId="409"/>
        </pc:sldMkLst>
      </pc:sldChg>
      <pc:sldChg chg="del">
        <pc:chgData name="Clara Andrada Monrós" userId="ecb7c3c0-6c5b-49d4-b4a4-d95c809d1335" providerId="ADAL" clId="{829C802A-6F6B-44FC-BA9E-65C5C1CC63D3}" dt="2024-11-29T13:23:19.168" v="13656" actId="47"/>
        <pc:sldMkLst>
          <pc:docMk/>
          <pc:sldMk cId="773443590" sldId="410"/>
        </pc:sldMkLst>
      </pc:sldChg>
      <pc:sldChg chg="del">
        <pc:chgData name="Clara Andrada Monrós" userId="ecb7c3c0-6c5b-49d4-b4a4-d95c809d1335" providerId="ADAL" clId="{829C802A-6F6B-44FC-BA9E-65C5C1CC63D3}" dt="2024-11-28T16:10:24.604" v="10665" actId="47"/>
        <pc:sldMkLst>
          <pc:docMk/>
          <pc:sldMk cId="3418635371" sldId="411"/>
        </pc:sldMkLst>
      </pc:sldChg>
      <pc:sldChg chg="del">
        <pc:chgData name="Clara Andrada Monrós" userId="ecb7c3c0-6c5b-49d4-b4a4-d95c809d1335" providerId="ADAL" clId="{829C802A-6F6B-44FC-BA9E-65C5C1CC63D3}" dt="2024-11-28T16:10:25.127" v="10666" actId="47"/>
        <pc:sldMkLst>
          <pc:docMk/>
          <pc:sldMk cId="3580687764" sldId="412"/>
        </pc:sldMkLst>
      </pc:sldChg>
      <pc:sldChg chg="modSp del mod">
        <pc:chgData name="Clara Andrada Monrós" userId="ecb7c3c0-6c5b-49d4-b4a4-d95c809d1335" providerId="ADAL" clId="{829C802A-6F6B-44FC-BA9E-65C5C1CC63D3}" dt="2024-11-28T16:14:52.716" v="10796" actId="47"/>
        <pc:sldMkLst>
          <pc:docMk/>
          <pc:sldMk cId="18428057" sldId="413"/>
        </pc:sldMkLst>
        <pc:graphicFrameChg chg="modGraphic">
          <ac:chgData name="Clara Andrada Monrós" userId="ecb7c3c0-6c5b-49d4-b4a4-d95c809d1335" providerId="ADAL" clId="{829C802A-6F6B-44FC-BA9E-65C5C1CC63D3}" dt="2024-11-28T16:14:13.704" v="10779" actId="14734"/>
          <ac:graphicFrameMkLst>
            <pc:docMk/>
            <pc:sldMk cId="18428057" sldId="413"/>
            <ac:graphicFrameMk id="9" creationId="{CF565AA9-C476-F056-5B95-BB80AF39AB33}"/>
          </ac:graphicFrameMkLst>
        </pc:graphicFrameChg>
      </pc:sldChg>
      <pc:sldChg chg="del">
        <pc:chgData name="Clara Andrada Monrós" userId="ecb7c3c0-6c5b-49d4-b4a4-d95c809d1335" providerId="ADAL" clId="{829C802A-6F6B-44FC-BA9E-65C5C1CC63D3}" dt="2024-11-29T13:23:18.451" v="13651" actId="47"/>
        <pc:sldMkLst>
          <pc:docMk/>
          <pc:sldMk cId="3172940560" sldId="414"/>
        </pc:sldMkLst>
      </pc:sldChg>
      <pc:sldChg chg="del">
        <pc:chgData name="Clara Andrada Monrós" userId="ecb7c3c0-6c5b-49d4-b4a4-d95c809d1335" providerId="ADAL" clId="{829C802A-6F6B-44FC-BA9E-65C5C1CC63D3}" dt="2024-11-29T13:23:18.614" v="13652" actId="47"/>
        <pc:sldMkLst>
          <pc:docMk/>
          <pc:sldMk cId="2829876374" sldId="415"/>
        </pc:sldMkLst>
      </pc:sldChg>
      <pc:sldChg chg="del">
        <pc:chgData name="Clara Andrada Monrós" userId="ecb7c3c0-6c5b-49d4-b4a4-d95c809d1335" providerId="ADAL" clId="{829C802A-6F6B-44FC-BA9E-65C5C1CC63D3}" dt="2024-11-29T13:23:18.803" v="13653" actId="47"/>
        <pc:sldMkLst>
          <pc:docMk/>
          <pc:sldMk cId="1105179537" sldId="416"/>
        </pc:sldMkLst>
      </pc:sldChg>
      <pc:sldChg chg="del">
        <pc:chgData name="Clara Andrada Monrós" userId="ecb7c3c0-6c5b-49d4-b4a4-d95c809d1335" providerId="ADAL" clId="{829C802A-6F6B-44FC-BA9E-65C5C1CC63D3}" dt="2024-11-29T13:23:19.035" v="13654" actId="47"/>
        <pc:sldMkLst>
          <pc:docMk/>
          <pc:sldMk cId="3527291504" sldId="417"/>
        </pc:sldMkLst>
      </pc:sldChg>
      <pc:sldChg chg="del">
        <pc:chgData name="Clara Andrada Monrós" userId="ecb7c3c0-6c5b-49d4-b4a4-d95c809d1335" providerId="ADAL" clId="{829C802A-6F6B-44FC-BA9E-65C5C1CC63D3}" dt="2024-11-27T16:31:56.544" v="2643" actId="47"/>
        <pc:sldMkLst>
          <pc:docMk/>
          <pc:sldMk cId="3052718133" sldId="418"/>
        </pc:sldMkLst>
      </pc:sldChg>
      <pc:sldChg chg="del">
        <pc:chgData name="Clara Andrada Monrós" userId="ecb7c3c0-6c5b-49d4-b4a4-d95c809d1335" providerId="ADAL" clId="{829C802A-6F6B-44FC-BA9E-65C5C1CC63D3}" dt="2024-11-27T16:31:55.843" v="2641" actId="47"/>
        <pc:sldMkLst>
          <pc:docMk/>
          <pc:sldMk cId="2115798627" sldId="419"/>
        </pc:sldMkLst>
      </pc:sldChg>
      <pc:sldChg chg="del">
        <pc:chgData name="Clara Andrada Monrós" userId="ecb7c3c0-6c5b-49d4-b4a4-d95c809d1335" providerId="ADAL" clId="{829C802A-6F6B-44FC-BA9E-65C5C1CC63D3}" dt="2024-11-27T16:31:56.755" v="2644" actId="47"/>
        <pc:sldMkLst>
          <pc:docMk/>
          <pc:sldMk cId="178547118" sldId="421"/>
        </pc:sldMkLst>
      </pc:sldChg>
      <pc:sldChg chg="del">
        <pc:chgData name="Clara Andrada Monrós" userId="ecb7c3c0-6c5b-49d4-b4a4-d95c809d1335" providerId="ADAL" clId="{829C802A-6F6B-44FC-BA9E-65C5C1CC63D3}" dt="2024-11-27T16:31:57.494" v="2646" actId="47"/>
        <pc:sldMkLst>
          <pc:docMk/>
          <pc:sldMk cId="1210031040" sldId="422"/>
        </pc:sldMkLst>
      </pc:sldChg>
      <pc:sldChg chg="del">
        <pc:chgData name="Clara Andrada Monrós" userId="ecb7c3c0-6c5b-49d4-b4a4-d95c809d1335" providerId="ADAL" clId="{829C802A-6F6B-44FC-BA9E-65C5C1CC63D3}" dt="2024-11-27T16:31:56.900" v="2645" actId="47"/>
        <pc:sldMkLst>
          <pc:docMk/>
          <pc:sldMk cId="2393845059" sldId="423"/>
        </pc:sldMkLst>
      </pc:sldChg>
      <pc:sldChg chg="del">
        <pc:chgData name="Clara Andrada Monrós" userId="ecb7c3c0-6c5b-49d4-b4a4-d95c809d1335" providerId="ADAL" clId="{829C802A-6F6B-44FC-BA9E-65C5C1CC63D3}" dt="2024-11-27T16:31:57.661" v="2647" actId="47"/>
        <pc:sldMkLst>
          <pc:docMk/>
          <pc:sldMk cId="2504740251" sldId="424"/>
        </pc:sldMkLst>
      </pc:sldChg>
      <pc:sldChg chg="del">
        <pc:chgData name="Clara Andrada Monrós" userId="ecb7c3c0-6c5b-49d4-b4a4-d95c809d1335" providerId="ADAL" clId="{829C802A-6F6B-44FC-BA9E-65C5C1CC63D3}" dt="2024-11-27T16:31:57.853" v="2648" actId="47"/>
        <pc:sldMkLst>
          <pc:docMk/>
          <pc:sldMk cId="1911324127" sldId="425"/>
        </pc:sldMkLst>
      </pc:sldChg>
      <pc:sldChg chg="del">
        <pc:chgData name="Clara Andrada Monrós" userId="ecb7c3c0-6c5b-49d4-b4a4-d95c809d1335" providerId="ADAL" clId="{829C802A-6F6B-44FC-BA9E-65C5C1CC63D3}" dt="2024-11-27T16:32:01.538" v="2655" actId="47"/>
        <pc:sldMkLst>
          <pc:docMk/>
          <pc:sldMk cId="3337562210" sldId="427"/>
        </pc:sldMkLst>
      </pc:sldChg>
      <pc:sldChg chg="del">
        <pc:chgData name="Clara Andrada Monrós" userId="ecb7c3c0-6c5b-49d4-b4a4-d95c809d1335" providerId="ADAL" clId="{829C802A-6F6B-44FC-BA9E-65C5C1CC63D3}" dt="2024-11-27T16:32:00.604" v="2652" actId="47"/>
        <pc:sldMkLst>
          <pc:docMk/>
          <pc:sldMk cId="2312708792" sldId="428"/>
        </pc:sldMkLst>
      </pc:sldChg>
      <pc:sldChg chg="del">
        <pc:chgData name="Clara Andrada Monrós" userId="ecb7c3c0-6c5b-49d4-b4a4-d95c809d1335" providerId="ADAL" clId="{829C802A-6F6B-44FC-BA9E-65C5C1CC63D3}" dt="2024-11-27T16:32:01.380" v="2654" actId="47"/>
        <pc:sldMkLst>
          <pc:docMk/>
          <pc:sldMk cId="2131900072" sldId="429"/>
        </pc:sldMkLst>
      </pc:sldChg>
      <pc:sldChg chg="del">
        <pc:chgData name="Clara Andrada Monrós" userId="ecb7c3c0-6c5b-49d4-b4a4-d95c809d1335" providerId="ADAL" clId="{829C802A-6F6B-44FC-BA9E-65C5C1CC63D3}" dt="2024-11-27T16:32:01.168" v="2653" actId="47"/>
        <pc:sldMkLst>
          <pc:docMk/>
          <pc:sldMk cId="3473607376" sldId="430"/>
        </pc:sldMkLst>
      </pc:sldChg>
      <pc:sldChg chg="del">
        <pc:chgData name="Clara Andrada Monrós" userId="ecb7c3c0-6c5b-49d4-b4a4-d95c809d1335" providerId="ADAL" clId="{829C802A-6F6B-44FC-BA9E-65C5C1CC63D3}" dt="2024-11-27T16:32:01.748" v="2656" actId="47"/>
        <pc:sldMkLst>
          <pc:docMk/>
          <pc:sldMk cId="209120775" sldId="431"/>
        </pc:sldMkLst>
      </pc:sldChg>
      <pc:sldChg chg="del">
        <pc:chgData name="Clara Andrada Monrós" userId="ecb7c3c0-6c5b-49d4-b4a4-d95c809d1335" providerId="ADAL" clId="{829C802A-6F6B-44FC-BA9E-65C5C1CC63D3}" dt="2024-11-27T16:32:02.474" v="2657" actId="47"/>
        <pc:sldMkLst>
          <pc:docMk/>
          <pc:sldMk cId="3909657440" sldId="432"/>
        </pc:sldMkLst>
      </pc:sldChg>
      <pc:sldChg chg="del">
        <pc:chgData name="Clara Andrada Monrós" userId="ecb7c3c0-6c5b-49d4-b4a4-d95c809d1335" providerId="ADAL" clId="{829C802A-6F6B-44FC-BA9E-65C5C1CC63D3}" dt="2024-11-29T13:23:19.934" v="13661" actId="47"/>
        <pc:sldMkLst>
          <pc:docMk/>
          <pc:sldMk cId="2405815414" sldId="433"/>
        </pc:sldMkLst>
      </pc:sldChg>
      <pc:sldChg chg="del">
        <pc:chgData name="Clara Andrada Monrós" userId="ecb7c3c0-6c5b-49d4-b4a4-d95c809d1335" providerId="ADAL" clId="{829C802A-6F6B-44FC-BA9E-65C5C1CC63D3}" dt="2024-11-29T13:23:19.389" v="13657" actId="47"/>
        <pc:sldMkLst>
          <pc:docMk/>
          <pc:sldMk cId="2650962337" sldId="434"/>
        </pc:sldMkLst>
      </pc:sldChg>
      <pc:sldChg chg="del">
        <pc:chgData name="Clara Andrada Monrós" userId="ecb7c3c0-6c5b-49d4-b4a4-d95c809d1335" providerId="ADAL" clId="{829C802A-6F6B-44FC-BA9E-65C5C1CC63D3}" dt="2024-11-29T13:23:19.774" v="13660" actId="47"/>
        <pc:sldMkLst>
          <pc:docMk/>
          <pc:sldMk cId="1399842377" sldId="435"/>
        </pc:sldMkLst>
      </pc:sldChg>
      <pc:sldChg chg="del">
        <pc:chgData name="Clara Andrada Monrós" userId="ecb7c3c0-6c5b-49d4-b4a4-d95c809d1335" providerId="ADAL" clId="{829C802A-6F6B-44FC-BA9E-65C5C1CC63D3}" dt="2024-11-29T13:23:20.086" v="13662" actId="47"/>
        <pc:sldMkLst>
          <pc:docMk/>
          <pc:sldMk cId="2191530479" sldId="436"/>
        </pc:sldMkLst>
      </pc:sldChg>
      <pc:sldChg chg="del">
        <pc:chgData name="Clara Andrada Monrós" userId="ecb7c3c0-6c5b-49d4-b4a4-d95c809d1335" providerId="ADAL" clId="{829C802A-6F6B-44FC-BA9E-65C5C1CC63D3}" dt="2024-11-29T13:23:20.165" v="13663" actId="47"/>
        <pc:sldMkLst>
          <pc:docMk/>
          <pc:sldMk cId="812218724" sldId="437"/>
        </pc:sldMkLst>
      </pc:sldChg>
      <pc:sldChg chg="del">
        <pc:chgData name="Clara Andrada Monrós" userId="ecb7c3c0-6c5b-49d4-b4a4-d95c809d1335" providerId="ADAL" clId="{829C802A-6F6B-44FC-BA9E-65C5C1CC63D3}" dt="2024-11-27T11:19:17.252" v="353" actId="47"/>
        <pc:sldMkLst>
          <pc:docMk/>
          <pc:sldMk cId="3943959569" sldId="438"/>
        </pc:sldMkLst>
      </pc:sldChg>
      <pc:sldChg chg="del">
        <pc:chgData name="Clara Andrada Monrós" userId="ecb7c3c0-6c5b-49d4-b4a4-d95c809d1335" providerId="ADAL" clId="{829C802A-6F6B-44FC-BA9E-65C5C1CC63D3}" dt="2024-11-27T16:31:17.301" v="2609" actId="47"/>
        <pc:sldMkLst>
          <pc:docMk/>
          <pc:sldMk cId="2542373275" sldId="439"/>
        </pc:sldMkLst>
      </pc:sldChg>
      <pc:sldChg chg="del">
        <pc:chgData name="Clara Andrada Monrós" userId="ecb7c3c0-6c5b-49d4-b4a4-d95c809d1335" providerId="ADAL" clId="{829C802A-6F6B-44FC-BA9E-65C5C1CC63D3}" dt="2024-11-27T16:31:19.708" v="2623" actId="47"/>
        <pc:sldMkLst>
          <pc:docMk/>
          <pc:sldMk cId="3907961088" sldId="440"/>
        </pc:sldMkLst>
      </pc:sldChg>
      <pc:sldChg chg="del">
        <pc:chgData name="Clara Andrada Monrós" userId="ecb7c3c0-6c5b-49d4-b4a4-d95c809d1335" providerId="ADAL" clId="{829C802A-6F6B-44FC-BA9E-65C5C1CC63D3}" dt="2024-11-28T16:10:08.554" v="10643" actId="47"/>
        <pc:sldMkLst>
          <pc:docMk/>
          <pc:sldMk cId="3230494884" sldId="441"/>
        </pc:sldMkLst>
      </pc:sldChg>
      <pc:sldChg chg="del">
        <pc:chgData name="Clara Andrada Monrós" userId="ecb7c3c0-6c5b-49d4-b4a4-d95c809d1335" providerId="ADAL" clId="{829C802A-6F6B-44FC-BA9E-65C5C1CC63D3}" dt="2024-11-27T16:31:54.938" v="2639" actId="47"/>
        <pc:sldMkLst>
          <pc:docMk/>
          <pc:sldMk cId="3961727951" sldId="442"/>
        </pc:sldMkLst>
      </pc:sldChg>
      <pc:sldChg chg="del">
        <pc:chgData name="Clara Andrada Monrós" userId="ecb7c3c0-6c5b-49d4-b4a4-d95c809d1335" providerId="ADAL" clId="{829C802A-6F6B-44FC-BA9E-65C5C1CC63D3}" dt="2024-11-27T16:31:59.058" v="2650" actId="47"/>
        <pc:sldMkLst>
          <pc:docMk/>
          <pc:sldMk cId="2494244972" sldId="443"/>
        </pc:sldMkLst>
      </pc:sldChg>
      <pc:sldChg chg="del">
        <pc:chgData name="Clara Andrada Monrós" userId="ecb7c3c0-6c5b-49d4-b4a4-d95c809d1335" providerId="ADAL" clId="{829C802A-6F6B-44FC-BA9E-65C5C1CC63D3}" dt="2024-11-27T16:31:18.178" v="2613" actId="47"/>
        <pc:sldMkLst>
          <pc:docMk/>
          <pc:sldMk cId="2543811852" sldId="444"/>
        </pc:sldMkLst>
      </pc:sldChg>
      <pc:sldChg chg="del">
        <pc:chgData name="Clara Andrada Monrós" userId="ecb7c3c0-6c5b-49d4-b4a4-d95c809d1335" providerId="ADAL" clId="{829C802A-6F6B-44FC-BA9E-65C5C1CC63D3}" dt="2024-11-27T16:31:18.472" v="2615" actId="47"/>
        <pc:sldMkLst>
          <pc:docMk/>
          <pc:sldMk cId="2047410729" sldId="445"/>
        </pc:sldMkLst>
      </pc:sldChg>
      <pc:sldChg chg="del">
        <pc:chgData name="Clara Andrada Monrós" userId="ecb7c3c0-6c5b-49d4-b4a4-d95c809d1335" providerId="ADAL" clId="{829C802A-6F6B-44FC-BA9E-65C5C1CC63D3}" dt="2024-11-27T16:31:18.638" v="2616" actId="47"/>
        <pc:sldMkLst>
          <pc:docMk/>
          <pc:sldMk cId="3892493507" sldId="446"/>
        </pc:sldMkLst>
      </pc:sldChg>
      <pc:sldChg chg="del">
        <pc:chgData name="Clara Andrada Monrós" userId="ecb7c3c0-6c5b-49d4-b4a4-d95c809d1335" providerId="ADAL" clId="{829C802A-6F6B-44FC-BA9E-65C5C1CC63D3}" dt="2024-11-27T16:31:19.070" v="2619" actId="47"/>
        <pc:sldMkLst>
          <pc:docMk/>
          <pc:sldMk cId="2031539219" sldId="447"/>
        </pc:sldMkLst>
      </pc:sldChg>
      <pc:sldChg chg="del">
        <pc:chgData name="Clara Andrada Monrós" userId="ecb7c3c0-6c5b-49d4-b4a4-d95c809d1335" providerId="ADAL" clId="{829C802A-6F6B-44FC-BA9E-65C5C1CC63D3}" dt="2024-11-27T16:31:18.938" v="2618" actId="47"/>
        <pc:sldMkLst>
          <pc:docMk/>
          <pc:sldMk cId="1718561832" sldId="448"/>
        </pc:sldMkLst>
      </pc:sldChg>
      <pc:sldChg chg="addSp delSp modSp add mod">
        <pc:chgData name="Clara Andrada Monrós" userId="ecb7c3c0-6c5b-49d4-b4a4-d95c809d1335" providerId="ADAL" clId="{829C802A-6F6B-44FC-BA9E-65C5C1CC63D3}" dt="2024-11-29T09:28:31.046" v="10856" actId="948"/>
        <pc:sldMkLst>
          <pc:docMk/>
          <pc:sldMk cId="2661721779" sldId="449"/>
        </pc:sldMkLst>
        <pc:spChg chg="del">
          <ac:chgData name="Clara Andrada Monrós" userId="ecb7c3c0-6c5b-49d4-b4a4-d95c809d1335" providerId="ADAL" clId="{829C802A-6F6B-44FC-BA9E-65C5C1CC63D3}" dt="2024-11-28T12:03:15.453" v="5328" actId="478"/>
          <ac:spMkLst>
            <pc:docMk/>
            <pc:sldMk cId="2661721779" sldId="449"/>
            <ac:spMk id="3" creationId="{5435C5D7-8299-6F0F-8118-398CFE70EA4B}"/>
          </ac:spMkLst>
        </pc:spChg>
        <pc:spChg chg="mod">
          <ac:chgData name="Clara Andrada Monrós" userId="ecb7c3c0-6c5b-49d4-b4a4-d95c809d1335" providerId="ADAL" clId="{829C802A-6F6B-44FC-BA9E-65C5C1CC63D3}" dt="2024-11-29T09:28:31.046" v="10856" actId="948"/>
          <ac:spMkLst>
            <pc:docMk/>
            <pc:sldMk cId="2661721779" sldId="449"/>
            <ac:spMk id="4" creationId="{97E19FAB-DF09-7C9E-E7B2-BE597429F2CA}"/>
          </ac:spMkLst>
        </pc:spChg>
        <pc:spChg chg="add mod">
          <ac:chgData name="Clara Andrada Monrós" userId="ecb7c3c0-6c5b-49d4-b4a4-d95c809d1335" providerId="ADAL" clId="{829C802A-6F6B-44FC-BA9E-65C5C1CC63D3}" dt="2024-11-28T12:03:15.627" v="5329"/>
          <ac:spMkLst>
            <pc:docMk/>
            <pc:sldMk cId="2661721779" sldId="449"/>
            <ac:spMk id="8" creationId="{4BB0F2AE-1DA8-F39B-B1CD-3CD3A99FC505}"/>
          </ac:spMkLst>
        </pc:spChg>
        <pc:spChg chg="add del mod">
          <ac:chgData name="Clara Andrada Monrós" userId="ecb7c3c0-6c5b-49d4-b4a4-d95c809d1335" providerId="ADAL" clId="{829C802A-6F6B-44FC-BA9E-65C5C1CC63D3}" dt="2024-11-27T13:03:49.878" v="1517" actId="478"/>
          <ac:spMkLst>
            <pc:docMk/>
            <pc:sldMk cId="2661721779" sldId="449"/>
            <ac:spMk id="10" creationId="{DE62AF97-4581-6BE9-787B-64551D0BD394}"/>
          </ac:spMkLst>
        </pc:spChg>
        <pc:spChg chg="add del mod">
          <ac:chgData name="Clara Andrada Monrós" userId="ecb7c3c0-6c5b-49d4-b4a4-d95c809d1335" providerId="ADAL" clId="{829C802A-6F6B-44FC-BA9E-65C5C1CC63D3}" dt="2024-11-27T13:03:51.480" v="1518" actId="478"/>
          <ac:spMkLst>
            <pc:docMk/>
            <pc:sldMk cId="2661721779" sldId="449"/>
            <ac:spMk id="13" creationId="{5D99933A-A81A-747C-BBC7-BE390975A760}"/>
          </ac:spMkLst>
        </pc:spChg>
        <pc:spChg chg="add del mod">
          <ac:chgData name="Clara Andrada Monrós" userId="ecb7c3c0-6c5b-49d4-b4a4-d95c809d1335" providerId="ADAL" clId="{829C802A-6F6B-44FC-BA9E-65C5C1CC63D3}" dt="2024-11-27T13:03:54.670" v="1522" actId="478"/>
          <ac:spMkLst>
            <pc:docMk/>
            <pc:sldMk cId="2661721779" sldId="449"/>
            <ac:spMk id="14" creationId="{957221BF-6440-74E8-7722-2AC824249F49}"/>
          </ac:spMkLst>
        </pc:spChg>
        <pc:spChg chg="add del mod">
          <ac:chgData name="Clara Andrada Monrós" userId="ecb7c3c0-6c5b-49d4-b4a4-d95c809d1335" providerId="ADAL" clId="{829C802A-6F6B-44FC-BA9E-65C5C1CC63D3}" dt="2024-11-27T13:03:53.890" v="1521" actId="478"/>
          <ac:spMkLst>
            <pc:docMk/>
            <pc:sldMk cId="2661721779" sldId="449"/>
            <ac:spMk id="15" creationId="{0D58BB1E-5A36-7795-E772-D42EFD29A8CA}"/>
          </ac:spMkLst>
        </pc:spChg>
        <pc:spChg chg="add del mod">
          <ac:chgData name="Clara Andrada Monrós" userId="ecb7c3c0-6c5b-49d4-b4a4-d95c809d1335" providerId="ADAL" clId="{829C802A-6F6B-44FC-BA9E-65C5C1CC63D3}" dt="2024-11-27T13:03:52.996" v="1520" actId="478"/>
          <ac:spMkLst>
            <pc:docMk/>
            <pc:sldMk cId="2661721779" sldId="449"/>
            <ac:spMk id="16" creationId="{8D9970E9-FA05-40DC-27BF-6F78782BE925}"/>
          </ac:spMkLst>
        </pc:spChg>
        <pc:spChg chg="add del mod">
          <ac:chgData name="Clara Andrada Monrós" userId="ecb7c3c0-6c5b-49d4-b4a4-d95c809d1335" providerId="ADAL" clId="{829C802A-6F6B-44FC-BA9E-65C5C1CC63D3}" dt="2024-11-27T13:03:52.296" v="1519" actId="478"/>
          <ac:spMkLst>
            <pc:docMk/>
            <pc:sldMk cId="2661721779" sldId="449"/>
            <ac:spMk id="17" creationId="{21904149-2742-9766-C1B2-2ADA316C78A8}"/>
          </ac:spMkLst>
        </pc:spChg>
        <pc:picChg chg="add del mod">
          <ac:chgData name="Clara Andrada Monrós" userId="ecb7c3c0-6c5b-49d4-b4a4-d95c809d1335" providerId="ADAL" clId="{829C802A-6F6B-44FC-BA9E-65C5C1CC63D3}" dt="2024-11-27T13:03:48.117" v="1516" actId="478"/>
          <ac:picMkLst>
            <pc:docMk/>
            <pc:sldMk cId="2661721779" sldId="449"/>
            <ac:picMk id="9" creationId="{B7E0AA34-AA27-052B-2DE1-946F3B078A92}"/>
          </ac:picMkLst>
        </pc:picChg>
        <pc:picChg chg="del">
          <ac:chgData name="Clara Andrada Monrós" userId="ecb7c3c0-6c5b-49d4-b4a4-d95c809d1335" providerId="ADAL" clId="{829C802A-6F6B-44FC-BA9E-65C5C1CC63D3}" dt="2024-11-27T12:29:26.888" v="609" actId="478"/>
          <ac:picMkLst>
            <pc:docMk/>
            <pc:sldMk cId="2661721779" sldId="449"/>
            <ac:picMk id="11" creationId="{AE0417CC-CABE-AEA3-B5F9-F3581533CE6C}"/>
          </ac:picMkLst>
        </pc:picChg>
        <pc:picChg chg="add mod">
          <ac:chgData name="Clara Andrada Monrós" userId="ecb7c3c0-6c5b-49d4-b4a4-d95c809d1335" providerId="ADAL" clId="{829C802A-6F6B-44FC-BA9E-65C5C1CC63D3}" dt="2024-11-27T14:33:11.672" v="1657" actId="1076"/>
          <ac:picMkLst>
            <pc:docMk/>
            <pc:sldMk cId="2661721779" sldId="449"/>
            <ac:picMk id="19" creationId="{297D21E6-EEEF-8A69-3877-545C4EA7C2AF}"/>
          </ac:picMkLst>
        </pc:picChg>
      </pc:sldChg>
      <pc:sldChg chg="addSp delSp modSp add mod ord">
        <pc:chgData name="Clara Andrada Monrós" userId="ecb7c3c0-6c5b-49d4-b4a4-d95c809d1335" providerId="ADAL" clId="{829C802A-6F6B-44FC-BA9E-65C5C1CC63D3}" dt="2024-11-28T12:03:12.267" v="5327"/>
        <pc:sldMkLst>
          <pc:docMk/>
          <pc:sldMk cId="221690064" sldId="450"/>
        </pc:sldMkLst>
        <pc:spChg chg="del">
          <ac:chgData name="Clara Andrada Monrós" userId="ecb7c3c0-6c5b-49d4-b4a4-d95c809d1335" providerId="ADAL" clId="{829C802A-6F6B-44FC-BA9E-65C5C1CC63D3}" dt="2024-11-28T12:03:12.019" v="5326" actId="478"/>
          <ac:spMkLst>
            <pc:docMk/>
            <pc:sldMk cId="221690064" sldId="450"/>
            <ac:spMk id="3" creationId="{F86A2F69-ED23-6E84-F656-C71939F9B1F0}"/>
          </ac:spMkLst>
        </pc:spChg>
        <pc:spChg chg="mod">
          <ac:chgData name="Clara Andrada Monrós" userId="ecb7c3c0-6c5b-49d4-b4a4-d95c809d1335" providerId="ADAL" clId="{829C802A-6F6B-44FC-BA9E-65C5C1CC63D3}" dt="2024-11-27T12:59:33.915" v="1347" actId="14100"/>
          <ac:spMkLst>
            <pc:docMk/>
            <pc:sldMk cId="221690064" sldId="450"/>
            <ac:spMk id="4" creationId="{7D404652-D08D-FCF1-1013-5FE22C011232}"/>
          </ac:spMkLst>
        </pc:spChg>
        <pc:spChg chg="add mod">
          <ac:chgData name="Clara Andrada Monrós" userId="ecb7c3c0-6c5b-49d4-b4a4-d95c809d1335" providerId="ADAL" clId="{829C802A-6F6B-44FC-BA9E-65C5C1CC63D3}" dt="2024-11-28T12:03:12.267" v="5327"/>
          <ac:spMkLst>
            <pc:docMk/>
            <pc:sldMk cId="221690064" sldId="450"/>
            <ac:spMk id="8" creationId="{40F9573D-818E-95D5-79EE-DA57BAE5FBAA}"/>
          </ac:spMkLst>
        </pc:spChg>
        <pc:spChg chg="mod">
          <ac:chgData name="Clara Andrada Monrós" userId="ecb7c3c0-6c5b-49d4-b4a4-d95c809d1335" providerId="ADAL" clId="{829C802A-6F6B-44FC-BA9E-65C5C1CC63D3}" dt="2024-11-27T12:57:32.696" v="1332" actId="1076"/>
          <ac:spMkLst>
            <pc:docMk/>
            <pc:sldMk cId="221690064" sldId="450"/>
            <ac:spMk id="10" creationId="{61EC0635-91EF-4B73-7FE0-9349333DE02E}"/>
          </ac:spMkLst>
        </pc:spChg>
        <pc:spChg chg="mod">
          <ac:chgData name="Clara Andrada Monrós" userId="ecb7c3c0-6c5b-49d4-b4a4-d95c809d1335" providerId="ADAL" clId="{829C802A-6F6B-44FC-BA9E-65C5C1CC63D3}" dt="2024-11-27T12:57:34.805" v="1333" actId="1076"/>
          <ac:spMkLst>
            <pc:docMk/>
            <pc:sldMk cId="221690064" sldId="450"/>
            <ac:spMk id="13" creationId="{CDA5E4E0-6111-CD33-B902-F2010A64627F}"/>
          </ac:spMkLst>
        </pc:spChg>
        <pc:spChg chg="mod">
          <ac:chgData name="Clara Andrada Monrós" userId="ecb7c3c0-6c5b-49d4-b4a4-d95c809d1335" providerId="ADAL" clId="{829C802A-6F6B-44FC-BA9E-65C5C1CC63D3}" dt="2024-11-27T12:58:09.505" v="1344" actId="1076"/>
          <ac:spMkLst>
            <pc:docMk/>
            <pc:sldMk cId="221690064" sldId="450"/>
            <ac:spMk id="14" creationId="{1B5646C7-91D7-B3A7-FDDF-2E32F62309B8}"/>
          </ac:spMkLst>
        </pc:spChg>
        <pc:spChg chg="mod">
          <ac:chgData name="Clara Andrada Monrós" userId="ecb7c3c0-6c5b-49d4-b4a4-d95c809d1335" providerId="ADAL" clId="{829C802A-6F6B-44FC-BA9E-65C5C1CC63D3}" dt="2024-11-27T12:58:04.995" v="1343" actId="1076"/>
          <ac:spMkLst>
            <pc:docMk/>
            <pc:sldMk cId="221690064" sldId="450"/>
            <ac:spMk id="15" creationId="{3B94B099-6471-361D-4132-F23B2FDCFCB1}"/>
          </ac:spMkLst>
        </pc:spChg>
        <pc:spChg chg="mod">
          <ac:chgData name="Clara Andrada Monrós" userId="ecb7c3c0-6c5b-49d4-b4a4-d95c809d1335" providerId="ADAL" clId="{829C802A-6F6B-44FC-BA9E-65C5C1CC63D3}" dt="2024-11-27T12:58:00.747" v="1342" actId="1076"/>
          <ac:spMkLst>
            <pc:docMk/>
            <pc:sldMk cId="221690064" sldId="450"/>
            <ac:spMk id="16" creationId="{C4F22B9B-3459-825F-3D74-397EAFC17E2F}"/>
          </ac:spMkLst>
        </pc:spChg>
        <pc:spChg chg="mod">
          <ac:chgData name="Clara Andrada Monrós" userId="ecb7c3c0-6c5b-49d4-b4a4-d95c809d1335" providerId="ADAL" clId="{829C802A-6F6B-44FC-BA9E-65C5C1CC63D3}" dt="2024-11-27T12:57:38.635" v="1334" actId="1076"/>
          <ac:spMkLst>
            <pc:docMk/>
            <pc:sldMk cId="221690064" sldId="450"/>
            <ac:spMk id="17" creationId="{EFD9FDBD-DAF7-B44B-23A0-E8D505DA7FCC}"/>
          </ac:spMkLst>
        </pc:spChg>
        <pc:picChg chg="del">
          <ac:chgData name="Clara Andrada Monrós" userId="ecb7c3c0-6c5b-49d4-b4a4-d95c809d1335" providerId="ADAL" clId="{829C802A-6F6B-44FC-BA9E-65C5C1CC63D3}" dt="2024-11-27T12:57:16.287" v="1325" actId="478"/>
          <ac:picMkLst>
            <pc:docMk/>
            <pc:sldMk cId="221690064" sldId="450"/>
            <ac:picMk id="9" creationId="{11AB6B5B-2B0B-ED7F-792C-CDADC0B5B0D0}"/>
          </ac:picMkLst>
        </pc:picChg>
        <pc:picChg chg="add mod ord">
          <ac:chgData name="Clara Andrada Monrós" userId="ecb7c3c0-6c5b-49d4-b4a4-d95c809d1335" providerId="ADAL" clId="{829C802A-6F6B-44FC-BA9E-65C5C1CC63D3}" dt="2024-11-27T12:57:57.495" v="1341" actId="1076"/>
          <ac:picMkLst>
            <pc:docMk/>
            <pc:sldMk cId="221690064" sldId="450"/>
            <ac:picMk id="11" creationId="{DE636EB8-3485-E985-4EE4-7408C13804B8}"/>
          </ac:picMkLst>
        </pc:picChg>
      </pc:sldChg>
      <pc:sldChg chg="addSp delSp modSp add mod ord">
        <pc:chgData name="Clara Andrada Monrós" userId="ecb7c3c0-6c5b-49d4-b4a4-d95c809d1335" providerId="ADAL" clId="{829C802A-6F6B-44FC-BA9E-65C5C1CC63D3}" dt="2024-11-29T09:27:13.816" v="10842" actId="14100"/>
        <pc:sldMkLst>
          <pc:docMk/>
          <pc:sldMk cId="1622952136" sldId="451"/>
        </pc:sldMkLst>
        <pc:spChg chg="del mod">
          <ac:chgData name="Clara Andrada Monrós" userId="ecb7c3c0-6c5b-49d4-b4a4-d95c809d1335" providerId="ADAL" clId="{829C802A-6F6B-44FC-BA9E-65C5C1CC63D3}" dt="2024-11-28T12:03:22.589" v="5331" actId="478"/>
          <ac:spMkLst>
            <pc:docMk/>
            <pc:sldMk cId="1622952136" sldId="451"/>
            <ac:spMk id="3" creationId="{014DC9BF-6561-69D2-B8EF-619A44B48734}"/>
          </ac:spMkLst>
        </pc:spChg>
        <pc:spChg chg="mod">
          <ac:chgData name="Clara Andrada Monrós" userId="ecb7c3c0-6c5b-49d4-b4a4-d95c809d1335" providerId="ADAL" clId="{829C802A-6F6B-44FC-BA9E-65C5C1CC63D3}" dt="2024-11-29T09:27:13.816" v="10842" actId="14100"/>
          <ac:spMkLst>
            <pc:docMk/>
            <pc:sldMk cId="1622952136" sldId="451"/>
            <ac:spMk id="4" creationId="{524EC2CE-F505-2E34-6E69-492AE3DB0665}"/>
          </ac:spMkLst>
        </pc:spChg>
        <pc:spChg chg="add mod">
          <ac:chgData name="Clara Andrada Monrós" userId="ecb7c3c0-6c5b-49d4-b4a4-d95c809d1335" providerId="ADAL" clId="{829C802A-6F6B-44FC-BA9E-65C5C1CC63D3}" dt="2024-11-28T12:03:19.667" v="5330"/>
          <ac:spMkLst>
            <pc:docMk/>
            <pc:sldMk cId="1622952136" sldId="451"/>
            <ac:spMk id="8" creationId="{F2935EDB-2971-F9CA-1C77-A20E15FFE05A}"/>
          </ac:spMkLst>
        </pc:spChg>
        <pc:spChg chg="add mod">
          <ac:chgData name="Clara Andrada Monrós" userId="ecb7c3c0-6c5b-49d4-b4a4-d95c809d1335" providerId="ADAL" clId="{829C802A-6F6B-44FC-BA9E-65C5C1CC63D3}" dt="2024-11-28T12:03:28.859" v="5340" actId="20577"/>
          <ac:spMkLst>
            <pc:docMk/>
            <pc:sldMk cId="1622952136" sldId="451"/>
            <ac:spMk id="9" creationId="{9727F359-82F7-1B4A-3E29-FF3F9486CB25}"/>
          </ac:spMkLst>
        </pc:spChg>
        <pc:picChg chg="add del mod">
          <ac:chgData name="Clara Andrada Monrós" userId="ecb7c3c0-6c5b-49d4-b4a4-d95c809d1335" providerId="ADAL" clId="{829C802A-6F6B-44FC-BA9E-65C5C1CC63D3}" dt="2024-11-27T16:18:20.935" v="1674" actId="478"/>
          <ac:picMkLst>
            <pc:docMk/>
            <pc:sldMk cId="1622952136" sldId="451"/>
            <ac:picMk id="9" creationId="{CBB3FA40-E3E7-5BDC-D1B1-25388A18F8EF}"/>
          </ac:picMkLst>
        </pc:picChg>
        <pc:picChg chg="del">
          <ac:chgData name="Clara Andrada Monrós" userId="ecb7c3c0-6c5b-49d4-b4a4-d95c809d1335" providerId="ADAL" clId="{829C802A-6F6B-44FC-BA9E-65C5C1CC63D3}" dt="2024-11-27T16:18:07.283" v="1669" actId="478"/>
          <ac:picMkLst>
            <pc:docMk/>
            <pc:sldMk cId="1622952136" sldId="451"/>
            <ac:picMk id="11" creationId="{E71C055F-5DF9-0502-694C-28E4D34E75C7}"/>
          </ac:picMkLst>
        </pc:picChg>
      </pc:sldChg>
      <pc:sldChg chg="addSp delSp modSp add mod">
        <pc:chgData name="Clara Andrada Monrós" userId="ecb7c3c0-6c5b-49d4-b4a4-d95c809d1335" providerId="ADAL" clId="{829C802A-6F6B-44FC-BA9E-65C5C1CC63D3}" dt="2024-11-29T09:27:18.896" v="10843" actId="14100"/>
        <pc:sldMkLst>
          <pc:docMk/>
          <pc:sldMk cId="4043939682" sldId="452"/>
        </pc:sldMkLst>
        <pc:spChg chg="del">
          <ac:chgData name="Clara Andrada Monrós" userId="ecb7c3c0-6c5b-49d4-b4a4-d95c809d1335" providerId="ADAL" clId="{829C802A-6F6B-44FC-BA9E-65C5C1CC63D3}" dt="2024-11-28T12:03:37.717" v="5341" actId="478"/>
          <ac:spMkLst>
            <pc:docMk/>
            <pc:sldMk cId="4043939682" sldId="452"/>
            <ac:spMk id="3" creationId="{F72AEF61-6267-DAAD-BB15-BB18FF25E77A}"/>
          </ac:spMkLst>
        </pc:spChg>
        <pc:spChg chg="add mod">
          <ac:chgData name="Clara Andrada Monrós" userId="ecb7c3c0-6c5b-49d4-b4a4-d95c809d1335" providerId="ADAL" clId="{829C802A-6F6B-44FC-BA9E-65C5C1CC63D3}" dt="2024-11-28T12:03:37.899" v="5342"/>
          <ac:spMkLst>
            <pc:docMk/>
            <pc:sldMk cId="4043939682" sldId="452"/>
            <ac:spMk id="4" creationId="{24DF7A3C-C796-D6BD-8568-7C3F8D3367BF}"/>
          </ac:spMkLst>
        </pc:spChg>
        <pc:spChg chg="del">
          <ac:chgData name="Clara Andrada Monrós" userId="ecb7c3c0-6c5b-49d4-b4a4-d95c809d1335" providerId="ADAL" clId="{829C802A-6F6B-44FC-BA9E-65C5C1CC63D3}" dt="2024-11-27T16:21:26.878" v="2010" actId="478"/>
          <ac:spMkLst>
            <pc:docMk/>
            <pc:sldMk cId="4043939682" sldId="452"/>
            <ac:spMk id="4" creationId="{8D087BC2-A465-A077-167C-E42ED96162E5}"/>
          </ac:spMkLst>
        </pc:spChg>
        <pc:spChg chg="add del mod">
          <ac:chgData name="Clara Andrada Monrós" userId="ecb7c3c0-6c5b-49d4-b4a4-d95c809d1335" providerId="ADAL" clId="{829C802A-6F6B-44FC-BA9E-65C5C1CC63D3}" dt="2024-11-27T16:21:29.498" v="2011" actId="478"/>
          <ac:spMkLst>
            <pc:docMk/>
            <pc:sldMk cId="4043939682" sldId="452"/>
            <ac:spMk id="10" creationId="{69FF7DF3-F873-E404-18A0-6FF0D24EFB02}"/>
          </ac:spMkLst>
        </pc:spChg>
        <pc:spChg chg="add mod">
          <ac:chgData name="Clara Andrada Monrós" userId="ecb7c3c0-6c5b-49d4-b4a4-d95c809d1335" providerId="ADAL" clId="{829C802A-6F6B-44FC-BA9E-65C5C1CC63D3}" dt="2024-11-29T09:27:18.896" v="10843" actId="14100"/>
          <ac:spMkLst>
            <pc:docMk/>
            <pc:sldMk cId="4043939682" sldId="452"/>
            <ac:spMk id="11" creationId="{440E7FD2-4DB6-306F-5B4D-C92A62D534B7}"/>
          </ac:spMkLst>
        </pc:spChg>
        <pc:picChg chg="mod">
          <ac:chgData name="Clara Andrada Monrós" userId="ecb7c3c0-6c5b-49d4-b4a4-d95c809d1335" providerId="ADAL" clId="{829C802A-6F6B-44FC-BA9E-65C5C1CC63D3}" dt="2024-11-27T16:21:58.578" v="2021" actId="1076"/>
          <ac:picMkLst>
            <pc:docMk/>
            <pc:sldMk cId="4043939682" sldId="452"/>
            <ac:picMk id="9" creationId="{40D1F0F2-0E88-D45D-77B8-EB3C81D26955}"/>
          </ac:picMkLst>
        </pc:picChg>
        <pc:cxnChg chg="add mod">
          <ac:chgData name="Clara Andrada Monrós" userId="ecb7c3c0-6c5b-49d4-b4a4-d95c809d1335" providerId="ADAL" clId="{829C802A-6F6B-44FC-BA9E-65C5C1CC63D3}" dt="2024-11-28T09:28:21.983" v="2865" actId="1076"/>
          <ac:cxnSpMkLst>
            <pc:docMk/>
            <pc:sldMk cId="4043939682" sldId="452"/>
            <ac:cxnSpMk id="13" creationId="{EF854EF8-B02D-F3FA-FB4D-B2DC7F06E2E0}"/>
          </ac:cxnSpMkLst>
        </pc:cxnChg>
      </pc:sldChg>
      <pc:sldChg chg="addSp delSp modSp add mod ord">
        <pc:chgData name="Clara Andrada Monrós" userId="ecb7c3c0-6c5b-49d4-b4a4-d95c809d1335" providerId="ADAL" clId="{829C802A-6F6B-44FC-BA9E-65C5C1CC63D3}" dt="2024-11-29T09:27:26.890" v="10844" actId="14100"/>
        <pc:sldMkLst>
          <pc:docMk/>
          <pc:sldMk cId="2494356679" sldId="453"/>
        </pc:sldMkLst>
        <pc:spChg chg="mod">
          <ac:chgData name="Clara Andrada Monrós" userId="ecb7c3c0-6c5b-49d4-b4a4-d95c809d1335" providerId="ADAL" clId="{829C802A-6F6B-44FC-BA9E-65C5C1CC63D3}" dt="2024-11-28T12:04:14.964" v="5368" actId="20577"/>
          <ac:spMkLst>
            <pc:docMk/>
            <pc:sldMk cId="2494356679" sldId="453"/>
            <ac:spMk id="3" creationId="{8EB21B81-6124-A5EC-A3E6-D1D0BB9440BB}"/>
          </ac:spMkLst>
        </pc:spChg>
        <pc:spChg chg="mod">
          <ac:chgData name="Clara Andrada Monrós" userId="ecb7c3c0-6c5b-49d4-b4a4-d95c809d1335" providerId="ADAL" clId="{829C802A-6F6B-44FC-BA9E-65C5C1CC63D3}" dt="2024-11-29T09:27:26.890" v="10844" actId="14100"/>
          <ac:spMkLst>
            <pc:docMk/>
            <pc:sldMk cId="2494356679" sldId="453"/>
            <ac:spMk id="4" creationId="{F28E7F16-84C0-84D5-0E59-9D80C745B9FF}"/>
          </ac:spMkLst>
        </pc:spChg>
        <pc:picChg chg="add del mod">
          <ac:chgData name="Clara Andrada Monrós" userId="ecb7c3c0-6c5b-49d4-b4a4-d95c809d1335" providerId="ADAL" clId="{829C802A-6F6B-44FC-BA9E-65C5C1CC63D3}" dt="2024-11-28T11:24:08.479" v="2876" actId="478"/>
          <ac:picMkLst>
            <pc:docMk/>
            <pc:sldMk cId="2494356679" sldId="453"/>
            <ac:picMk id="9" creationId="{51746A6B-03F6-A728-4662-57434A2CE499}"/>
          </ac:picMkLst>
        </pc:picChg>
      </pc:sldChg>
      <pc:sldChg chg="addSp delSp modSp add mod">
        <pc:chgData name="Clara Andrada Monrós" userId="ecb7c3c0-6c5b-49d4-b4a4-d95c809d1335" providerId="ADAL" clId="{829C802A-6F6B-44FC-BA9E-65C5C1CC63D3}" dt="2024-11-29T09:30:56.357" v="10859" actId="20577"/>
        <pc:sldMkLst>
          <pc:docMk/>
          <pc:sldMk cId="3934981598" sldId="454"/>
        </pc:sldMkLst>
        <pc:spChg chg="del">
          <ac:chgData name="Clara Andrada Monrós" userId="ecb7c3c0-6c5b-49d4-b4a4-d95c809d1335" providerId="ADAL" clId="{829C802A-6F6B-44FC-BA9E-65C5C1CC63D3}" dt="2024-11-28T12:04:27.447" v="5372" actId="478"/>
          <ac:spMkLst>
            <pc:docMk/>
            <pc:sldMk cId="3934981598" sldId="454"/>
            <ac:spMk id="3" creationId="{E4E687EE-EE02-CB7C-E6B5-0F2F90B9A535}"/>
          </ac:spMkLst>
        </pc:spChg>
        <pc:spChg chg="del mod">
          <ac:chgData name="Clara Andrada Monrós" userId="ecb7c3c0-6c5b-49d4-b4a4-d95c809d1335" providerId="ADAL" clId="{829C802A-6F6B-44FC-BA9E-65C5C1CC63D3}" dt="2024-11-28T11:47:08.406" v="3976" actId="478"/>
          <ac:spMkLst>
            <pc:docMk/>
            <pc:sldMk cId="3934981598" sldId="454"/>
            <ac:spMk id="4" creationId="{26158A57-638C-A398-704E-1D9912FBF589}"/>
          </ac:spMkLst>
        </pc:spChg>
        <pc:spChg chg="add mod">
          <ac:chgData name="Clara Andrada Monrós" userId="ecb7c3c0-6c5b-49d4-b4a4-d95c809d1335" providerId="ADAL" clId="{829C802A-6F6B-44FC-BA9E-65C5C1CC63D3}" dt="2024-11-28T11:47:17.827" v="3987" actId="14100"/>
          <ac:spMkLst>
            <pc:docMk/>
            <pc:sldMk cId="3934981598" sldId="454"/>
            <ac:spMk id="8" creationId="{9B80B9EE-0B7F-67F4-1266-F9B4CD70A92A}"/>
          </ac:spMkLst>
        </pc:spChg>
        <pc:spChg chg="add del mod">
          <ac:chgData name="Clara Andrada Monrós" userId="ecb7c3c0-6c5b-49d4-b4a4-d95c809d1335" providerId="ADAL" clId="{829C802A-6F6B-44FC-BA9E-65C5C1CC63D3}" dt="2024-11-28T11:47:12.797" v="3977" actId="478"/>
          <ac:spMkLst>
            <pc:docMk/>
            <pc:sldMk cId="3934981598" sldId="454"/>
            <ac:spMk id="11" creationId="{4CB983EC-E52F-3D81-3CA6-E28F7195BBE8}"/>
          </ac:spMkLst>
        </pc:spChg>
        <pc:spChg chg="add mod">
          <ac:chgData name="Clara Andrada Monrós" userId="ecb7c3c0-6c5b-49d4-b4a4-d95c809d1335" providerId="ADAL" clId="{829C802A-6F6B-44FC-BA9E-65C5C1CC63D3}" dt="2024-11-29T09:30:56.357" v="10859" actId="20577"/>
          <ac:spMkLst>
            <pc:docMk/>
            <pc:sldMk cId="3934981598" sldId="454"/>
            <ac:spMk id="12" creationId="{24386A6B-D35A-8820-2AEA-F76F93B3F042}"/>
          </ac:spMkLst>
        </pc:spChg>
        <pc:spChg chg="add mod">
          <ac:chgData name="Clara Andrada Monrós" userId="ecb7c3c0-6c5b-49d4-b4a4-d95c809d1335" providerId="ADAL" clId="{829C802A-6F6B-44FC-BA9E-65C5C1CC63D3}" dt="2024-11-28T11:55:33.760" v="4507" actId="14100"/>
          <ac:spMkLst>
            <pc:docMk/>
            <pc:sldMk cId="3934981598" sldId="454"/>
            <ac:spMk id="13" creationId="{B3849FB9-189A-9068-8240-9CF045AE6621}"/>
          </ac:spMkLst>
        </pc:spChg>
        <pc:spChg chg="add mod">
          <ac:chgData name="Clara Andrada Monrós" userId="ecb7c3c0-6c5b-49d4-b4a4-d95c809d1335" providerId="ADAL" clId="{829C802A-6F6B-44FC-BA9E-65C5C1CC63D3}" dt="2024-11-28T12:04:27.657" v="5373"/>
          <ac:spMkLst>
            <pc:docMk/>
            <pc:sldMk cId="3934981598" sldId="454"/>
            <ac:spMk id="17" creationId="{F121F32F-FEA1-9A4D-142C-905FFA7D38FA}"/>
          </ac:spMkLst>
        </pc:spChg>
        <pc:picChg chg="del">
          <ac:chgData name="Clara Andrada Monrós" userId="ecb7c3c0-6c5b-49d4-b4a4-d95c809d1335" providerId="ADAL" clId="{829C802A-6F6B-44FC-BA9E-65C5C1CC63D3}" dt="2024-11-28T09:38:44.889" v="2870" actId="478"/>
          <ac:picMkLst>
            <pc:docMk/>
            <pc:sldMk cId="3934981598" sldId="454"/>
            <ac:picMk id="9" creationId="{0E1B1755-BB77-2C7D-8012-9E2A40E05187}"/>
          </ac:picMkLst>
        </pc:picChg>
        <pc:picChg chg="add mod">
          <ac:chgData name="Clara Andrada Monrós" userId="ecb7c3c0-6c5b-49d4-b4a4-d95c809d1335" providerId="ADAL" clId="{829C802A-6F6B-44FC-BA9E-65C5C1CC63D3}" dt="2024-11-28T11:52:27.147" v="4279" actId="1076"/>
          <ac:picMkLst>
            <pc:docMk/>
            <pc:sldMk cId="3934981598" sldId="454"/>
            <ac:picMk id="10" creationId="{A54D89D2-A255-0A6F-E694-73CE878BE34E}"/>
          </ac:picMkLst>
        </pc:picChg>
        <pc:cxnChg chg="add mod">
          <ac:chgData name="Clara Andrada Monrós" userId="ecb7c3c0-6c5b-49d4-b4a4-d95c809d1335" providerId="ADAL" clId="{829C802A-6F6B-44FC-BA9E-65C5C1CC63D3}" dt="2024-11-28T11:55:28.577" v="4506" actId="14100"/>
          <ac:cxnSpMkLst>
            <pc:docMk/>
            <pc:sldMk cId="3934981598" sldId="454"/>
            <ac:cxnSpMk id="14" creationId="{B9D8A62C-86BF-17A6-F1DC-1F35CAE9D4AE}"/>
          </ac:cxnSpMkLst>
        </pc:cxnChg>
      </pc:sldChg>
      <pc:sldChg chg="addSp delSp modSp add mod">
        <pc:chgData name="Clara Andrada Monrós" userId="ecb7c3c0-6c5b-49d4-b4a4-d95c809d1335" providerId="ADAL" clId="{829C802A-6F6B-44FC-BA9E-65C5C1CC63D3}" dt="2024-11-28T12:04:23.197" v="5371"/>
        <pc:sldMkLst>
          <pc:docMk/>
          <pc:sldMk cId="3063061484" sldId="455"/>
        </pc:sldMkLst>
        <pc:spChg chg="del">
          <ac:chgData name="Clara Andrada Monrós" userId="ecb7c3c0-6c5b-49d4-b4a4-d95c809d1335" providerId="ADAL" clId="{829C802A-6F6B-44FC-BA9E-65C5C1CC63D3}" dt="2024-11-28T12:04:22.868" v="5370" actId="478"/>
          <ac:spMkLst>
            <pc:docMk/>
            <pc:sldMk cId="3063061484" sldId="455"/>
            <ac:spMk id="3" creationId="{E7A2A585-BA4A-16A0-2DB1-ED6DADA1D2F7}"/>
          </ac:spMkLst>
        </pc:spChg>
        <pc:spChg chg="mod">
          <ac:chgData name="Clara Andrada Monrós" userId="ecb7c3c0-6c5b-49d4-b4a4-d95c809d1335" providerId="ADAL" clId="{829C802A-6F6B-44FC-BA9E-65C5C1CC63D3}" dt="2024-11-28T11:43:20.231" v="3485" actId="1076"/>
          <ac:spMkLst>
            <pc:docMk/>
            <pc:sldMk cId="3063061484" sldId="455"/>
            <ac:spMk id="4" creationId="{2373B667-536B-6478-0265-D6D52D03FA5A}"/>
          </ac:spMkLst>
        </pc:spChg>
        <pc:spChg chg="add mod">
          <ac:chgData name="Clara Andrada Monrós" userId="ecb7c3c0-6c5b-49d4-b4a4-d95c809d1335" providerId="ADAL" clId="{829C802A-6F6B-44FC-BA9E-65C5C1CC63D3}" dt="2024-11-28T11:41:19.953" v="3388" actId="1582"/>
          <ac:spMkLst>
            <pc:docMk/>
            <pc:sldMk cId="3063061484" sldId="455"/>
            <ac:spMk id="11" creationId="{ED267D0D-8738-4E6F-B483-6772014D6957}"/>
          </ac:spMkLst>
        </pc:spChg>
        <pc:spChg chg="add mod">
          <ac:chgData name="Clara Andrada Monrós" userId="ecb7c3c0-6c5b-49d4-b4a4-d95c809d1335" providerId="ADAL" clId="{829C802A-6F6B-44FC-BA9E-65C5C1CC63D3}" dt="2024-11-28T11:42:21.713" v="3465" actId="1582"/>
          <ac:spMkLst>
            <pc:docMk/>
            <pc:sldMk cId="3063061484" sldId="455"/>
            <ac:spMk id="12" creationId="{4F5F3C5C-0C2D-B940-E16B-060DBB130853}"/>
          </ac:spMkLst>
        </pc:spChg>
        <pc:spChg chg="add mod">
          <ac:chgData name="Clara Andrada Monrós" userId="ecb7c3c0-6c5b-49d4-b4a4-d95c809d1335" providerId="ADAL" clId="{829C802A-6F6B-44FC-BA9E-65C5C1CC63D3}" dt="2024-11-28T11:42:42.917" v="3472" actId="1076"/>
          <ac:spMkLst>
            <pc:docMk/>
            <pc:sldMk cId="3063061484" sldId="455"/>
            <ac:spMk id="13" creationId="{C043A900-0689-376C-E575-D8C8BF674BAD}"/>
          </ac:spMkLst>
        </pc:spChg>
        <pc:spChg chg="add mod">
          <ac:chgData name="Clara Andrada Monrós" userId="ecb7c3c0-6c5b-49d4-b4a4-d95c809d1335" providerId="ADAL" clId="{829C802A-6F6B-44FC-BA9E-65C5C1CC63D3}" dt="2024-11-28T11:46:55.107" v="3974" actId="20577"/>
          <ac:spMkLst>
            <pc:docMk/>
            <pc:sldMk cId="3063061484" sldId="455"/>
            <ac:spMk id="14" creationId="{8986C1D8-EA4C-B30B-1539-B7A8D04FF75F}"/>
          </ac:spMkLst>
        </pc:spChg>
        <pc:spChg chg="add mod">
          <ac:chgData name="Clara Andrada Monrós" userId="ecb7c3c0-6c5b-49d4-b4a4-d95c809d1335" providerId="ADAL" clId="{829C802A-6F6B-44FC-BA9E-65C5C1CC63D3}" dt="2024-11-28T12:04:20.052" v="5369"/>
          <ac:spMkLst>
            <pc:docMk/>
            <pc:sldMk cId="3063061484" sldId="455"/>
            <ac:spMk id="15" creationId="{7EAE2DB8-8E93-0510-3EC3-4D44F81C6982}"/>
          </ac:spMkLst>
        </pc:spChg>
        <pc:spChg chg="add mod">
          <ac:chgData name="Clara Andrada Monrós" userId="ecb7c3c0-6c5b-49d4-b4a4-d95c809d1335" providerId="ADAL" clId="{829C802A-6F6B-44FC-BA9E-65C5C1CC63D3}" dt="2024-11-28T12:04:23.197" v="5371"/>
          <ac:spMkLst>
            <pc:docMk/>
            <pc:sldMk cId="3063061484" sldId="455"/>
            <ac:spMk id="16" creationId="{4598FA94-4087-85BE-B739-BC31E201D2B5}"/>
          </ac:spMkLst>
        </pc:spChg>
        <pc:picChg chg="del mod">
          <ac:chgData name="Clara Andrada Monrós" userId="ecb7c3c0-6c5b-49d4-b4a4-d95c809d1335" providerId="ADAL" clId="{829C802A-6F6B-44FC-BA9E-65C5C1CC63D3}" dt="2024-11-28T11:40:41.126" v="3379" actId="478"/>
          <ac:picMkLst>
            <pc:docMk/>
            <pc:sldMk cId="3063061484" sldId="455"/>
            <ac:picMk id="9" creationId="{681AAC5E-72FC-FD62-32F1-B7680D70DE57}"/>
          </ac:picMkLst>
        </pc:picChg>
        <pc:picChg chg="add mod">
          <ac:chgData name="Clara Andrada Monrós" userId="ecb7c3c0-6c5b-49d4-b4a4-d95c809d1335" providerId="ADAL" clId="{829C802A-6F6B-44FC-BA9E-65C5C1CC63D3}" dt="2024-11-28T11:40:47.067" v="3383" actId="1076"/>
          <ac:picMkLst>
            <pc:docMk/>
            <pc:sldMk cId="3063061484" sldId="455"/>
            <ac:picMk id="10" creationId="{220A05D4-D3A7-E3B6-E262-9BBEB87C34A0}"/>
          </ac:picMkLst>
        </pc:picChg>
      </pc:sldChg>
      <pc:sldChg chg="addSp delSp modSp add mod">
        <pc:chgData name="Clara Andrada Monrós" userId="ecb7c3c0-6c5b-49d4-b4a4-d95c809d1335" providerId="ADAL" clId="{829C802A-6F6B-44FC-BA9E-65C5C1CC63D3}" dt="2024-11-28T12:02:23.777" v="5298" actId="207"/>
        <pc:sldMkLst>
          <pc:docMk/>
          <pc:sldMk cId="417023567" sldId="456"/>
        </pc:sldMkLst>
        <pc:spChg chg="del mod">
          <ac:chgData name="Clara Andrada Monrós" userId="ecb7c3c0-6c5b-49d4-b4a4-d95c809d1335" providerId="ADAL" clId="{829C802A-6F6B-44FC-BA9E-65C5C1CC63D3}" dt="2024-11-28T11:57:18.887" v="4651" actId="478"/>
          <ac:spMkLst>
            <pc:docMk/>
            <pc:sldMk cId="417023567" sldId="456"/>
            <ac:spMk id="4" creationId="{61686549-84DA-E953-3BA2-94F90AB96640}"/>
          </ac:spMkLst>
        </pc:spChg>
        <pc:spChg chg="mod">
          <ac:chgData name="Clara Andrada Monrós" userId="ecb7c3c0-6c5b-49d4-b4a4-d95c809d1335" providerId="ADAL" clId="{829C802A-6F6B-44FC-BA9E-65C5C1CC63D3}" dt="2024-11-28T11:57:26.727" v="4654" actId="1076"/>
          <ac:spMkLst>
            <pc:docMk/>
            <pc:sldMk cId="417023567" sldId="456"/>
            <ac:spMk id="9" creationId="{74F9FF5A-FB7A-622A-ED8B-9C19D50DDD71}"/>
          </ac:spMkLst>
        </pc:spChg>
        <pc:spChg chg="mod">
          <ac:chgData name="Clara Andrada Monrós" userId="ecb7c3c0-6c5b-49d4-b4a4-d95c809d1335" providerId="ADAL" clId="{829C802A-6F6B-44FC-BA9E-65C5C1CC63D3}" dt="2024-11-28T11:57:37.217" v="4660" actId="1076"/>
          <ac:spMkLst>
            <pc:docMk/>
            <pc:sldMk cId="417023567" sldId="456"/>
            <ac:spMk id="10" creationId="{4769B028-2D52-4B26-D818-DDA748741CDF}"/>
          </ac:spMkLst>
        </pc:spChg>
        <pc:spChg chg="add del mod">
          <ac:chgData name="Clara Andrada Monrós" userId="ecb7c3c0-6c5b-49d4-b4a4-d95c809d1335" providerId="ADAL" clId="{829C802A-6F6B-44FC-BA9E-65C5C1CC63D3}" dt="2024-11-28T11:57:21.411" v="4652" actId="478"/>
          <ac:spMkLst>
            <pc:docMk/>
            <pc:sldMk cId="417023567" sldId="456"/>
            <ac:spMk id="11" creationId="{040CC687-4654-62B5-DD72-F94A996CA5F2}"/>
          </ac:spMkLst>
        </pc:spChg>
        <pc:spChg chg="add mod">
          <ac:chgData name="Clara Andrada Monrós" userId="ecb7c3c0-6c5b-49d4-b4a4-d95c809d1335" providerId="ADAL" clId="{829C802A-6F6B-44FC-BA9E-65C5C1CC63D3}" dt="2024-11-28T12:01:54.797" v="5289" actId="20577"/>
          <ac:spMkLst>
            <pc:docMk/>
            <pc:sldMk cId="417023567" sldId="456"/>
            <ac:spMk id="12" creationId="{DE1389E4-11EC-F9AF-DFAF-1A2623D53F1D}"/>
          </ac:spMkLst>
        </pc:spChg>
        <pc:picChg chg="del">
          <ac:chgData name="Clara Andrada Monrós" userId="ecb7c3c0-6c5b-49d4-b4a4-d95c809d1335" providerId="ADAL" clId="{829C802A-6F6B-44FC-BA9E-65C5C1CC63D3}" dt="2024-11-28T11:57:22.061" v="4653" actId="478"/>
          <ac:picMkLst>
            <pc:docMk/>
            <pc:sldMk cId="417023567" sldId="456"/>
            <ac:picMk id="8" creationId="{683FEF60-28CC-6BF7-AA1A-9B33B864E20E}"/>
          </ac:picMkLst>
        </pc:picChg>
        <pc:picChg chg="add mod">
          <ac:chgData name="Clara Andrada Monrós" userId="ecb7c3c0-6c5b-49d4-b4a4-d95c809d1335" providerId="ADAL" clId="{829C802A-6F6B-44FC-BA9E-65C5C1CC63D3}" dt="2024-11-28T12:02:18.695" v="5295" actId="1076"/>
          <ac:picMkLst>
            <pc:docMk/>
            <pc:sldMk cId="417023567" sldId="456"/>
            <ac:picMk id="14" creationId="{E596B1D5-19AD-4964-1126-B754A84072F7}"/>
          </ac:picMkLst>
        </pc:picChg>
        <pc:picChg chg="add mod">
          <ac:chgData name="Clara Andrada Monrós" userId="ecb7c3c0-6c5b-49d4-b4a4-d95c809d1335" providerId="ADAL" clId="{829C802A-6F6B-44FC-BA9E-65C5C1CC63D3}" dt="2024-11-28T12:02:23.777" v="5298" actId="207"/>
          <ac:picMkLst>
            <pc:docMk/>
            <pc:sldMk cId="417023567" sldId="456"/>
            <ac:picMk id="16" creationId="{DCAF2924-B92C-07A6-9DB7-CF451BBF200E}"/>
          </ac:picMkLst>
        </pc:picChg>
      </pc:sldChg>
      <pc:sldChg chg="add del">
        <pc:chgData name="Clara Andrada Monrós" userId="ecb7c3c0-6c5b-49d4-b4a4-d95c809d1335" providerId="ADAL" clId="{829C802A-6F6B-44FC-BA9E-65C5C1CC63D3}" dt="2024-11-28T12:05:41.327" v="5378" actId="47"/>
        <pc:sldMkLst>
          <pc:docMk/>
          <pc:sldMk cId="801552707" sldId="457"/>
        </pc:sldMkLst>
      </pc:sldChg>
      <pc:sldChg chg="delSp modSp add mod ord">
        <pc:chgData name="Clara Andrada Monrós" userId="ecb7c3c0-6c5b-49d4-b4a4-d95c809d1335" providerId="ADAL" clId="{829C802A-6F6B-44FC-BA9E-65C5C1CC63D3}" dt="2024-11-29T09:28:53.296" v="10858" actId="1076"/>
        <pc:sldMkLst>
          <pc:docMk/>
          <pc:sldMk cId="597321379" sldId="458"/>
        </pc:sldMkLst>
        <pc:spChg chg="mod">
          <ac:chgData name="Clara Andrada Monrós" userId="ecb7c3c0-6c5b-49d4-b4a4-d95c809d1335" providerId="ADAL" clId="{829C802A-6F6B-44FC-BA9E-65C5C1CC63D3}" dt="2024-11-29T09:28:50.860" v="10857" actId="1076"/>
          <ac:spMkLst>
            <pc:docMk/>
            <pc:sldMk cId="597321379" sldId="458"/>
            <ac:spMk id="9" creationId="{CB6BEE01-2C43-B2E6-2E07-7E6585C58540}"/>
          </ac:spMkLst>
        </pc:spChg>
        <pc:spChg chg="mod">
          <ac:chgData name="Clara Andrada Monrós" userId="ecb7c3c0-6c5b-49d4-b4a4-d95c809d1335" providerId="ADAL" clId="{829C802A-6F6B-44FC-BA9E-65C5C1CC63D3}" dt="2024-11-29T09:28:53.296" v="10858" actId="1076"/>
          <ac:spMkLst>
            <pc:docMk/>
            <pc:sldMk cId="597321379" sldId="458"/>
            <ac:spMk id="10" creationId="{017B8A5F-2E2E-77E3-F29D-4A0A890FC780}"/>
          </ac:spMkLst>
        </pc:spChg>
        <pc:spChg chg="mod">
          <ac:chgData name="Clara Andrada Monrós" userId="ecb7c3c0-6c5b-49d4-b4a4-d95c809d1335" providerId="ADAL" clId="{829C802A-6F6B-44FC-BA9E-65C5C1CC63D3}" dt="2024-11-29T09:27:56.346" v="10850" actId="14100"/>
          <ac:spMkLst>
            <pc:docMk/>
            <pc:sldMk cId="597321379" sldId="458"/>
            <ac:spMk id="12" creationId="{63AA562B-FE93-4808-FA58-6CDF060C163C}"/>
          </ac:spMkLst>
        </pc:spChg>
        <pc:picChg chg="del">
          <ac:chgData name="Clara Andrada Monrós" userId="ecb7c3c0-6c5b-49d4-b4a4-d95c809d1335" providerId="ADAL" clId="{829C802A-6F6B-44FC-BA9E-65C5C1CC63D3}" dt="2024-11-28T12:08:43.495" v="5385" actId="478"/>
          <ac:picMkLst>
            <pc:docMk/>
            <pc:sldMk cId="597321379" sldId="458"/>
            <ac:picMk id="14" creationId="{61E0A612-CA54-5B52-EE2E-E5C9BC87A6A9}"/>
          </ac:picMkLst>
        </pc:picChg>
        <pc:picChg chg="del">
          <ac:chgData name="Clara Andrada Monrós" userId="ecb7c3c0-6c5b-49d4-b4a4-d95c809d1335" providerId="ADAL" clId="{829C802A-6F6B-44FC-BA9E-65C5C1CC63D3}" dt="2024-11-28T12:08:42.911" v="5384" actId="478"/>
          <ac:picMkLst>
            <pc:docMk/>
            <pc:sldMk cId="597321379" sldId="458"/>
            <ac:picMk id="16" creationId="{9F510776-2AC9-A6C0-C4EB-5CFF375D51A0}"/>
          </ac:picMkLst>
        </pc:picChg>
      </pc:sldChg>
      <pc:sldChg chg="addSp delSp modSp add mod ord">
        <pc:chgData name="Clara Andrada Monrós" userId="ecb7c3c0-6c5b-49d4-b4a4-d95c809d1335" providerId="ADAL" clId="{829C802A-6F6B-44FC-BA9E-65C5C1CC63D3}" dt="2024-11-29T09:25:14.236" v="10834" actId="1076"/>
        <pc:sldMkLst>
          <pc:docMk/>
          <pc:sldMk cId="1500166598" sldId="459"/>
        </pc:sldMkLst>
        <pc:spChg chg="add mod">
          <ac:chgData name="Clara Andrada Monrós" userId="ecb7c3c0-6c5b-49d4-b4a4-d95c809d1335" providerId="ADAL" clId="{829C802A-6F6B-44FC-BA9E-65C5C1CC63D3}" dt="2024-11-28T13:35:43.306" v="8051" actId="20577"/>
          <ac:spMkLst>
            <pc:docMk/>
            <pc:sldMk cId="1500166598" sldId="459"/>
            <ac:spMk id="3" creationId="{7BBD4819-32E5-F9B0-4D38-2D40E1E658A7}"/>
          </ac:spMkLst>
        </pc:spChg>
        <pc:spChg chg="mod">
          <ac:chgData name="Clara Andrada Monrós" userId="ecb7c3c0-6c5b-49d4-b4a4-d95c809d1335" providerId="ADAL" clId="{829C802A-6F6B-44FC-BA9E-65C5C1CC63D3}" dt="2024-11-28T13:17:31.150" v="6680" actId="1076"/>
          <ac:spMkLst>
            <pc:docMk/>
            <pc:sldMk cId="1500166598" sldId="459"/>
            <ac:spMk id="8" creationId="{FE21B7DD-4E35-173C-F096-A845B1160BC4}"/>
          </ac:spMkLst>
        </pc:spChg>
        <pc:spChg chg="mod">
          <ac:chgData name="Clara Andrada Monrós" userId="ecb7c3c0-6c5b-49d4-b4a4-d95c809d1335" providerId="ADAL" clId="{829C802A-6F6B-44FC-BA9E-65C5C1CC63D3}" dt="2024-11-29T09:25:14.236" v="10834" actId="1076"/>
          <ac:spMkLst>
            <pc:docMk/>
            <pc:sldMk cId="1500166598" sldId="459"/>
            <ac:spMk id="12" creationId="{7641FDB3-B9EB-5BAC-6076-6FF73C9BA0BA}"/>
          </ac:spMkLst>
        </pc:spChg>
        <pc:spChg chg="del">
          <ac:chgData name="Clara Andrada Monrós" userId="ecb7c3c0-6c5b-49d4-b4a4-d95c809d1335" providerId="ADAL" clId="{829C802A-6F6B-44FC-BA9E-65C5C1CC63D3}" dt="2024-11-28T12:54:14.698" v="6135" actId="478"/>
          <ac:spMkLst>
            <pc:docMk/>
            <pc:sldMk cId="1500166598" sldId="459"/>
            <ac:spMk id="13" creationId="{DF5444B8-4017-C55B-5743-DD72BA89A491}"/>
          </ac:spMkLst>
        </pc:spChg>
        <pc:spChg chg="mod">
          <ac:chgData name="Clara Andrada Monrós" userId="ecb7c3c0-6c5b-49d4-b4a4-d95c809d1335" providerId="ADAL" clId="{829C802A-6F6B-44FC-BA9E-65C5C1CC63D3}" dt="2024-11-28T12:54:36.810" v="6161" actId="20577"/>
          <ac:spMkLst>
            <pc:docMk/>
            <pc:sldMk cId="1500166598" sldId="459"/>
            <ac:spMk id="17" creationId="{50E43ACC-CD70-CBF1-9C16-AE7B2BCF1767}"/>
          </ac:spMkLst>
        </pc:spChg>
        <pc:picChg chg="del">
          <ac:chgData name="Clara Andrada Monrós" userId="ecb7c3c0-6c5b-49d4-b4a4-d95c809d1335" providerId="ADAL" clId="{829C802A-6F6B-44FC-BA9E-65C5C1CC63D3}" dt="2024-11-28T12:54:13.868" v="6134" actId="478"/>
          <ac:picMkLst>
            <pc:docMk/>
            <pc:sldMk cId="1500166598" sldId="459"/>
            <ac:picMk id="10" creationId="{D1CEC077-420C-12A6-0A0E-8CF92F4E3A6E}"/>
          </ac:picMkLst>
        </pc:picChg>
        <pc:cxnChg chg="del">
          <ac:chgData name="Clara Andrada Monrós" userId="ecb7c3c0-6c5b-49d4-b4a4-d95c809d1335" providerId="ADAL" clId="{829C802A-6F6B-44FC-BA9E-65C5C1CC63D3}" dt="2024-11-28T12:54:15.638" v="6136" actId="478"/>
          <ac:cxnSpMkLst>
            <pc:docMk/>
            <pc:sldMk cId="1500166598" sldId="459"/>
            <ac:cxnSpMk id="14" creationId="{4AB70EE7-835F-370D-E73A-CB3E52960835}"/>
          </ac:cxnSpMkLst>
        </pc:cxnChg>
      </pc:sldChg>
      <pc:sldChg chg="delSp modSp add mod">
        <pc:chgData name="Clara Andrada Monrós" userId="ecb7c3c0-6c5b-49d4-b4a4-d95c809d1335" providerId="ADAL" clId="{829C802A-6F6B-44FC-BA9E-65C5C1CC63D3}" dt="2024-11-29T09:25:09.486" v="10833" actId="1076"/>
        <pc:sldMkLst>
          <pc:docMk/>
          <pc:sldMk cId="279762131" sldId="460"/>
        </pc:sldMkLst>
        <pc:spChg chg="del mod">
          <ac:chgData name="Clara Andrada Monrós" userId="ecb7c3c0-6c5b-49d4-b4a4-d95c809d1335" providerId="ADAL" clId="{829C802A-6F6B-44FC-BA9E-65C5C1CC63D3}" dt="2024-11-28T13:33:16.383" v="7794" actId="478"/>
          <ac:spMkLst>
            <pc:docMk/>
            <pc:sldMk cId="279762131" sldId="460"/>
            <ac:spMk id="3" creationId="{3DE339C2-9FC8-13E1-919F-0D1244F22415}"/>
          </ac:spMkLst>
        </pc:spChg>
        <pc:spChg chg="mod">
          <ac:chgData name="Clara Andrada Monrós" userId="ecb7c3c0-6c5b-49d4-b4a4-d95c809d1335" providerId="ADAL" clId="{829C802A-6F6B-44FC-BA9E-65C5C1CC63D3}" dt="2024-11-29T09:25:00.248" v="10832" actId="1076"/>
          <ac:spMkLst>
            <pc:docMk/>
            <pc:sldMk cId="279762131" sldId="460"/>
            <ac:spMk id="8" creationId="{D1DF9AAC-FE43-407C-9130-E5A4223F3E8C}"/>
          </ac:spMkLst>
        </pc:spChg>
        <pc:spChg chg="mod">
          <ac:chgData name="Clara Andrada Monrós" userId="ecb7c3c0-6c5b-49d4-b4a4-d95c809d1335" providerId="ADAL" clId="{829C802A-6F6B-44FC-BA9E-65C5C1CC63D3}" dt="2024-11-29T09:25:09.486" v="10833" actId="1076"/>
          <ac:spMkLst>
            <pc:docMk/>
            <pc:sldMk cId="279762131" sldId="460"/>
            <ac:spMk id="12" creationId="{C9FB5B3B-64A1-A07B-44EE-7B5A6C8A9628}"/>
          </ac:spMkLst>
        </pc:spChg>
        <pc:spChg chg="del mod">
          <ac:chgData name="Clara Andrada Monrós" userId="ecb7c3c0-6c5b-49d4-b4a4-d95c809d1335" providerId="ADAL" clId="{829C802A-6F6B-44FC-BA9E-65C5C1CC63D3}" dt="2024-11-28T13:33:17.688" v="7796" actId="478"/>
          <ac:spMkLst>
            <pc:docMk/>
            <pc:sldMk cId="279762131" sldId="460"/>
            <ac:spMk id="17" creationId="{539548DD-E613-19D9-3E6C-4BD7855864F0}"/>
          </ac:spMkLst>
        </pc:spChg>
      </pc:sldChg>
      <pc:sldChg chg="modSp add mod ord">
        <pc:chgData name="Clara Andrada Monrós" userId="ecb7c3c0-6c5b-49d4-b4a4-d95c809d1335" providerId="ADAL" clId="{829C802A-6F6B-44FC-BA9E-65C5C1CC63D3}" dt="2024-11-29T09:25:35.322" v="10837" actId="1076"/>
        <pc:sldMkLst>
          <pc:docMk/>
          <pc:sldMk cId="4233717138" sldId="461"/>
        </pc:sldMkLst>
        <pc:spChg chg="mod">
          <ac:chgData name="Clara Andrada Monrós" userId="ecb7c3c0-6c5b-49d4-b4a4-d95c809d1335" providerId="ADAL" clId="{829C802A-6F6B-44FC-BA9E-65C5C1CC63D3}" dt="2024-11-29T09:25:33.018" v="10836" actId="1076"/>
          <ac:spMkLst>
            <pc:docMk/>
            <pc:sldMk cId="4233717138" sldId="461"/>
            <ac:spMk id="8" creationId="{A082CACF-BAB0-EC51-9BBA-61D93CFB084E}"/>
          </ac:spMkLst>
        </pc:spChg>
        <pc:spChg chg="mod">
          <ac:chgData name="Clara Andrada Monrós" userId="ecb7c3c0-6c5b-49d4-b4a4-d95c809d1335" providerId="ADAL" clId="{829C802A-6F6B-44FC-BA9E-65C5C1CC63D3}" dt="2024-11-29T09:25:35.322" v="10837" actId="1076"/>
          <ac:spMkLst>
            <pc:docMk/>
            <pc:sldMk cId="4233717138" sldId="461"/>
            <ac:spMk id="12" creationId="{85DC8D42-8024-E233-808F-ED4A85045E7C}"/>
          </ac:spMkLst>
        </pc:spChg>
      </pc:sldChg>
      <pc:sldChg chg="modSp add mod">
        <pc:chgData name="Clara Andrada Monrós" userId="ecb7c3c0-6c5b-49d4-b4a4-d95c809d1335" providerId="ADAL" clId="{829C802A-6F6B-44FC-BA9E-65C5C1CC63D3}" dt="2024-11-29T09:25:42.835" v="10838" actId="1076"/>
        <pc:sldMkLst>
          <pc:docMk/>
          <pc:sldMk cId="1548683467" sldId="462"/>
        </pc:sldMkLst>
        <pc:spChg chg="mod">
          <ac:chgData name="Clara Andrada Monrós" userId="ecb7c3c0-6c5b-49d4-b4a4-d95c809d1335" providerId="ADAL" clId="{829C802A-6F6B-44FC-BA9E-65C5C1CC63D3}" dt="2024-11-28T13:42:47.896" v="8633" actId="20577"/>
          <ac:spMkLst>
            <pc:docMk/>
            <pc:sldMk cId="1548683467" sldId="462"/>
            <ac:spMk id="8" creationId="{593DDD29-9B34-2EB7-04D2-7FEFF214524A}"/>
          </ac:spMkLst>
        </pc:spChg>
        <pc:spChg chg="mod">
          <ac:chgData name="Clara Andrada Monrós" userId="ecb7c3c0-6c5b-49d4-b4a4-d95c809d1335" providerId="ADAL" clId="{829C802A-6F6B-44FC-BA9E-65C5C1CC63D3}" dt="2024-11-29T09:25:42.835" v="10838" actId="1076"/>
          <ac:spMkLst>
            <pc:docMk/>
            <pc:sldMk cId="1548683467" sldId="462"/>
            <ac:spMk id="12" creationId="{E0424EC6-BC58-2BD1-8F9F-93B1AA6EC8B5}"/>
          </ac:spMkLst>
        </pc:spChg>
      </pc:sldChg>
      <pc:sldChg chg="modSp add mod ord">
        <pc:chgData name="Clara Andrada Monrós" userId="ecb7c3c0-6c5b-49d4-b4a4-d95c809d1335" providerId="ADAL" clId="{829C802A-6F6B-44FC-BA9E-65C5C1CC63D3}" dt="2024-11-29T09:26:09.787" v="10840" actId="1076"/>
        <pc:sldMkLst>
          <pc:docMk/>
          <pc:sldMk cId="1935804399" sldId="463"/>
        </pc:sldMkLst>
        <pc:spChg chg="mod">
          <ac:chgData name="Clara Andrada Monrós" userId="ecb7c3c0-6c5b-49d4-b4a4-d95c809d1335" providerId="ADAL" clId="{829C802A-6F6B-44FC-BA9E-65C5C1CC63D3}" dt="2024-11-28T16:01:59.284" v="9989" actId="11"/>
          <ac:spMkLst>
            <pc:docMk/>
            <pc:sldMk cId="1935804399" sldId="463"/>
            <ac:spMk id="10" creationId="{01B10B10-53EA-29D4-35C5-56E1CA997115}"/>
          </ac:spMkLst>
        </pc:spChg>
        <pc:spChg chg="mod">
          <ac:chgData name="Clara Andrada Monrós" userId="ecb7c3c0-6c5b-49d4-b4a4-d95c809d1335" providerId="ADAL" clId="{829C802A-6F6B-44FC-BA9E-65C5C1CC63D3}" dt="2024-11-29T09:26:09.787" v="10840" actId="1076"/>
          <ac:spMkLst>
            <pc:docMk/>
            <pc:sldMk cId="1935804399" sldId="463"/>
            <ac:spMk id="12" creationId="{EAE71281-D9EA-D4E2-EF0D-0767315BF2C2}"/>
          </ac:spMkLst>
        </pc:spChg>
      </pc:sldChg>
      <pc:sldChg chg="addSp delSp modSp add mod ord">
        <pc:chgData name="Clara Andrada Monrós" userId="ecb7c3c0-6c5b-49d4-b4a4-d95c809d1335" providerId="ADAL" clId="{829C802A-6F6B-44FC-BA9E-65C5C1CC63D3}" dt="2024-11-29T13:01:55.013" v="13111" actId="20577"/>
        <pc:sldMkLst>
          <pc:docMk/>
          <pc:sldMk cId="465627109" sldId="464"/>
        </pc:sldMkLst>
        <pc:spChg chg="del">
          <ac:chgData name="Clara Andrada Monrós" userId="ecb7c3c0-6c5b-49d4-b4a4-d95c809d1335" providerId="ADAL" clId="{829C802A-6F6B-44FC-BA9E-65C5C1CC63D3}" dt="2024-11-28T16:11:11.945" v="10671" actId="478"/>
          <ac:spMkLst>
            <pc:docMk/>
            <pc:sldMk cId="465627109" sldId="464"/>
            <ac:spMk id="3" creationId="{5D8D1E9A-FD51-C56F-810A-430616C65C90}"/>
          </ac:spMkLst>
        </pc:spChg>
        <pc:spChg chg="add mod">
          <ac:chgData name="Clara Andrada Monrós" userId="ecb7c3c0-6c5b-49d4-b4a4-d95c809d1335" providerId="ADAL" clId="{829C802A-6F6B-44FC-BA9E-65C5C1CC63D3}" dt="2024-11-29T09:26:43.271" v="10841" actId="1076"/>
          <ac:spMkLst>
            <pc:docMk/>
            <pc:sldMk cId="465627109" sldId="464"/>
            <ac:spMk id="3" creationId="{DC8CF59E-F2C0-3E97-DEC1-EA628DCE03EB}"/>
          </ac:spMkLst>
        </pc:spChg>
        <pc:spChg chg="del">
          <ac:chgData name="Clara Andrada Monrós" userId="ecb7c3c0-6c5b-49d4-b4a4-d95c809d1335" providerId="ADAL" clId="{829C802A-6F6B-44FC-BA9E-65C5C1CC63D3}" dt="2024-11-28T16:11:35.544" v="10723" actId="478"/>
          <ac:spMkLst>
            <pc:docMk/>
            <pc:sldMk cId="465627109" sldId="464"/>
            <ac:spMk id="8" creationId="{1B5DAF21-A262-D8D4-E3CB-2F250FB4C58B}"/>
          </ac:spMkLst>
        </pc:spChg>
        <pc:spChg chg="mod">
          <ac:chgData name="Clara Andrada Monrós" userId="ecb7c3c0-6c5b-49d4-b4a4-d95c809d1335" providerId="ADAL" clId="{829C802A-6F6B-44FC-BA9E-65C5C1CC63D3}" dt="2024-11-29T13:01:55.013" v="13111" actId="20577"/>
          <ac:spMkLst>
            <pc:docMk/>
            <pc:sldMk cId="465627109" sldId="464"/>
            <ac:spMk id="12" creationId="{7D50B607-F4E5-FAE3-6B99-0C2B3779EA4E}"/>
          </ac:spMkLst>
        </pc:spChg>
        <pc:spChg chg="mod">
          <ac:chgData name="Clara Andrada Monrós" userId="ecb7c3c0-6c5b-49d4-b4a4-d95c809d1335" providerId="ADAL" clId="{829C802A-6F6B-44FC-BA9E-65C5C1CC63D3}" dt="2024-11-28T16:13:19.654" v="10762" actId="1076"/>
          <ac:spMkLst>
            <pc:docMk/>
            <pc:sldMk cId="465627109" sldId="464"/>
            <ac:spMk id="17" creationId="{DC25231D-4464-A0E5-3185-4EB39CE7F262}"/>
          </ac:spMkLst>
        </pc:spChg>
      </pc:sldChg>
      <pc:sldChg chg="addSp modSp add mod">
        <pc:chgData name="Clara Andrada Monrós" userId="ecb7c3c0-6c5b-49d4-b4a4-d95c809d1335" providerId="ADAL" clId="{829C802A-6F6B-44FC-BA9E-65C5C1CC63D3}" dt="2024-11-29T09:10:31.651" v="10810" actId="14100"/>
        <pc:sldMkLst>
          <pc:docMk/>
          <pc:sldMk cId="837006920" sldId="465"/>
        </pc:sldMkLst>
        <pc:spChg chg="add mod">
          <ac:chgData name="Clara Andrada Monrós" userId="ecb7c3c0-6c5b-49d4-b4a4-d95c809d1335" providerId="ADAL" clId="{829C802A-6F6B-44FC-BA9E-65C5C1CC63D3}" dt="2024-11-29T09:10:31.651" v="10810" actId="14100"/>
          <ac:spMkLst>
            <pc:docMk/>
            <pc:sldMk cId="837006920" sldId="465"/>
            <ac:spMk id="3" creationId="{687640FC-1EC3-6004-2C34-52EC7DD80391}"/>
          </ac:spMkLst>
        </pc:spChg>
        <pc:spChg chg="mod">
          <ac:chgData name="Clara Andrada Monrós" userId="ecb7c3c0-6c5b-49d4-b4a4-d95c809d1335" providerId="ADAL" clId="{829C802A-6F6B-44FC-BA9E-65C5C1CC63D3}" dt="2024-11-28T16:14:50.449" v="10795" actId="1076"/>
          <ac:spMkLst>
            <pc:docMk/>
            <pc:sldMk cId="837006920" sldId="465"/>
            <ac:spMk id="12" creationId="{1F631AE4-E9BA-9D3B-BF14-B56693415A4B}"/>
          </ac:spMkLst>
        </pc:spChg>
      </pc:sldChg>
      <pc:sldChg chg="addSp delSp modSp add del mod ord">
        <pc:chgData name="Clara Andrada Monrós" userId="ecb7c3c0-6c5b-49d4-b4a4-d95c809d1335" providerId="ADAL" clId="{829C802A-6F6B-44FC-BA9E-65C5C1CC63D3}" dt="2024-11-29T13:23:19.078" v="13655" actId="47"/>
        <pc:sldMkLst>
          <pc:docMk/>
          <pc:sldMk cId="1329714235" sldId="466"/>
        </pc:sldMkLst>
        <pc:spChg chg="add mod">
          <ac:chgData name="Clara Andrada Monrós" userId="ecb7c3c0-6c5b-49d4-b4a4-d95c809d1335" providerId="ADAL" clId="{829C802A-6F6B-44FC-BA9E-65C5C1CC63D3}" dt="2024-11-28T16:26:14.064" v="10803" actId="1076"/>
          <ac:spMkLst>
            <pc:docMk/>
            <pc:sldMk cId="1329714235" sldId="466"/>
            <ac:spMk id="3" creationId="{3ED2CFB0-C244-6073-37A2-0ABFBDB61391}"/>
          </ac:spMkLst>
        </pc:spChg>
        <pc:spChg chg="add mod">
          <ac:chgData name="Clara Andrada Monrós" userId="ecb7c3c0-6c5b-49d4-b4a4-d95c809d1335" providerId="ADAL" clId="{829C802A-6F6B-44FC-BA9E-65C5C1CC63D3}" dt="2024-11-28T16:26:14.064" v="10803" actId="1076"/>
          <ac:spMkLst>
            <pc:docMk/>
            <pc:sldMk cId="1329714235" sldId="466"/>
            <ac:spMk id="4" creationId="{2FFE57DC-EED6-8B4C-5C05-ECFE20EE4532}"/>
          </ac:spMkLst>
        </pc:spChg>
        <pc:spChg chg="add mod">
          <ac:chgData name="Clara Andrada Monrós" userId="ecb7c3c0-6c5b-49d4-b4a4-d95c809d1335" providerId="ADAL" clId="{829C802A-6F6B-44FC-BA9E-65C5C1CC63D3}" dt="2024-11-28T16:26:14.064" v="10803" actId="1076"/>
          <ac:spMkLst>
            <pc:docMk/>
            <pc:sldMk cId="1329714235" sldId="466"/>
            <ac:spMk id="8" creationId="{A3710D81-C210-1A0D-9720-E1FB63CCEF58}"/>
          </ac:spMkLst>
        </pc:spChg>
        <pc:spChg chg="add mod">
          <ac:chgData name="Clara Andrada Monrós" userId="ecb7c3c0-6c5b-49d4-b4a4-d95c809d1335" providerId="ADAL" clId="{829C802A-6F6B-44FC-BA9E-65C5C1CC63D3}" dt="2024-11-28T16:26:14.064" v="10803" actId="1076"/>
          <ac:spMkLst>
            <pc:docMk/>
            <pc:sldMk cId="1329714235" sldId="466"/>
            <ac:spMk id="10" creationId="{6F9D41E7-023E-9E83-A8B6-FE1B592CA822}"/>
          </ac:spMkLst>
        </pc:spChg>
        <pc:spChg chg="add mod">
          <ac:chgData name="Clara Andrada Monrós" userId="ecb7c3c0-6c5b-49d4-b4a4-d95c809d1335" providerId="ADAL" clId="{829C802A-6F6B-44FC-BA9E-65C5C1CC63D3}" dt="2024-11-28T16:26:14.064" v="10803" actId="1076"/>
          <ac:spMkLst>
            <pc:docMk/>
            <pc:sldMk cId="1329714235" sldId="466"/>
            <ac:spMk id="11" creationId="{30E5022A-DF26-9DD7-B8F5-9384F526195A}"/>
          </ac:spMkLst>
        </pc:spChg>
        <pc:spChg chg="del">
          <ac:chgData name="Clara Andrada Monrós" userId="ecb7c3c0-6c5b-49d4-b4a4-d95c809d1335" providerId="ADAL" clId="{829C802A-6F6B-44FC-BA9E-65C5C1CC63D3}" dt="2024-11-28T16:26:02.896" v="10798" actId="478"/>
          <ac:spMkLst>
            <pc:docMk/>
            <pc:sldMk cId="1329714235" sldId="466"/>
            <ac:spMk id="12" creationId="{A7BCAC53-7C38-FFE8-EEF8-4B4E5F2AACB0}"/>
          </ac:spMkLst>
        </pc:spChg>
        <pc:spChg chg="add mod">
          <ac:chgData name="Clara Andrada Monrós" userId="ecb7c3c0-6c5b-49d4-b4a4-d95c809d1335" providerId="ADAL" clId="{829C802A-6F6B-44FC-BA9E-65C5C1CC63D3}" dt="2024-11-28T16:26:14.064" v="10803" actId="1076"/>
          <ac:spMkLst>
            <pc:docMk/>
            <pc:sldMk cId="1329714235" sldId="466"/>
            <ac:spMk id="13" creationId="{EEAD690B-B305-3744-20AE-2ACDDF9FF711}"/>
          </ac:spMkLst>
        </pc:spChg>
        <pc:spChg chg="add mod">
          <ac:chgData name="Clara Andrada Monrós" userId="ecb7c3c0-6c5b-49d4-b4a4-d95c809d1335" providerId="ADAL" clId="{829C802A-6F6B-44FC-BA9E-65C5C1CC63D3}" dt="2024-11-28T16:26:14.064" v="10803" actId="1076"/>
          <ac:spMkLst>
            <pc:docMk/>
            <pc:sldMk cId="1329714235" sldId="466"/>
            <ac:spMk id="14" creationId="{21CECC60-3777-1EB8-F934-3CA5040A70A5}"/>
          </ac:spMkLst>
        </pc:spChg>
        <pc:spChg chg="add mod">
          <ac:chgData name="Clara Andrada Monrós" userId="ecb7c3c0-6c5b-49d4-b4a4-d95c809d1335" providerId="ADAL" clId="{829C802A-6F6B-44FC-BA9E-65C5C1CC63D3}" dt="2024-11-28T16:26:14.064" v="10803" actId="1076"/>
          <ac:spMkLst>
            <pc:docMk/>
            <pc:sldMk cId="1329714235" sldId="466"/>
            <ac:spMk id="15" creationId="{64EF49F2-927B-6587-E818-4293E3B0F9E4}"/>
          </ac:spMkLst>
        </pc:spChg>
        <pc:spChg chg="add mod">
          <ac:chgData name="Clara Andrada Monrós" userId="ecb7c3c0-6c5b-49d4-b4a4-d95c809d1335" providerId="ADAL" clId="{829C802A-6F6B-44FC-BA9E-65C5C1CC63D3}" dt="2024-11-28T16:26:14.064" v="10803" actId="1076"/>
          <ac:spMkLst>
            <pc:docMk/>
            <pc:sldMk cId="1329714235" sldId="466"/>
            <ac:spMk id="16" creationId="{8D045E6B-A494-4DCF-0FD6-57AA7DAF029C}"/>
          </ac:spMkLst>
        </pc:spChg>
        <pc:spChg chg="del">
          <ac:chgData name="Clara Andrada Monrós" userId="ecb7c3c0-6c5b-49d4-b4a4-d95c809d1335" providerId="ADAL" clId="{829C802A-6F6B-44FC-BA9E-65C5C1CC63D3}" dt="2024-11-28T16:26:02.896" v="10798" actId="478"/>
          <ac:spMkLst>
            <pc:docMk/>
            <pc:sldMk cId="1329714235" sldId="466"/>
            <ac:spMk id="17" creationId="{3E1A25CA-426F-F001-40D8-71C8482EF3B6}"/>
          </ac:spMkLst>
        </pc:spChg>
        <pc:spChg chg="add mod">
          <ac:chgData name="Clara Andrada Monrós" userId="ecb7c3c0-6c5b-49d4-b4a4-d95c809d1335" providerId="ADAL" clId="{829C802A-6F6B-44FC-BA9E-65C5C1CC63D3}" dt="2024-11-28T16:26:14.064" v="10803" actId="1076"/>
          <ac:spMkLst>
            <pc:docMk/>
            <pc:sldMk cId="1329714235" sldId="466"/>
            <ac:spMk id="18" creationId="{C0E6C5A0-1FA1-2EC6-8AF6-0040FAB03C9B}"/>
          </ac:spMkLst>
        </pc:spChg>
        <pc:spChg chg="add mod">
          <ac:chgData name="Clara Andrada Monrós" userId="ecb7c3c0-6c5b-49d4-b4a4-d95c809d1335" providerId="ADAL" clId="{829C802A-6F6B-44FC-BA9E-65C5C1CC63D3}" dt="2024-11-28T16:26:14.064" v="10803" actId="1076"/>
          <ac:spMkLst>
            <pc:docMk/>
            <pc:sldMk cId="1329714235" sldId="466"/>
            <ac:spMk id="19" creationId="{0F489FA1-415C-8004-57D7-297E53BCED5A}"/>
          </ac:spMkLst>
        </pc:spChg>
        <pc:spChg chg="add mod">
          <ac:chgData name="Clara Andrada Monrós" userId="ecb7c3c0-6c5b-49d4-b4a4-d95c809d1335" providerId="ADAL" clId="{829C802A-6F6B-44FC-BA9E-65C5C1CC63D3}" dt="2024-11-28T16:26:14.064" v="10803" actId="1076"/>
          <ac:spMkLst>
            <pc:docMk/>
            <pc:sldMk cId="1329714235" sldId="466"/>
            <ac:spMk id="20" creationId="{0C4C5282-E578-5F03-2486-8B6F0B1F2BA2}"/>
          </ac:spMkLst>
        </pc:spChg>
        <pc:spChg chg="add mod">
          <ac:chgData name="Clara Andrada Monrós" userId="ecb7c3c0-6c5b-49d4-b4a4-d95c809d1335" providerId="ADAL" clId="{829C802A-6F6B-44FC-BA9E-65C5C1CC63D3}" dt="2024-11-28T16:26:14.064" v="10803" actId="1076"/>
          <ac:spMkLst>
            <pc:docMk/>
            <pc:sldMk cId="1329714235" sldId="466"/>
            <ac:spMk id="21" creationId="{E7AB15DA-41F1-AFA3-FE28-BD2FF756B2C8}"/>
          </ac:spMkLst>
        </pc:spChg>
        <pc:spChg chg="add mod">
          <ac:chgData name="Clara Andrada Monrós" userId="ecb7c3c0-6c5b-49d4-b4a4-d95c809d1335" providerId="ADAL" clId="{829C802A-6F6B-44FC-BA9E-65C5C1CC63D3}" dt="2024-11-28T16:26:14.064" v="10803" actId="1076"/>
          <ac:spMkLst>
            <pc:docMk/>
            <pc:sldMk cId="1329714235" sldId="466"/>
            <ac:spMk id="22" creationId="{CB895CED-27B5-EC58-AE17-9FB997E94675}"/>
          </ac:spMkLst>
        </pc:spChg>
        <pc:spChg chg="add mod">
          <ac:chgData name="Clara Andrada Monrós" userId="ecb7c3c0-6c5b-49d4-b4a4-d95c809d1335" providerId="ADAL" clId="{829C802A-6F6B-44FC-BA9E-65C5C1CC63D3}" dt="2024-11-28T16:26:14.064" v="10803" actId="1076"/>
          <ac:spMkLst>
            <pc:docMk/>
            <pc:sldMk cId="1329714235" sldId="466"/>
            <ac:spMk id="23" creationId="{0761B352-D95E-5883-7425-C400381CDF77}"/>
          </ac:spMkLst>
        </pc:spChg>
        <pc:spChg chg="add mod">
          <ac:chgData name="Clara Andrada Monrós" userId="ecb7c3c0-6c5b-49d4-b4a4-d95c809d1335" providerId="ADAL" clId="{829C802A-6F6B-44FC-BA9E-65C5C1CC63D3}" dt="2024-11-28T16:26:14.064" v="10803" actId="1076"/>
          <ac:spMkLst>
            <pc:docMk/>
            <pc:sldMk cId="1329714235" sldId="466"/>
            <ac:spMk id="24" creationId="{D049E71A-999B-3671-E644-BE01890FC0EF}"/>
          </ac:spMkLst>
        </pc:spChg>
        <pc:spChg chg="add mod">
          <ac:chgData name="Clara Andrada Monrós" userId="ecb7c3c0-6c5b-49d4-b4a4-d95c809d1335" providerId="ADAL" clId="{829C802A-6F6B-44FC-BA9E-65C5C1CC63D3}" dt="2024-11-28T16:26:14.064" v="10803" actId="1076"/>
          <ac:spMkLst>
            <pc:docMk/>
            <pc:sldMk cId="1329714235" sldId="466"/>
            <ac:spMk id="25" creationId="{8F182154-660E-60B5-9FFD-B966A3796AF6}"/>
          </ac:spMkLst>
        </pc:spChg>
        <pc:spChg chg="add mod">
          <ac:chgData name="Clara Andrada Monrós" userId="ecb7c3c0-6c5b-49d4-b4a4-d95c809d1335" providerId="ADAL" clId="{829C802A-6F6B-44FC-BA9E-65C5C1CC63D3}" dt="2024-11-28T16:26:14.064" v="10803" actId="1076"/>
          <ac:spMkLst>
            <pc:docMk/>
            <pc:sldMk cId="1329714235" sldId="466"/>
            <ac:spMk id="28" creationId="{0B57DF86-C21B-F225-DC9E-5D0567837911}"/>
          </ac:spMkLst>
        </pc:spChg>
        <pc:spChg chg="add mod">
          <ac:chgData name="Clara Andrada Monrós" userId="ecb7c3c0-6c5b-49d4-b4a4-d95c809d1335" providerId="ADAL" clId="{829C802A-6F6B-44FC-BA9E-65C5C1CC63D3}" dt="2024-11-28T16:26:14.064" v="10803" actId="1076"/>
          <ac:spMkLst>
            <pc:docMk/>
            <pc:sldMk cId="1329714235" sldId="466"/>
            <ac:spMk id="29" creationId="{28D7247F-DDA7-5A40-7E78-AE701BF314B3}"/>
          </ac:spMkLst>
        </pc:spChg>
        <pc:spChg chg="add mod">
          <ac:chgData name="Clara Andrada Monrós" userId="ecb7c3c0-6c5b-49d4-b4a4-d95c809d1335" providerId="ADAL" clId="{829C802A-6F6B-44FC-BA9E-65C5C1CC63D3}" dt="2024-11-28T16:26:14.064" v="10803" actId="1076"/>
          <ac:spMkLst>
            <pc:docMk/>
            <pc:sldMk cId="1329714235" sldId="466"/>
            <ac:spMk id="31" creationId="{6C3A328C-B691-A6C0-B790-F177FAA2AA98}"/>
          </ac:spMkLst>
        </pc:spChg>
        <pc:spChg chg="add mod">
          <ac:chgData name="Clara Andrada Monrós" userId="ecb7c3c0-6c5b-49d4-b4a4-d95c809d1335" providerId="ADAL" clId="{829C802A-6F6B-44FC-BA9E-65C5C1CC63D3}" dt="2024-11-28T16:26:14.064" v="10803" actId="1076"/>
          <ac:spMkLst>
            <pc:docMk/>
            <pc:sldMk cId="1329714235" sldId="466"/>
            <ac:spMk id="32" creationId="{BB0D0DBA-417D-487D-A18A-8F4BE390894D}"/>
          </ac:spMkLst>
        </pc:spChg>
        <pc:spChg chg="add mod">
          <ac:chgData name="Clara Andrada Monrós" userId="ecb7c3c0-6c5b-49d4-b4a4-d95c809d1335" providerId="ADAL" clId="{829C802A-6F6B-44FC-BA9E-65C5C1CC63D3}" dt="2024-11-28T16:26:14.064" v="10803" actId="1076"/>
          <ac:spMkLst>
            <pc:docMk/>
            <pc:sldMk cId="1329714235" sldId="466"/>
            <ac:spMk id="33" creationId="{EFFE750A-57E5-5DDF-99DA-E205EEA5F8B7}"/>
          </ac:spMkLst>
        </pc:spChg>
        <pc:spChg chg="add mod">
          <ac:chgData name="Clara Andrada Monrós" userId="ecb7c3c0-6c5b-49d4-b4a4-d95c809d1335" providerId="ADAL" clId="{829C802A-6F6B-44FC-BA9E-65C5C1CC63D3}" dt="2024-11-28T16:26:14.064" v="10803" actId="1076"/>
          <ac:spMkLst>
            <pc:docMk/>
            <pc:sldMk cId="1329714235" sldId="466"/>
            <ac:spMk id="36" creationId="{1A4FA547-DE28-38C9-1689-818A0812FF5B}"/>
          </ac:spMkLst>
        </pc:spChg>
        <pc:spChg chg="add mod">
          <ac:chgData name="Clara Andrada Monrós" userId="ecb7c3c0-6c5b-49d4-b4a4-d95c809d1335" providerId="ADAL" clId="{829C802A-6F6B-44FC-BA9E-65C5C1CC63D3}" dt="2024-11-28T16:26:14.064" v="10803" actId="1076"/>
          <ac:spMkLst>
            <pc:docMk/>
            <pc:sldMk cId="1329714235" sldId="466"/>
            <ac:spMk id="37" creationId="{A270B987-34C4-AA2A-891D-0286074C9924}"/>
          </ac:spMkLst>
        </pc:spChg>
        <pc:spChg chg="add mod">
          <ac:chgData name="Clara Andrada Monrós" userId="ecb7c3c0-6c5b-49d4-b4a4-d95c809d1335" providerId="ADAL" clId="{829C802A-6F6B-44FC-BA9E-65C5C1CC63D3}" dt="2024-11-28T16:26:14.064" v="10803" actId="1076"/>
          <ac:spMkLst>
            <pc:docMk/>
            <pc:sldMk cId="1329714235" sldId="466"/>
            <ac:spMk id="39" creationId="{39A83676-7D07-839D-94AA-763C6B81D110}"/>
          </ac:spMkLst>
        </pc:spChg>
        <pc:spChg chg="add mod">
          <ac:chgData name="Clara Andrada Monrós" userId="ecb7c3c0-6c5b-49d4-b4a4-d95c809d1335" providerId="ADAL" clId="{829C802A-6F6B-44FC-BA9E-65C5C1CC63D3}" dt="2024-11-28T16:26:14.064" v="10803" actId="1076"/>
          <ac:spMkLst>
            <pc:docMk/>
            <pc:sldMk cId="1329714235" sldId="466"/>
            <ac:spMk id="40" creationId="{254FFC56-30A5-793B-8B4A-DC61A127B586}"/>
          </ac:spMkLst>
        </pc:spChg>
        <pc:spChg chg="add mod">
          <ac:chgData name="Clara Andrada Monrós" userId="ecb7c3c0-6c5b-49d4-b4a4-d95c809d1335" providerId="ADAL" clId="{829C802A-6F6B-44FC-BA9E-65C5C1CC63D3}" dt="2024-11-28T16:26:14.064" v="10803" actId="1076"/>
          <ac:spMkLst>
            <pc:docMk/>
            <pc:sldMk cId="1329714235" sldId="466"/>
            <ac:spMk id="41" creationId="{AE9C305F-D7D0-9A73-05D3-7E4FCE922020}"/>
          </ac:spMkLst>
        </pc:spChg>
        <pc:spChg chg="add mod">
          <ac:chgData name="Clara Andrada Monrós" userId="ecb7c3c0-6c5b-49d4-b4a4-d95c809d1335" providerId="ADAL" clId="{829C802A-6F6B-44FC-BA9E-65C5C1CC63D3}" dt="2024-11-28T16:26:14.064" v="10803" actId="1076"/>
          <ac:spMkLst>
            <pc:docMk/>
            <pc:sldMk cId="1329714235" sldId="466"/>
            <ac:spMk id="44" creationId="{8F700EA7-F9D5-8E1C-9F98-FF704BB6EAB4}"/>
          </ac:spMkLst>
        </pc:spChg>
        <pc:spChg chg="add mod">
          <ac:chgData name="Clara Andrada Monrós" userId="ecb7c3c0-6c5b-49d4-b4a4-d95c809d1335" providerId="ADAL" clId="{829C802A-6F6B-44FC-BA9E-65C5C1CC63D3}" dt="2024-11-28T16:26:14.064" v="10803" actId="1076"/>
          <ac:spMkLst>
            <pc:docMk/>
            <pc:sldMk cId="1329714235" sldId="466"/>
            <ac:spMk id="45" creationId="{E17AA3F3-C829-A8CA-FA58-3AE434C6259A}"/>
          </ac:spMkLst>
        </pc:spChg>
        <pc:spChg chg="add mod">
          <ac:chgData name="Clara Andrada Monrós" userId="ecb7c3c0-6c5b-49d4-b4a4-d95c809d1335" providerId="ADAL" clId="{829C802A-6F6B-44FC-BA9E-65C5C1CC63D3}" dt="2024-11-28T16:26:14.064" v="10803" actId="1076"/>
          <ac:spMkLst>
            <pc:docMk/>
            <pc:sldMk cId="1329714235" sldId="466"/>
            <ac:spMk id="46" creationId="{1E4DFFA6-2EA7-C8DE-3DBE-DC5729AA2F2C}"/>
          </ac:spMkLst>
        </pc:spChg>
        <pc:spChg chg="add mod">
          <ac:chgData name="Clara Andrada Monrós" userId="ecb7c3c0-6c5b-49d4-b4a4-d95c809d1335" providerId="ADAL" clId="{829C802A-6F6B-44FC-BA9E-65C5C1CC63D3}" dt="2024-11-28T16:26:14.064" v="10803" actId="1076"/>
          <ac:spMkLst>
            <pc:docMk/>
            <pc:sldMk cId="1329714235" sldId="466"/>
            <ac:spMk id="47" creationId="{2EA37FAE-D4D7-C8F3-939A-494D517A3A6C}"/>
          </ac:spMkLst>
        </pc:spChg>
        <pc:spChg chg="add mod">
          <ac:chgData name="Clara Andrada Monrós" userId="ecb7c3c0-6c5b-49d4-b4a4-d95c809d1335" providerId="ADAL" clId="{829C802A-6F6B-44FC-BA9E-65C5C1CC63D3}" dt="2024-11-28T16:26:14.064" v="10803" actId="1076"/>
          <ac:spMkLst>
            <pc:docMk/>
            <pc:sldMk cId="1329714235" sldId="466"/>
            <ac:spMk id="48" creationId="{415143D1-B01E-D618-08E1-5EF6C1062F20}"/>
          </ac:spMkLst>
        </pc:spChg>
        <pc:spChg chg="add mod">
          <ac:chgData name="Clara Andrada Monrós" userId="ecb7c3c0-6c5b-49d4-b4a4-d95c809d1335" providerId="ADAL" clId="{829C802A-6F6B-44FC-BA9E-65C5C1CC63D3}" dt="2024-11-28T16:26:14.064" v="10803" actId="1076"/>
          <ac:spMkLst>
            <pc:docMk/>
            <pc:sldMk cId="1329714235" sldId="466"/>
            <ac:spMk id="49" creationId="{2ABEB34E-D7F1-B9FA-66CE-1F3A384CE7A2}"/>
          </ac:spMkLst>
        </pc:spChg>
        <pc:spChg chg="add mod">
          <ac:chgData name="Clara Andrada Monrós" userId="ecb7c3c0-6c5b-49d4-b4a4-d95c809d1335" providerId="ADAL" clId="{829C802A-6F6B-44FC-BA9E-65C5C1CC63D3}" dt="2024-11-28T16:26:14.064" v="10803" actId="1076"/>
          <ac:spMkLst>
            <pc:docMk/>
            <pc:sldMk cId="1329714235" sldId="466"/>
            <ac:spMk id="50" creationId="{53276BEE-6365-5FCC-DC46-CEF8A7BCBEC8}"/>
          </ac:spMkLst>
        </pc:spChg>
        <pc:spChg chg="add mod">
          <ac:chgData name="Clara Andrada Monrós" userId="ecb7c3c0-6c5b-49d4-b4a4-d95c809d1335" providerId="ADAL" clId="{829C802A-6F6B-44FC-BA9E-65C5C1CC63D3}" dt="2024-11-28T16:26:14.064" v="10803" actId="1076"/>
          <ac:spMkLst>
            <pc:docMk/>
            <pc:sldMk cId="1329714235" sldId="466"/>
            <ac:spMk id="51" creationId="{381D94F1-7C0E-7A3D-7E8E-4FB089592E8D}"/>
          </ac:spMkLst>
        </pc:spChg>
        <pc:spChg chg="add mod">
          <ac:chgData name="Clara Andrada Monrós" userId="ecb7c3c0-6c5b-49d4-b4a4-d95c809d1335" providerId="ADAL" clId="{829C802A-6F6B-44FC-BA9E-65C5C1CC63D3}" dt="2024-11-28T16:26:14.064" v="10803" actId="1076"/>
          <ac:spMkLst>
            <pc:docMk/>
            <pc:sldMk cId="1329714235" sldId="466"/>
            <ac:spMk id="52" creationId="{4D6EDA9F-31DC-8B05-AAAC-EE6DAD59BA31}"/>
          </ac:spMkLst>
        </pc:spChg>
        <pc:spChg chg="add mod">
          <ac:chgData name="Clara Andrada Monrós" userId="ecb7c3c0-6c5b-49d4-b4a4-d95c809d1335" providerId="ADAL" clId="{829C802A-6F6B-44FC-BA9E-65C5C1CC63D3}" dt="2024-11-28T16:26:14.064" v="10803" actId="1076"/>
          <ac:spMkLst>
            <pc:docMk/>
            <pc:sldMk cId="1329714235" sldId="466"/>
            <ac:spMk id="53" creationId="{390EC85F-3A98-84AE-250A-397A5963E6A3}"/>
          </ac:spMkLst>
        </pc:spChg>
        <pc:spChg chg="add mod">
          <ac:chgData name="Clara Andrada Monrós" userId="ecb7c3c0-6c5b-49d4-b4a4-d95c809d1335" providerId="ADAL" clId="{829C802A-6F6B-44FC-BA9E-65C5C1CC63D3}" dt="2024-11-28T16:26:14.064" v="10803" actId="1076"/>
          <ac:spMkLst>
            <pc:docMk/>
            <pc:sldMk cId="1329714235" sldId="466"/>
            <ac:spMk id="54" creationId="{3E2ABC52-6292-B4FF-F399-E44D5A310E8B}"/>
          </ac:spMkLst>
        </pc:spChg>
        <pc:spChg chg="add mod">
          <ac:chgData name="Clara Andrada Monrós" userId="ecb7c3c0-6c5b-49d4-b4a4-d95c809d1335" providerId="ADAL" clId="{829C802A-6F6B-44FC-BA9E-65C5C1CC63D3}" dt="2024-11-28T16:26:14.064" v="10803" actId="1076"/>
          <ac:spMkLst>
            <pc:docMk/>
            <pc:sldMk cId="1329714235" sldId="466"/>
            <ac:spMk id="55" creationId="{8EB66A74-43DD-47B8-FB94-35BBF8B7C06B}"/>
          </ac:spMkLst>
        </pc:spChg>
        <pc:spChg chg="add mod">
          <ac:chgData name="Clara Andrada Monrós" userId="ecb7c3c0-6c5b-49d4-b4a4-d95c809d1335" providerId="ADAL" clId="{829C802A-6F6B-44FC-BA9E-65C5C1CC63D3}" dt="2024-11-28T16:26:14.064" v="10803" actId="1076"/>
          <ac:spMkLst>
            <pc:docMk/>
            <pc:sldMk cId="1329714235" sldId="466"/>
            <ac:spMk id="56" creationId="{3AB912C8-64F2-AAFF-7A83-BD74E2D2AC51}"/>
          </ac:spMkLst>
        </pc:spChg>
        <pc:spChg chg="add mod">
          <ac:chgData name="Clara Andrada Monrós" userId="ecb7c3c0-6c5b-49d4-b4a4-d95c809d1335" providerId="ADAL" clId="{829C802A-6F6B-44FC-BA9E-65C5C1CC63D3}" dt="2024-11-28T16:26:14.064" v="10803" actId="1076"/>
          <ac:spMkLst>
            <pc:docMk/>
            <pc:sldMk cId="1329714235" sldId="466"/>
            <ac:spMk id="57" creationId="{260F2335-2E30-EC61-2719-FCFF2235A295}"/>
          </ac:spMkLst>
        </pc:spChg>
        <pc:spChg chg="add mod">
          <ac:chgData name="Clara Andrada Monrós" userId="ecb7c3c0-6c5b-49d4-b4a4-d95c809d1335" providerId="ADAL" clId="{829C802A-6F6B-44FC-BA9E-65C5C1CC63D3}" dt="2024-11-28T16:26:14.064" v="10803" actId="1076"/>
          <ac:spMkLst>
            <pc:docMk/>
            <pc:sldMk cId="1329714235" sldId="466"/>
            <ac:spMk id="58" creationId="{13C2D393-F40D-A8B6-39ED-79B262163586}"/>
          </ac:spMkLst>
        </pc:spChg>
        <pc:spChg chg="add mod">
          <ac:chgData name="Clara Andrada Monrós" userId="ecb7c3c0-6c5b-49d4-b4a4-d95c809d1335" providerId="ADAL" clId="{829C802A-6F6B-44FC-BA9E-65C5C1CC63D3}" dt="2024-11-28T16:26:14.064" v="10803" actId="1076"/>
          <ac:spMkLst>
            <pc:docMk/>
            <pc:sldMk cId="1329714235" sldId="466"/>
            <ac:spMk id="59" creationId="{0D7B74F3-6E5E-08A3-F9A7-4E2B019D01C6}"/>
          </ac:spMkLst>
        </pc:spChg>
        <pc:spChg chg="add mod">
          <ac:chgData name="Clara Andrada Monrós" userId="ecb7c3c0-6c5b-49d4-b4a4-d95c809d1335" providerId="ADAL" clId="{829C802A-6F6B-44FC-BA9E-65C5C1CC63D3}" dt="2024-11-28T16:26:14.064" v="10803" actId="1076"/>
          <ac:spMkLst>
            <pc:docMk/>
            <pc:sldMk cId="1329714235" sldId="466"/>
            <ac:spMk id="60" creationId="{4F8D7D3F-CF1E-761A-6A67-4484F9B232DE}"/>
          </ac:spMkLst>
        </pc:spChg>
        <pc:spChg chg="add mod">
          <ac:chgData name="Clara Andrada Monrós" userId="ecb7c3c0-6c5b-49d4-b4a4-d95c809d1335" providerId="ADAL" clId="{829C802A-6F6B-44FC-BA9E-65C5C1CC63D3}" dt="2024-11-28T16:26:14.064" v="10803" actId="1076"/>
          <ac:spMkLst>
            <pc:docMk/>
            <pc:sldMk cId="1329714235" sldId="466"/>
            <ac:spMk id="61" creationId="{60FB2DBA-94C5-3E37-F36A-643239C5E5F4}"/>
          </ac:spMkLst>
        </pc:spChg>
        <pc:spChg chg="add mod">
          <ac:chgData name="Clara Andrada Monrós" userId="ecb7c3c0-6c5b-49d4-b4a4-d95c809d1335" providerId="ADAL" clId="{829C802A-6F6B-44FC-BA9E-65C5C1CC63D3}" dt="2024-11-28T16:26:14.064" v="10803" actId="1076"/>
          <ac:spMkLst>
            <pc:docMk/>
            <pc:sldMk cId="1329714235" sldId="466"/>
            <ac:spMk id="62" creationId="{151BEEDC-1BB2-536F-0425-F9306D03BCDB}"/>
          </ac:spMkLst>
        </pc:spChg>
        <pc:spChg chg="add mod">
          <ac:chgData name="Clara Andrada Monrós" userId="ecb7c3c0-6c5b-49d4-b4a4-d95c809d1335" providerId="ADAL" clId="{829C802A-6F6B-44FC-BA9E-65C5C1CC63D3}" dt="2024-11-28T16:26:14.064" v="10803" actId="1076"/>
          <ac:spMkLst>
            <pc:docMk/>
            <pc:sldMk cId="1329714235" sldId="466"/>
            <ac:spMk id="63" creationId="{05A5CC31-5BE1-9C13-6484-A7862F850053}"/>
          </ac:spMkLst>
        </pc:spChg>
        <pc:spChg chg="add mod">
          <ac:chgData name="Clara Andrada Monrós" userId="ecb7c3c0-6c5b-49d4-b4a4-d95c809d1335" providerId="ADAL" clId="{829C802A-6F6B-44FC-BA9E-65C5C1CC63D3}" dt="2024-11-28T16:26:14.064" v="10803" actId="1076"/>
          <ac:spMkLst>
            <pc:docMk/>
            <pc:sldMk cId="1329714235" sldId="466"/>
            <ac:spMk id="64" creationId="{C0BE63E4-88AA-1055-8E81-1B823FD9724E}"/>
          </ac:spMkLst>
        </pc:spChg>
        <pc:spChg chg="add mod">
          <ac:chgData name="Clara Andrada Monrós" userId="ecb7c3c0-6c5b-49d4-b4a4-d95c809d1335" providerId="ADAL" clId="{829C802A-6F6B-44FC-BA9E-65C5C1CC63D3}" dt="2024-11-28T16:26:14.064" v="10803" actId="1076"/>
          <ac:spMkLst>
            <pc:docMk/>
            <pc:sldMk cId="1329714235" sldId="466"/>
            <ac:spMk id="65" creationId="{80504C93-1208-2AA8-A9CF-B2ABD4A3EDDC}"/>
          </ac:spMkLst>
        </pc:spChg>
        <pc:spChg chg="add mod">
          <ac:chgData name="Clara Andrada Monrós" userId="ecb7c3c0-6c5b-49d4-b4a4-d95c809d1335" providerId="ADAL" clId="{829C802A-6F6B-44FC-BA9E-65C5C1CC63D3}" dt="2024-11-28T16:26:14.064" v="10803" actId="1076"/>
          <ac:spMkLst>
            <pc:docMk/>
            <pc:sldMk cId="1329714235" sldId="466"/>
            <ac:spMk id="66" creationId="{C52C7B7A-98F1-0C54-3AD6-75DC30E614A4}"/>
          </ac:spMkLst>
        </pc:spChg>
        <pc:spChg chg="add mod">
          <ac:chgData name="Clara Andrada Monrós" userId="ecb7c3c0-6c5b-49d4-b4a4-d95c809d1335" providerId="ADAL" clId="{829C802A-6F6B-44FC-BA9E-65C5C1CC63D3}" dt="2024-11-28T16:26:14.064" v="10803" actId="1076"/>
          <ac:spMkLst>
            <pc:docMk/>
            <pc:sldMk cId="1329714235" sldId="466"/>
            <ac:spMk id="67" creationId="{3CB250B3-3AF8-47AB-CB59-7986A4286C0E}"/>
          </ac:spMkLst>
        </pc:spChg>
        <pc:spChg chg="add mod">
          <ac:chgData name="Clara Andrada Monrós" userId="ecb7c3c0-6c5b-49d4-b4a4-d95c809d1335" providerId="ADAL" clId="{829C802A-6F6B-44FC-BA9E-65C5C1CC63D3}" dt="2024-11-28T16:26:14.064" v="10803" actId="1076"/>
          <ac:spMkLst>
            <pc:docMk/>
            <pc:sldMk cId="1329714235" sldId="466"/>
            <ac:spMk id="68" creationId="{E8B443F8-C377-9C39-433A-4B77520E8E0C}"/>
          </ac:spMkLst>
        </pc:spChg>
        <pc:spChg chg="add mod">
          <ac:chgData name="Clara Andrada Monrós" userId="ecb7c3c0-6c5b-49d4-b4a4-d95c809d1335" providerId="ADAL" clId="{829C802A-6F6B-44FC-BA9E-65C5C1CC63D3}" dt="2024-11-28T16:26:14.064" v="10803" actId="1076"/>
          <ac:spMkLst>
            <pc:docMk/>
            <pc:sldMk cId="1329714235" sldId="466"/>
            <ac:spMk id="69" creationId="{95FAEA4F-C2B8-4774-24E7-EEB96EB6753B}"/>
          </ac:spMkLst>
        </pc:spChg>
        <pc:spChg chg="add mod">
          <ac:chgData name="Clara Andrada Monrós" userId="ecb7c3c0-6c5b-49d4-b4a4-d95c809d1335" providerId="ADAL" clId="{829C802A-6F6B-44FC-BA9E-65C5C1CC63D3}" dt="2024-11-28T16:26:14.064" v="10803" actId="1076"/>
          <ac:spMkLst>
            <pc:docMk/>
            <pc:sldMk cId="1329714235" sldId="466"/>
            <ac:spMk id="70" creationId="{55CCD502-8B57-FDDA-199C-46ED419611D7}"/>
          </ac:spMkLst>
        </pc:spChg>
        <pc:spChg chg="add mod">
          <ac:chgData name="Clara Andrada Monrós" userId="ecb7c3c0-6c5b-49d4-b4a4-d95c809d1335" providerId="ADAL" clId="{829C802A-6F6B-44FC-BA9E-65C5C1CC63D3}" dt="2024-11-28T16:26:14.064" v="10803" actId="1076"/>
          <ac:spMkLst>
            <pc:docMk/>
            <pc:sldMk cId="1329714235" sldId="466"/>
            <ac:spMk id="71" creationId="{DD6DE7EF-81AC-1936-F9FF-263FF7D4AE4F}"/>
          </ac:spMkLst>
        </pc:spChg>
        <pc:spChg chg="add mod">
          <ac:chgData name="Clara Andrada Monrós" userId="ecb7c3c0-6c5b-49d4-b4a4-d95c809d1335" providerId="ADAL" clId="{829C802A-6F6B-44FC-BA9E-65C5C1CC63D3}" dt="2024-11-28T16:26:14.064" v="10803" actId="1076"/>
          <ac:spMkLst>
            <pc:docMk/>
            <pc:sldMk cId="1329714235" sldId="466"/>
            <ac:spMk id="72" creationId="{31B8E52A-5B20-5A28-BDBE-7752607E0579}"/>
          </ac:spMkLst>
        </pc:spChg>
        <pc:spChg chg="add mod">
          <ac:chgData name="Clara Andrada Monrós" userId="ecb7c3c0-6c5b-49d4-b4a4-d95c809d1335" providerId="ADAL" clId="{829C802A-6F6B-44FC-BA9E-65C5C1CC63D3}" dt="2024-11-28T16:26:14.064" v="10803" actId="1076"/>
          <ac:spMkLst>
            <pc:docMk/>
            <pc:sldMk cId="1329714235" sldId="466"/>
            <ac:spMk id="73" creationId="{C3102682-48D8-A0A1-869D-489AFF59B79E}"/>
          </ac:spMkLst>
        </pc:spChg>
        <pc:spChg chg="add mod">
          <ac:chgData name="Clara Andrada Monrós" userId="ecb7c3c0-6c5b-49d4-b4a4-d95c809d1335" providerId="ADAL" clId="{829C802A-6F6B-44FC-BA9E-65C5C1CC63D3}" dt="2024-11-28T16:26:14.064" v="10803" actId="1076"/>
          <ac:spMkLst>
            <pc:docMk/>
            <pc:sldMk cId="1329714235" sldId="466"/>
            <ac:spMk id="74" creationId="{F06A492B-43DC-C055-978A-2242A03FEA74}"/>
          </ac:spMkLst>
        </pc:spChg>
        <pc:spChg chg="add mod">
          <ac:chgData name="Clara Andrada Monrós" userId="ecb7c3c0-6c5b-49d4-b4a4-d95c809d1335" providerId="ADAL" clId="{829C802A-6F6B-44FC-BA9E-65C5C1CC63D3}" dt="2024-11-28T16:26:14.064" v="10803" actId="1076"/>
          <ac:spMkLst>
            <pc:docMk/>
            <pc:sldMk cId="1329714235" sldId="466"/>
            <ac:spMk id="75" creationId="{FDA5C181-C3B5-8646-3DD9-7C2992608A4B}"/>
          </ac:spMkLst>
        </pc:spChg>
        <pc:spChg chg="add mod">
          <ac:chgData name="Clara Andrada Monrós" userId="ecb7c3c0-6c5b-49d4-b4a4-d95c809d1335" providerId="ADAL" clId="{829C802A-6F6B-44FC-BA9E-65C5C1CC63D3}" dt="2024-11-28T16:26:14.064" v="10803" actId="1076"/>
          <ac:spMkLst>
            <pc:docMk/>
            <pc:sldMk cId="1329714235" sldId="466"/>
            <ac:spMk id="76" creationId="{B37E1802-9DA6-FA34-FDDF-03C5F577272F}"/>
          </ac:spMkLst>
        </pc:spChg>
        <pc:spChg chg="add mod">
          <ac:chgData name="Clara Andrada Monrós" userId="ecb7c3c0-6c5b-49d4-b4a4-d95c809d1335" providerId="ADAL" clId="{829C802A-6F6B-44FC-BA9E-65C5C1CC63D3}" dt="2024-11-28T16:26:14.064" v="10803" actId="1076"/>
          <ac:spMkLst>
            <pc:docMk/>
            <pc:sldMk cId="1329714235" sldId="466"/>
            <ac:spMk id="77" creationId="{A1CA4992-92FA-DE0B-24D7-93AF32060920}"/>
          </ac:spMkLst>
        </pc:spChg>
        <pc:spChg chg="add mod">
          <ac:chgData name="Clara Andrada Monrós" userId="ecb7c3c0-6c5b-49d4-b4a4-d95c809d1335" providerId="ADAL" clId="{829C802A-6F6B-44FC-BA9E-65C5C1CC63D3}" dt="2024-11-28T16:26:14.064" v="10803" actId="1076"/>
          <ac:spMkLst>
            <pc:docMk/>
            <pc:sldMk cId="1329714235" sldId="466"/>
            <ac:spMk id="78" creationId="{861AC32F-0739-FC9C-B681-F0230A25E5C0}"/>
          </ac:spMkLst>
        </pc:spChg>
        <pc:spChg chg="add mod">
          <ac:chgData name="Clara Andrada Monrós" userId="ecb7c3c0-6c5b-49d4-b4a4-d95c809d1335" providerId="ADAL" clId="{829C802A-6F6B-44FC-BA9E-65C5C1CC63D3}" dt="2024-11-28T16:26:14.064" v="10803" actId="1076"/>
          <ac:spMkLst>
            <pc:docMk/>
            <pc:sldMk cId="1329714235" sldId="466"/>
            <ac:spMk id="79" creationId="{39DBD5FC-500A-4803-AB06-C67A64528FC4}"/>
          </ac:spMkLst>
        </pc:spChg>
        <pc:spChg chg="add mod">
          <ac:chgData name="Clara Andrada Monrós" userId="ecb7c3c0-6c5b-49d4-b4a4-d95c809d1335" providerId="ADAL" clId="{829C802A-6F6B-44FC-BA9E-65C5C1CC63D3}" dt="2024-11-28T16:26:14.064" v="10803" actId="1076"/>
          <ac:spMkLst>
            <pc:docMk/>
            <pc:sldMk cId="1329714235" sldId="466"/>
            <ac:spMk id="80" creationId="{DA9966F8-4931-FE4C-85CE-00C5DA9D565F}"/>
          </ac:spMkLst>
        </pc:spChg>
        <pc:spChg chg="add mod">
          <ac:chgData name="Clara Andrada Monrós" userId="ecb7c3c0-6c5b-49d4-b4a4-d95c809d1335" providerId="ADAL" clId="{829C802A-6F6B-44FC-BA9E-65C5C1CC63D3}" dt="2024-11-28T16:26:14.064" v="10803" actId="1076"/>
          <ac:spMkLst>
            <pc:docMk/>
            <pc:sldMk cId="1329714235" sldId="466"/>
            <ac:spMk id="81" creationId="{2D2CEA70-8C7B-1E8A-E11B-3B636FB43D66}"/>
          </ac:spMkLst>
        </pc:spChg>
        <pc:spChg chg="add mod">
          <ac:chgData name="Clara Andrada Monrós" userId="ecb7c3c0-6c5b-49d4-b4a4-d95c809d1335" providerId="ADAL" clId="{829C802A-6F6B-44FC-BA9E-65C5C1CC63D3}" dt="2024-11-28T16:26:14.064" v="10803" actId="1076"/>
          <ac:spMkLst>
            <pc:docMk/>
            <pc:sldMk cId="1329714235" sldId="466"/>
            <ac:spMk id="82" creationId="{EFB707A7-1FD5-6E47-A54A-270BC25E5B20}"/>
          </ac:spMkLst>
        </pc:spChg>
        <pc:spChg chg="add mod">
          <ac:chgData name="Clara Andrada Monrós" userId="ecb7c3c0-6c5b-49d4-b4a4-d95c809d1335" providerId="ADAL" clId="{829C802A-6F6B-44FC-BA9E-65C5C1CC63D3}" dt="2024-11-28T16:26:14.064" v="10803" actId="1076"/>
          <ac:spMkLst>
            <pc:docMk/>
            <pc:sldMk cId="1329714235" sldId="466"/>
            <ac:spMk id="83" creationId="{50903447-AC21-CDA9-ACDC-DCDEC0CFA602}"/>
          </ac:spMkLst>
        </pc:spChg>
        <pc:spChg chg="add mod">
          <ac:chgData name="Clara Andrada Monrós" userId="ecb7c3c0-6c5b-49d4-b4a4-d95c809d1335" providerId="ADAL" clId="{829C802A-6F6B-44FC-BA9E-65C5C1CC63D3}" dt="2024-11-28T16:26:14.064" v="10803" actId="1076"/>
          <ac:spMkLst>
            <pc:docMk/>
            <pc:sldMk cId="1329714235" sldId="466"/>
            <ac:spMk id="84" creationId="{370830E6-898A-E5B4-D097-2C322F0A7011}"/>
          </ac:spMkLst>
        </pc:spChg>
        <pc:spChg chg="add mod">
          <ac:chgData name="Clara Andrada Monrós" userId="ecb7c3c0-6c5b-49d4-b4a4-d95c809d1335" providerId="ADAL" clId="{829C802A-6F6B-44FC-BA9E-65C5C1CC63D3}" dt="2024-11-28T16:26:14.064" v="10803" actId="1076"/>
          <ac:spMkLst>
            <pc:docMk/>
            <pc:sldMk cId="1329714235" sldId="466"/>
            <ac:spMk id="85" creationId="{C07268A9-747B-EBEC-A15C-99BA2EF088DF}"/>
          </ac:spMkLst>
        </pc:spChg>
        <pc:spChg chg="add mod">
          <ac:chgData name="Clara Andrada Monrós" userId="ecb7c3c0-6c5b-49d4-b4a4-d95c809d1335" providerId="ADAL" clId="{829C802A-6F6B-44FC-BA9E-65C5C1CC63D3}" dt="2024-11-28T16:26:14.064" v="10803" actId="1076"/>
          <ac:spMkLst>
            <pc:docMk/>
            <pc:sldMk cId="1329714235" sldId="466"/>
            <ac:spMk id="86" creationId="{3FB8525F-3F46-1362-053F-52F50276C380}"/>
          </ac:spMkLst>
        </pc:spChg>
        <pc:spChg chg="mod">
          <ac:chgData name="Clara Andrada Monrós" userId="ecb7c3c0-6c5b-49d4-b4a4-d95c809d1335" providerId="ADAL" clId="{829C802A-6F6B-44FC-BA9E-65C5C1CC63D3}" dt="2024-11-28T16:26:03.387" v="10799"/>
          <ac:spMkLst>
            <pc:docMk/>
            <pc:sldMk cId="1329714235" sldId="466"/>
            <ac:spMk id="88" creationId="{CC34A9D0-BB96-2342-F5C4-FCCD39A5FCC7}"/>
          </ac:spMkLst>
        </pc:spChg>
        <pc:spChg chg="mod">
          <ac:chgData name="Clara Andrada Monrós" userId="ecb7c3c0-6c5b-49d4-b4a4-d95c809d1335" providerId="ADAL" clId="{829C802A-6F6B-44FC-BA9E-65C5C1CC63D3}" dt="2024-11-28T16:26:03.387" v="10799"/>
          <ac:spMkLst>
            <pc:docMk/>
            <pc:sldMk cId="1329714235" sldId="466"/>
            <ac:spMk id="89" creationId="{9F689DBA-AA99-9F7C-DBA8-F45C952B2E37}"/>
          </ac:spMkLst>
        </pc:spChg>
        <pc:spChg chg="mod">
          <ac:chgData name="Clara Andrada Monrós" userId="ecb7c3c0-6c5b-49d4-b4a4-d95c809d1335" providerId="ADAL" clId="{829C802A-6F6B-44FC-BA9E-65C5C1CC63D3}" dt="2024-11-28T16:26:03.387" v="10799"/>
          <ac:spMkLst>
            <pc:docMk/>
            <pc:sldMk cId="1329714235" sldId="466"/>
            <ac:spMk id="91" creationId="{39A56534-F333-159E-A992-54C00B286CC9}"/>
          </ac:spMkLst>
        </pc:spChg>
        <pc:spChg chg="mod">
          <ac:chgData name="Clara Andrada Monrós" userId="ecb7c3c0-6c5b-49d4-b4a4-d95c809d1335" providerId="ADAL" clId="{829C802A-6F6B-44FC-BA9E-65C5C1CC63D3}" dt="2024-11-28T16:26:03.387" v="10799"/>
          <ac:spMkLst>
            <pc:docMk/>
            <pc:sldMk cId="1329714235" sldId="466"/>
            <ac:spMk id="92" creationId="{BF2E723D-4DFC-7442-0606-850A27B7829A}"/>
          </ac:spMkLst>
        </pc:spChg>
        <pc:spChg chg="add mod">
          <ac:chgData name="Clara Andrada Monrós" userId="ecb7c3c0-6c5b-49d4-b4a4-d95c809d1335" providerId="ADAL" clId="{829C802A-6F6B-44FC-BA9E-65C5C1CC63D3}" dt="2024-11-28T16:26:14.064" v="10803" actId="1076"/>
          <ac:spMkLst>
            <pc:docMk/>
            <pc:sldMk cId="1329714235" sldId="466"/>
            <ac:spMk id="93" creationId="{0D419800-12EF-BD0D-1975-3788485C2C24}"/>
          </ac:spMkLst>
        </pc:spChg>
        <pc:spChg chg="add mod">
          <ac:chgData name="Clara Andrada Monrós" userId="ecb7c3c0-6c5b-49d4-b4a4-d95c809d1335" providerId="ADAL" clId="{829C802A-6F6B-44FC-BA9E-65C5C1CC63D3}" dt="2024-11-28T16:26:14.064" v="10803" actId="1076"/>
          <ac:spMkLst>
            <pc:docMk/>
            <pc:sldMk cId="1329714235" sldId="466"/>
            <ac:spMk id="94" creationId="{C9A12455-C8B0-425A-5F80-F2D7CDA86BC9}"/>
          </ac:spMkLst>
        </pc:spChg>
        <pc:spChg chg="add mod">
          <ac:chgData name="Clara Andrada Monrós" userId="ecb7c3c0-6c5b-49d4-b4a4-d95c809d1335" providerId="ADAL" clId="{829C802A-6F6B-44FC-BA9E-65C5C1CC63D3}" dt="2024-11-28T16:26:14.064" v="10803" actId="1076"/>
          <ac:spMkLst>
            <pc:docMk/>
            <pc:sldMk cId="1329714235" sldId="466"/>
            <ac:spMk id="95" creationId="{96DBCF49-1671-CE22-2526-5A376314386B}"/>
          </ac:spMkLst>
        </pc:spChg>
        <pc:spChg chg="add mod">
          <ac:chgData name="Clara Andrada Monrós" userId="ecb7c3c0-6c5b-49d4-b4a4-d95c809d1335" providerId="ADAL" clId="{829C802A-6F6B-44FC-BA9E-65C5C1CC63D3}" dt="2024-11-28T16:26:14.064" v="10803" actId="1076"/>
          <ac:spMkLst>
            <pc:docMk/>
            <pc:sldMk cId="1329714235" sldId="466"/>
            <ac:spMk id="96" creationId="{9DA8677E-3FD0-9A4F-72E9-CADA9C3EC18E}"/>
          </ac:spMkLst>
        </pc:spChg>
        <pc:spChg chg="add mod">
          <ac:chgData name="Clara Andrada Monrós" userId="ecb7c3c0-6c5b-49d4-b4a4-d95c809d1335" providerId="ADAL" clId="{829C802A-6F6B-44FC-BA9E-65C5C1CC63D3}" dt="2024-11-28T16:26:14.064" v="10803" actId="1076"/>
          <ac:spMkLst>
            <pc:docMk/>
            <pc:sldMk cId="1329714235" sldId="466"/>
            <ac:spMk id="97" creationId="{FA59ADB2-A899-8EFA-9C2E-4ABFF066A7B1}"/>
          </ac:spMkLst>
        </pc:spChg>
        <pc:spChg chg="add mod">
          <ac:chgData name="Clara Andrada Monrós" userId="ecb7c3c0-6c5b-49d4-b4a4-d95c809d1335" providerId="ADAL" clId="{829C802A-6F6B-44FC-BA9E-65C5C1CC63D3}" dt="2024-11-28T16:26:14.064" v="10803" actId="1076"/>
          <ac:spMkLst>
            <pc:docMk/>
            <pc:sldMk cId="1329714235" sldId="466"/>
            <ac:spMk id="98" creationId="{95CEADF9-9C7A-248D-E7F4-C916FD555DFF}"/>
          </ac:spMkLst>
        </pc:spChg>
        <pc:spChg chg="add mod">
          <ac:chgData name="Clara Andrada Monrós" userId="ecb7c3c0-6c5b-49d4-b4a4-d95c809d1335" providerId="ADAL" clId="{829C802A-6F6B-44FC-BA9E-65C5C1CC63D3}" dt="2024-11-28T16:26:14.064" v="10803" actId="1076"/>
          <ac:spMkLst>
            <pc:docMk/>
            <pc:sldMk cId="1329714235" sldId="466"/>
            <ac:spMk id="99" creationId="{DED074D6-50A4-0929-567E-CB62E6D6AEF0}"/>
          </ac:spMkLst>
        </pc:spChg>
        <pc:spChg chg="add mod">
          <ac:chgData name="Clara Andrada Monrós" userId="ecb7c3c0-6c5b-49d4-b4a4-d95c809d1335" providerId="ADAL" clId="{829C802A-6F6B-44FC-BA9E-65C5C1CC63D3}" dt="2024-11-28T16:26:14.064" v="10803" actId="1076"/>
          <ac:spMkLst>
            <pc:docMk/>
            <pc:sldMk cId="1329714235" sldId="466"/>
            <ac:spMk id="100" creationId="{36941002-66A6-0810-C09F-DAF5CD81F12E}"/>
          </ac:spMkLst>
        </pc:spChg>
        <pc:spChg chg="add mod">
          <ac:chgData name="Clara Andrada Monrós" userId="ecb7c3c0-6c5b-49d4-b4a4-d95c809d1335" providerId="ADAL" clId="{829C802A-6F6B-44FC-BA9E-65C5C1CC63D3}" dt="2024-11-28T16:26:14.064" v="10803" actId="1076"/>
          <ac:spMkLst>
            <pc:docMk/>
            <pc:sldMk cId="1329714235" sldId="466"/>
            <ac:spMk id="101" creationId="{36E2D8DF-D804-A85A-29F3-C758EDEFA5B5}"/>
          </ac:spMkLst>
        </pc:spChg>
        <pc:spChg chg="add mod">
          <ac:chgData name="Clara Andrada Monrós" userId="ecb7c3c0-6c5b-49d4-b4a4-d95c809d1335" providerId="ADAL" clId="{829C802A-6F6B-44FC-BA9E-65C5C1CC63D3}" dt="2024-11-28T16:26:14.064" v="10803" actId="1076"/>
          <ac:spMkLst>
            <pc:docMk/>
            <pc:sldMk cId="1329714235" sldId="466"/>
            <ac:spMk id="102" creationId="{D06F5A9C-CF51-595F-77A1-FB9D0199ED82}"/>
          </ac:spMkLst>
        </pc:spChg>
        <pc:spChg chg="add mod">
          <ac:chgData name="Clara Andrada Monrós" userId="ecb7c3c0-6c5b-49d4-b4a4-d95c809d1335" providerId="ADAL" clId="{829C802A-6F6B-44FC-BA9E-65C5C1CC63D3}" dt="2024-11-28T16:26:14.064" v="10803" actId="1076"/>
          <ac:spMkLst>
            <pc:docMk/>
            <pc:sldMk cId="1329714235" sldId="466"/>
            <ac:spMk id="103" creationId="{8E4C5C86-F68F-3C02-3E03-20B5F20DBC9E}"/>
          </ac:spMkLst>
        </pc:spChg>
        <pc:spChg chg="add mod">
          <ac:chgData name="Clara Andrada Monrós" userId="ecb7c3c0-6c5b-49d4-b4a4-d95c809d1335" providerId="ADAL" clId="{829C802A-6F6B-44FC-BA9E-65C5C1CC63D3}" dt="2024-11-28T16:26:14.064" v="10803" actId="1076"/>
          <ac:spMkLst>
            <pc:docMk/>
            <pc:sldMk cId="1329714235" sldId="466"/>
            <ac:spMk id="104" creationId="{7082DDE5-3094-540C-32E1-38E88291E681}"/>
          </ac:spMkLst>
        </pc:spChg>
        <pc:spChg chg="add mod">
          <ac:chgData name="Clara Andrada Monrós" userId="ecb7c3c0-6c5b-49d4-b4a4-d95c809d1335" providerId="ADAL" clId="{829C802A-6F6B-44FC-BA9E-65C5C1CC63D3}" dt="2024-11-28T16:26:14.064" v="10803" actId="1076"/>
          <ac:spMkLst>
            <pc:docMk/>
            <pc:sldMk cId="1329714235" sldId="466"/>
            <ac:spMk id="105" creationId="{C513A67F-6307-47BC-54D8-EEC7C6AC2C68}"/>
          </ac:spMkLst>
        </pc:spChg>
        <pc:spChg chg="add mod">
          <ac:chgData name="Clara Andrada Monrós" userId="ecb7c3c0-6c5b-49d4-b4a4-d95c809d1335" providerId="ADAL" clId="{829C802A-6F6B-44FC-BA9E-65C5C1CC63D3}" dt="2024-11-28T16:26:14.064" v="10803" actId="1076"/>
          <ac:spMkLst>
            <pc:docMk/>
            <pc:sldMk cId="1329714235" sldId="466"/>
            <ac:spMk id="106" creationId="{EA5D83F0-58EE-5F2A-3B8D-279F49DD11F6}"/>
          </ac:spMkLst>
        </pc:spChg>
        <pc:spChg chg="add mod">
          <ac:chgData name="Clara Andrada Monrós" userId="ecb7c3c0-6c5b-49d4-b4a4-d95c809d1335" providerId="ADAL" clId="{829C802A-6F6B-44FC-BA9E-65C5C1CC63D3}" dt="2024-11-28T16:26:14.064" v="10803" actId="1076"/>
          <ac:spMkLst>
            <pc:docMk/>
            <pc:sldMk cId="1329714235" sldId="466"/>
            <ac:spMk id="107" creationId="{3EF44920-8597-79B3-F762-EC2B69324F5A}"/>
          </ac:spMkLst>
        </pc:spChg>
        <pc:spChg chg="add mod">
          <ac:chgData name="Clara Andrada Monrós" userId="ecb7c3c0-6c5b-49d4-b4a4-d95c809d1335" providerId="ADAL" clId="{829C802A-6F6B-44FC-BA9E-65C5C1CC63D3}" dt="2024-11-28T16:26:14.064" v="10803" actId="1076"/>
          <ac:spMkLst>
            <pc:docMk/>
            <pc:sldMk cId="1329714235" sldId="466"/>
            <ac:spMk id="108" creationId="{A6B686E1-320D-9F31-F5F1-D0CC615B0A77}"/>
          </ac:spMkLst>
        </pc:spChg>
        <pc:spChg chg="add mod">
          <ac:chgData name="Clara Andrada Monrós" userId="ecb7c3c0-6c5b-49d4-b4a4-d95c809d1335" providerId="ADAL" clId="{829C802A-6F6B-44FC-BA9E-65C5C1CC63D3}" dt="2024-11-28T16:26:14.064" v="10803" actId="1076"/>
          <ac:spMkLst>
            <pc:docMk/>
            <pc:sldMk cId="1329714235" sldId="466"/>
            <ac:spMk id="109" creationId="{89646874-1303-E63E-F0FB-DD5CEC513B74}"/>
          </ac:spMkLst>
        </pc:spChg>
        <pc:spChg chg="add mod">
          <ac:chgData name="Clara Andrada Monrós" userId="ecb7c3c0-6c5b-49d4-b4a4-d95c809d1335" providerId="ADAL" clId="{829C802A-6F6B-44FC-BA9E-65C5C1CC63D3}" dt="2024-11-28T16:26:14.064" v="10803" actId="1076"/>
          <ac:spMkLst>
            <pc:docMk/>
            <pc:sldMk cId="1329714235" sldId="466"/>
            <ac:spMk id="110" creationId="{364BBE37-CF68-8321-8CA0-CA00E3F5A9CA}"/>
          </ac:spMkLst>
        </pc:spChg>
        <pc:spChg chg="add mod">
          <ac:chgData name="Clara Andrada Monrós" userId="ecb7c3c0-6c5b-49d4-b4a4-d95c809d1335" providerId="ADAL" clId="{829C802A-6F6B-44FC-BA9E-65C5C1CC63D3}" dt="2024-11-28T16:26:14.064" v="10803" actId="1076"/>
          <ac:spMkLst>
            <pc:docMk/>
            <pc:sldMk cId="1329714235" sldId="466"/>
            <ac:spMk id="111" creationId="{9C97FECC-D74C-3964-C4FE-DEC14D72B88C}"/>
          </ac:spMkLst>
        </pc:spChg>
        <pc:spChg chg="add mod">
          <ac:chgData name="Clara Andrada Monrós" userId="ecb7c3c0-6c5b-49d4-b4a4-d95c809d1335" providerId="ADAL" clId="{829C802A-6F6B-44FC-BA9E-65C5C1CC63D3}" dt="2024-11-28T16:26:14.064" v="10803" actId="1076"/>
          <ac:spMkLst>
            <pc:docMk/>
            <pc:sldMk cId="1329714235" sldId="466"/>
            <ac:spMk id="112" creationId="{D2062ED9-1602-2DFE-12F2-81B6C808DFC2}"/>
          </ac:spMkLst>
        </pc:spChg>
        <pc:spChg chg="add mod">
          <ac:chgData name="Clara Andrada Monrós" userId="ecb7c3c0-6c5b-49d4-b4a4-d95c809d1335" providerId="ADAL" clId="{829C802A-6F6B-44FC-BA9E-65C5C1CC63D3}" dt="2024-11-28T16:26:14.064" v="10803" actId="1076"/>
          <ac:spMkLst>
            <pc:docMk/>
            <pc:sldMk cId="1329714235" sldId="466"/>
            <ac:spMk id="113" creationId="{A33AB340-97E1-480E-2A08-446D1BAF58AD}"/>
          </ac:spMkLst>
        </pc:spChg>
        <pc:spChg chg="add mod">
          <ac:chgData name="Clara Andrada Monrós" userId="ecb7c3c0-6c5b-49d4-b4a4-d95c809d1335" providerId="ADAL" clId="{829C802A-6F6B-44FC-BA9E-65C5C1CC63D3}" dt="2024-11-28T16:26:14.064" v="10803" actId="1076"/>
          <ac:spMkLst>
            <pc:docMk/>
            <pc:sldMk cId="1329714235" sldId="466"/>
            <ac:spMk id="114" creationId="{F9990348-C3C8-03F2-E493-B230E20BCE32}"/>
          </ac:spMkLst>
        </pc:spChg>
        <pc:spChg chg="add mod">
          <ac:chgData name="Clara Andrada Monrós" userId="ecb7c3c0-6c5b-49d4-b4a4-d95c809d1335" providerId="ADAL" clId="{829C802A-6F6B-44FC-BA9E-65C5C1CC63D3}" dt="2024-11-28T16:26:14.064" v="10803" actId="1076"/>
          <ac:spMkLst>
            <pc:docMk/>
            <pc:sldMk cId="1329714235" sldId="466"/>
            <ac:spMk id="115" creationId="{BE0FB692-51D9-C0EE-DAE7-361D89B688DF}"/>
          </ac:spMkLst>
        </pc:spChg>
        <pc:spChg chg="add mod">
          <ac:chgData name="Clara Andrada Monrós" userId="ecb7c3c0-6c5b-49d4-b4a4-d95c809d1335" providerId="ADAL" clId="{829C802A-6F6B-44FC-BA9E-65C5C1CC63D3}" dt="2024-11-28T16:26:14.064" v="10803" actId="1076"/>
          <ac:spMkLst>
            <pc:docMk/>
            <pc:sldMk cId="1329714235" sldId="466"/>
            <ac:spMk id="116" creationId="{2DA0A496-B416-C843-471E-E2C183FF12A5}"/>
          </ac:spMkLst>
        </pc:spChg>
        <pc:spChg chg="add mod">
          <ac:chgData name="Clara Andrada Monrós" userId="ecb7c3c0-6c5b-49d4-b4a4-d95c809d1335" providerId="ADAL" clId="{829C802A-6F6B-44FC-BA9E-65C5C1CC63D3}" dt="2024-11-28T16:26:14.064" v="10803" actId="1076"/>
          <ac:spMkLst>
            <pc:docMk/>
            <pc:sldMk cId="1329714235" sldId="466"/>
            <ac:spMk id="117" creationId="{5B4C4690-9A62-683A-4449-FB2DB2B0A976}"/>
          </ac:spMkLst>
        </pc:spChg>
        <pc:spChg chg="add mod">
          <ac:chgData name="Clara Andrada Monrós" userId="ecb7c3c0-6c5b-49d4-b4a4-d95c809d1335" providerId="ADAL" clId="{829C802A-6F6B-44FC-BA9E-65C5C1CC63D3}" dt="2024-11-28T16:26:14.064" v="10803" actId="1076"/>
          <ac:spMkLst>
            <pc:docMk/>
            <pc:sldMk cId="1329714235" sldId="466"/>
            <ac:spMk id="118" creationId="{D9FE9085-757C-E696-E64A-1657A12B1FD2}"/>
          </ac:spMkLst>
        </pc:spChg>
        <pc:spChg chg="add mod">
          <ac:chgData name="Clara Andrada Monrós" userId="ecb7c3c0-6c5b-49d4-b4a4-d95c809d1335" providerId="ADAL" clId="{829C802A-6F6B-44FC-BA9E-65C5C1CC63D3}" dt="2024-11-28T16:26:14.064" v="10803" actId="1076"/>
          <ac:spMkLst>
            <pc:docMk/>
            <pc:sldMk cId="1329714235" sldId="466"/>
            <ac:spMk id="119" creationId="{D753651D-1194-3AC8-6D05-BA78DDA8A40B}"/>
          </ac:spMkLst>
        </pc:spChg>
        <pc:spChg chg="add mod">
          <ac:chgData name="Clara Andrada Monrós" userId="ecb7c3c0-6c5b-49d4-b4a4-d95c809d1335" providerId="ADAL" clId="{829C802A-6F6B-44FC-BA9E-65C5C1CC63D3}" dt="2024-11-28T16:26:14.064" v="10803" actId="1076"/>
          <ac:spMkLst>
            <pc:docMk/>
            <pc:sldMk cId="1329714235" sldId="466"/>
            <ac:spMk id="120" creationId="{75F2BD33-993F-2921-8464-9D215F9C4B7F}"/>
          </ac:spMkLst>
        </pc:spChg>
        <pc:spChg chg="add mod">
          <ac:chgData name="Clara Andrada Monrós" userId="ecb7c3c0-6c5b-49d4-b4a4-d95c809d1335" providerId="ADAL" clId="{829C802A-6F6B-44FC-BA9E-65C5C1CC63D3}" dt="2024-11-28T16:26:14.064" v="10803" actId="1076"/>
          <ac:spMkLst>
            <pc:docMk/>
            <pc:sldMk cId="1329714235" sldId="466"/>
            <ac:spMk id="121" creationId="{4AD439D3-98B0-F072-2296-501DDFF45E64}"/>
          </ac:spMkLst>
        </pc:spChg>
        <pc:spChg chg="add mod">
          <ac:chgData name="Clara Andrada Monrós" userId="ecb7c3c0-6c5b-49d4-b4a4-d95c809d1335" providerId="ADAL" clId="{829C802A-6F6B-44FC-BA9E-65C5C1CC63D3}" dt="2024-11-28T16:26:14.064" v="10803" actId="1076"/>
          <ac:spMkLst>
            <pc:docMk/>
            <pc:sldMk cId="1329714235" sldId="466"/>
            <ac:spMk id="122" creationId="{9C666DE8-DC38-7F4E-CF44-EE4572BE7979}"/>
          </ac:spMkLst>
        </pc:spChg>
        <pc:spChg chg="add mod">
          <ac:chgData name="Clara Andrada Monrós" userId="ecb7c3c0-6c5b-49d4-b4a4-d95c809d1335" providerId="ADAL" clId="{829C802A-6F6B-44FC-BA9E-65C5C1CC63D3}" dt="2024-11-28T16:26:14.064" v="10803" actId="1076"/>
          <ac:spMkLst>
            <pc:docMk/>
            <pc:sldMk cId="1329714235" sldId="466"/>
            <ac:spMk id="123" creationId="{C5A342D1-CB89-384D-9A04-5D742EAB33DC}"/>
          </ac:spMkLst>
        </pc:spChg>
        <pc:spChg chg="add mod">
          <ac:chgData name="Clara Andrada Monrós" userId="ecb7c3c0-6c5b-49d4-b4a4-d95c809d1335" providerId="ADAL" clId="{829C802A-6F6B-44FC-BA9E-65C5C1CC63D3}" dt="2024-11-28T16:26:14.064" v="10803" actId="1076"/>
          <ac:spMkLst>
            <pc:docMk/>
            <pc:sldMk cId="1329714235" sldId="466"/>
            <ac:spMk id="124" creationId="{2B8BFFBE-CFED-DA7F-8C40-68A652BB5037}"/>
          </ac:spMkLst>
        </pc:spChg>
        <pc:spChg chg="add mod">
          <ac:chgData name="Clara Andrada Monrós" userId="ecb7c3c0-6c5b-49d4-b4a4-d95c809d1335" providerId="ADAL" clId="{829C802A-6F6B-44FC-BA9E-65C5C1CC63D3}" dt="2024-11-28T16:26:14.064" v="10803" actId="1076"/>
          <ac:spMkLst>
            <pc:docMk/>
            <pc:sldMk cId="1329714235" sldId="466"/>
            <ac:spMk id="125" creationId="{5929A289-D89C-E165-AE1E-BBF73A4A2855}"/>
          </ac:spMkLst>
        </pc:spChg>
        <pc:spChg chg="add mod">
          <ac:chgData name="Clara Andrada Monrós" userId="ecb7c3c0-6c5b-49d4-b4a4-d95c809d1335" providerId="ADAL" clId="{829C802A-6F6B-44FC-BA9E-65C5C1CC63D3}" dt="2024-11-28T16:26:14.064" v="10803" actId="1076"/>
          <ac:spMkLst>
            <pc:docMk/>
            <pc:sldMk cId="1329714235" sldId="466"/>
            <ac:spMk id="126" creationId="{B1FEF119-5AB2-C9B0-7136-480E6260476C}"/>
          </ac:spMkLst>
        </pc:spChg>
        <pc:spChg chg="add mod">
          <ac:chgData name="Clara Andrada Monrós" userId="ecb7c3c0-6c5b-49d4-b4a4-d95c809d1335" providerId="ADAL" clId="{829C802A-6F6B-44FC-BA9E-65C5C1CC63D3}" dt="2024-11-28T16:26:14.064" v="10803" actId="1076"/>
          <ac:spMkLst>
            <pc:docMk/>
            <pc:sldMk cId="1329714235" sldId="466"/>
            <ac:spMk id="127" creationId="{FBDC8367-39C2-A55C-3628-718DB90B838D}"/>
          </ac:spMkLst>
        </pc:spChg>
        <pc:spChg chg="add mod">
          <ac:chgData name="Clara Andrada Monrós" userId="ecb7c3c0-6c5b-49d4-b4a4-d95c809d1335" providerId="ADAL" clId="{829C802A-6F6B-44FC-BA9E-65C5C1CC63D3}" dt="2024-11-28T16:26:14.064" v="10803" actId="1076"/>
          <ac:spMkLst>
            <pc:docMk/>
            <pc:sldMk cId="1329714235" sldId="466"/>
            <ac:spMk id="128" creationId="{3604C0AF-4555-E91E-5A77-2018CA6DF9C4}"/>
          </ac:spMkLst>
        </pc:spChg>
        <pc:spChg chg="add mod">
          <ac:chgData name="Clara Andrada Monrós" userId="ecb7c3c0-6c5b-49d4-b4a4-d95c809d1335" providerId="ADAL" clId="{829C802A-6F6B-44FC-BA9E-65C5C1CC63D3}" dt="2024-11-28T16:26:14.064" v="10803" actId="1076"/>
          <ac:spMkLst>
            <pc:docMk/>
            <pc:sldMk cId="1329714235" sldId="466"/>
            <ac:spMk id="129" creationId="{3DE541D2-1D63-3350-8BAC-D314E7E818F9}"/>
          </ac:spMkLst>
        </pc:spChg>
        <pc:spChg chg="add mod">
          <ac:chgData name="Clara Andrada Monrós" userId="ecb7c3c0-6c5b-49d4-b4a4-d95c809d1335" providerId="ADAL" clId="{829C802A-6F6B-44FC-BA9E-65C5C1CC63D3}" dt="2024-11-28T16:26:14.064" v="10803" actId="1076"/>
          <ac:spMkLst>
            <pc:docMk/>
            <pc:sldMk cId="1329714235" sldId="466"/>
            <ac:spMk id="130" creationId="{6C2D976C-A0CF-64DB-AF71-1F015AE36DB8}"/>
          </ac:spMkLst>
        </pc:spChg>
        <pc:spChg chg="add mod">
          <ac:chgData name="Clara Andrada Monrós" userId="ecb7c3c0-6c5b-49d4-b4a4-d95c809d1335" providerId="ADAL" clId="{829C802A-6F6B-44FC-BA9E-65C5C1CC63D3}" dt="2024-11-28T16:26:14.064" v="10803" actId="1076"/>
          <ac:spMkLst>
            <pc:docMk/>
            <pc:sldMk cId="1329714235" sldId="466"/>
            <ac:spMk id="131" creationId="{A3628AF6-5D41-52D8-E653-59167856047B}"/>
          </ac:spMkLst>
        </pc:spChg>
        <pc:spChg chg="add mod">
          <ac:chgData name="Clara Andrada Monrós" userId="ecb7c3c0-6c5b-49d4-b4a4-d95c809d1335" providerId="ADAL" clId="{829C802A-6F6B-44FC-BA9E-65C5C1CC63D3}" dt="2024-11-28T16:26:14.064" v="10803" actId="1076"/>
          <ac:spMkLst>
            <pc:docMk/>
            <pc:sldMk cId="1329714235" sldId="466"/>
            <ac:spMk id="132" creationId="{7F82A372-D32A-0172-B8C3-7EFC845157B9}"/>
          </ac:spMkLst>
        </pc:spChg>
        <pc:spChg chg="add mod">
          <ac:chgData name="Clara Andrada Monrós" userId="ecb7c3c0-6c5b-49d4-b4a4-d95c809d1335" providerId="ADAL" clId="{829C802A-6F6B-44FC-BA9E-65C5C1CC63D3}" dt="2024-11-28T16:26:14.064" v="10803" actId="1076"/>
          <ac:spMkLst>
            <pc:docMk/>
            <pc:sldMk cId="1329714235" sldId="466"/>
            <ac:spMk id="133" creationId="{E0F183EC-E5CB-6706-6D7C-8A51C27CEB0D}"/>
          </ac:spMkLst>
        </pc:spChg>
        <pc:spChg chg="add mod">
          <ac:chgData name="Clara Andrada Monrós" userId="ecb7c3c0-6c5b-49d4-b4a4-d95c809d1335" providerId="ADAL" clId="{829C802A-6F6B-44FC-BA9E-65C5C1CC63D3}" dt="2024-11-28T16:26:14.064" v="10803" actId="1076"/>
          <ac:spMkLst>
            <pc:docMk/>
            <pc:sldMk cId="1329714235" sldId="466"/>
            <ac:spMk id="134" creationId="{811DE551-1F56-152F-BAB7-DDD5B57874B7}"/>
          </ac:spMkLst>
        </pc:spChg>
        <pc:spChg chg="add mod">
          <ac:chgData name="Clara Andrada Monrós" userId="ecb7c3c0-6c5b-49d4-b4a4-d95c809d1335" providerId="ADAL" clId="{829C802A-6F6B-44FC-BA9E-65C5C1CC63D3}" dt="2024-11-28T16:26:14.064" v="10803" actId="1076"/>
          <ac:spMkLst>
            <pc:docMk/>
            <pc:sldMk cId="1329714235" sldId="466"/>
            <ac:spMk id="135" creationId="{EE9206C4-0547-3E12-9C79-7DB550551F8A}"/>
          </ac:spMkLst>
        </pc:spChg>
        <pc:spChg chg="add mod">
          <ac:chgData name="Clara Andrada Monrós" userId="ecb7c3c0-6c5b-49d4-b4a4-d95c809d1335" providerId="ADAL" clId="{829C802A-6F6B-44FC-BA9E-65C5C1CC63D3}" dt="2024-11-28T16:26:14.064" v="10803" actId="1076"/>
          <ac:spMkLst>
            <pc:docMk/>
            <pc:sldMk cId="1329714235" sldId="466"/>
            <ac:spMk id="136" creationId="{350DF4ED-6DA2-9F28-1231-88C36EF88087}"/>
          </ac:spMkLst>
        </pc:spChg>
        <pc:spChg chg="add mod">
          <ac:chgData name="Clara Andrada Monrós" userId="ecb7c3c0-6c5b-49d4-b4a4-d95c809d1335" providerId="ADAL" clId="{829C802A-6F6B-44FC-BA9E-65C5C1CC63D3}" dt="2024-11-28T16:26:14.064" v="10803" actId="1076"/>
          <ac:spMkLst>
            <pc:docMk/>
            <pc:sldMk cId="1329714235" sldId="466"/>
            <ac:spMk id="137" creationId="{1BD16B4A-1211-C6DE-3229-19933AAFE30F}"/>
          </ac:spMkLst>
        </pc:spChg>
        <pc:spChg chg="add mod">
          <ac:chgData name="Clara Andrada Monrós" userId="ecb7c3c0-6c5b-49d4-b4a4-d95c809d1335" providerId="ADAL" clId="{829C802A-6F6B-44FC-BA9E-65C5C1CC63D3}" dt="2024-11-28T16:26:14.064" v="10803" actId="1076"/>
          <ac:spMkLst>
            <pc:docMk/>
            <pc:sldMk cId="1329714235" sldId="466"/>
            <ac:spMk id="138" creationId="{6716953B-2D43-05BD-BCF4-DE6672E69F3B}"/>
          </ac:spMkLst>
        </pc:spChg>
        <pc:spChg chg="add mod">
          <ac:chgData name="Clara Andrada Monrós" userId="ecb7c3c0-6c5b-49d4-b4a4-d95c809d1335" providerId="ADAL" clId="{829C802A-6F6B-44FC-BA9E-65C5C1CC63D3}" dt="2024-11-28T16:26:14.064" v="10803" actId="1076"/>
          <ac:spMkLst>
            <pc:docMk/>
            <pc:sldMk cId="1329714235" sldId="466"/>
            <ac:spMk id="139" creationId="{EF1BCBD5-A9DB-00D4-07EE-371660051EB5}"/>
          </ac:spMkLst>
        </pc:spChg>
        <pc:spChg chg="add mod">
          <ac:chgData name="Clara Andrada Monrós" userId="ecb7c3c0-6c5b-49d4-b4a4-d95c809d1335" providerId="ADAL" clId="{829C802A-6F6B-44FC-BA9E-65C5C1CC63D3}" dt="2024-11-28T16:26:14.064" v="10803" actId="1076"/>
          <ac:spMkLst>
            <pc:docMk/>
            <pc:sldMk cId="1329714235" sldId="466"/>
            <ac:spMk id="140" creationId="{C75336B2-C64E-D599-2F49-E26A4024CA26}"/>
          </ac:spMkLst>
        </pc:spChg>
        <pc:spChg chg="add mod">
          <ac:chgData name="Clara Andrada Monrós" userId="ecb7c3c0-6c5b-49d4-b4a4-d95c809d1335" providerId="ADAL" clId="{829C802A-6F6B-44FC-BA9E-65C5C1CC63D3}" dt="2024-11-28T16:26:14.064" v="10803" actId="1076"/>
          <ac:spMkLst>
            <pc:docMk/>
            <pc:sldMk cId="1329714235" sldId="466"/>
            <ac:spMk id="141" creationId="{496D3231-97BD-65F6-F523-05D52ACC51BC}"/>
          </ac:spMkLst>
        </pc:spChg>
        <pc:spChg chg="add mod">
          <ac:chgData name="Clara Andrada Monrós" userId="ecb7c3c0-6c5b-49d4-b4a4-d95c809d1335" providerId="ADAL" clId="{829C802A-6F6B-44FC-BA9E-65C5C1CC63D3}" dt="2024-11-28T16:26:14.064" v="10803" actId="1076"/>
          <ac:spMkLst>
            <pc:docMk/>
            <pc:sldMk cId="1329714235" sldId="466"/>
            <ac:spMk id="142" creationId="{5CCEC452-6095-3820-05CC-0647D338E533}"/>
          </ac:spMkLst>
        </pc:spChg>
        <pc:spChg chg="add mod">
          <ac:chgData name="Clara Andrada Monrós" userId="ecb7c3c0-6c5b-49d4-b4a4-d95c809d1335" providerId="ADAL" clId="{829C802A-6F6B-44FC-BA9E-65C5C1CC63D3}" dt="2024-11-28T16:26:14.064" v="10803" actId="1076"/>
          <ac:spMkLst>
            <pc:docMk/>
            <pc:sldMk cId="1329714235" sldId="466"/>
            <ac:spMk id="143" creationId="{60D7881C-7567-2903-8476-E730F232DCFF}"/>
          </ac:spMkLst>
        </pc:spChg>
        <pc:spChg chg="add mod">
          <ac:chgData name="Clara Andrada Monrós" userId="ecb7c3c0-6c5b-49d4-b4a4-d95c809d1335" providerId="ADAL" clId="{829C802A-6F6B-44FC-BA9E-65C5C1CC63D3}" dt="2024-11-28T16:26:14.064" v="10803" actId="1076"/>
          <ac:spMkLst>
            <pc:docMk/>
            <pc:sldMk cId="1329714235" sldId="466"/>
            <ac:spMk id="144" creationId="{9B2BF245-FBC6-0241-BB65-502ECAA7B072}"/>
          </ac:spMkLst>
        </pc:spChg>
        <pc:spChg chg="add mod">
          <ac:chgData name="Clara Andrada Monrós" userId="ecb7c3c0-6c5b-49d4-b4a4-d95c809d1335" providerId="ADAL" clId="{829C802A-6F6B-44FC-BA9E-65C5C1CC63D3}" dt="2024-11-28T16:26:14.064" v="10803" actId="1076"/>
          <ac:spMkLst>
            <pc:docMk/>
            <pc:sldMk cId="1329714235" sldId="466"/>
            <ac:spMk id="145" creationId="{8531EC62-25C2-A97C-1882-B971C025A163}"/>
          </ac:spMkLst>
        </pc:spChg>
        <pc:spChg chg="add mod">
          <ac:chgData name="Clara Andrada Monrós" userId="ecb7c3c0-6c5b-49d4-b4a4-d95c809d1335" providerId="ADAL" clId="{829C802A-6F6B-44FC-BA9E-65C5C1CC63D3}" dt="2024-11-28T16:26:14.064" v="10803" actId="1076"/>
          <ac:spMkLst>
            <pc:docMk/>
            <pc:sldMk cId="1329714235" sldId="466"/>
            <ac:spMk id="146" creationId="{634256DD-AF05-C81D-3093-FBE48F80E3C7}"/>
          </ac:spMkLst>
        </pc:spChg>
        <pc:spChg chg="add mod">
          <ac:chgData name="Clara Andrada Monrós" userId="ecb7c3c0-6c5b-49d4-b4a4-d95c809d1335" providerId="ADAL" clId="{829C802A-6F6B-44FC-BA9E-65C5C1CC63D3}" dt="2024-11-28T16:26:14.064" v="10803" actId="1076"/>
          <ac:spMkLst>
            <pc:docMk/>
            <pc:sldMk cId="1329714235" sldId="466"/>
            <ac:spMk id="147" creationId="{745E332B-B51C-3669-979D-6BC13B828823}"/>
          </ac:spMkLst>
        </pc:spChg>
        <pc:spChg chg="add mod">
          <ac:chgData name="Clara Andrada Monrós" userId="ecb7c3c0-6c5b-49d4-b4a4-d95c809d1335" providerId="ADAL" clId="{829C802A-6F6B-44FC-BA9E-65C5C1CC63D3}" dt="2024-11-28T16:26:14.064" v="10803" actId="1076"/>
          <ac:spMkLst>
            <pc:docMk/>
            <pc:sldMk cId="1329714235" sldId="466"/>
            <ac:spMk id="148" creationId="{8CF471FF-3699-86AA-1F49-53B23FBF146B}"/>
          </ac:spMkLst>
        </pc:spChg>
        <pc:spChg chg="add mod">
          <ac:chgData name="Clara Andrada Monrós" userId="ecb7c3c0-6c5b-49d4-b4a4-d95c809d1335" providerId="ADAL" clId="{829C802A-6F6B-44FC-BA9E-65C5C1CC63D3}" dt="2024-11-28T16:26:14.064" v="10803" actId="1076"/>
          <ac:spMkLst>
            <pc:docMk/>
            <pc:sldMk cId="1329714235" sldId="466"/>
            <ac:spMk id="149" creationId="{9034CB8C-7EE7-6D37-ABF5-33D8E544A508}"/>
          </ac:spMkLst>
        </pc:spChg>
        <pc:spChg chg="add mod">
          <ac:chgData name="Clara Andrada Monrós" userId="ecb7c3c0-6c5b-49d4-b4a4-d95c809d1335" providerId="ADAL" clId="{829C802A-6F6B-44FC-BA9E-65C5C1CC63D3}" dt="2024-11-28T16:26:14.064" v="10803" actId="1076"/>
          <ac:spMkLst>
            <pc:docMk/>
            <pc:sldMk cId="1329714235" sldId="466"/>
            <ac:spMk id="150" creationId="{13E9BAEB-CFEB-625F-D2B8-C46AB42DE446}"/>
          </ac:spMkLst>
        </pc:spChg>
        <pc:spChg chg="add mod">
          <ac:chgData name="Clara Andrada Monrós" userId="ecb7c3c0-6c5b-49d4-b4a4-d95c809d1335" providerId="ADAL" clId="{829C802A-6F6B-44FC-BA9E-65C5C1CC63D3}" dt="2024-11-28T16:26:14.064" v="10803" actId="1076"/>
          <ac:spMkLst>
            <pc:docMk/>
            <pc:sldMk cId="1329714235" sldId="466"/>
            <ac:spMk id="151" creationId="{FCD48276-92F4-F86D-9730-1E8152DFDF44}"/>
          </ac:spMkLst>
        </pc:spChg>
        <pc:spChg chg="add mod">
          <ac:chgData name="Clara Andrada Monrós" userId="ecb7c3c0-6c5b-49d4-b4a4-d95c809d1335" providerId="ADAL" clId="{829C802A-6F6B-44FC-BA9E-65C5C1CC63D3}" dt="2024-11-28T16:26:14.064" v="10803" actId="1076"/>
          <ac:spMkLst>
            <pc:docMk/>
            <pc:sldMk cId="1329714235" sldId="466"/>
            <ac:spMk id="152" creationId="{522C299B-3DB5-4B97-5323-6C057F7D7C31}"/>
          </ac:spMkLst>
        </pc:spChg>
        <pc:spChg chg="add mod">
          <ac:chgData name="Clara Andrada Monrós" userId="ecb7c3c0-6c5b-49d4-b4a4-d95c809d1335" providerId="ADAL" clId="{829C802A-6F6B-44FC-BA9E-65C5C1CC63D3}" dt="2024-11-28T16:26:14.064" v="10803" actId="1076"/>
          <ac:spMkLst>
            <pc:docMk/>
            <pc:sldMk cId="1329714235" sldId="466"/>
            <ac:spMk id="153" creationId="{5C0F3D3F-7802-5D22-710C-5F4E9B8141A7}"/>
          </ac:spMkLst>
        </pc:spChg>
        <pc:spChg chg="add mod">
          <ac:chgData name="Clara Andrada Monrós" userId="ecb7c3c0-6c5b-49d4-b4a4-d95c809d1335" providerId="ADAL" clId="{829C802A-6F6B-44FC-BA9E-65C5C1CC63D3}" dt="2024-11-28T16:26:14.064" v="10803" actId="1076"/>
          <ac:spMkLst>
            <pc:docMk/>
            <pc:sldMk cId="1329714235" sldId="466"/>
            <ac:spMk id="154" creationId="{ACD15135-4DAE-B656-C1C5-5EA572B4802E}"/>
          </ac:spMkLst>
        </pc:spChg>
        <pc:spChg chg="add mod">
          <ac:chgData name="Clara Andrada Monrós" userId="ecb7c3c0-6c5b-49d4-b4a4-d95c809d1335" providerId="ADAL" clId="{829C802A-6F6B-44FC-BA9E-65C5C1CC63D3}" dt="2024-11-28T16:26:14.064" v="10803" actId="1076"/>
          <ac:spMkLst>
            <pc:docMk/>
            <pc:sldMk cId="1329714235" sldId="466"/>
            <ac:spMk id="155" creationId="{6E21D8AC-5AC7-18C8-7A46-B926DF484219}"/>
          </ac:spMkLst>
        </pc:spChg>
        <pc:spChg chg="add mod">
          <ac:chgData name="Clara Andrada Monrós" userId="ecb7c3c0-6c5b-49d4-b4a4-d95c809d1335" providerId="ADAL" clId="{829C802A-6F6B-44FC-BA9E-65C5C1CC63D3}" dt="2024-11-28T16:26:14.064" v="10803" actId="1076"/>
          <ac:spMkLst>
            <pc:docMk/>
            <pc:sldMk cId="1329714235" sldId="466"/>
            <ac:spMk id="156" creationId="{B286EFEA-438E-DAD8-9143-72DEC1B26E08}"/>
          </ac:spMkLst>
        </pc:spChg>
        <pc:spChg chg="add mod">
          <ac:chgData name="Clara Andrada Monrós" userId="ecb7c3c0-6c5b-49d4-b4a4-d95c809d1335" providerId="ADAL" clId="{829C802A-6F6B-44FC-BA9E-65C5C1CC63D3}" dt="2024-11-28T16:26:14.064" v="10803" actId="1076"/>
          <ac:spMkLst>
            <pc:docMk/>
            <pc:sldMk cId="1329714235" sldId="466"/>
            <ac:spMk id="157" creationId="{DA0E2B5B-49B3-05D9-05AE-B7C3963A35D5}"/>
          </ac:spMkLst>
        </pc:spChg>
        <pc:spChg chg="add del mod">
          <ac:chgData name="Clara Andrada Monrós" userId="ecb7c3c0-6c5b-49d4-b4a4-d95c809d1335" providerId="ADAL" clId="{829C802A-6F6B-44FC-BA9E-65C5C1CC63D3}" dt="2024-11-29T09:16:11.149" v="10811" actId="478"/>
          <ac:spMkLst>
            <pc:docMk/>
            <pc:sldMk cId="1329714235" sldId="466"/>
            <ac:spMk id="158" creationId="{74DFBBFB-DB95-C4BC-C19A-EA334E274FDF}"/>
          </ac:spMkLst>
        </pc:spChg>
        <pc:grpChg chg="add mod">
          <ac:chgData name="Clara Andrada Monrós" userId="ecb7c3c0-6c5b-49d4-b4a4-d95c809d1335" providerId="ADAL" clId="{829C802A-6F6B-44FC-BA9E-65C5C1CC63D3}" dt="2024-11-28T16:26:14.064" v="10803" actId="1076"/>
          <ac:grpSpMkLst>
            <pc:docMk/>
            <pc:sldMk cId="1329714235" sldId="466"/>
            <ac:grpSpMk id="87" creationId="{E892B2D1-2B96-F50F-1BE2-436C9831E5FC}"/>
          </ac:grpSpMkLst>
        </pc:grpChg>
        <pc:grpChg chg="add mod">
          <ac:chgData name="Clara Andrada Monrós" userId="ecb7c3c0-6c5b-49d4-b4a4-d95c809d1335" providerId="ADAL" clId="{829C802A-6F6B-44FC-BA9E-65C5C1CC63D3}" dt="2024-11-28T16:26:14.064" v="10803" actId="1076"/>
          <ac:grpSpMkLst>
            <pc:docMk/>
            <pc:sldMk cId="1329714235" sldId="466"/>
            <ac:grpSpMk id="90" creationId="{BC81B659-F8D5-AE83-3F0C-43C0D4142485}"/>
          </ac:grpSpMkLst>
        </pc:grpChg>
        <pc:picChg chg="add mod">
          <ac:chgData name="Clara Andrada Monrós" userId="ecb7c3c0-6c5b-49d4-b4a4-d95c809d1335" providerId="ADAL" clId="{829C802A-6F6B-44FC-BA9E-65C5C1CC63D3}" dt="2024-11-28T16:26:14.064" v="10803" actId="1076"/>
          <ac:picMkLst>
            <pc:docMk/>
            <pc:sldMk cId="1329714235" sldId="466"/>
            <ac:picMk id="159" creationId="{3F860F52-D16F-F2B0-3361-3BD6D08C050F}"/>
          </ac:picMkLst>
        </pc:picChg>
        <pc:picChg chg="add mod">
          <ac:chgData name="Clara Andrada Monrós" userId="ecb7c3c0-6c5b-49d4-b4a4-d95c809d1335" providerId="ADAL" clId="{829C802A-6F6B-44FC-BA9E-65C5C1CC63D3}" dt="2024-11-28T16:26:14.064" v="10803" actId="1076"/>
          <ac:picMkLst>
            <pc:docMk/>
            <pc:sldMk cId="1329714235" sldId="466"/>
            <ac:picMk id="160" creationId="{1A11E1CE-1EF6-F10D-68E4-5454AA305FC6}"/>
          </ac:picMkLst>
        </pc:picChg>
        <pc:picChg chg="add mod">
          <ac:chgData name="Clara Andrada Monrós" userId="ecb7c3c0-6c5b-49d4-b4a4-d95c809d1335" providerId="ADAL" clId="{829C802A-6F6B-44FC-BA9E-65C5C1CC63D3}" dt="2024-11-28T16:26:14.064" v="10803" actId="1076"/>
          <ac:picMkLst>
            <pc:docMk/>
            <pc:sldMk cId="1329714235" sldId="466"/>
            <ac:picMk id="161" creationId="{8E135399-F723-C2F0-5A49-89A02DB3628E}"/>
          </ac:picMkLst>
        </pc:picChg>
        <pc:picChg chg="add mod">
          <ac:chgData name="Clara Andrada Monrós" userId="ecb7c3c0-6c5b-49d4-b4a4-d95c809d1335" providerId="ADAL" clId="{829C802A-6F6B-44FC-BA9E-65C5C1CC63D3}" dt="2024-11-28T16:26:14.064" v="10803" actId="1076"/>
          <ac:picMkLst>
            <pc:docMk/>
            <pc:sldMk cId="1329714235" sldId="466"/>
            <ac:picMk id="162" creationId="{15F4EF56-89C2-579F-A01F-B8CFFFE0290A}"/>
          </ac:picMkLst>
        </pc:picChg>
        <pc:picChg chg="add mod">
          <ac:chgData name="Clara Andrada Monrós" userId="ecb7c3c0-6c5b-49d4-b4a4-d95c809d1335" providerId="ADAL" clId="{829C802A-6F6B-44FC-BA9E-65C5C1CC63D3}" dt="2024-11-28T16:26:14.064" v="10803" actId="1076"/>
          <ac:picMkLst>
            <pc:docMk/>
            <pc:sldMk cId="1329714235" sldId="466"/>
            <ac:picMk id="163" creationId="{D6FFD4C4-1DFA-36EC-A207-F3A1F181EAE1}"/>
          </ac:picMkLst>
        </pc:picChg>
        <pc:cxnChg chg="add mod">
          <ac:chgData name="Clara Andrada Monrós" userId="ecb7c3c0-6c5b-49d4-b4a4-d95c809d1335" providerId="ADAL" clId="{829C802A-6F6B-44FC-BA9E-65C5C1CC63D3}" dt="2024-11-28T16:26:14.064" v="10803" actId="1076"/>
          <ac:cxnSpMkLst>
            <pc:docMk/>
            <pc:sldMk cId="1329714235" sldId="466"/>
            <ac:cxnSpMk id="9" creationId="{CE76592F-4483-8B06-8A95-047AD11E6CDC}"/>
          </ac:cxnSpMkLst>
        </pc:cxnChg>
        <pc:cxnChg chg="add mod">
          <ac:chgData name="Clara Andrada Monrós" userId="ecb7c3c0-6c5b-49d4-b4a4-d95c809d1335" providerId="ADAL" clId="{829C802A-6F6B-44FC-BA9E-65C5C1CC63D3}" dt="2024-11-28T16:26:14.064" v="10803" actId="1076"/>
          <ac:cxnSpMkLst>
            <pc:docMk/>
            <pc:sldMk cId="1329714235" sldId="466"/>
            <ac:cxnSpMk id="26" creationId="{8DE7CA5C-089E-2DCC-F77A-5177A0E45603}"/>
          </ac:cxnSpMkLst>
        </pc:cxnChg>
        <pc:cxnChg chg="add mod">
          <ac:chgData name="Clara Andrada Monrós" userId="ecb7c3c0-6c5b-49d4-b4a4-d95c809d1335" providerId="ADAL" clId="{829C802A-6F6B-44FC-BA9E-65C5C1CC63D3}" dt="2024-11-28T16:26:14.064" v="10803" actId="1076"/>
          <ac:cxnSpMkLst>
            <pc:docMk/>
            <pc:sldMk cId="1329714235" sldId="466"/>
            <ac:cxnSpMk id="27" creationId="{CB11F213-FE8F-FD7B-55AF-08D6C5C8C955}"/>
          </ac:cxnSpMkLst>
        </pc:cxnChg>
        <pc:cxnChg chg="add mod">
          <ac:chgData name="Clara Andrada Monrós" userId="ecb7c3c0-6c5b-49d4-b4a4-d95c809d1335" providerId="ADAL" clId="{829C802A-6F6B-44FC-BA9E-65C5C1CC63D3}" dt="2024-11-28T16:26:14.064" v="10803" actId="1076"/>
          <ac:cxnSpMkLst>
            <pc:docMk/>
            <pc:sldMk cId="1329714235" sldId="466"/>
            <ac:cxnSpMk id="30" creationId="{4C8B24DE-1710-2EA1-E98C-6525FE48DC0E}"/>
          </ac:cxnSpMkLst>
        </pc:cxnChg>
        <pc:cxnChg chg="add mod">
          <ac:chgData name="Clara Andrada Monrós" userId="ecb7c3c0-6c5b-49d4-b4a4-d95c809d1335" providerId="ADAL" clId="{829C802A-6F6B-44FC-BA9E-65C5C1CC63D3}" dt="2024-11-28T16:26:14.064" v="10803" actId="1076"/>
          <ac:cxnSpMkLst>
            <pc:docMk/>
            <pc:sldMk cId="1329714235" sldId="466"/>
            <ac:cxnSpMk id="34" creationId="{C1D2010A-AF1E-DE6C-AF88-BD2ED230661A}"/>
          </ac:cxnSpMkLst>
        </pc:cxnChg>
        <pc:cxnChg chg="add mod">
          <ac:chgData name="Clara Andrada Monrós" userId="ecb7c3c0-6c5b-49d4-b4a4-d95c809d1335" providerId="ADAL" clId="{829C802A-6F6B-44FC-BA9E-65C5C1CC63D3}" dt="2024-11-28T16:26:14.064" v="10803" actId="1076"/>
          <ac:cxnSpMkLst>
            <pc:docMk/>
            <pc:sldMk cId="1329714235" sldId="466"/>
            <ac:cxnSpMk id="35" creationId="{615921B7-440E-DE3A-1017-97104A837A39}"/>
          </ac:cxnSpMkLst>
        </pc:cxnChg>
        <pc:cxnChg chg="add mod">
          <ac:chgData name="Clara Andrada Monrós" userId="ecb7c3c0-6c5b-49d4-b4a4-d95c809d1335" providerId="ADAL" clId="{829C802A-6F6B-44FC-BA9E-65C5C1CC63D3}" dt="2024-11-28T16:26:14.064" v="10803" actId="1076"/>
          <ac:cxnSpMkLst>
            <pc:docMk/>
            <pc:sldMk cId="1329714235" sldId="466"/>
            <ac:cxnSpMk id="38" creationId="{724DBA39-7BEB-0056-2557-2CB7B11B20A7}"/>
          </ac:cxnSpMkLst>
        </pc:cxnChg>
        <pc:cxnChg chg="add mod">
          <ac:chgData name="Clara Andrada Monrós" userId="ecb7c3c0-6c5b-49d4-b4a4-d95c809d1335" providerId="ADAL" clId="{829C802A-6F6B-44FC-BA9E-65C5C1CC63D3}" dt="2024-11-28T16:26:14.064" v="10803" actId="1076"/>
          <ac:cxnSpMkLst>
            <pc:docMk/>
            <pc:sldMk cId="1329714235" sldId="466"/>
            <ac:cxnSpMk id="42" creationId="{6267EA68-6427-8B2C-27B9-53A0AA9F5223}"/>
          </ac:cxnSpMkLst>
        </pc:cxnChg>
        <pc:cxnChg chg="add mod">
          <ac:chgData name="Clara Andrada Monrós" userId="ecb7c3c0-6c5b-49d4-b4a4-d95c809d1335" providerId="ADAL" clId="{829C802A-6F6B-44FC-BA9E-65C5C1CC63D3}" dt="2024-11-28T16:26:14.064" v="10803" actId="1076"/>
          <ac:cxnSpMkLst>
            <pc:docMk/>
            <pc:sldMk cId="1329714235" sldId="466"/>
            <ac:cxnSpMk id="43" creationId="{BCDF32CE-DC27-5806-53C5-59B6C43B5936}"/>
          </ac:cxnSpMkLst>
        </pc:cxnChg>
      </pc:sldChg>
      <pc:sldChg chg="addSp delSp modSp add mod">
        <pc:chgData name="Clara Andrada Monrós" userId="ecb7c3c0-6c5b-49d4-b4a4-d95c809d1335" providerId="ADAL" clId="{829C802A-6F6B-44FC-BA9E-65C5C1CC63D3}" dt="2024-11-29T12:31:50.608" v="12500" actId="20577"/>
        <pc:sldMkLst>
          <pc:docMk/>
          <pc:sldMk cId="238180626" sldId="467"/>
        </pc:sldMkLst>
        <pc:spChg chg="del">
          <ac:chgData name="Clara Andrada Monrós" userId="ecb7c3c0-6c5b-49d4-b4a4-d95c809d1335" providerId="ADAL" clId="{829C802A-6F6B-44FC-BA9E-65C5C1CC63D3}" dt="2024-11-29T09:16:56.535" v="10815" actId="478"/>
          <ac:spMkLst>
            <pc:docMk/>
            <pc:sldMk cId="238180626" sldId="467"/>
            <ac:spMk id="3" creationId="{2F0E90F8-783D-C09C-1CA0-B5E7A9E5636E}"/>
          </ac:spMkLst>
        </pc:spChg>
        <pc:spChg chg="add del mod">
          <ac:chgData name="Clara Andrada Monrós" userId="ecb7c3c0-6c5b-49d4-b4a4-d95c809d1335" providerId="ADAL" clId="{829C802A-6F6B-44FC-BA9E-65C5C1CC63D3}" dt="2024-11-29T12:31:03.560" v="12465"/>
          <ac:spMkLst>
            <pc:docMk/>
            <pc:sldMk cId="238180626" sldId="467"/>
            <ac:spMk id="4" creationId="{B4C01B0E-7C9A-272C-D727-9EF51D129FEC}"/>
          </ac:spMkLst>
        </pc:spChg>
        <pc:spChg chg="add mod">
          <ac:chgData name="Clara Andrada Monrós" userId="ecb7c3c0-6c5b-49d4-b4a4-d95c809d1335" providerId="ADAL" clId="{829C802A-6F6B-44FC-BA9E-65C5C1CC63D3}" dt="2024-11-29T11:19:23.581" v="11444" actId="120"/>
          <ac:spMkLst>
            <pc:docMk/>
            <pc:sldMk cId="238180626" sldId="467"/>
            <ac:spMk id="9" creationId="{6B82F974-C1BF-A3BB-CC5E-ED24047C8E75}"/>
          </ac:spMkLst>
        </pc:spChg>
        <pc:spChg chg="add mod">
          <ac:chgData name="Clara Andrada Monrós" userId="ecb7c3c0-6c5b-49d4-b4a4-d95c809d1335" providerId="ADAL" clId="{829C802A-6F6B-44FC-BA9E-65C5C1CC63D3}" dt="2024-11-29T11:31:09.907" v="11657" actId="207"/>
          <ac:spMkLst>
            <pc:docMk/>
            <pc:sldMk cId="238180626" sldId="467"/>
            <ac:spMk id="10" creationId="{6CCD8811-7D0E-E020-0084-F66C5A8436C2}"/>
          </ac:spMkLst>
        </pc:spChg>
        <pc:spChg chg="del">
          <ac:chgData name="Clara Andrada Monrós" userId="ecb7c3c0-6c5b-49d4-b4a4-d95c809d1335" providerId="ADAL" clId="{829C802A-6F6B-44FC-BA9E-65C5C1CC63D3}" dt="2024-11-29T09:16:58.375" v="10816" actId="478"/>
          <ac:spMkLst>
            <pc:docMk/>
            <pc:sldMk cId="238180626" sldId="467"/>
            <ac:spMk id="12" creationId="{C00DE65E-8EA8-889B-E9BD-935C8D40E39A}"/>
          </ac:spMkLst>
        </pc:spChg>
        <pc:spChg chg="add mod">
          <ac:chgData name="Clara Andrada Monrós" userId="ecb7c3c0-6c5b-49d4-b4a4-d95c809d1335" providerId="ADAL" clId="{829C802A-6F6B-44FC-BA9E-65C5C1CC63D3}" dt="2024-11-29T11:30:48.855" v="11653" actId="207"/>
          <ac:spMkLst>
            <pc:docMk/>
            <pc:sldMk cId="238180626" sldId="467"/>
            <ac:spMk id="13" creationId="{EF27A16B-0964-9A1C-3BB3-E666132CF5A5}"/>
          </ac:spMkLst>
        </pc:spChg>
        <pc:spChg chg="add mod">
          <ac:chgData name="Clara Andrada Monrós" userId="ecb7c3c0-6c5b-49d4-b4a4-d95c809d1335" providerId="ADAL" clId="{829C802A-6F6B-44FC-BA9E-65C5C1CC63D3}" dt="2024-11-29T11:31:17.364" v="11658" actId="1076"/>
          <ac:spMkLst>
            <pc:docMk/>
            <pc:sldMk cId="238180626" sldId="467"/>
            <ac:spMk id="15" creationId="{94264842-C662-7786-984B-52FF97155E89}"/>
          </ac:spMkLst>
        </pc:spChg>
        <pc:spChg chg="add mod">
          <ac:chgData name="Clara Andrada Monrós" userId="ecb7c3c0-6c5b-49d4-b4a4-d95c809d1335" providerId="ADAL" clId="{829C802A-6F6B-44FC-BA9E-65C5C1CC63D3}" dt="2024-11-29T12:31:50.608" v="12500" actId="20577"/>
          <ac:spMkLst>
            <pc:docMk/>
            <pc:sldMk cId="238180626" sldId="467"/>
            <ac:spMk id="16" creationId="{4D4D2CBC-6080-17B8-E82D-89193B8CCB8C}"/>
          </ac:spMkLst>
        </pc:spChg>
        <pc:spChg chg="del">
          <ac:chgData name="Clara Andrada Monrós" userId="ecb7c3c0-6c5b-49d4-b4a4-d95c809d1335" providerId="ADAL" clId="{829C802A-6F6B-44FC-BA9E-65C5C1CC63D3}" dt="2024-11-29T09:16:59.435" v="10817" actId="478"/>
          <ac:spMkLst>
            <pc:docMk/>
            <pc:sldMk cId="238180626" sldId="467"/>
            <ac:spMk id="17" creationId="{6D6C2067-A217-5D57-10FF-C8C8CD643AF4}"/>
          </ac:spMkLst>
        </pc:spChg>
        <pc:graphicFrameChg chg="add mod modGraphic">
          <ac:chgData name="Clara Andrada Monrós" userId="ecb7c3c0-6c5b-49d4-b4a4-d95c809d1335" providerId="ADAL" clId="{829C802A-6F6B-44FC-BA9E-65C5C1CC63D3}" dt="2024-11-29T11:19:38.858" v="11447" actId="1076"/>
          <ac:graphicFrameMkLst>
            <pc:docMk/>
            <pc:sldMk cId="238180626" sldId="467"/>
            <ac:graphicFrameMk id="8" creationId="{8DCCAB1F-B14A-6B21-F218-6B1093708BD5}"/>
          </ac:graphicFrameMkLst>
        </pc:graphicFrameChg>
        <pc:graphicFrameChg chg="add mod modGraphic">
          <ac:chgData name="Clara Andrada Monrós" userId="ecb7c3c0-6c5b-49d4-b4a4-d95c809d1335" providerId="ADAL" clId="{829C802A-6F6B-44FC-BA9E-65C5C1CC63D3}" dt="2024-11-29T11:30:56.439" v="11654" actId="1076"/>
          <ac:graphicFrameMkLst>
            <pc:docMk/>
            <pc:sldMk cId="238180626" sldId="467"/>
            <ac:graphicFrameMk id="11" creationId="{86A56A35-5D6E-0237-5FB3-09E6C8959F2F}"/>
          </ac:graphicFrameMkLst>
        </pc:graphicFrameChg>
        <pc:graphicFrameChg chg="add mod modGraphic">
          <ac:chgData name="Clara Andrada Monrós" userId="ecb7c3c0-6c5b-49d4-b4a4-d95c809d1335" providerId="ADAL" clId="{829C802A-6F6B-44FC-BA9E-65C5C1CC63D3}" dt="2024-11-29T11:30:40.699" v="11651" actId="20577"/>
          <ac:graphicFrameMkLst>
            <pc:docMk/>
            <pc:sldMk cId="238180626" sldId="467"/>
            <ac:graphicFrameMk id="14" creationId="{669CAA34-FB36-4F90-FED3-221D3E74690F}"/>
          </ac:graphicFrameMkLst>
        </pc:graphicFrameChg>
      </pc:sldChg>
      <pc:sldChg chg="add">
        <pc:chgData name="Clara Andrada Monrós" userId="ecb7c3c0-6c5b-49d4-b4a4-d95c809d1335" providerId="ADAL" clId="{829C802A-6F6B-44FC-BA9E-65C5C1CC63D3}" dt="2024-11-29T10:08:00.025" v="10860" actId="2890"/>
        <pc:sldMkLst>
          <pc:docMk/>
          <pc:sldMk cId="4007704114" sldId="468"/>
        </pc:sldMkLst>
      </pc:sldChg>
      <pc:sldChg chg="addSp delSp modSp add mod">
        <pc:chgData name="Clara Andrada Monrós" userId="ecb7c3c0-6c5b-49d4-b4a4-d95c809d1335" providerId="ADAL" clId="{829C802A-6F6B-44FC-BA9E-65C5C1CC63D3}" dt="2024-11-29T12:32:45.760" v="12501"/>
        <pc:sldMkLst>
          <pc:docMk/>
          <pc:sldMk cId="3391349320" sldId="469"/>
        </pc:sldMkLst>
        <pc:spChg chg="mod">
          <ac:chgData name="Clara Andrada Monrós" userId="ecb7c3c0-6c5b-49d4-b4a4-d95c809d1335" providerId="ADAL" clId="{829C802A-6F6B-44FC-BA9E-65C5C1CC63D3}" dt="2024-11-29T12:32:45.760" v="12501"/>
          <ac:spMkLst>
            <pc:docMk/>
            <pc:sldMk cId="3391349320" sldId="469"/>
            <ac:spMk id="4" creationId="{439DE8FD-3711-185F-7130-F66523E09DC8}"/>
          </ac:spMkLst>
        </pc:spChg>
        <pc:spChg chg="mod">
          <ac:chgData name="Clara Andrada Monrós" userId="ecb7c3c0-6c5b-49d4-b4a4-d95c809d1335" providerId="ADAL" clId="{829C802A-6F6B-44FC-BA9E-65C5C1CC63D3}" dt="2024-11-29T11:49:39.903" v="11726" actId="20577"/>
          <ac:spMkLst>
            <pc:docMk/>
            <pc:sldMk cId="3391349320" sldId="469"/>
            <ac:spMk id="9" creationId="{4D72A116-1EB6-531A-6FA7-4EEF0B0303E6}"/>
          </ac:spMkLst>
        </pc:spChg>
        <pc:spChg chg="mod">
          <ac:chgData name="Clara Andrada Monrós" userId="ecb7c3c0-6c5b-49d4-b4a4-d95c809d1335" providerId="ADAL" clId="{829C802A-6F6B-44FC-BA9E-65C5C1CC63D3}" dt="2024-11-29T11:51:16.123" v="11789" actId="1076"/>
          <ac:spMkLst>
            <pc:docMk/>
            <pc:sldMk cId="3391349320" sldId="469"/>
            <ac:spMk id="10" creationId="{6FEDE948-A8A5-7097-C013-DFEB7BA68B06}"/>
          </ac:spMkLst>
        </pc:spChg>
        <pc:spChg chg="add del">
          <ac:chgData name="Clara Andrada Monrós" userId="ecb7c3c0-6c5b-49d4-b4a4-d95c809d1335" providerId="ADAL" clId="{829C802A-6F6B-44FC-BA9E-65C5C1CC63D3}" dt="2024-11-29T11:50:51.542" v="11780" actId="22"/>
          <ac:spMkLst>
            <pc:docMk/>
            <pc:sldMk cId="3391349320" sldId="469"/>
            <ac:spMk id="12" creationId="{136B6462-F775-0CA2-4437-AD6A09436916}"/>
          </ac:spMkLst>
        </pc:spChg>
        <pc:spChg chg="mod">
          <ac:chgData name="Clara Andrada Monrós" userId="ecb7c3c0-6c5b-49d4-b4a4-d95c809d1335" providerId="ADAL" clId="{829C802A-6F6B-44FC-BA9E-65C5C1CC63D3}" dt="2024-11-29T11:51:11.010" v="11787" actId="207"/>
          <ac:spMkLst>
            <pc:docMk/>
            <pc:sldMk cId="3391349320" sldId="469"/>
            <ac:spMk id="13" creationId="{2804457C-7307-07A1-CA1A-7ABD9048B551}"/>
          </ac:spMkLst>
        </pc:spChg>
        <pc:spChg chg="del mod">
          <ac:chgData name="Clara Andrada Monrós" userId="ecb7c3c0-6c5b-49d4-b4a4-d95c809d1335" providerId="ADAL" clId="{829C802A-6F6B-44FC-BA9E-65C5C1CC63D3}" dt="2024-11-29T11:50:18.397" v="11756" actId="478"/>
          <ac:spMkLst>
            <pc:docMk/>
            <pc:sldMk cId="3391349320" sldId="469"/>
            <ac:spMk id="15" creationId="{99016CC2-6703-E721-6E11-2DCE9BBB6671}"/>
          </ac:spMkLst>
        </pc:spChg>
        <pc:spChg chg="add mod">
          <ac:chgData name="Clara Andrada Monrós" userId="ecb7c3c0-6c5b-49d4-b4a4-d95c809d1335" providerId="ADAL" clId="{829C802A-6F6B-44FC-BA9E-65C5C1CC63D3}" dt="2024-11-29T12:21:25.013" v="12048" actId="20577"/>
          <ac:spMkLst>
            <pc:docMk/>
            <pc:sldMk cId="3391349320" sldId="469"/>
            <ac:spMk id="17" creationId="{376A9932-C2FD-B7B3-95D8-526D79E7B241}"/>
          </ac:spMkLst>
        </pc:spChg>
        <pc:graphicFrameChg chg="add del mod modGraphic">
          <ac:chgData name="Clara Andrada Monrós" userId="ecb7c3c0-6c5b-49d4-b4a4-d95c809d1335" providerId="ADAL" clId="{829C802A-6F6B-44FC-BA9E-65C5C1CC63D3}" dt="2024-11-29T11:49:59.977" v="11736" actId="14100"/>
          <ac:graphicFrameMkLst>
            <pc:docMk/>
            <pc:sldMk cId="3391349320" sldId="469"/>
            <ac:graphicFrameMk id="8" creationId="{34F72731-F49F-54C9-B4E9-DC8E6F0F94A2}"/>
          </ac:graphicFrameMkLst>
        </pc:graphicFrameChg>
        <pc:graphicFrameChg chg="del mod">
          <ac:chgData name="Clara Andrada Monrós" userId="ecb7c3c0-6c5b-49d4-b4a4-d95c809d1335" providerId="ADAL" clId="{829C802A-6F6B-44FC-BA9E-65C5C1CC63D3}" dt="2024-11-29T11:53:58.607" v="11831" actId="478"/>
          <ac:graphicFrameMkLst>
            <pc:docMk/>
            <pc:sldMk cId="3391349320" sldId="469"/>
            <ac:graphicFrameMk id="11" creationId="{D6825948-C7C4-7631-4303-7053C0919805}"/>
          </ac:graphicFrameMkLst>
        </pc:graphicFrameChg>
        <pc:graphicFrameChg chg="del mod">
          <ac:chgData name="Clara Andrada Monrós" userId="ecb7c3c0-6c5b-49d4-b4a4-d95c809d1335" providerId="ADAL" clId="{829C802A-6F6B-44FC-BA9E-65C5C1CC63D3}" dt="2024-11-29T11:53:57.637" v="11830" actId="478"/>
          <ac:graphicFrameMkLst>
            <pc:docMk/>
            <pc:sldMk cId="3391349320" sldId="469"/>
            <ac:graphicFrameMk id="14" creationId="{FFDAAA5C-6436-DD20-DB91-3CA3A0AF5F14}"/>
          </ac:graphicFrameMkLst>
        </pc:graphicFrameChg>
        <pc:graphicFrameChg chg="add mod modGraphic">
          <ac:chgData name="Clara Andrada Monrós" userId="ecb7c3c0-6c5b-49d4-b4a4-d95c809d1335" providerId="ADAL" clId="{829C802A-6F6B-44FC-BA9E-65C5C1CC63D3}" dt="2024-11-29T11:53:13.849" v="11814" actId="20577"/>
          <ac:graphicFrameMkLst>
            <pc:docMk/>
            <pc:sldMk cId="3391349320" sldId="469"/>
            <ac:graphicFrameMk id="16" creationId="{09093C1E-34E1-1CF1-F77B-C3EFB4E22ABC}"/>
          </ac:graphicFrameMkLst>
        </pc:graphicFrameChg>
        <pc:graphicFrameChg chg="add mod modGraphic">
          <ac:chgData name="Clara Andrada Monrós" userId="ecb7c3c0-6c5b-49d4-b4a4-d95c809d1335" providerId="ADAL" clId="{829C802A-6F6B-44FC-BA9E-65C5C1CC63D3}" dt="2024-11-29T11:58:06.007" v="12010" actId="20577"/>
          <ac:graphicFrameMkLst>
            <pc:docMk/>
            <pc:sldMk cId="3391349320" sldId="469"/>
            <ac:graphicFrameMk id="18" creationId="{78AF6129-8513-238D-67A0-60F114265CA6}"/>
          </ac:graphicFrameMkLst>
        </pc:graphicFrameChg>
        <pc:picChg chg="add mod">
          <ac:chgData name="Clara Andrada Monrós" userId="ecb7c3c0-6c5b-49d4-b4a4-d95c809d1335" providerId="ADAL" clId="{829C802A-6F6B-44FC-BA9E-65C5C1CC63D3}" dt="2024-11-29T11:57:49.447" v="12009" actId="207"/>
          <ac:picMkLst>
            <pc:docMk/>
            <pc:sldMk cId="3391349320" sldId="469"/>
            <ac:picMk id="20" creationId="{B7951A79-377E-B6D9-42B8-5B30793D1915}"/>
          </ac:picMkLst>
        </pc:picChg>
        <pc:picChg chg="add mod">
          <ac:chgData name="Clara Andrada Monrós" userId="ecb7c3c0-6c5b-49d4-b4a4-d95c809d1335" providerId="ADAL" clId="{829C802A-6F6B-44FC-BA9E-65C5C1CC63D3}" dt="2024-11-29T12:19:14.960" v="12014" actId="14100"/>
          <ac:picMkLst>
            <pc:docMk/>
            <pc:sldMk cId="3391349320" sldId="469"/>
            <ac:picMk id="22" creationId="{E44D3122-CD12-0514-3A19-8D0A1CFD96E0}"/>
          </ac:picMkLst>
        </pc:picChg>
        <pc:picChg chg="add mod">
          <ac:chgData name="Clara Andrada Monrós" userId="ecb7c3c0-6c5b-49d4-b4a4-d95c809d1335" providerId="ADAL" clId="{829C802A-6F6B-44FC-BA9E-65C5C1CC63D3}" dt="2024-11-29T12:19:20.167" v="12016" actId="1076"/>
          <ac:picMkLst>
            <pc:docMk/>
            <pc:sldMk cId="3391349320" sldId="469"/>
            <ac:picMk id="23" creationId="{D5B9E257-A70B-4A31-43E0-6C6EA690932A}"/>
          </ac:picMkLst>
        </pc:picChg>
        <pc:picChg chg="add mod">
          <ac:chgData name="Clara Andrada Monrós" userId="ecb7c3c0-6c5b-49d4-b4a4-d95c809d1335" providerId="ADAL" clId="{829C802A-6F6B-44FC-BA9E-65C5C1CC63D3}" dt="2024-11-29T12:19:24.046" v="12018" actId="1076"/>
          <ac:picMkLst>
            <pc:docMk/>
            <pc:sldMk cId="3391349320" sldId="469"/>
            <ac:picMk id="24" creationId="{BBE6A8C2-A209-EDEC-E0C5-1D360D1F62EB}"/>
          </ac:picMkLst>
        </pc:picChg>
        <pc:picChg chg="add mod">
          <ac:chgData name="Clara Andrada Monrós" userId="ecb7c3c0-6c5b-49d4-b4a4-d95c809d1335" providerId="ADAL" clId="{829C802A-6F6B-44FC-BA9E-65C5C1CC63D3}" dt="2024-11-29T12:19:28.617" v="12020" actId="1076"/>
          <ac:picMkLst>
            <pc:docMk/>
            <pc:sldMk cId="3391349320" sldId="469"/>
            <ac:picMk id="25" creationId="{70E3519F-E7B9-6092-00AE-8F8CDF73D011}"/>
          </ac:picMkLst>
        </pc:picChg>
        <pc:picChg chg="add mod">
          <ac:chgData name="Clara Andrada Monrós" userId="ecb7c3c0-6c5b-49d4-b4a4-d95c809d1335" providerId="ADAL" clId="{829C802A-6F6B-44FC-BA9E-65C5C1CC63D3}" dt="2024-11-29T12:19:55.831" v="12028" actId="1076"/>
          <ac:picMkLst>
            <pc:docMk/>
            <pc:sldMk cId="3391349320" sldId="469"/>
            <ac:picMk id="27" creationId="{E7831855-5155-043C-7AC8-6CB063C359DC}"/>
          </ac:picMkLst>
        </pc:picChg>
        <pc:picChg chg="add mod">
          <ac:chgData name="Clara Andrada Monrós" userId="ecb7c3c0-6c5b-49d4-b4a4-d95c809d1335" providerId="ADAL" clId="{829C802A-6F6B-44FC-BA9E-65C5C1CC63D3}" dt="2024-11-29T12:20:00.318" v="12030" actId="1076"/>
          <ac:picMkLst>
            <pc:docMk/>
            <pc:sldMk cId="3391349320" sldId="469"/>
            <ac:picMk id="28" creationId="{D97B3B1F-AE52-0721-C782-A4B108E9EEB5}"/>
          </ac:picMkLst>
        </pc:picChg>
        <pc:picChg chg="add mod">
          <ac:chgData name="Clara Andrada Monrós" userId="ecb7c3c0-6c5b-49d4-b4a4-d95c809d1335" providerId="ADAL" clId="{829C802A-6F6B-44FC-BA9E-65C5C1CC63D3}" dt="2024-11-29T12:20:08.202" v="12032" actId="1076"/>
          <ac:picMkLst>
            <pc:docMk/>
            <pc:sldMk cId="3391349320" sldId="469"/>
            <ac:picMk id="29" creationId="{34CB816C-1481-D02D-6798-902926903986}"/>
          </ac:picMkLst>
        </pc:picChg>
        <pc:picChg chg="add mod">
          <ac:chgData name="Clara Andrada Monrós" userId="ecb7c3c0-6c5b-49d4-b4a4-d95c809d1335" providerId="ADAL" clId="{829C802A-6F6B-44FC-BA9E-65C5C1CC63D3}" dt="2024-11-29T12:20:12.667" v="12034" actId="1076"/>
          <ac:picMkLst>
            <pc:docMk/>
            <pc:sldMk cId="3391349320" sldId="469"/>
            <ac:picMk id="30" creationId="{4127DB7A-6ACD-7151-0AC7-8E406370167D}"/>
          </ac:picMkLst>
        </pc:picChg>
      </pc:sldChg>
      <pc:sldChg chg="addSp delSp modSp add mod ord">
        <pc:chgData name="Clara Andrada Monrós" userId="ecb7c3c0-6c5b-49d4-b4a4-d95c809d1335" providerId="ADAL" clId="{829C802A-6F6B-44FC-BA9E-65C5C1CC63D3}" dt="2024-11-29T12:32:47.786" v="12502"/>
        <pc:sldMkLst>
          <pc:docMk/>
          <pc:sldMk cId="1091785357" sldId="470"/>
        </pc:sldMkLst>
        <pc:spChg chg="mod">
          <ac:chgData name="Clara Andrada Monrós" userId="ecb7c3c0-6c5b-49d4-b4a4-d95c809d1335" providerId="ADAL" clId="{829C802A-6F6B-44FC-BA9E-65C5C1CC63D3}" dt="2024-11-29T12:32:47.786" v="12502"/>
          <ac:spMkLst>
            <pc:docMk/>
            <pc:sldMk cId="1091785357" sldId="470"/>
            <ac:spMk id="4" creationId="{4E7FBC1A-534B-FC5C-A90A-B5FD539FA407}"/>
          </ac:spMkLst>
        </pc:spChg>
        <pc:spChg chg="mod">
          <ac:chgData name="Clara Andrada Monrós" userId="ecb7c3c0-6c5b-49d4-b4a4-d95c809d1335" providerId="ADAL" clId="{829C802A-6F6B-44FC-BA9E-65C5C1CC63D3}" dt="2024-11-29T12:24:40.993" v="12389" actId="207"/>
          <ac:spMkLst>
            <pc:docMk/>
            <pc:sldMk cId="1091785357" sldId="470"/>
            <ac:spMk id="9" creationId="{8DEE257E-2B75-8E2A-D8A1-BC95A14AD711}"/>
          </ac:spMkLst>
        </pc:spChg>
        <pc:spChg chg="del">
          <ac:chgData name="Clara Andrada Monrós" userId="ecb7c3c0-6c5b-49d4-b4a4-d95c809d1335" providerId="ADAL" clId="{829C802A-6F6B-44FC-BA9E-65C5C1CC63D3}" dt="2024-11-29T12:22:05.368" v="12154" actId="478"/>
          <ac:spMkLst>
            <pc:docMk/>
            <pc:sldMk cId="1091785357" sldId="470"/>
            <ac:spMk id="10" creationId="{DB6E11AA-15A2-249E-7E74-51287C3B027F}"/>
          </ac:spMkLst>
        </pc:spChg>
        <pc:spChg chg="del">
          <ac:chgData name="Clara Andrada Monrós" userId="ecb7c3c0-6c5b-49d4-b4a4-d95c809d1335" providerId="ADAL" clId="{829C802A-6F6B-44FC-BA9E-65C5C1CC63D3}" dt="2024-11-29T12:22:07.480" v="12156" actId="478"/>
          <ac:spMkLst>
            <pc:docMk/>
            <pc:sldMk cId="1091785357" sldId="470"/>
            <ac:spMk id="13" creationId="{76221522-E4C0-6AF1-3072-7A9980BB5756}"/>
          </ac:spMkLst>
        </pc:spChg>
        <pc:spChg chg="del">
          <ac:chgData name="Clara Andrada Monrós" userId="ecb7c3c0-6c5b-49d4-b4a4-d95c809d1335" providerId="ADAL" clId="{829C802A-6F6B-44FC-BA9E-65C5C1CC63D3}" dt="2024-11-29T12:22:04.209" v="12153" actId="478"/>
          <ac:spMkLst>
            <pc:docMk/>
            <pc:sldMk cId="1091785357" sldId="470"/>
            <ac:spMk id="15" creationId="{D67DF7F8-FB80-60A1-83F2-D13BC2A788A2}"/>
          </ac:spMkLst>
        </pc:spChg>
        <pc:graphicFrameChg chg="mod modGraphic">
          <ac:chgData name="Clara Andrada Monrós" userId="ecb7c3c0-6c5b-49d4-b4a4-d95c809d1335" providerId="ADAL" clId="{829C802A-6F6B-44FC-BA9E-65C5C1CC63D3}" dt="2024-11-29T12:25:56.418" v="12417" actId="931"/>
          <ac:graphicFrameMkLst>
            <pc:docMk/>
            <pc:sldMk cId="1091785357" sldId="470"/>
            <ac:graphicFrameMk id="8" creationId="{C9BB43F0-D099-23D2-85B7-E11897856437}"/>
          </ac:graphicFrameMkLst>
        </pc:graphicFrameChg>
        <pc:graphicFrameChg chg="del">
          <ac:chgData name="Clara Andrada Monrós" userId="ecb7c3c0-6c5b-49d4-b4a4-d95c809d1335" providerId="ADAL" clId="{829C802A-6F6B-44FC-BA9E-65C5C1CC63D3}" dt="2024-11-29T12:22:06.435" v="12155" actId="478"/>
          <ac:graphicFrameMkLst>
            <pc:docMk/>
            <pc:sldMk cId="1091785357" sldId="470"/>
            <ac:graphicFrameMk id="11" creationId="{43B52E6B-FE18-19A2-900F-5F7F7D6220C3}"/>
          </ac:graphicFrameMkLst>
        </pc:graphicFrameChg>
        <pc:graphicFrameChg chg="del">
          <ac:chgData name="Clara Andrada Monrós" userId="ecb7c3c0-6c5b-49d4-b4a4-d95c809d1335" providerId="ADAL" clId="{829C802A-6F6B-44FC-BA9E-65C5C1CC63D3}" dt="2024-11-29T12:22:08.551" v="12157" actId="478"/>
          <ac:graphicFrameMkLst>
            <pc:docMk/>
            <pc:sldMk cId="1091785357" sldId="470"/>
            <ac:graphicFrameMk id="14" creationId="{C4E04A69-BC36-5FFD-2892-8AB6D036A21B}"/>
          </ac:graphicFrameMkLst>
        </pc:graphicFrameChg>
        <pc:picChg chg="add del mod">
          <ac:chgData name="Clara Andrada Monrós" userId="ecb7c3c0-6c5b-49d4-b4a4-d95c809d1335" providerId="ADAL" clId="{829C802A-6F6B-44FC-BA9E-65C5C1CC63D3}" dt="2024-11-29T12:26:17.632" v="12420" actId="478"/>
          <ac:picMkLst>
            <pc:docMk/>
            <pc:sldMk cId="1091785357" sldId="470"/>
            <ac:picMk id="3" creationId="{BE0F04E3-9B4F-F721-AC2D-021975AD3AD0}"/>
          </ac:picMkLst>
        </pc:picChg>
      </pc:sldChg>
      <pc:sldChg chg="addSp delSp modSp add mod">
        <pc:chgData name="Clara Andrada Monrós" userId="ecb7c3c0-6c5b-49d4-b4a4-d95c809d1335" providerId="ADAL" clId="{829C802A-6F6B-44FC-BA9E-65C5C1CC63D3}" dt="2024-11-29T12:32:49.801" v="12503"/>
        <pc:sldMkLst>
          <pc:docMk/>
          <pc:sldMk cId="2937581507" sldId="471"/>
        </pc:sldMkLst>
        <pc:spChg chg="mod">
          <ac:chgData name="Clara Andrada Monrós" userId="ecb7c3c0-6c5b-49d4-b4a4-d95c809d1335" providerId="ADAL" clId="{829C802A-6F6B-44FC-BA9E-65C5C1CC63D3}" dt="2024-11-29T12:32:49.801" v="12503"/>
          <ac:spMkLst>
            <pc:docMk/>
            <pc:sldMk cId="2937581507" sldId="471"/>
            <ac:spMk id="4" creationId="{7E5DF00F-390B-8B4A-E302-8F1205375C4F}"/>
          </ac:spMkLst>
        </pc:spChg>
        <pc:spChg chg="del">
          <ac:chgData name="Clara Andrada Monrós" userId="ecb7c3c0-6c5b-49d4-b4a4-d95c809d1335" providerId="ADAL" clId="{829C802A-6F6B-44FC-BA9E-65C5C1CC63D3}" dt="2024-11-29T12:28:39.450" v="12447" actId="478"/>
          <ac:spMkLst>
            <pc:docMk/>
            <pc:sldMk cId="2937581507" sldId="471"/>
            <ac:spMk id="9" creationId="{5192B898-4110-A0CF-3F33-012C088E71F1}"/>
          </ac:spMkLst>
        </pc:spChg>
        <pc:spChg chg="add del mod">
          <ac:chgData name="Clara Andrada Monrós" userId="ecb7c3c0-6c5b-49d4-b4a4-d95c809d1335" providerId="ADAL" clId="{829C802A-6F6B-44FC-BA9E-65C5C1CC63D3}" dt="2024-11-29T12:28:40.791" v="12448" actId="478"/>
          <ac:spMkLst>
            <pc:docMk/>
            <pc:sldMk cId="2937581507" sldId="471"/>
            <ac:spMk id="11" creationId="{6431C466-872D-E313-299E-8BC2018106A5}"/>
          </ac:spMkLst>
        </pc:spChg>
        <pc:graphicFrameChg chg="add mod modGraphic">
          <ac:chgData name="Clara Andrada Monrós" userId="ecb7c3c0-6c5b-49d4-b4a4-d95c809d1335" providerId="ADAL" clId="{829C802A-6F6B-44FC-BA9E-65C5C1CC63D3}" dt="2024-11-29T12:28:47.527" v="12450" actId="1076"/>
          <ac:graphicFrameMkLst>
            <pc:docMk/>
            <pc:sldMk cId="2937581507" sldId="471"/>
            <ac:graphicFrameMk id="3" creationId="{73599AA9-1602-4D64-C1EB-E47123E01FCD}"/>
          </ac:graphicFrameMkLst>
        </pc:graphicFrameChg>
        <pc:graphicFrameChg chg="mod modGraphic">
          <ac:chgData name="Clara Andrada Monrós" userId="ecb7c3c0-6c5b-49d4-b4a4-d95c809d1335" providerId="ADAL" clId="{829C802A-6F6B-44FC-BA9E-65C5C1CC63D3}" dt="2024-11-29T12:28:45.192" v="12449" actId="1076"/>
          <ac:graphicFrameMkLst>
            <pc:docMk/>
            <pc:sldMk cId="2937581507" sldId="471"/>
            <ac:graphicFrameMk id="8" creationId="{DF662075-BA7B-AF31-B89C-BE02EED797E8}"/>
          </ac:graphicFrameMkLst>
        </pc:graphicFrameChg>
      </pc:sldChg>
      <pc:sldChg chg="addSp delSp modSp add mod ord">
        <pc:chgData name="Clara Andrada Monrós" userId="ecb7c3c0-6c5b-49d4-b4a4-d95c809d1335" providerId="ADAL" clId="{829C802A-6F6B-44FC-BA9E-65C5C1CC63D3}" dt="2024-11-29T13:12:24.452" v="13408"/>
        <pc:sldMkLst>
          <pc:docMk/>
          <pc:sldMk cId="1962038385" sldId="472"/>
        </pc:sldMkLst>
        <pc:spChg chg="mod">
          <ac:chgData name="Clara Andrada Monrós" userId="ecb7c3c0-6c5b-49d4-b4a4-d95c809d1335" providerId="ADAL" clId="{829C802A-6F6B-44FC-BA9E-65C5C1CC63D3}" dt="2024-11-29T13:06:59.298" v="13369" actId="1076"/>
          <ac:spMkLst>
            <pc:docMk/>
            <pc:sldMk cId="1962038385" sldId="472"/>
            <ac:spMk id="9" creationId="{76246C5C-C4F5-1904-1758-127F9480FBB3}"/>
          </ac:spMkLst>
        </pc:spChg>
        <pc:spChg chg="del mod">
          <ac:chgData name="Clara Andrada Monrós" userId="ecb7c3c0-6c5b-49d4-b4a4-d95c809d1335" providerId="ADAL" clId="{829C802A-6F6B-44FC-BA9E-65C5C1CC63D3}" dt="2024-11-29T12:39:31.908" v="12976" actId="478"/>
          <ac:spMkLst>
            <pc:docMk/>
            <pc:sldMk cId="1962038385" sldId="472"/>
            <ac:spMk id="10" creationId="{11DDF0C7-ECE4-4A46-706A-1074619AA628}"/>
          </ac:spMkLst>
        </pc:spChg>
        <pc:spChg chg="del">
          <ac:chgData name="Clara Andrada Monrós" userId="ecb7c3c0-6c5b-49d4-b4a4-d95c809d1335" providerId="ADAL" clId="{829C802A-6F6B-44FC-BA9E-65C5C1CC63D3}" dt="2024-11-29T12:38:25.496" v="12972" actId="478"/>
          <ac:spMkLst>
            <pc:docMk/>
            <pc:sldMk cId="1962038385" sldId="472"/>
            <ac:spMk id="13" creationId="{B5915A79-719B-10FD-1DAA-826A8DF2C73C}"/>
          </ac:spMkLst>
        </pc:spChg>
        <pc:spChg chg="del">
          <ac:chgData name="Clara Andrada Monrós" userId="ecb7c3c0-6c5b-49d4-b4a4-d95c809d1335" providerId="ADAL" clId="{829C802A-6F6B-44FC-BA9E-65C5C1CC63D3}" dt="2024-11-29T12:49:50.277" v="13067" actId="478"/>
          <ac:spMkLst>
            <pc:docMk/>
            <pc:sldMk cId="1962038385" sldId="472"/>
            <ac:spMk id="17" creationId="{F0F448BA-9277-72B3-06D4-EE4D0A18DE47}"/>
          </ac:spMkLst>
        </pc:spChg>
        <pc:graphicFrameChg chg="add mod modGraphic">
          <ac:chgData name="Clara Andrada Monrós" userId="ecb7c3c0-6c5b-49d4-b4a4-d95c809d1335" providerId="ADAL" clId="{829C802A-6F6B-44FC-BA9E-65C5C1CC63D3}" dt="2024-11-29T13:12:24.452" v="13408"/>
          <ac:graphicFrameMkLst>
            <pc:docMk/>
            <pc:sldMk cId="1962038385" sldId="472"/>
            <ac:graphicFrameMk id="3" creationId="{E770C086-265F-F324-B111-C1BC70D12296}"/>
          </ac:graphicFrameMkLst>
        </pc:graphicFrameChg>
        <pc:graphicFrameChg chg="del mod">
          <ac:chgData name="Clara Andrada Monrós" userId="ecb7c3c0-6c5b-49d4-b4a4-d95c809d1335" providerId="ADAL" clId="{829C802A-6F6B-44FC-BA9E-65C5C1CC63D3}" dt="2024-11-29T12:39:32.903" v="12977" actId="478"/>
          <ac:graphicFrameMkLst>
            <pc:docMk/>
            <pc:sldMk cId="1962038385" sldId="472"/>
            <ac:graphicFrameMk id="8" creationId="{34C0FDDA-E959-3941-70B4-2558443F4925}"/>
          </ac:graphicFrameMkLst>
        </pc:graphicFrameChg>
        <pc:graphicFrameChg chg="del">
          <ac:chgData name="Clara Andrada Monrós" userId="ecb7c3c0-6c5b-49d4-b4a4-d95c809d1335" providerId="ADAL" clId="{829C802A-6F6B-44FC-BA9E-65C5C1CC63D3}" dt="2024-11-29T12:49:49.217" v="13066" actId="478"/>
          <ac:graphicFrameMkLst>
            <pc:docMk/>
            <pc:sldMk cId="1962038385" sldId="472"/>
            <ac:graphicFrameMk id="16" creationId="{104A7F53-C776-5803-E75B-6294FA726665}"/>
          </ac:graphicFrameMkLst>
        </pc:graphicFrameChg>
        <pc:graphicFrameChg chg="del">
          <ac:chgData name="Clara Andrada Monrós" userId="ecb7c3c0-6c5b-49d4-b4a4-d95c809d1335" providerId="ADAL" clId="{829C802A-6F6B-44FC-BA9E-65C5C1CC63D3}" dt="2024-11-29T12:49:51.652" v="13068" actId="478"/>
          <ac:graphicFrameMkLst>
            <pc:docMk/>
            <pc:sldMk cId="1962038385" sldId="472"/>
            <ac:graphicFrameMk id="18" creationId="{5DBB2CC6-1623-7238-4FA8-545A9985EA6B}"/>
          </ac:graphicFrameMkLst>
        </pc:graphicFrameChg>
        <pc:picChg chg="del">
          <ac:chgData name="Clara Andrada Monrós" userId="ecb7c3c0-6c5b-49d4-b4a4-d95c809d1335" providerId="ADAL" clId="{829C802A-6F6B-44FC-BA9E-65C5C1CC63D3}" dt="2024-11-29T12:49:53.862" v="13069" actId="478"/>
          <ac:picMkLst>
            <pc:docMk/>
            <pc:sldMk cId="1962038385" sldId="472"/>
            <ac:picMk id="20" creationId="{AA0AF32B-8608-C0D3-6339-A6481AF36D35}"/>
          </ac:picMkLst>
        </pc:picChg>
        <pc:picChg chg="del">
          <ac:chgData name="Clara Andrada Monrós" userId="ecb7c3c0-6c5b-49d4-b4a4-d95c809d1335" providerId="ADAL" clId="{829C802A-6F6B-44FC-BA9E-65C5C1CC63D3}" dt="2024-11-29T12:49:53.862" v="13069" actId="478"/>
          <ac:picMkLst>
            <pc:docMk/>
            <pc:sldMk cId="1962038385" sldId="472"/>
            <ac:picMk id="22" creationId="{B84CD237-A2DC-9E5E-17A7-22B9CE02C8BB}"/>
          </ac:picMkLst>
        </pc:picChg>
        <pc:picChg chg="del">
          <ac:chgData name="Clara Andrada Monrós" userId="ecb7c3c0-6c5b-49d4-b4a4-d95c809d1335" providerId="ADAL" clId="{829C802A-6F6B-44FC-BA9E-65C5C1CC63D3}" dt="2024-11-29T12:49:53.862" v="13069" actId="478"/>
          <ac:picMkLst>
            <pc:docMk/>
            <pc:sldMk cId="1962038385" sldId="472"/>
            <ac:picMk id="23" creationId="{295164B2-EDC8-0410-1069-C3A95B1F1989}"/>
          </ac:picMkLst>
        </pc:picChg>
        <pc:picChg chg="del">
          <ac:chgData name="Clara Andrada Monrós" userId="ecb7c3c0-6c5b-49d4-b4a4-d95c809d1335" providerId="ADAL" clId="{829C802A-6F6B-44FC-BA9E-65C5C1CC63D3}" dt="2024-11-29T12:49:53.862" v="13069" actId="478"/>
          <ac:picMkLst>
            <pc:docMk/>
            <pc:sldMk cId="1962038385" sldId="472"/>
            <ac:picMk id="24" creationId="{0F0756EF-6E4E-D16B-A0BC-926190C88285}"/>
          </ac:picMkLst>
        </pc:picChg>
        <pc:picChg chg="del">
          <ac:chgData name="Clara Andrada Monrós" userId="ecb7c3c0-6c5b-49d4-b4a4-d95c809d1335" providerId="ADAL" clId="{829C802A-6F6B-44FC-BA9E-65C5C1CC63D3}" dt="2024-11-29T12:49:53.862" v="13069" actId="478"/>
          <ac:picMkLst>
            <pc:docMk/>
            <pc:sldMk cId="1962038385" sldId="472"/>
            <ac:picMk id="25" creationId="{0B14E0DD-B808-5D13-447D-5A0846347975}"/>
          </ac:picMkLst>
        </pc:picChg>
        <pc:picChg chg="del">
          <ac:chgData name="Clara Andrada Monrós" userId="ecb7c3c0-6c5b-49d4-b4a4-d95c809d1335" providerId="ADAL" clId="{829C802A-6F6B-44FC-BA9E-65C5C1CC63D3}" dt="2024-11-29T12:49:53.862" v="13069" actId="478"/>
          <ac:picMkLst>
            <pc:docMk/>
            <pc:sldMk cId="1962038385" sldId="472"/>
            <ac:picMk id="27" creationId="{A1A815AD-2059-EA8A-7D26-B1515C09A6F1}"/>
          </ac:picMkLst>
        </pc:picChg>
        <pc:picChg chg="del">
          <ac:chgData name="Clara Andrada Monrós" userId="ecb7c3c0-6c5b-49d4-b4a4-d95c809d1335" providerId="ADAL" clId="{829C802A-6F6B-44FC-BA9E-65C5C1CC63D3}" dt="2024-11-29T12:49:53.862" v="13069" actId="478"/>
          <ac:picMkLst>
            <pc:docMk/>
            <pc:sldMk cId="1962038385" sldId="472"/>
            <ac:picMk id="28" creationId="{3DE895A1-B0D6-A2FF-F7CB-60A60A347BEA}"/>
          </ac:picMkLst>
        </pc:picChg>
        <pc:picChg chg="del">
          <ac:chgData name="Clara Andrada Monrós" userId="ecb7c3c0-6c5b-49d4-b4a4-d95c809d1335" providerId="ADAL" clId="{829C802A-6F6B-44FC-BA9E-65C5C1CC63D3}" dt="2024-11-29T12:49:53.862" v="13069" actId="478"/>
          <ac:picMkLst>
            <pc:docMk/>
            <pc:sldMk cId="1962038385" sldId="472"/>
            <ac:picMk id="29" creationId="{297D86AA-7EE9-964C-02D1-A64F0DA5A570}"/>
          </ac:picMkLst>
        </pc:picChg>
        <pc:picChg chg="del">
          <ac:chgData name="Clara Andrada Monrós" userId="ecb7c3c0-6c5b-49d4-b4a4-d95c809d1335" providerId="ADAL" clId="{829C802A-6F6B-44FC-BA9E-65C5C1CC63D3}" dt="2024-11-29T12:49:53.862" v="13069" actId="478"/>
          <ac:picMkLst>
            <pc:docMk/>
            <pc:sldMk cId="1962038385" sldId="472"/>
            <ac:picMk id="30" creationId="{9719ABD2-DDD7-D82D-0683-0ABCEF6A5E53}"/>
          </ac:picMkLst>
        </pc:picChg>
      </pc:sldChg>
      <pc:sldChg chg="addSp delSp modSp add mod">
        <pc:chgData name="Clara Andrada Monrós" userId="ecb7c3c0-6c5b-49d4-b4a4-d95c809d1335" providerId="ADAL" clId="{829C802A-6F6B-44FC-BA9E-65C5C1CC63D3}" dt="2024-11-29T13:18:56.408" v="13522"/>
        <pc:sldMkLst>
          <pc:docMk/>
          <pc:sldMk cId="65971187" sldId="473"/>
        </pc:sldMkLst>
        <pc:spChg chg="del">
          <ac:chgData name="Clara Andrada Monrós" userId="ecb7c3c0-6c5b-49d4-b4a4-d95c809d1335" providerId="ADAL" clId="{829C802A-6F6B-44FC-BA9E-65C5C1CC63D3}" dt="2024-11-29T12:50:46.502" v="13084" actId="478"/>
          <ac:spMkLst>
            <pc:docMk/>
            <pc:sldMk cId="65971187" sldId="473"/>
            <ac:spMk id="9" creationId="{F128ED35-8887-C00C-A9EC-FD2B9445C6AA}"/>
          </ac:spMkLst>
        </pc:spChg>
        <pc:spChg chg="add del mod">
          <ac:chgData name="Clara Andrada Monrós" userId="ecb7c3c0-6c5b-49d4-b4a4-d95c809d1335" providerId="ADAL" clId="{829C802A-6F6B-44FC-BA9E-65C5C1CC63D3}" dt="2024-11-29T12:50:48.267" v="13085" actId="478"/>
          <ac:spMkLst>
            <pc:docMk/>
            <pc:sldMk cId="65971187" sldId="473"/>
            <ac:spMk id="10" creationId="{723C201E-F6D6-56C7-AA99-EDD6BC33A6A3}"/>
          </ac:spMkLst>
        </pc:spChg>
        <pc:graphicFrameChg chg="mod modGraphic">
          <ac:chgData name="Clara Andrada Monrós" userId="ecb7c3c0-6c5b-49d4-b4a4-d95c809d1335" providerId="ADAL" clId="{829C802A-6F6B-44FC-BA9E-65C5C1CC63D3}" dt="2024-11-29T13:18:56.408" v="13522"/>
          <ac:graphicFrameMkLst>
            <pc:docMk/>
            <pc:sldMk cId="65971187" sldId="473"/>
            <ac:graphicFrameMk id="3" creationId="{D243B501-E5AF-FE18-E02F-150772CB5D0B}"/>
          </ac:graphicFrameMkLst>
        </pc:graphicFrameChg>
      </pc:sldChg>
      <pc:sldChg chg="addSp delSp modSp add mod">
        <pc:chgData name="Clara Andrada Monrós" userId="ecb7c3c0-6c5b-49d4-b4a4-d95c809d1335" providerId="ADAL" clId="{829C802A-6F6B-44FC-BA9E-65C5C1CC63D3}" dt="2024-11-29T13:19:33.385" v="13554" actId="2161"/>
        <pc:sldMkLst>
          <pc:docMk/>
          <pc:sldMk cId="3704601433" sldId="474"/>
        </pc:sldMkLst>
        <pc:graphicFrameChg chg="add del mod modGraphic">
          <ac:chgData name="Clara Andrada Monrós" userId="ecb7c3c0-6c5b-49d4-b4a4-d95c809d1335" providerId="ADAL" clId="{829C802A-6F6B-44FC-BA9E-65C5C1CC63D3}" dt="2024-11-29T13:19:33.385" v="13554" actId="2161"/>
          <ac:graphicFrameMkLst>
            <pc:docMk/>
            <pc:sldMk cId="3704601433" sldId="474"/>
            <ac:graphicFrameMk id="3" creationId="{F6E2CC67-C7FF-01F1-2602-B45350CD6C4C}"/>
          </ac:graphicFrameMkLst>
        </pc:graphicFrameChg>
      </pc:sldChg>
      <pc:sldChg chg="addSp modSp add mod">
        <pc:chgData name="Clara Andrada Monrós" userId="ecb7c3c0-6c5b-49d4-b4a4-d95c809d1335" providerId="ADAL" clId="{829C802A-6F6B-44FC-BA9E-65C5C1CC63D3}" dt="2024-11-29T13:21:54.495" v="13650" actId="1076"/>
        <pc:sldMkLst>
          <pc:docMk/>
          <pc:sldMk cId="256957309" sldId="475"/>
        </pc:sldMkLst>
        <pc:graphicFrameChg chg="mod modGraphic">
          <ac:chgData name="Clara Andrada Monrós" userId="ecb7c3c0-6c5b-49d4-b4a4-d95c809d1335" providerId="ADAL" clId="{829C802A-6F6B-44FC-BA9E-65C5C1CC63D3}" dt="2024-11-29T13:21:39.858" v="13646" actId="1076"/>
          <ac:graphicFrameMkLst>
            <pc:docMk/>
            <pc:sldMk cId="256957309" sldId="475"/>
            <ac:graphicFrameMk id="3" creationId="{A6E5D919-8166-64A9-0E15-73D174F281FD}"/>
          </ac:graphicFrameMkLst>
        </pc:graphicFrameChg>
        <pc:picChg chg="add mod">
          <ac:chgData name="Clara Andrada Monrós" userId="ecb7c3c0-6c5b-49d4-b4a4-d95c809d1335" providerId="ADAL" clId="{829C802A-6F6B-44FC-BA9E-65C5C1CC63D3}" dt="2024-11-29T13:21:54.495" v="13650" actId="1076"/>
          <ac:picMkLst>
            <pc:docMk/>
            <pc:sldMk cId="256957309" sldId="475"/>
            <ac:picMk id="9" creationId="{5A2CFD1E-36DB-AF06-D475-179DAFE9589F}"/>
          </ac:picMkLst>
        </pc:picChg>
      </pc:sldChg>
    </pc:docChg>
  </pc:docChgLst>
  <pc:docChgLst>
    <pc:chgData name="Clara Andrada Monrós" userId="ecb7c3c0-6c5b-49d4-b4a4-d95c809d1335" providerId="ADAL" clId="{83D0E24F-0C0C-4E82-9D30-7F836C5C2704}"/>
    <pc:docChg chg="undo custSel modSld">
      <pc:chgData name="Clara Andrada Monrós" userId="ecb7c3c0-6c5b-49d4-b4a4-d95c809d1335" providerId="ADAL" clId="{83D0E24F-0C0C-4E82-9D30-7F836C5C2704}" dt="2024-12-04T15:57:29.940" v="717"/>
      <pc:docMkLst>
        <pc:docMk/>
      </pc:docMkLst>
      <pc:sldChg chg="modSp mod">
        <pc:chgData name="Clara Andrada Monrós" userId="ecb7c3c0-6c5b-49d4-b4a4-d95c809d1335" providerId="ADAL" clId="{83D0E24F-0C0C-4E82-9D30-7F836C5C2704}" dt="2024-12-04T13:34:24.234" v="211" actId="20577"/>
        <pc:sldMkLst>
          <pc:docMk/>
          <pc:sldMk cId="622255069" sldId="308"/>
        </pc:sldMkLst>
        <pc:spChg chg="mod">
          <ac:chgData name="Clara Andrada Monrós" userId="ecb7c3c0-6c5b-49d4-b4a4-d95c809d1335" providerId="ADAL" clId="{83D0E24F-0C0C-4E82-9D30-7F836C5C2704}" dt="2024-12-04T13:34:24.234" v="211" actId="20577"/>
          <ac:spMkLst>
            <pc:docMk/>
            <pc:sldMk cId="622255069" sldId="308"/>
            <ac:spMk id="10" creationId="{4D76FD07-ACAF-3CE5-3F6A-8B303CCE18C1}"/>
          </ac:spMkLst>
        </pc:spChg>
      </pc:sldChg>
      <pc:sldChg chg="modSp mod">
        <pc:chgData name="Clara Andrada Monrós" userId="ecb7c3c0-6c5b-49d4-b4a4-d95c809d1335" providerId="ADAL" clId="{83D0E24F-0C0C-4E82-9D30-7F836C5C2704}" dt="2024-12-04T13:29:32.333" v="2" actId="20577"/>
        <pc:sldMkLst>
          <pc:docMk/>
          <pc:sldMk cId="417694351" sldId="309"/>
        </pc:sldMkLst>
        <pc:spChg chg="mod">
          <ac:chgData name="Clara Andrada Monrós" userId="ecb7c3c0-6c5b-49d4-b4a4-d95c809d1335" providerId="ADAL" clId="{83D0E24F-0C0C-4E82-9D30-7F836C5C2704}" dt="2024-12-04T13:29:32.333" v="2" actId="20577"/>
          <ac:spMkLst>
            <pc:docMk/>
            <pc:sldMk cId="417694351" sldId="309"/>
            <ac:spMk id="9" creationId="{00000000-0000-0000-0000-000000000000}"/>
          </ac:spMkLst>
        </pc:spChg>
      </pc:sldChg>
      <pc:sldChg chg="modSp mod">
        <pc:chgData name="Clara Andrada Monrós" userId="ecb7c3c0-6c5b-49d4-b4a4-d95c809d1335" providerId="ADAL" clId="{83D0E24F-0C0C-4E82-9D30-7F836C5C2704}" dt="2024-12-04T13:36:18.438" v="237" actId="20577"/>
        <pc:sldMkLst>
          <pc:docMk/>
          <pc:sldMk cId="152544170" sldId="316"/>
        </pc:sldMkLst>
        <pc:spChg chg="mod">
          <ac:chgData name="Clara Andrada Monrós" userId="ecb7c3c0-6c5b-49d4-b4a4-d95c809d1335" providerId="ADAL" clId="{83D0E24F-0C0C-4E82-9D30-7F836C5C2704}" dt="2024-12-04T13:32:37" v="179" actId="20577"/>
          <ac:spMkLst>
            <pc:docMk/>
            <pc:sldMk cId="152544170" sldId="316"/>
            <ac:spMk id="2" creationId="{FD69F7D2-13BC-1315-5F3C-85BE8111D189}"/>
          </ac:spMkLst>
        </pc:spChg>
        <pc:spChg chg="mod">
          <ac:chgData name="Clara Andrada Monrós" userId="ecb7c3c0-6c5b-49d4-b4a4-d95c809d1335" providerId="ADAL" clId="{83D0E24F-0C0C-4E82-9D30-7F836C5C2704}" dt="2024-12-04T13:35:45.476" v="213" actId="6549"/>
          <ac:spMkLst>
            <pc:docMk/>
            <pc:sldMk cId="152544170" sldId="316"/>
            <ac:spMk id="4" creationId="{0507EB8D-C09F-015D-4551-59FC24E6C86F}"/>
          </ac:spMkLst>
        </pc:spChg>
        <pc:spChg chg="mod">
          <ac:chgData name="Clara Andrada Monrós" userId="ecb7c3c0-6c5b-49d4-b4a4-d95c809d1335" providerId="ADAL" clId="{83D0E24F-0C0C-4E82-9D30-7F836C5C2704}" dt="2024-12-04T13:29:47.845" v="8"/>
          <ac:spMkLst>
            <pc:docMk/>
            <pc:sldMk cId="152544170" sldId="316"/>
            <ac:spMk id="5" creationId="{D0574CEB-B1A3-7213-9E58-D6E62A8C56D7}"/>
          </ac:spMkLst>
        </pc:spChg>
        <pc:spChg chg="mod">
          <ac:chgData name="Clara Andrada Monrós" userId="ecb7c3c0-6c5b-49d4-b4a4-d95c809d1335" providerId="ADAL" clId="{83D0E24F-0C0C-4E82-9D30-7F836C5C2704}" dt="2024-12-04T13:35:54.055" v="233" actId="20577"/>
          <ac:spMkLst>
            <pc:docMk/>
            <pc:sldMk cId="152544170" sldId="316"/>
            <ac:spMk id="9" creationId="{F2C6DB89-DAB1-A362-7593-C0C7BE412490}"/>
          </ac:spMkLst>
        </pc:spChg>
        <pc:spChg chg="mod">
          <ac:chgData name="Clara Andrada Monrós" userId="ecb7c3c0-6c5b-49d4-b4a4-d95c809d1335" providerId="ADAL" clId="{83D0E24F-0C0C-4E82-9D30-7F836C5C2704}" dt="2024-12-04T13:36:18.438" v="237" actId="20577"/>
          <ac:spMkLst>
            <pc:docMk/>
            <pc:sldMk cId="152544170" sldId="316"/>
            <ac:spMk id="10" creationId="{82581C59-499A-CD39-4D7E-7FE814C3E6A7}"/>
          </ac:spMkLst>
        </pc:spChg>
      </pc:sldChg>
      <pc:sldChg chg="modSp mod">
        <pc:chgData name="Clara Andrada Monrós" userId="ecb7c3c0-6c5b-49d4-b4a4-d95c809d1335" providerId="ADAL" clId="{83D0E24F-0C0C-4E82-9D30-7F836C5C2704}" dt="2024-12-04T13:40:06.149" v="265" actId="20577"/>
        <pc:sldMkLst>
          <pc:docMk/>
          <pc:sldMk cId="2875664829" sldId="317"/>
        </pc:sldMkLst>
        <pc:spChg chg="mod">
          <ac:chgData name="Clara Andrada Monrós" userId="ecb7c3c0-6c5b-49d4-b4a4-d95c809d1335" providerId="ADAL" clId="{83D0E24F-0C0C-4E82-9D30-7F836C5C2704}" dt="2024-12-04T13:32:45.513" v="181"/>
          <ac:spMkLst>
            <pc:docMk/>
            <pc:sldMk cId="2875664829" sldId="317"/>
            <ac:spMk id="2" creationId="{20746813-4610-C29A-8673-03D091843F28}"/>
          </ac:spMkLst>
        </pc:spChg>
        <pc:spChg chg="mod">
          <ac:chgData name="Clara Andrada Monrós" userId="ecb7c3c0-6c5b-49d4-b4a4-d95c809d1335" providerId="ADAL" clId="{83D0E24F-0C0C-4E82-9D30-7F836C5C2704}" dt="2024-12-04T13:39:41.629" v="261"/>
          <ac:spMkLst>
            <pc:docMk/>
            <pc:sldMk cId="2875664829" sldId="317"/>
            <ac:spMk id="3" creationId="{D7BFA935-722D-67BB-00FB-15624685BB85}"/>
          </ac:spMkLst>
        </pc:spChg>
        <pc:spChg chg="mod">
          <ac:chgData name="Clara Andrada Monrós" userId="ecb7c3c0-6c5b-49d4-b4a4-d95c809d1335" providerId="ADAL" clId="{83D0E24F-0C0C-4E82-9D30-7F836C5C2704}" dt="2024-12-04T13:40:06.149" v="265" actId="20577"/>
          <ac:spMkLst>
            <pc:docMk/>
            <pc:sldMk cId="2875664829" sldId="317"/>
            <ac:spMk id="4" creationId="{5ED7FE59-4190-AD15-A7BE-DD3336B15343}"/>
          </ac:spMkLst>
        </pc:spChg>
        <pc:spChg chg="mod">
          <ac:chgData name="Clara Andrada Monrós" userId="ecb7c3c0-6c5b-49d4-b4a4-d95c809d1335" providerId="ADAL" clId="{83D0E24F-0C0C-4E82-9D30-7F836C5C2704}" dt="2024-12-04T13:29:53.743" v="10"/>
          <ac:spMkLst>
            <pc:docMk/>
            <pc:sldMk cId="2875664829" sldId="317"/>
            <ac:spMk id="5" creationId="{BADEEAA4-7958-ADE2-3C9F-8DFB610DE60D}"/>
          </ac:spMkLst>
        </pc:spChg>
      </pc:sldChg>
      <pc:sldChg chg="addSp delSp modSp mod">
        <pc:chgData name="Clara Andrada Monrós" userId="ecb7c3c0-6c5b-49d4-b4a4-d95c809d1335" providerId="ADAL" clId="{83D0E24F-0C0C-4E82-9D30-7F836C5C2704}" dt="2024-12-04T15:21:29.089" v="321" actId="20577"/>
        <pc:sldMkLst>
          <pc:docMk/>
          <pc:sldMk cId="2661721779" sldId="449"/>
        </pc:sldMkLst>
        <pc:spChg chg="mod">
          <ac:chgData name="Clara Andrada Monrós" userId="ecb7c3c0-6c5b-49d4-b4a4-d95c809d1335" providerId="ADAL" clId="{83D0E24F-0C0C-4E82-9D30-7F836C5C2704}" dt="2024-12-04T13:32:56.563" v="185"/>
          <ac:spMkLst>
            <pc:docMk/>
            <pc:sldMk cId="2661721779" sldId="449"/>
            <ac:spMk id="2" creationId="{D0873358-2060-CEB3-9965-89A560D119C4}"/>
          </ac:spMkLst>
        </pc:spChg>
        <pc:spChg chg="mod">
          <ac:chgData name="Clara Andrada Monrós" userId="ecb7c3c0-6c5b-49d4-b4a4-d95c809d1335" providerId="ADAL" clId="{83D0E24F-0C0C-4E82-9D30-7F836C5C2704}" dt="2024-12-04T15:21:29.089" v="321" actId="20577"/>
          <ac:spMkLst>
            <pc:docMk/>
            <pc:sldMk cId="2661721779" sldId="449"/>
            <ac:spMk id="4" creationId="{97E19FAB-DF09-7C9E-E7B2-BE597429F2CA}"/>
          </ac:spMkLst>
        </pc:spChg>
        <pc:spChg chg="mod">
          <ac:chgData name="Clara Andrada Monrós" userId="ecb7c3c0-6c5b-49d4-b4a4-d95c809d1335" providerId="ADAL" clId="{83D0E24F-0C0C-4E82-9D30-7F836C5C2704}" dt="2024-12-04T13:30:00.070" v="13"/>
          <ac:spMkLst>
            <pc:docMk/>
            <pc:sldMk cId="2661721779" sldId="449"/>
            <ac:spMk id="5" creationId="{47105839-BB9E-5133-7075-5913B45C4B77}"/>
          </ac:spMkLst>
        </pc:spChg>
        <pc:spChg chg="mod">
          <ac:chgData name="Clara Andrada Monrós" userId="ecb7c3c0-6c5b-49d4-b4a4-d95c809d1335" providerId="ADAL" clId="{83D0E24F-0C0C-4E82-9D30-7F836C5C2704}" dt="2024-12-04T15:20:04.981" v="304"/>
          <ac:spMkLst>
            <pc:docMk/>
            <pc:sldMk cId="2661721779" sldId="449"/>
            <ac:spMk id="8" creationId="{4BB0F2AE-1DA8-F39B-B1CD-3CD3A99FC505}"/>
          </ac:spMkLst>
        </pc:spChg>
        <pc:picChg chg="add mod">
          <ac:chgData name="Clara Andrada Monrós" userId="ecb7c3c0-6c5b-49d4-b4a4-d95c809d1335" providerId="ADAL" clId="{83D0E24F-0C0C-4E82-9D30-7F836C5C2704}" dt="2024-12-04T15:21:26.167" v="319" actId="1076"/>
          <ac:picMkLst>
            <pc:docMk/>
            <pc:sldMk cId="2661721779" sldId="449"/>
            <ac:picMk id="9" creationId="{AF879491-8B5D-C3F1-FB37-FD5E8A1E503F}"/>
          </ac:picMkLst>
        </pc:picChg>
        <pc:picChg chg="del">
          <ac:chgData name="Clara Andrada Monrós" userId="ecb7c3c0-6c5b-49d4-b4a4-d95c809d1335" providerId="ADAL" clId="{83D0E24F-0C0C-4E82-9D30-7F836C5C2704}" dt="2024-12-04T15:21:05.659" v="312" actId="478"/>
          <ac:picMkLst>
            <pc:docMk/>
            <pc:sldMk cId="2661721779" sldId="449"/>
            <ac:picMk id="19" creationId="{297D21E6-EEEF-8A69-3877-545C4EA7C2AF}"/>
          </ac:picMkLst>
        </pc:picChg>
      </pc:sldChg>
      <pc:sldChg chg="addSp delSp modSp mod">
        <pc:chgData name="Clara Andrada Monrós" userId="ecb7c3c0-6c5b-49d4-b4a4-d95c809d1335" providerId="ADAL" clId="{83D0E24F-0C0C-4E82-9D30-7F836C5C2704}" dt="2024-12-04T15:19:40.281" v="303" actId="208"/>
        <pc:sldMkLst>
          <pc:docMk/>
          <pc:sldMk cId="221690064" sldId="450"/>
        </pc:sldMkLst>
        <pc:spChg chg="mod">
          <ac:chgData name="Clara Andrada Monrós" userId="ecb7c3c0-6c5b-49d4-b4a4-d95c809d1335" providerId="ADAL" clId="{83D0E24F-0C0C-4E82-9D30-7F836C5C2704}" dt="2024-12-04T13:32:52.812" v="184" actId="6549"/>
          <ac:spMkLst>
            <pc:docMk/>
            <pc:sldMk cId="221690064" sldId="450"/>
            <ac:spMk id="2" creationId="{B72BB285-451F-D940-08C2-101D3953EA63}"/>
          </ac:spMkLst>
        </pc:spChg>
        <pc:spChg chg="mod">
          <ac:chgData name="Clara Andrada Monrós" userId="ecb7c3c0-6c5b-49d4-b4a4-d95c809d1335" providerId="ADAL" clId="{83D0E24F-0C0C-4E82-9D30-7F836C5C2704}" dt="2024-12-04T13:41:29.245" v="279"/>
          <ac:spMkLst>
            <pc:docMk/>
            <pc:sldMk cId="221690064" sldId="450"/>
            <ac:spMk id="4" creationId="{7D404652-D08D-FCF1-1013-5FE22C011232}"/>
          </ac:spMkLst>
        </pc:spChg>
        <pc:spChg chg="mod">
          <ac:chgData name="Clara Andrada Monrós" userId="ecb7c3c0-6c5b-49d4-b4a4-d95c809d1335" providerId="ADAL" clId="{83D0E24F-0C0C-4E82-9D30-7F836C5C2704}" dt="2024-12-04T13:29:57.881" v="12"/>
          <ac:spMkLst>
            <pc:docMk/>
            <pc:sldMk cId="221690064" sldId="450"/>
            <ac:spMk id="5" creationId="{4E39A8F4-E0C4-642F-6457-606258CFAE9E}"/>
          </ac:spMkLst>
        </pc:spChg>
        <pc:spChg chg="mod">
          <ac:chgData name="Clara Andrada Monrós" userId="ecb7c3c0-6c5b-49d4-b4a4-d95c809d1335" providerId="ADAL" clId="{83D0E24F-0C0C-4E82-9D30-7F836C5C2704}" dt="2024-12-04T13:41:06.773" v="275"/>
          <ac:spMkLst>
            <pc:docMk/>
            <pc:sldMk cId="221690064" sldId="450"/>
            <ac:spMk id="8" creationId="{40F9573D-818E-95D5-79EE-DA57BAE5FBAA}"/>
          </ac:spMkLst>
        </pc:spChg>
        <pc:picChg chg="add del mod ord">
          <ac:chgData name="Clara Andrada Monrós" userId="ecb7c3c0-6c5b-49d4-b4a4-d95c809d1335" providerId="ADAL" clId="{83D0E24F-0C0C-4E82-9D30-7F836C5C2704}" dt="2024-12-04T15:19:05.461" v="297" actId="22"/>
          <ac:picMkLst>
            <pc:docMk/>
            <pc:sldMk cId="221690064" sldId="450"/>
            <ac:picMk id="9" creationId="{7779D77E-A758-2522-A112-7904983FAB01}"/>
          </ac:picMkLst>
        </pc:picChg>
        <pc:picChg chg="add del">
          <ac:chgData name="Clara Andrada Monrós" userId="ecb7c3c0-6c5b-49d4-b4a4-d95c809d1335" providerId="ADAL" clId="{83D0E24F-0C0C-4E82-9D30-7F836C5C2704}" dt="2024-12-04T15:19:25.828" v="299" actId="478"/>
          <ac:picMkLst>
            <pc:docMk/>
            <pc:sldMk cId="221690064" sldId="450"/>
            <ac:picMk id="11" creationId="{DE636EB8-3485-E985-4EE4-7408C13804B8}"/>
          </ac:picMkLst>
        </pc:picChg>
        <pc:picChg chg="add mod ord">
          <ac:chgData name="Clara Andrada Monrós" userId="ecb7c3c0-6c5b-49d4-b4a4-d95c809d1335" providerId="ADAL" clId="{83D0E24F-0C0C-4E82-9D30-7F836C5C2704}" dt="2024-12-04T15:19:40.281" v="303" actId="208"/>
          <ac:picMkLst>
            <pc:docMk/>
            <pc:sldMk cId="221690064" sldId="450"/>
            <ac:picMk id="18" creationId="{CCA36328-8ABE-5026-21D3-F7E11F3B9207}"/>
          </ac:picMkLst>
        </pc:picChg>
      </pc:sldChg>
      <pc:sldChg chg="modSp mod">
        <pc:chgData name="Clara Andrada Monrós" userId="ecb7c3c0-6c5b-49d4-b4a4-d95c809d1335" providerId="ADAL" clId="{83D0E24F-0C0C-4E82-9D30-7F836C5C2704}" dt="2024-12-04T15:22:25.946" v="330" actId="207"/>
        <pc:sldMkLst>
          <pc:docMk/>
          <pc:sldMk cId="1622952136" sldId="451"/>
        </pc:sldMkLst>
        <pc:spChg chg="mod">
          <ac:chgData name="Clara Andrada Monrós" userId="ecb7c3c0-6c5b-49d4-b4a4-d95c809d1335" providerId="ADAL" clId="{83D0E24F-0C0C-4E82-9D30-7F836C5C2704}" dt="2024-12-04T13:32:59.193" v="186"/>
          <ac:spMkLst>
            <pc:docMk/>
            <pc:sldMk cId="1622952136" sldId="451"/>
            <ac:spMk id="2" creationId="{6CA4528D-801B-A69E-C638-AB306C82043A}"/>
          </ac:spMkLst>
        </pc:spChg>
        <pc:spChg chg="mod">
          <ac:chgData name="Clara Andrada Monrós" userId="ecb7c3c0-6c5b-49d4-b4a4-d95c809d1335" providerId="ADAL" clId="{83D0E24F-0C0C-4E82-9D30-7F836C5C2704}" dt="2024-12-04T15:22:25.946" v="330" actId="207"/>
          <ac:spMkLst>
            <pc:docMk/>
            <pc:sldMk cId="1622952136" sldId="451"/>
            <ac:spMk id="4" creationId="{524EC2CE-F505-2E34-6E69-492AE3DB0665}"/>
          </ac:spMkLst>
        </pc:spChg>
        <pc:spChg chg="mod">
          <ac:chgData name="Clara Andrada Monrós" userId="ecb7c3c0-6c5b-49d4-b4a4-d95c809d1335" providerId="ADAL" clId="{83D0E24F-0C0C-4E82-9D30-7F836C5C2704}" dt="2024-12-04T13:30:02.743" v="14"/>
          <ac:spMkLst>
            <pc:docMk/>
            <pc:sldMk cId="1622952136" sldId="451"/>
            <ac:spMk id="5" creationId="{973EBBDB-82D5-7B60-D844-52C86508C746}"/>
          </ac:spMkLst>
        </pc:spChg>
        <pc:spChg chg="mod">
          <ac:chgData name="Clara Andrada Monrós" userId="ecb7c3c0-6c5b-49d4-b4a4-d95c809d1335" providerId="ADAL" clId="{83D0E24F-0C0C-4E82-9D30-7F836C5C2704}" dt="2024-12-04T15:21:38.219" v="322"/>
          <ac:spMkLst>
            <pc:docMk/>
            <pc:sldMk cId="1622952136" sldId="451"/>
            <ac:spMk id="9" creationId="{9727F359-82F7-1B4A-3E29-FF3F9486CB25}"/>
          </ac:spMkLst>
        </pc:spChg>
      </pc:sldChg>
      <pc:sldChg chg="addSp delSp modSp mod">
        <pc:chgData name="Clara Andrada Monrós" userId="ecb7c3c0-6c5b-49d4-b4a4-d95c809d1335" providerId="ADAL" clId="{83D0E24F-0C0C-4E82-9D30-7F836C5C2704}" dt="2024-12-04T15:25:59.201" v="355" actId="20577"/>
        <pc:sldMkLst>
          <pc:docMk/>
          <pc:sldMk cId="4043939682" sldId="452"/>
        </pc:sldMkLst>
        <pc:spChg chg="mod">
          <ac:chgData name="Clara Andrada Monrós" userId="ecb7c3c0-6c5b-49d4-b4a4-d95c809d1335" providerId="ADAL" clId="{83D0E24F-0C0C-4E82-9D30-7F836C5C2704}" dt="2024-12-04T13:33:01.553" v="187"/>
          <ac:spMkLst>
            <pc:docMk/>
            <pc:sldMk cId="4043939682" sldId="452"/>
            <ac:spMk id="2" creationId="{8B8A88F1-12C8-DC2C-EEC8-F2E95515ACDF}"/>
          </ac:spMkLst>
        </pc:spChg>
        <pc:spChg chg="mod">
          <ac:chgData name="Clara Andrada Monrós" userId="ecb7c3c0-6c5b-49d4-b4a4-d95c809d1335" providerId="ADAL" clId="{83D0E24F-0C0C-4E82-9D30-7F836C5C2704}" dt="2024-12-04T15:22:49.134" v="331"/>
          <ac:spMkLst>
            <pc:docMk/>
            <pc:sldMk cId="4043939682" sldId="452"/>
            <ac:spMk id="4" creationId="{24DF7A3C-C796-D6BD-8568-7C3F8D3367BF}"/>
          </ac:spMkLst>
        </pc:spChg>
        <pc:spChg chg="mod">
          <ac:chgData name="Clara Andrada Monrós" userId="ecb7c3c0-6c5b-49d4-b4a4-d95c809d1335" providerId="ADAL" clId="{83D0E24F-0C0C-4E82-9D30-7F836C5C2704}" dt="2024-12-04T13:30:22.903" v="21"/>
          <ac:spMkLst>
            <pc:docMk/>
            <pc:sldMk cId="4043939682" sldId="452"/>
            <ac:spMk id="5" creationId="{CF0EC78A-D15C-9858-7ED7-769CD7009C75}"/>
          </ac:spMkLst>
        </pc:spChg>
        <pc:spChg chg="mod">
          <ac:chgData name="Clara Andrada Monrós" userId="ecb7c3c0-6c5b-49d4-b4a4-d95c809d1335" providerId="ADAL" clId="{83D0E24F-0C0C-4E82-9D30-7F836C5C2704}" dt="2024-12-04T15:25:59.201" v="355" actId="20577"/>
          <ac:spMkLst>
            <pc:docMk/>
            <pc:sldMk cId="4043939682" sldId="452"/>
            <ac:spMk id="11" creationId="{440E7FD2-4DB6-306F-5B4D-C92A62D534B7}"/>
          </ac:spMkLst>
        </pc:spChg>
        <pc:picChg chg="add mod ord">
          <ac:chgData name="Clara Andrada Monrós" userId="ecb7c3c0-6c5b-49d4-b4a4-d95c809d1335" providerId="ADAL" clId="{83D0E24F-0C0C-4E82-9D30-7F836C5C2704}" dt="2024-12-04T15:25:40.094" v="348" actId="167"/>
          <ac:picMkLst>
            <pc:docMk/>
            <pc:sldMk cId="4043939682" sldId="452"/>
            <ac:picMk id="8" creationId="{49F0B1CC-B565-9CC5-8307-53DFD0F7B2CE}"/>
          </ac:picMkLst>
        </pc:picChg>
        <pc:picChg chg="del">
          <ac:chgData name="Clara Andrada Monrós" userId="ecb7c3c0-6c5b-49d4-b4a4-d95c809d1335" providerId="ADAL" clId="{83D0E24F-0C0C-4E82-9D30-7F836C5C2704}" dt="2024-12-04T15:25:26.246" v="334" actId="478"/>
          <ac:picMkLst>
            <pc:docMk/>
            <pc:sldMk cId="4043939682" sldId="452"/>
            <ac:picMk id="9" creationId="{40D1F0F2-0E88-D45D-77B8-EB3C81D26955}"/>
          </ac:picMkLst>
        </pc:picChg>
        <pc:cxnChg chg="mod">
          <ac:chgData name="Clara Andrada Monrós" userId="ecb7c3c0-6c5b-49d4-b4a4-d95c809d1335" providerId="ADAL" clId="{83D0E24F-0C0C-4E82-9D30-7F836C5C2704}" dt="2024-12-04T15:25:44.770" v="349" actId="1076"/>
          <ac:cxnSpMkLst>
            <pc:docMk/>
            <pc:sldMk cId="4043939682" sldId="452"/>
            <ac:cxnSpMk id="13" creationId="{EF854EF8-B02D-F3FA-FB4D-B2DC7F06E2E0}"/>
          </ac:cxnSpMkLst>
        </pc:cxnChg>
      </pc:sldChg>
      <pc:sldChg chg="modSp mod">
        <pc:chgData name="Clara Andrada Monrós" userId="ecb7c3c0-6c5b-49d4-b4a4-d95c809d1335" providerId="ADAL" clId="{83D0E24F-0C0C-4E82-9D30-7F836C5C2704}" dt="2024-12-04T15:28:31.571" v="365"/>
        <pc:sldMkLst>
          <pc:docMk/>
          <pc:sldMk cId="2494356679" sldId="453"/>
        </pc:sldMkLst>
        <pc:spChg chg="mod">
          <ac:chgData name="Clara Andrada Monrós" userId="ecb7c3c0-6c5b-49d4-b4a4-d95c809d1335" providerId="ADAL" clId="{83D0E24F-0C0C-4E82-9D30-7F836C5C2704}" dt="2024-12-04T13:33:04.893" v="188"/>
          <ac:spMkLst>
            <pc:docMk/>
            <pc:sldMk cId="2494356679" sldId="453"/>
            <ac:spMk id="2" creationId="{CD680EEC-8AB3-22C9-DFBC-0AADC7E79298}"/>
          </ac:spMkLst>
        </pc:spChg>
        <pc:spChg chg="mod">
          <ac:chgData name="Clara Andrada Monrós" userId="ecb7c3c0-6c5b-49d4-b4a4-d95c809d1335" providerId="ADAL" clId="{83D0E24F-0C0C-4E82-9D30-7F836C5C2704}" dt="2024-12-04T15:26:51.172" v="356"/>
          <ac:spMkLst>
            <pc:docMk/>
            <pc:sldMk cId="2494356679" sldId="453"/>
            <ac:spMk id="3" creationId="{8EB21B81-6124-A5EC-A3E6-D1D0BB9440BB}"/>
          </ac:spMkLst>
        </pc:spChg>
        <pc:spChg chg="mod">
          <ac:chgData name="Clara Andrada Monrós" userId="ecb7c3c0-6c5b-49d4-b4a4-d95c809d1335" providerId="ADAL" clId="{83D0E24F-0C0C-4E82-9D30-7F836C5C2704}" dt="2024-12-04T15:28:31.571" v="365"/>
          <ac:spMkLst>
            <pc:docMk/>
            <pc:sldMk cId="2494356679" sldId="453"/>
            <ac:spMk id="4" creationId="{F28E7F16-84C0-84D5-0E59-9D80C745B9FF}"/>
          </ac:spMkLst>
        </pc:spChg>
        <pc:spChg chg="mod">
          <ac:chgData name="Clara Andrada Monrós" userId="ecb7c3c0-6c5b-49d4-b4a4-d95c809d1335" providerId="ADAL" clId="{83D0E24F-0C0C-4E82-9D30-7F836C5C2704}" dt="2024-12-04T13:30:25.793" v="22"/>
          <ac:spMkLst>
            <pc:docMk/>
            <pc:sldMk cId="2494356679" sldId="453"/>
            <ac:spMk id="5" creationId="{07F1D1ED-FD9A-93E5-EF7E-F22B361E14F1}"/>
          </ac:spMkLst>
        </pc:spChg>
      </pc:sldChg>
      <pc:sldChg chg="modSp mod">
        <pc:chgData name="Clara Andrada Monrós" userId="ecb7c3c0-6c5b-49d4-b4a4-d95c809d1335" providerId="ADAL" clId="{83D0E24F-0C0C-4E82-9D30-7F836C5C2704}" dt="2024-12-04T15:29:44.358" v="376"/>
        <pc:sldMkLst>
          <pc:docMk/>
          <pc:sldMk cId="3934981598" sldId="454"/>
        </pc:sldMkLst>
        <pc:spChg chg="mod">
          <ac:chgData name="Clara Andrada Monrós" userId="ecb7c3c0-6c5b-49d4-b4a4-d95c809d1335" providerId="ADAL" clId="{83D0E24F-0C0C-4E82-9D30-7F836C5C2704}" dt="2024-12-04T13:33:10.013" v="190"/>
          <ac:spMkLst>
            <pc:docMk/>
            <pc:sldMk cId="3934981598" sldId="454"/>
            <ac:spMk id="2" creationId="{07DF7B6C-71A4-746B-6755-10F4116E6BBA}"/>
          </ac:spMkLst>
        </pc:spChg>
        <pc:spChg chg="mod">
          <ac:chgData name="Clara Andrada Monrós" userId="ecb7c3c0-6c5b-49d4-b4a4-d95c809d1335" providerId="ADAL" clId="{83D0E24F-0C0C-4E82-9D30-7F836C5C2704}" dt="2024-12-04T13:30:33.247" v="26"/>
          <ac:spMkLst>
            <pc:docMk/>
            <pc:sldMk cId="3934981598" sldId="454"/>
            <ac:spMk id="5" creationId="{A5A49821-CB18-B966-F937-4F41C22E0EC5}"/>
          </ac:spMkLst>
        </pc:spChg>
        <pc:spChg chg="mod">
          <ac:chgData name="Clara Andrada Monrós" userId="ecb7c3c0-6c5b-49d4-b4a4-d95c809d1335" providerId="ADAL" clId="{83D0E24F-0C0C-4E82-9D30-7F836C5C2704}" dt="2024-12-04T15:29:27.251" v="375" actId="14100"/>
          <ac:spMkLst>
            <pc:docMk/>
            <pc:sldMk cId="3934981598" sldId="454"/>
            <ac:spMk id="8" creationId="{9B80B9EE-0B7F-67F4-1266-F9B4CD70A92A}"/>
          </ac:spMkLst>
        </pc:spChg>
        <pc:spChg chg="mod">
          <ac:chgData name="Clara Andrada Monrós" userId="ecb7c3c0-6c5b-49d4-b4a4-d95c809d1335" providerId="ADAL" clId="{83D0E24F-0C0C-4E82-9D30-7F836C5C2704}" dt="2024-12-04T15:29:44.358" v="376"/>
          <ac:spMkLst>
            <pc:docMk/>
            <pc:sldMk cId="3934981598" sldId="454"/>
            <ac:spMk id="12" creationId="{24386A6B-D35A-8820-2AEA-F76F93B3F042}"/>
          </ac:spMkLst>
        </pc:spChg>
        <pc:spChg chg="mod">
          <ac:chgData name="Clara Andrada Monrós" userId="ecb7c3c0-6c5b-49d4-b4a4-d95c809d1335" providerId="ADAL" clId="{83D0E24F-0C0C-4E82-9D30-7F836C5C2704}" dt="2024-12-04T15:29:17.424" v="372"/>
          <ac:spMkLst>
            <pc:docMk/>
            <pc:sldMk cId="3934981598" sldId="454"/>
            <ac:spMk id="17" creationId="{F121F32F-FEA1-9A4D-142C-905FFA7D38FA}"/>
          </ac:spMkLst>
        </pc:spChg>
      </pc:sldChg>
      <pc:sldChg chg="modSp mod">
        <pc:chgData name="Clara Andrada Monrós" userId="ecb7c3c0-6c5b-49d4-b4a4-d95c809d1335" providerId="ADAL" clId="{83D0E24F-0C0C-4E82-9D30-7F836C5C2704}" dt="2024-12-04T15:29:10.653" v="371"/>
        <pc:sldMkLst>
          <pc:docMk/>
          <pc:sldMk cId="3063061484" sldId="455"/>
        </pc:sldMkLst>
        <pc:spChg chg="mod">
          <ac:chgData name="Clara Andrada Monrós" userId="ecb7c3c0-6c5b-49d4-b4a4-d95c809d1335" providerId="ADAL" clId="{83D0E24F-0C0C-4E82-9D30-7F836C5C2704}" dt="2024-12-04T13:33:07.543" v="189"/>
          <ac:spMkLst>
            <pc:docMk/>
            <pc:sldMk cId="3063061484" sldId="455"/>
            <ac:spMk id="2" creationId="{11B3D1B8-6A8F-7773-8F90-7C09974B1149}"/>
          </ac:spMkLst>
        </pc:spChg>
        <pc:spChg chg="mod">
          <ac:chgData name="Clara Andrada Monrós" userId="ecb7c3c0-6c5b-49d4-b4a4-d95c809d1335" providerId="ADAL" clId="{83D0E24F-0C0C-4E82-9D30-7F836C5C2704}" dt="2024-12-04T15:28:42.212" v="368" actId="20577"/>
          <ac:spMkLst>
            <pc:docMk/>
            <pc:sldMk cId="3063061484" sldId="455"/>
            <ac:spMk id="4" creationId="{2373B667-536B-6478-0265-D6D52D03FA5A}"/>
          </ac:spMkLst>
        </pc:spChg>
        <pc:spChg chg="mod">
          <ac:chgData name="Clara Andrada Monrós" userId="ecb7c3c0-6c5b-49d4-b4a4-d95c809d1335" providerId="ADAL" clId="{83D0E24F-0C0C-4E82-9D30-7F836C5C2704}" dt="2024-12-04T13:30:30.808" v="25"/>
          <ac:spMkLst>
            <pc:docMk/>
            <pc:sldMk cId="3063061484" sldId="455"/>
            <ac:spMk id="5" creationId="{58C0BC26-F0C1-8FC8-B967-B051387348B3}"/>
          </ac:spMkLst>
        </pc:spChg>
        <pc:spChg chg="mod">
          <ac:chgData name="Clara Andrada Monrós" userId="ecb7c3c0-6c5b-49d4-b4a4-d95c809d1335" providerId="ADAL" clId="{83D0E24F-0C0C-4E82-9D30-7F836C5C2704}" dt="2024-12-04T15:29:10.653" v="371"/>
          <ac:spMkLst>
            <pc:docMk/>
            <pc:sldMk cId="3063061484" sldId="455"/>
            <ac:spMk id="13" creationId="{C043A900-0689-376C-E575-D8C8BF674BAD}"/>
          </ac:spMkLst>
        </pc:spChg>
        <pc:spChg chg="mod">
          <ac:chgData name="Clara Andrada Monrós" userId="ecb7c3c0-6c5b-49d4-b4a4-d95c809d1335" providerId="ADAL" clId="{83D0E24F-0C0C-4E82-9D30-7F836C5C2704}" dt="2024-12-04T15:29:02.311" v="370" actId="20577"/>
          <ac:spMkLst>
            <pc:docMk/>
            <pc:sldMk cId="3063061484" sldId="455"/>
            <ac:spMk id="14" creationId="{8986C1D8-EA4C-B30B-1539-B7A8D04FF75F}"/>
          </ac:spMkLst>
        </pc:spChg>
        <pc:spChg chg="mod">
          <ac:chgData name="Clara Andrada Monrós" userId="ecb7c3c0-6c5b-49d4-b4a4-d95c809d1335" providerId="ADAL" clId="{83D0E24F-0C0C-4E82-9D30-7F836C5C2704}" dt="2024-12-04T15:28:39.841" v="366"/>
          <ac:spMkLst>
            <pc:docMk/>
            <pc:sldMk cId="3063061484" sldId="455"/>
            <ac:spMk id="16" creationId="{4598FA94-4087-85BE-B739-BC31E201D2B5}"/>
          </ac:spMkLst>
        </pc:spChg>
      </pc:sldChg>
      <pc:sldChg chg="modSp mod">
        <pc:chgData name="Clara Andrada Monrós" userId="ecb7c3c0-6c5b-49d4-b4a4-d95c809d1335" providerId="ADAL" clId="{83D0E24F-0C0C-4E82-9D30-7F836C5C2704}" dt="2024-12-04T13:39:30.156" v="260" actId="1076"/>
        <pc:sldMkLst>
          <pc:docMk/>
          <pc:sldMk cId="417023567" sldId="456"/>
        </pc:sldMkLst>
        <pc:spChg chg="mod">
          <ac:chgData name="Clara Andrada Monrós" userId="ecb7c3c0-6c5b-49d4-b4a4-d95c809d1335" providerId="ADAL" clId="{83D0E24F-0C0C-4E82-9D30-7F836C5C2704}" dt="2024-12-04T13:32:38.663" v="180" actId="20577"/>
          <ac:spMkLst>
            <pc:docMk/>
            <pc:sldMk cId="417023567" sldId="456"/>
            <ac:spMk id="2" creationId="{E954813A-675E-838A-1181-A029AC342096}"/>
          </ac:spMkLst>
        </pc:spChg>
        <pc:spChg chg="mod">
          <ac:chgData name="Clara Andrada Monrós" userId="ecb7c3c0-6c5b-49d4-b4a4-d95c809d1335" providerId="ADAL" clId="{83D0E24F-0C0C-4E82-9D30-7F836C5C2704}" dt="2024-12-04T13:29:51.383" v="9"/>
          <ac:spMkLst>
            <pc:docMk/>
            <pc:sldMk cId="417023567" sldId="456"/>
            <ac:spMk id="5" creationId="{393A053E-23B3-EA4C-0B3C-E0D49AE038F9}"/>
          </ac:spMkLst>
        </pc:spChg>
        <pc:spChg chg="mod">
          <ac:chgData name="Clara Andrada Monrós" userId="ecb7c3c0-6c5b-49d4-b4a4-d95c809d1335" providerId="ADAL" clId="{83D0E24F-0C0C-4E82-9D30-7F836C5C2704}" dt="2024-12-04T13:36:26.232" v="238"/>
          <ac:spMkLst>
            <pc:docMk/>
            <pc:sldMk cId="417023567" sldId="456"/>
            <ac:spMk id="9" creationId="{74F9FF5A-FB7A-622A-ED8B-9C19D50DDD71}"/>
          </ac:spMkLst>
        </pc:spChg>
        <pc:spChg chg="mod">
          <ac:chgData name="Clara Andrada Monrós" userId="ecb7c3c0-6c5b-49d4-b4a4-d95c809d1335" providerId="ADAL" clId="{83D0E24F-0C0C-4E82-9D30-7F836C5C2704}" dt="2024-12-04T13:36:34.234" v="241"/>
          <ac:spMkLst>
            <pc:docMk/>
            <pc:sldMk cId="417023567" sldId="456"/>
            <ac:spMk id="10" creationId="{4769B028-2D52-4B26-D818-DDA748741CDF}"/>
          </ac:spMkLst>
        </pc:spChg>
        <pc:spChg chg="mod">
          <ac:chgData name="Clara Andrada Monrós" userId="ecb7c3c0-6c5b-49d4-b4a4-d95c809d1335" providerId="ADAL" clId="{83D0E24F-0C0C-4E82-9D30-7F836C5C2704}" dt="2024-12-04T13:39:21.100" v="258" actId="20577"/>
          <ac:spMkLst>
            <pc:docMk/>
            <pc:sldMk cId="417023567" sldId="456"/>
            <ac:spMk id="12" creationId="{DE1389E4-11EC-F9AF-DFAF-1A2623D53F1D}"/>
          </ac:spMkLst>
        </pc:spChg>
        <pc:picChg chg="mod">
          <ac:chgData name="Clara Andrada Monrós" userId="ecb7c3c0-6c5b-49d4-b4a4-d95c809d1335" providerId="ADAL" clId="{83D0E24F-0C0C-4E82-9D30-7F836C5C2704}" dt="2024-12-04T13:39:26.750" v="259" actId="1076"/>
          <ac:picMkLst>
            <pc:docMk/>
            <pc:sldMk cId="417023567" sldId="456"/>
            <ac:picMk id="14" creationId="{E596B1D5-19AD-4964-1126-B754A84072F7}"/>
          </ac:picMkLst>
        </pc:picChg>
        <pc:picChg chg="mod">
          <ac:chgData name="Clara Andrada Monrós" userId="ecb7c3c0-6c5b-49d4-b4a4-d95c809d1335" providerId="ADAL" clId="{83D0E24F-0C0C-4E82-9D30-7F836C5C2704}" dt="2024-12-04T13:39:30.156" v="260" actId="1076"/>
          <ac:picMkLst>
            <pc:docMk/>
            <pc:sldMk cId="417023567" sldId="456"/>
            <ac:picMk id="16" creationId="{DCAF2924-B92C-07A6-9DB7-CF451BBF200E}"/>
          </ac:picMkLst>
        </pc:picChg>
      </pc:sldChg>
      <pc:sldChg chg="modSp mod">
        <pc:chgData name="Clara Andrada Monrós" userId="ecb7c3c0-6c5b-49d4-b4a4-d95c809d1335" providerId="ADAL" clId="{83D0E24F-0C0C-4E82-9D30-7F836C5C2704}" dt="2024-12-04T15:30:53.278" v="392" actId="20577"/>
        <pc:sldMkLst>
          <pc:docMk/>
          <pc:sldMk cId="597321379" sldId="458"/>
        </pc:sldMkLst>
        <pc:spChg chg="mod">
          <ac:chgData name="Clara Andrada Monrós" userId="ecb7c3c0-6c5b-49d4-b4a4-d95c809d1335" providerId="ADAL" clId="{83D0E24F-0C0C-4E82-9D30-7F836C5C2704}" dt="2024-12-04T13:33:12.405" v="191"/>
          <ac:spMkLst>
            <pc:docMk/>
            <pc:sldMk cId="597321379" sldId="458"/>
            <ac:spMk id="2" creationId="{F7227EA8-64B8-6934-571A-A5C0F9BA3577}"/>
          </ac:spMkLst>
        </pc:spChg>
        <pc:spChg chg="mod">
          <ac:chgData name="Clara Andrada Monrós" userId="ecb7c3c0-6c5b-49d4-b4a4-d95c809d1335" providerId="ADAL" clId="{83D0E24F-0C0C-4E82-9D30-7F836C5C2704}" dt="2024-12-04T13:30:39.318" v="29"/>
          <ac:spMkLst>
            <pc:docMk/>
            <pc:sldMk cId="597321379" sldId="458"/>
            <ac:spMk id="5" creationId="{A9A49385-CE1D-54FF-216E-C43E72BF0994}"/>
          </ac:spMkLst>
        </pc:spChg>
        <pc:spChg chg="mod">
          <ac:chgData name="Clara Andrada Monrós" userId="ecb7c3c0-6c5b-49d4-b4a4-d95c809d1335" providerId="ADAL" clId="{83D0E24F-0C0C-4E82-9D30-7F836C5C2704}" dt="2024-12-04T15:29:51.464" v="381" actId="20577"/>
          <ac:spMkLst>
            <pc:docMk/>
            <pc:sldMk cId="597321379" sldId="458"/>
            <ac:spMk id="9" creationId="{CB6BEE01-2C43-B2E6-2E07-7E6585C58540}"/>
          </ac:spMkLst>
        </pc:spChg>
        <pc:spChg chg="mod">
          <ac:chgData name="Clara Andrada Monrós" userId="ecb7c3c0-6c5b-49d4-b4a4-d95c809d1335" providerId="ADAL" clId="{83D0E24F-0C0C-4E82-9D30-7F836C5C2704}" dt="2024-12-04T15:30:01.271" v="384"/>
          <ac:spMkLst>
            <pc:docMk/>
            <pc:sldMk cId="597321379" sldId="458"/>
            <ac:spMk id="10" creationId="{017B8A5F-2E2E-77E3-F29D-4A0A890FC780}"/>
          </ac:spMkLst>
        </pc:spChg>
        <pc:spChg chg="mod">
          <ac:chgData name="Clara Andrada Monrós" userId="ecb7c3c0-6c5b-49d4-b4a4-d95c809d1335" providerId="ADAL" clId="{83D0E24F-0C0C-4E82-9D30-7F836C5C2704}" dt="2024-12-04T15:30:53.278" v="392" actId="20577"/>
          <ac:spMkLst>
            <pc:docMk/>
            <pc:sldMk cId="597321379" sldId="458"/>
            <ac:spMk id="12" creationId="{63AA562B-FE93-4808-FA58-6CDF060C163C}"/>
          </ac:spMkLst>
        </pc:spChg>
      </pc:sldChg>
      <pc:sldChg chg="modSp mod">
        <pc:chgData name="Clara Andrada Monrós" userId="ecb7c3c0-6c5b-49d4-b4a4-d95c809d1335" providerId="ADAL" clId="{83D0E24F-0C0C-4E82-9D30-7F836C5C2704}" dt="2024-12-04T15:32:29.224" v="407" actId="20577"/>
        <pc:sldMkLst>
          <pc:docMk/>
          <pc:sldMk cId="1500166598" sldId="459"/>
        </pc:sldMkLst>
        <pc:spChg chg="mod">
          <ac:chgData name="Clara Andrada Monrós" userId="ecb7c3c0-6c5b-49d4-b4a4-d95c809d1335" providerId="ADAL" clId="{83D0E24F-0C0C-4E82-9D30-7F836C5C2704}" dt="2024-12-04T13:33:14.943" v="192"/>
          <ac:spMkLst>
            <pc:docMk/>
            <pc:sldMk cId="1500166598" sldId="459"/>
            <ac:spMk id="2" creationId="{5442E9C7-7436-AD35-4250-95D22E5F9754}"/>
          </ac:spMkLst>
        </pc:spChg>
        <pc:spChg chg="mod">
          <ac:chgData name="Clara Andrada Monrós" userId="ecb7c3c0-6c5b-49d4-b4a4-d95c809d1335" providerId="ADAL" clId="{83D0E24F-0C0C-4E82-9D30-7F836C5C2704}" dt="2024-12-04T15:31:13.949" v="394"/>
          <ac:spMkLst>
            <pc:docMk/>
            <pc:sldMk cId="1500166598" sldId="459"/>
            <ac:spMk id="3" creationId="{7BBD4819-32E5-F9B0-4D38-2D40E1E658A7}"/>
          </ac:spMkLst>
        </pc:spChg>
        <pc:spChg chg="mod">
          <ac:chgData name="Clara Andrada Monrós" userId="ecb7c3c0-6c5b-49d4-b4a4-d95c809d1335" providerId="ADAL" clId="{83D0E24F-0C0C-4E82-9D30-7F836C5C2704}" dt="2024-12-04T13:30:45.393" v="33"/>
          <ac:spMkLst>
            <pc:docMk/>
            <pc:sldMk cId="1500166598" sldId="459"/>
            <ac:spMk id="5" creationId="{D994AF3D-4D3F-DB23-2210-0148E629786E}"/>
          </ac:spMkLst>
        </pc:spChg>
        <pc:spChg chg="mod">
          <ac:chgData name="Clara Andrada Monrós" userId="ecb7c3c0-6c5b-49d4-b4a4-d95c809d1335" providerId="ADAL" clId="{83D0E24F-0C0C-4E82-9D30-7F836C5C2704}" dt="2024-12-04T15:31:22.255" v="395"/>
          <ac:spMkLst>
            <pc:docMk/>
            <pc:sldMk cId="1500166598" sldId="459"/>
            <ac:spMk id="8" creationId="{FE21B7DD-4E35-173C-F096-A845B1160BC4}"/>
          </ac:spMkLst>
        </pc:spChg>
        <pc:spChg chg="mod">
          <ac:chgData name="Clara Andrada Monrós" userId="ecb7c3c0-6c5b-49d4-b4a4-d95c809d1335" providerId="ADAL" clId="{83D0E24F-0C0C-4E82-9D30-7F836C5C2704}" dt="2024-12-04T15:32:29.224" v="407" actId="20577"/>
          <ac:spMkLst>
            <pc:docMk/>
            <pc:sldMk cId="1500166598" sldId="459"/>
            <ac:spMk id="12" creationId="{7641FDB3-B9EB-5BAC-6076-6FF73C9BA0BA}"/>
          </ac:spMkLst>
        </pc:spChg>
        <pc:spChg chg="mod">
          <ac:chgData name="Clara Andrada Monrós" userId="ecb7c3c0-6c5b-49d4-b4a4-d95c809d1335" providerId="ADAL" clId="{83D0E24F-0C0C-4E82-9D30-7F836C5C2704}" dt="2024-12-04T15:31:06.007" v="393"/>
          <ac:spMkLst>
            <pc:docMk/>
            <pc:sldMk cId="1500166598" sldId="459"/>
            <ac:spMk id="17" creationId="{50E43ACC-CD70-CBF1-9C16-AE7B2BCF1767}"/>
          </ac:spMkLst>
        </pc:spChg>
      </pc:sldChg>
      <pc:sldChg chg="modSp mod">
        <pc:chgData name="Clara Andrada Monrós" userId="ecb7c3c0-6c5b-49d4-b4a4-d95c809d1335" providerId="ADAL" clId="{83D0E24F-0C0C-4E82-9D30-7F836C5C2704}" dt="2024-12-04T15:36:22.617" v="427" actId="20577"/>
        <pc:sldMkLst>
          <pc:docMk/>
          <pc:sldMk cId="279762131" sldId="460"/>
        </pc:sldMkLst>
        <pc:spChg chg="mod">
          <ac:chgData name="Clara Andrada Monrós" userId="ecb7c3c0-6c5b-49d4-b4a4-d95c809d1335" providerId="ADAL" clId="{83D0E24F-0C0C-4E82-9D30-7F836C5C2704}" dt="2024-12-04T13:33:17.875" v="193"/>
          <ac:spMkLst>
            <pc:docMk/>
            <pc:sldMk cId="279762131" sldId="460"/>
            <ac:spMk id="2" creationId="{779C05C7-67D8-4C2F-9323-A844B8993F63}"/>
          </ac:spMkLst>
        </pc:spChg>
        <pc:spChg chg="mod">
          <ac:chgData name="Clara Andrada Monrós" userId="ecb7c3c0-6c5b-49d4-b4a4-d95c809d1335" providerId="ADAL" clId="{83D0E24F-0C0C-4E82-9D30-7F836C5C2704}" dt="2024-12-04T13:30:56.063" v="40"/>
          <ac:spMkLst>
            <pc:docMk/>
            <pc:sldMk cId="279762131" sldId="460"/>
            <ac:spMk id="5" creationId="{35D8216C-A882-21DF-D81E-2DBB511A8202}"/>
          </ac:spMkLst>
        </pc:spChg>
        <pc:spChg chg="mod">
          <ac:chgData name="Clara Andrada Monrós" userId="ecb7c3c0-6c5b-49d4-b4a4-d95c809d1335" providerId="ADAL" clId="{83D0E24F-0C0C-4E82-9D30-7F836C5C2704}" dt="2024-12-04T15:32:55.893" v="408"/>
          <ac:spMkLst>
            <pc:docMk/>
            <pc:sldMk cId="279762131" sldId="460"/>
            <ac:spMk id="8" creationId="{D1DF9AAC-FE43-407C-9130-E5A4223F3E8C}"/>
          </ac:spMkLst>
        </pc:spChg>
        <pc:spChg chg="mod">
          <ac:chgData name="Clara Andrada Monrós" userId="ecb7c3c0-6c5b-49d4-b4a4-d95c809d1335" providerId="ADAL" clId="{83D0E24F-0C0C-4E82-9D30-7F836C5C2704}" dt="2024-12-04T15:36:22.617" v="427" actId="20577"/>
          <ac:spMkLst>
            <pc:docMk/>
            <pc:sldMk cId="279762131" sldId="460"/>
            <ac:spMk id="12" creationId="{C9FB5B3B-64A1-A07B-44EE-7B5A6C8A9628}"/>
          </ac:spMkLst>
        </pc:spChg>
      </pc:sldChg>
      <pc:sldChg chg="modSp mod">
        <pc:chgData name="Clara Andrada Monrós" userId="ecb7c3c0-6c5b-49d4-b4a4-d95c809d1335" providerId="ADAL" clId="{83D0E24F-0C0C-4E82-9D30-7F836C5C2704}" dt="2024-12-04T15:38:16.919" v="440" actId="20577"/>
        <pc:sldMkLst>
          <pc:docMk/>
          <pc:sldMk cId="4233717138" sldId="461"/>
        </pc:sldMkLst>
        <pc:spChg chg="mod">
          <ac:chgData name="Clara Andrada Monrós" userId="ecb7c3c0-6c5b-49d4-b4a4-d95c809d1335" providerId="ADAL" clId="{83D0E24F-0C0C-4E82-9D30-7F836C5C2704}" dt="2024-12-04T13:33:21.860" v="194"/>
          <ac:spMkLst>
            <pc:docMk/>
            <pc:sldMk cId="4233717138" sldId="461"/>
            <ac:spMk id="2" creationId="{B1A26211-08DC-DEEB-C7BB-BC7D53AAE617}"/>
          </ac:spMkLst>
        </pc:spChg>
        <pc:spChg chg="mod">
          <ac:chgData name="Clara Andrada Monrós" userId="ecb7c3c0-6c5b-49d4-b4a4-d95c809d1335" providerId="ADAL" clId="{83D0E24F-0C0C-4E82-9D30-7F836C5C2704}" dt="2024-12-04T13:30:59.263" v="41"/>
          <ac:spMkLst>
            <pc:docMk/>
            <pc:sldMk cId="4233717138" sldId="461"/>
            <ac:spMk id="5" creationId="{11955F2E-7237-A6BB-78B8-1E9EF02A241B}"/>
          </ac:spMkLst>
        </pc:spChg>
        <pc:spChg chg="mod">
          <ac:chgData name="Clara Andrada Monrós" userId="ecb7c3c0-6c5b-49d4-b4a4-d95c809d1335" providerId="ADAL" clId="{83D0E24F-0C0C-4E82-9D30-7F836C5C2704}" dt="2024-12-04T15:36:59.435" v="428"/>
          <ac:spMkLst>
            <pc:docMk/>
            <pc:sldMk cId="4233717138" sldId="461"/>
            <ac:spMk id="8" creationId="{A082CACF-BAB0-EC51-9BBA-61D93CFB084E}"/>
          </ac:spMkLst>
        </pc:spChg>
        <pc:spChg chg="mod">
          <ac:chgData name="Clara Andrada Monrós" userId="ecb7c3c0-6c5b-49d4-b4a4-d95c809d1335" providerId="ADAL" clId="{83D0E24F-0C0C-4E82-9D30-7F836C5C2704}" dt="2024-12-04T15:38:16.919" v="440" actId="20577"/>
          <ac:spMkLst>
            <pc:docMk/>
            <pc:sldMk cId="4233717138" sldId="461"/>
            <ac:spMk id="12" creationId="{85DC8D42-8024-E233-808F-ED4A85045E7C}"/>
          </ac:spMkLst>
        </pc:spChg>
      </pc:sldChg>
      <pc:sldChg chg="modSp mod">
        <pc:chgData name="Clara Andrada Monrós" userId="ecb7c3c0-6c5b-49d4-b4a4-d95c809d1335" providerId="ADAL" clId="{83D0E24F-0C0C-4E82-9D30-7F836C5C2704}" dt="2024-12-04T15:39:31.397" v="454" actId="20577"/>
        <pc:sldMkLst>
          <pc:docMk/>
          <pc:sldMk cId="1548683467" sldId="462"/>
        </pc:sldMkLst>
        <pc:spChg chg="mod">
          <ac:chgData name="Clara Andrada Monrós" userId="ecb7c3c0-6c5b-49d4-b4a4-d95c809d1335" providerId="ADAL" clId="{83D0E24F-0C0C-4E82-9D30-7F836C5C2704}" dt="2024-12-04T13:33:25.204" v="195"/>
          <ac:spMkLst>
            <pc:docMk/>
            <pc:sldMk cId="1548683467" sldId="462"/>
            <ac:spMk id="2" creationId="{966D8312-4457-4FC0-74E1-539432070999}"/>
          </ac:spMkLst>
        </pc:spChg>
        <pc:spChg chg="mod">
          <ac:chgData name="Clara Andrada Monrós" userId="ecb7c3c0-6c5b-49d4-b4a4-d95c809d1335" providerId="ADAL" clId="{83D0E24F-0C0C-4E82-9D30-7F836C5C2704}" dt="2024-12-04T13:31:03.853" v="44"/>
          <ac:spMkLst>
            <pc:docMk/>
            <pc:sldMk cId="1548683467" sldId="462"/>
            <ac:spMk id="5" creationId="{D30C50FD-4481-FF58-4696-95C8AE8EBA71}"/>
          </ac:spMkLst>
        </pc:spChg>
        <pc:spChg chg="mod">
          <ac:chgData name="Clara Andrada Monrós" userId="ecb7c3c0-6c5b-49d4-b4a4-d95c809d1335" providerId="ADAL" clId="{83D0E24F-0C0C-4E82-9D30-7F836C5C2704}" dt="2024-12-04T15:38:29.706" v="441"/>
          <ac:spMkLst>
            <pc:docMk/>
            <pc:sldMk cId="1548683467" sldId="462"/>
            <ac:spMk id="8" creationId="{593DDD29-9B34-2EB7-04D2-7FEFF214524A}"/>
          </ac:spMkLst>
        </pc:spChg>
        <pc:spChg chg="mod">
          <ac:chgData name="Clara Andrada Monrós" userId="ecb7c3c0-6c5b-49d4-b4a4-d95c809d1335" providerId="ADAL" clId="{83D0E24F-0C0C-4E82-9D30-7F836C5C2704}" dt="2024-12-04T15:39:31.397" v="454" actId="20577"/>
          <ac:spMkLst>
            <pc:docMk/>
            <pc:sldMk cId="1548683467" sldId="462"/>
            <ac:spMk id="12" creationId="{E0424EC6-BC58-2BD1-8F9F-93B1AA6EC8B5}"/>
          </ac:spMkLst>
        </pc:spChg>
      </pc:sldChg>
      <pc:sldChg chg="modSp mod">
        <pc:chgData name="Clara Andrada Monrós" userId="ecb7c3c0-6c5b-49d4-b4a4-d95c809d1335" providerId="ADAL" clId="{83D0E24F-0C0C-4E82-9D30-7F836C5C2704}" dt="2024-12-04T15:40:19.298" v="467" actId="20577"/>
        <pc:sldMkLst>
          <pc:docMk/>
          <pc:sldMk cId="1935804399" sldId="463"/>
        </pc:sldMkLst>
        <pc:spChg chg="mod">
          <ac:chgData name="Clara Andrada Monrós" userId="ecb7c3c0-6c5b-49d4-b4a4-d95c809d1335" providerId="ADAL" clId="{83D0E24F-0C0C-4E82-9D30-7F836C5C2704}" dt="2024-12-04T13:33:29.154" v="197" actId="6549"/>
          <ac:spMkLst>
            <pc:docMk/>
            <pc:sldMk cId="1935804399" sldId="463"/>
            <ac:spMk id="2" creationId="{D872B32A-EF7E-105A-FB87-E36CD89A82A7}"/>
          </ac:spMkLst>
        </pc:spChg>
        <pc:spChg chg="mod">
          <ac:chgData name="Clara Andrada Monrós" userId="ecb7c3c0-6c5b-49d4-b4a4-d95c809d1335" providerId="ADAL" clId="{83D0E24F-0C0C-4E82-9D30-7F836C5C2704}" dt="2024-12-04T13:31:08.983" v="46" actId="20577"/>
          <ac:spMkLst>
            <pc:docMk/>
            <pc:sldMk cId="1935804399" sldId="463"/>
            <ac:spMk id="5" creationId="{5C04ADE3-3F97-AB14-DFAE-EEB445EE69B0}"/>
          </ac:spMkLst>
        </pc:spChg>
        <pc:spChg chg="mod">
          <ac:chgData name="Clara Andrada Monrós" userId="ecb7c3c0-6c5b-49d4-b4a4-d95c809d1335" providerId="ADAL" clId="{83D0E24F-0C0C-4E82-9D30-7F836C5C2704}" dt="2024-12-04T15:39:36.442" v="459" actId="20577"/>
          <ac:spMkLst>
            <pc:docMk/>
            <pc:sldMk cId="1935804399" sldId="463"/>
            <ac:spMk id="9" creationId="{B080D107-6D7C-F6E5-C61E-AD7F6AFDA034}"/>
          </ac:spMkLst>
        </pc:spChg>
        <pc:spChg chg="mod">
          <ac:chgData name="Clara Andrada Monrós" userId="ecb7c3c0-6c5b-49d4-b4a4-d95c809d1335" providerId="ADAL" clId="{83D0E24F-0C0C-4E82-9D30-7F836C5C2704}" dt="2024-12-04T15:39:57.592" v="464" actId="20577"/>
          <ac:spMkLst>
            <pc:docMk/>
            <pc:sldMk cId="1935804399" sldId="463"/>
            <ac:spMk id="10" creationId="{01B10B10-53EA-29D4-35C5-56E1CA997115}"/>
          </ac:spMkLst>
        </pc:spChg>
        <pc:spChg chg="mod">
          <ac:chgData name="Clara Andrada Monrós" userId="ecb7c3c0-6c5b-49d4-b4a4-d95c809d1335" providerId="ADAL" clId="{83D0E24F-0C0C-4E82-9D30-7F836C5C2704}" dt="2024-12-04T15:40:19.298" v="467" actId="20577"/>
          <ac:spMkLst>
            <pc:docMk/>
            <pc:sldMk cId="1935804399" sldId="463"/>
            <ac:spMk id="12" creationId="{EAE71281-D9EA-D4E2-EF0D-0767315BF2C2}"/>
          </ac:spMkLst>
        </pc:spChg>
      </pc:sldChg>
      <pc:sldChg chg="modSp mod">
        <pc:chgData name="Clara Andrada Monrós" userId="ecb7c3c0-6c5b-49d4-b4a4-d95c809d1335" providerId="ADAL" clId="{83D0E24F-0C0C-4E82-9D30-7F836C5C2704}" dt="2024-12-04T15:40:53.992" v="476" actId="20577"/>
        <pc:sldMkLst>
          <pc:docMk/>
          <pc:sldMk cId="465627109" sldId="464"/>
        </pc:sldMkLst>
        <pc:spChg chg="mod">
          <ac:chgData name="Clara Andrada Monrós" userId="ecb7c3c0-6c5b-49d4-b4a4-d95c809d1335" providerId="ADAL" clId="{83D0E24F-0C0C-4E82-9D30-7F836C5C2704}" dt="2024-12-04T13:33:33.304" v="198"/>
          <ac:spMkLst>
            <pc:docMk/>
            <pc:sldMk cId="465627109" sldId="464"/>
            <ac:spMk id="2" creationId="{2EE60CBA-4868-5A3D-2F8B-5AC2D22D8529}"/>
          </ac:spMkLst>
        </pc:spChg>
        <pc:spChg chg="mod">
          <ac:chgData name="Clara Andrada Monrós" userId="ecb7c3c0-6c5b-49d4-b4a4-d95c809d1335" providerId="ADAL" clId="{83D0E24F-0C0C-4E82-9D30-7F836C5C2704}" dt="2024-12-04T13:31:32.939" v="105"/>
          <ac:spMkLst>
            <pc:docMk/>
            <pc:sldMk cId="465627109" sldId="464"/>
            <ac:spMk id="5" creationId="{E33D13BA-0481-5A41-EF96-A1EB20ACDBF4}"/>
          </ac:spMkLst>
        </pc:spChg>
        <pc:spChg chg="mod">
          <ac:chgData name="Clara Andrada Monrós" userId="ecb7c3c0-6c5b-49d4-b4a4-d95c809d1335" providerId="ADAL" clId="{83D0E24F-0C0C-4E82-9D30-7F836C5C2704}" dt="2024-12-04T15:40:53.992" v="476" actId="20577"/>
          <ac:spMkLst>
            <pc:docMk/>
            <pc:sldMk cId="465627109" sldId="464"/>
            <ac:spMk id="12" creationId="{7D50B607-F4E5-FAE3-6B99-0C2B3779EA4E}"/>
          </ac:spMkLst>
        </pc:spChg>
        <pc:spChg chg="mod">
          <ac:chgData name="Clara Andrada Monrós" userId="ecb7c3c0-6c5b-49d4-b4a4-d95c809d1335" providerId="ADAL" clId="{83D0E24F-0C0C-4E82-9D30-7F836C5C2704}" dt="2024-12-04T15:40:28.569" v="468"/>
          <ac:spMkLst>
            <pc:docMk/>
            <pc:sldMk cId="465627109" sldId="464"/>
            <ac:spMk id="17" creationId="{DC25231D-4464-A0E5-3185-4EB39CE7F262}"/>
          </ac:spMkLst>
        </pc:spChg>
      </pc:sldChg>
      <pc:sldChg chg="modSp mod">
        <pc:chgData name="Clara Andrada Monrós" userId="ecb7c3c0-6c5b-49d4-b4a4-d95c809d1335" providerId="ADAL" clId="{83D0E24F-0C0C-4E82-9D30-7F836C5C2704}" dt="2024-12-04T15:41:24.440" v="484" actId="20577"/>
        <pc:sldMkLst>
          <pc:docMk/>
          <pc:sldMk cId="837006920" sldId="465"/>
        </pc:sldMkLst>
        <pc:spChg chg="mod">
          <ac:chgData name="Clara Andrada Monrós" userId="ecb7c3c0-6c5b-49d4-b4a4-d95c809d1335" providerId="ADAL" clId="{83D0E24F-0C0C-4E82-9D30-7F836C5C2704}" dt="2024-12-04T13:33:37.108" v="200" actId="6549"/>
          <ac:spMkLst>
            <pc:docMk/>
            <pc:sldMk cId="837006920" sldId="465"/>
            <ac:spMk id="2" creationId="{D8256692-DF76-D982-5D76-8565F1FCB7C0}"/>
          </ac:spMkLst>
        </pc:spChg>
        <pc:spChg chg="mod">
          <ac:chgData name="Clara Andrada Monrós" userId="ecb7c3c0-6c5b-49d4-b4a4-d95c809d1335" providerId="ADAL" clId="{83D0E24F-0C0C-4E82-9D30-7F836C5C2704}" dt="2024-12-04T13:31:46.203" v="163"/>
          <ac:spMkLst>
            <pc:docMk/>
            <pc:sldMk cId="837006920" sldId="465"/>
            <ac:spMk id="5" creationId="{C71C61C3-A083-B407-07B5-A0E5F9116285}"/>
          </ac:spMkLst>
        </pc:spChg>
        <pc:spChg chg="mod">
          <ac:chgData name="Clara Andrada Monrós" userId="ecb7c3c0-6c5b-49d4-b4a4-d95c809d1335" providerId="ADAL" clId="{83D0E24F-0C0C-4E82-9D30-7F836C5C2704}" dt="2024-12-04T15:41:24.440" v="484" actId="20577"/>
          <ac:spMkLst>
            <pc:docMk/>
            <pc:sldMk cId="837006920" sldId="465"/>
            <ac:spMk id="12" creationId="{1F631AE4-E9BA-9D3B-BF14-B56693415A4B}"/>
          </ac:spMkLst>
        </pc:spChg>
        <pc:spChg chg="mod">
          <ac:chgData name="Clara Andrada Monrós" userId="ecb7c3c0-6c5b-49d4-b4a4-d95c809d1335" providerId="ADAL" clId="{83D0E24F-0C0C-4E82-9D30-7F836C5C2704}" dt="2024-12-04T15:41:02.017" v="477"/>
          <ac:spMkLst>
            <pc:docMk/>
            <pc:sldMk cId="837006920" sldId="465"/>
            <ac:spMk id="17" creationId="{98DD40D3-44E9-3D25-09D1-2BF9216C1315}"/>
          </ac:spMkLst>
        </pc:spChg>
      </pc:sldChg>
      <pc:sldChg chg="modSp mod">
        <pc:chgData name="Clara Andrada Monrós" userId="ecb7c3c0-6c5b-49d4-b4a4-d95c809d1335" providerId="ADAL" clId="{83D0E24F-0C0C-4E82-9D30-7F836C5C2704}" dt="2024-12-04T15:43:15.609" v="500"/>
        <pc:sldMkLst>
          <pc:docMk/>
          <pc:sldMk cId="238180626" sldId="467"/>
        </pc:sldMkLst>
        <pc:spChg chg="mod">
          <ac:chgData name="Clara Andrada Monrós" userId="ecb7c3c0-6c5b-49d4-b4a4-d95c809d1335" providerId="ADAL" clId="{83D0E24F-0C0C-4E82-9D30-7F836C5C2704}" dt="2024-12-04T13:33:41.832" v="202" actId="6549"/>
          <ac:spMkLst>
            <pc:docMk/>
            <pc:sldMk cId="238180626" sldId="467"/>
            <ac:spMk id="2" creationId="{4BBFABC7-CFE8-3A6A-C7E0-1B5756128A92}"/>
          </ac:spMkLst>
        </pc:spChg>
        <pc:spChg chg="mod">
          <ac:chgData name="Clara Andrada Monrós" userId="ecb7c3c0-6c5b-49d4-b4a4-d95c809d1335" providerId="ADAL" clId="{83D0E24F-0C0C-4E82-9D30-7F836C5C2704}" dt="2024-12-04T13:31:52.853" v="166"/>
          <ac:spMkLst>
            <pc:docMk/>
            <pc:sldMk cId="238180626" sldId="467"/>
            <ac:spMk id="5" creationId="{F49DA826-F74C-D0F9-C833-28783D07582D}"/>
          </ac:spMkLst>
        </pc:spChg>
        <pc:spChg chg="mod">
          <ac:chgData name="Clara Andrada Monrós" userId="ecb7c3c0-6c5b-49d4-b4a4-d95c809d1335" providerId="ADAL" clId="{83D0E24F-0C0C-4E82-9D30-7F836C5C2704}" dt="2024-12-04T15:41:43.333" v="487" actId="20577"/>
          <ac:spMkLst>
            <pc:docMk/>
            <pc:sldMk cId="238180626" sldId="467"/>
            <ac:spMk id="9" creationId="{6B82F974-C1BF-A3BB-CC5E-ED24047C8E75}"/>
          </ac:spMkLst>
        </pc:spChg>
        <pc:spChg chg="mod">
          <ac:chgData name="Clara Andrada Monrós" userId="ecb7c3c0-6c5b-49d4-b4a4-d95c809d1335" providerId="ADAL" clId="{83D0E24F-0C0C-4E82-9D30-7F836C5C2704}" dt="2024-12-04T15:42:18.549" v="493" actId="20577"/>
          <ac:spMkLst>
            <pc:docMk/>
            <pc:sldMk cId="238180626" sldId="467"/>
            <ac:spMk id="10" creationId="{6CCD8811-7D0E-E020-0084-F66C5A8436C2}"/>
          </ac:spMkLst>
        </pc:spChg>
        <pc:spChg chg="mod">
          <ac:chgData name="Clara Andrada Monrós" userId="ecb7c3c0-6c5b-49d4-b4a4-d95c809d1335" providerId="ADAL" clId="{83D0E24F-0C0C-4E82-9D30-7F836C5C2704}" dt="2024-12-04T15:43:05.468" v="499" actId="6549"/>
          <ac:spMkLst>
            <pc:docMk/>
            <pc:sldMk cId="238180626" sldId="467"/>
            <ac:spMk id="13" creationId="{EF27A16B-0964-9A1C-3BB3-E666132CF5A5}"/>
          </ac:spMkLst>
        </pc:spChg>
        <pc:spChg chg="mod">
          <ac:chgData name="Clara Andrada Monrós" userId="ecb7c3c0-6c5b-49d4-b4a4-d95c809d1335" providerId="ADAL" clId="{83D0E24F-0C0C-4E82-9D30-7F836C5C2704}" dt="2024-12-04T15:42:07.341" v="491" actId="20577"/>
          <ac:spMkLst>
            <pc:docMk/>
            <pc:sldMk cId="238180626" sldId="467"/>
            <ac:spMk id="15" creationId="{94264842-C662-7786-984B-52FF97155E89}"/>
          </ac:spMkLst>
        </pc:spChg>
        <pc:spChg chg="mod">
          <ac:chgData name="Clara Andrada Monrós" userId="ecb7c3c0-6c5b-49d4-b4a4-d95c809d1335" providerId="ADAL" clId="{83D0E24F-0C0C-4E82-9D30-7F836C5C2704}" dt="2024-12-04T15:41:33.599" v="485"/>
          <ac:spMkLst>
            <pc:docMk/>
            <pc:sldMk cId="238180626" sldId="467"/>
            <ac:spMk id="16" creationId="{4D4D2CBC-6080-17B8-E82D-89193B8CCB8C}"/>
          </ac:spMkLst>
        </pc:spChg>
        <pc:graphicFrameChg chg="mod">
          <ac:chgData name="Clara Andrada Monrós" userId="ecb7c3c0-6c5b-49d4-b4a4-d95c809d1335" providerId="ADAL" clId="{83D0E24F-0C0C-4E82-9D30-7F836C5C2704}" dt="2024-12-04T15:41:54.554" v="488"/>
          <ac:graphicFrameMkLst>
            <pc:docMk/>
            <pc:sldMk cId="238180626" sldId="467"/>
            <ac:graphicFrameMk id="8" creationId="{8DCCAB1F-B14A-6B21-F218-6B1093708BD5}"/>
          </ac:graphicFrameMkLst>
        </pc:graphicFrameChg>
        <pc:graphicFrameChg chg="mod">
          <ac:chgData name="Clara Andrada Monrós" userId="ecb7c3c0-6c5b-49d4-b4a4-d95c809d1335" providerId="ADAL" clId="{83D0E24F-0C0C-4E82-9D30-7F836C5C2704}" dt="2024-12-04T15:42:48.325" v="496"/>
          <ac:graphicFrameMkLst>
            <pc:docMk/>
            <pc:sldMk cId="238180626" sldId="467"/>
            <ac:graphicFrameMk id="11" creationId="{86A56A35-5D6E-0237-5FB3-09E6C8959F2F}"/>
          </ac:graphicFrameMkLst>
        </pc:graphicFrameChg>
        <pc:graphicFrameChg chg="mod">
          <ac:chgData name="Clara Andrada Monrós" userId="ecb7c3c0-6c5b-49d4-b4a4-d95c809d1335" providerId="ADAL" clId="{83D0E24F-0C0C-4E82-9D30-7F836C5C2704}" dt="2024-12-04T15:43:15.609" v="500"/>
          <ac:graphicFrameMkLst>
            <pc:docMk/>
            <pc:sldMk cId="238180626" sldId="467"/>
            <ac:graphicFrameMk id="14" creationId="{669CAA34-FB36-4F90-FED3-221D3E74690F}"/>
          </ac:graphicFrameMkLst>
        </pc:graphicFrameChg>
      </pc:sldChg>
      <pc:sldChg chg="addSp delSp modSp mod">
        <pc:chgData name="Clara Andrada Monrós" userId="ecb7c3c0-6c5b-49d4-b4a4-d95c809d1335" providerId="ADAL" clId="{83D0E24F-0C0C-4E82-9D30-7F836C5C2704}" dt="2024-12-04T14:01:17.424" v="288" actId="208"/>
        <pc:sldMkLst>
          <pc:docMk/>
          <pc:sldMk cId="4007704114" sldId="468"/>
        </pc:sldMkLst>
        <pc:spChg chg="mod">
          <ac:chgData name="Clara Andrada Monrós" userId="ecb7c3c0-6c5b-49d4-b4a4-d95c809d1335" providerId="ADAL" clId="{83D0E24F-0C0C-4E82-9D30-7F836C5C2704}" dt="2024-12-04T13:32:48.057" v="182"/>
          <ac:spMkLst>
            <pc:docMk/>
            <pc:sldMk cId="4007704114" sldId="468"/>
            <ac:spMk id="2" creationId="{79ED6F31-06D5-F069-5D50-7E152EC5EFF2}"/>
          </ac:spMkLst>
        </pc:spChg>
        <pc:spChg chg="mod">
          <ac:chgData name="Clara Andrada Monrós" userId="ecb7c3c0-6c5b-49d4-b4a4-d95c809d1335" providerId="ADAL" clId="{83D0E24F-0C0C-4E82-9D30-7F836C5C2704}" dt="2024-12-04T13:40:18.022" v="266"/>
          <ac:spMkLst>
            <pc:docMk/>
            <pc:sldMk cId="4007704114" sldId="468"/>
            <ac:spMk id="3" creationId="{943BDE12-0218-5B0F-B479-29E2AC950F0D}"/>
          </ac:spMkLst>
        </pc:spChg>
        <pc:spChg chg="mod">
          <ac:chgData name="Clara Andrada Monrós" userId="ecb7c3c0-6c5b-49d4-b4a4-d95c809d1335" providerId="ADAL" clId="{83D0E24F-0C0C-4E82-9D30-7F836C5C2704}" dt="2024-12-04T13:40:59.825" v="274" actId="20577"/>
          <ac:spMkLst>
            <pc:docMk/>
            <pc:sldMk cId="4007704114" sldId="468"/>
            <ac:spMk id="4" creationId="{934B75AE-6AF5-3FEB-FB5A-02A6214FBFF8}"/>
          </ac:spMkLst>
        </pc:spChg>
        <pc:spChg chg="mod">
          <ac:chgData name="Clara Andrada Monrós" userId="ecb7c3c0-6c5b-49d4-b4a4-d95c809d1335" providerId="ADAL" clId="{83D0E24F-0C0C-4E82-9D30-7F836C5C2704}" dt="2024-12-04T13:29:55.867" v="11"/>
          <ac:spMkLst>
            <pc:docMk/>
            <pc:sldMk cId="4007704114" sldId="468"/>
            <ac:spMk id="5" creationId="{9DD9B83B-A45E-6F64-4BB7-D0F9AC16FEF1}"/>
          </ac:spMkLst>
        </pc:spChg>
        <pc:picChg chg="add mod">
          <ac:chgData name="Clara Andrada Monrós" userId="ecb7c3c0-6c5b-49d4-b4a4-d95c809d1335" providerId="ADAL" clId="{83D0E24F-0C0C-4E82-9D30-7F836C5C2704}" dt="2024-12-04T14:01:17.424" v="288" actId="208"/>
          <ac:picMkLst>
            <pc:docMk/>
            <pc:sldMk cId="4007704114" sldId="468"/>
            <ac:picMk id="9" creationId="{ECD18E2D-1DFD-35FA-691C-63008E6F7E88}"/>
          </ac:picMkLst>
        </pc:picChg>
        <pc:picChg chg="del">
          <ac:chgData name="Clara Andrada Monrós" userId="ecb7c3c0-6c5b-49d4-b4a4-d95c809d1335" providerId="ADAL" clId="{83D0E24F-0C0C-4E82-9D30-7F836C5C2704}" dt="2024-12-04T14:01:02.961" v="280" actId="478"/>
          <ac:picMkLst>
            <pc:docMk/>
            <pc:sldMk cId="4007704114" sldId="468"/>
            <ac:picMk id="11" creationId="{4A36C354-AFA1-8FD8-54F3-71F951D0C26C}"/>
          </ac:picMkLst>
        </pc:picChg>
      </pc:sldChg>
      <pc:sldChg chg="modSp mod">
        <pc:chgData name="Clara Andrada Monrós" userId="ecb7c3c0-6c5b-49d4-b4a4-d95c809d1335" providerId="ADAL" clId="{83D0E24F-0C0C-4E82-9D30-7F836C5C2704}" dt="2024-12-04T15:45:15.938" v="535"/>
        <pc:sldMkLst>
          <pc:docMk/>
          <pc:sldMk cId="3391349320" sldId="469"/>
        </pc:sldMkLst>
        <pc:spChg chg="mod">
          <ac:chgData name="Clara Andrada Monrós" userId="ecb7c3c0-6c5b-49d4-b4a4-d95c809d1335" providerId="ADAL" clId="{83D0E24F-0C0C-4E82-9D30-7F836C5C2704}" dt="2024-12-04T13:33:45.154" v="203"/>
          <ac:spMkLst>
            <pc:docMk/>
            <pc:sldMk cId="3391349320" sldId="469"/>
            <ac:spMk id="2" creationId="{464B3EEF-0A66-BA73-0329-12D480F1998B}"/>
          </ac:spMkLst>
        </pc:spChg>
        <pc:spChg chg="mod">
          <ac:chgData name="Clara Andrada Monrós" userId="ecb7c3c0-6c5b-49d4-b4a4-d95c809d1335" providerId="ADAL" clId="{83D0E24F-0C0C-4E82-9D30-7F836C5C2704}" dt="2024-12-04T15:44:08.657" v="505" actId="6549"/>
          <ac:spMkLst>
            <pc:docMk/>
            <pc:sldMk cId="3391349320" sldId="469"/>
            <ac:spMk id="4" creationId="{439DE8FD-3711-185F-7130-F66523E09DC8}"/>
          </ac:spMkLst>
        </pc:spChg>
        <pc:spChg chg="mod">
          <ac:chgData name="Clara Andrada Monrós" userId="ecb7c3c0-6c5b-49d4-b4a4-d95c809d1335" providerId="ADAL" clId="{83D0E24F-0C0C-4E82-9D30-7F836C5C2704}" dt="2024-12-04T13:31:56.162" v="167"/>
          <ac:spMkLst>
            <pc:docMk/>
            <pc:sldMk cId="3391349320" sldId="469"/>
            <ac:spMk id="5" creationId="{FCF945AC-E1EF-2798-2AFC-C6EFF7ADD6CF}"/>
          </ac:spMkLst>
        </pc:spChg>
        <pc:spChg chg="mod">
          <ac:chgData name="Clara Andrada Monrós" userId="ecb7c3c0-6c5b-49d4-b4a4-d95c809d1335" providerId="ADAL" clId="{83D0E24F-0C0C-4E82-9D30-7F836C5C2704}" dt="2024-12-04T15:43:59.913" v="503" actId="20577"/>
          <ac:spMkLst>
            <pc:docMk/>
            <pc:sldMk cId="3391349320" sldId="469"/>
            <ac:spMk id="9" creationId="{4D72A116-1EB6-531A-6FA7-4EEF0B0303E6}"/>
          </ac:spMkLst>
        </pc:spChg>
        <pc:spChg chg="mod">
          <ac:chgData name="Clara Andrada Monrós" userId="ecb7c3c0-6c5b-49d4-b4a4-d95c809d1335" providerId="ADAL" clId="{83D0E24F-0C0C-4E82-9D30-7F836C5C2704}" dt="2024-12-04T15:44:29.071" v="509"/>
          <ac:spMkLst>
            <pc:docMk/>
            <pc:sldMk cId="3391349320" sldId="469"/>
            <ac:spMk id="10" creationId="{6FEDE948-A8A5-7097-C013-DFEB7BA68B06}"/>
          </ac:spMkLst>
        </pc:spChg>
        <pc:spChg chg="mod">
          <ac:chgData name="Clara Andrada Monrós" userId="ecb7c3c0-6c5b-49d4-b4a4-d95c809d1335" providerId="ADAL" clId="{83D0E24F-0C0C-4E82-9D30-7F836C5C2704}" dt="2024-12-04T15:44:14.695" v="507" actId="20577"/>
          <ac:spMkLst>
            <pc:docMk/>
            <pc:sldMk cId="3391349320" sldId="469"/>
            <ac:spMk id="13" creationId="{2804457C-7307-07A1-CA1A-7ABD9048B551}"/>
          </ac:spMkLst>
        </pc:spChg>
        <pc:spChg chg="mod">
          <ac:chgData name="Clara Andrada Monrós" userId="ecb7c3c0-6c5b-49d4-b4a4-d95c809d1335" providerId="ADAL" clId="{83D0E24F-0C0C-4E82-9D30-7F836C5C2704}" dt="2024-12-04T15:44:43.384" v="511"/>
          <ac:spMkLst>
            <pc:docMk/>
            <pc:sldMk cId="3391349320" sldId="469"/>
            <ac:spMk id="17" creationId="{376A9932-C2FD-B7B3-95D8-526D79E7B241}"/>
          </ac:spMkLst>
        </pc:spChg>
        <pc:graphicFrameChg chg="mod">
          <ac:chgData name="Clara Andrada Monrós" userId="ecb7c3c0-6c5b-49d4-b4a4-d95c809d1335" providerId="ADAL" clId="{83D0E24F-0C0C-4E82-9D30-7F836C5C2704}" dt="2024-12-04T15:44:21.201" v="508"/>
          <ac:graphicFrameMkLst>
            <pc:docMk/>
            <pc:sldMk cId="3391349320" sldId="469"/>
            <ac:graphicFrameMk id="8" creationId="{34F72731-F49F-54C9-B4E9-DC8E6F0F94A2}"/>
          </ac:graphicFrameMkLst>
        </pc:graphicFrameChg>
        <pc:graphicFrameChg chg="mod">
          <ac:chgData name="Clara Andrada Monrós" userId="ecb7c3c0-6c5b-49d4-b4a4-d95c809d1335" providerId="ADAL" clId="{83D0E24F-0C0C-4E82-9D30-7F836C5C2704}" dt="2024-12-04T15:44:36.746" v="510"/>
          <ac:graphicFrameMkLst>
            <pc:docMk/>
            <pc:sldMk cId="3391349320" sldId="469"/>
            <ac:graphicFrameMk id="16" creationId="{09093C1E-34E1-1CF1-F77B-C3EFB4E22ABC}"/>
          </ac:graphicFrameMkLst>
        </pc:graphicFrameChg>
        <pc:graphicFrameChg chg="mod modGraphic">
          <ac:chgData name="Clara Andrada Monrós" userId="ecb7c3c0-6c5b-49d4-b4a4-d95c809d1335" providerId="ADAL" clId="{83D0E24F-0C0C-4E82-9D30-7F836C5C2704}" dt="2024-12-04T15:45:15.938" v="535"/>
          <ac:graphicFrameMkLst>
            <pc:docMk/>
            <pc:sldMk cId="3391349320" sldId="469"/>
            <ac:graphicFrameMk id="18" creationId="{78AF6129-8513-238D-67A0-60F114265CA6}"/>
          </ac:graphicFrameMkLst>
        </pc:graphicFrameChg>
      </pc:sldChg>
      <pc:sldChg chg="modSp mod">
        <pc:chgData name="Clara Andrada Monrós" userId="ecb7c3c0-6c5b-49d4-b4a4-d95c809d1335" providerId="ADAL" clId="{83D0E24F-0C0C-4E82-9D30-7F836C5C2704}" dt="2024-12-04T15:46:06.401" v="580"/>
        <pc:sldMkLst>
          <pc:docMk/>
          <pc:sldMk cId="1091785357" sldId="470"/>
        </pc:sldMkLst>
        <pc:spChg chg="mod">
          <ac:chgData name="Clara Andrada Monrós" userId="ecb7c3c0-6c5b-49d4-b4a4-d95c809d1335" providerId="ADAL" clId="{83D0E24F-0C0C-4E82-9D30-7F836C5C2704}" dt="2024-12-04T13:33:47.894" v="204"/>
          <ac:spMkLst>
            <pc:docMk/>
            <pc:sldMk cId="1091785357" sldId="470"/>
            <ac:spMk id="2" creationId="{4795D2C2-1BF1-373C-EAA7-168F1B4BE906}"/>
          </ac:spMkLst>
        </pc:spChg>
        <pc:spChg chg="mod">
          <ac:chgData name="Clara Andrada Monrós" userId="ecb7c3c0-6c5b-49d4-b4a4-d95c809d1335" providerId="ADAL" clId="{83D0E24F-0C0C-4E82-9D30-7F836C5C2704}" dt="2024-12-04T15:45:24.926" v="537"/>
          <ac:spMkLst>
            <pc:docMk/>
            <pc:sldMk cId="1091785357" sldId="470"/>
            <ac:spMk id="4" creationId="{4E7FBC1A-534B-FC5C-A90A-B5FD539FA407}"/>
          </ac:spMkLst>
        </pc:spChg>
        <pc:spChg chg="mod">
          <ac:chgData name="Clara Andrada Monrós" userId="ecb7c3c0-6c5b-49d4-b4a4-d95c809d1335" providerId="ADAL" clId="{83D0E24F-0C0C-4E82-9D30-7F836C5C2704}" dt="2024-12-04T13:31:58.693" v="168"/>
          <ac:spMkLst>
            <pc:docMk/>
            <pc:sldMk cId="1091785357" sldId="470"/>
            <ac:spMk id="5" creationId="{772B0FBD-D6C1-95D6-299F-EFCF838B0F55}"/>
          </ac:spMkLst>
        </pc:spChg>
        <pc:spChg chg="mod">
          <ac:chgData name="Clara Andrada Monrós" userId="ecb7c3c0-6c5b-49d4-b4a4-d95c809d1335" providerId="ADAL" clId="{83D0E24F-0C0C-4E82-9D30-7F836C5C2704}" dt="2024-12-04T15:46:06.401" v="580"/>
          <ac:spMkLst>
            <pc:docMk/>
            <pc:sldMk cId="1091785357" sldId="470"/>
            <ac:spMk id="9" creationId="{8DEE257E-2B75-8E2A-D8A1-BC95A14AD711}"/>
          </ac:spMkLst>
        </pc:spChg>
        <pc:graphicFrameChg chg="mod">
          <ac:chgData name="Clara Andrada Monrós" userId="ecb7c3c0-6c5b-49d4-b4a4-d95c809d1335" providerId="ADAL" clId="{83D0E24F-0C0C-4E82-9D30-7F836C5C2704}" dt="2024-12-04T15:45:31.230" v="538"/>
          <ac:graphicFrameMkLst>
            <pc:docMk/>
            <pc:sldMk cId="1091785357" sldId="470"/>
            <ac:graphicFrameMk id="8" creationId="{C9BB43F0-D099-23D2-85B7-E11897856437}"/>
          </ac:graphicFrameMkLst>
        </pc:graphicFrameChg>
      </pc:sldChg>
      <pc:sldChg chg="modSp mod">
        <pc:chgData name="Clara Andrada Monrós" userId="ecb7c3c0-6c5b-49d4-b4a4-d95c809d1335" providerId="ADAL" clId="{83D0E24F-0C0C-4E82-9D30-7F836C5C2704}" dt="2024-12-04T15:46:30.488" v="613" actId="20577"/>
        <pc:sldMkLst>
          <pc:docMk/>
          <pc:sldMk cId="2937581507" sldId="471"/>
        </pc:sldMkLst>
        <pc:spChg chg="mod">
          <ac:chgData name="Clara Andrada Monrós" userId="ecb7c3c0-6c5b-49d4-b4a4-d95c809d1335" providerId="ADAL" clId="{83D0E24F-0C0C-4E82-9D30-7F836C5C2704}" dt="2024-12-04T13:33:50.594" v="205"/>
          <ac:spMkLst>
            <pc:docMk/>
            <pc:sldMk cId="2937581507" sldId="471"/>
            <ac:spMk id="2" creationId="{ECC5E747-9A9F-5A45-E433-B3AC42F1B1CB}"/>
          </ac:spMkLst>
        </pc:spChg>
        <pc:spChg chg="mod">
          <ac:chgData name="Clara Andrada Monrós" userId="ecb7c3c0-6c5b-49d4-b4a4-d95c809d1335" providerId="ADAL" clId="{83D0E24F-0C0C-4E82-9D30-7F836C5C2704}" dt="2024-12-04T15:46:20.301" v="581"/>
          <ac:spMkLst>
            <pc:docMk/>
            <pc:sldMk cId="2937581507" sldId="471"/>
            <ac:spMk id="4" creationId="{7E5DF00F-390B-8B4A-E302-8F1205375C4F}"/>
          </ac:spMkLst>
        </pc:spChg>
        <pc:spChg chg="mod">
          <ac:chgData name="Clara Andrada Monrós" userId="ecb7c3c0-6c5b-49d4-b4a4-d95c809d1335" providerId="ADAL" clId="{83D0E24F-0C0C-4E82-9D30-7F836C5C2704}" dt="2024-12-04T13:32:00.933" v="169"/>
          <ac:spMkLst>
            <pc:docMk/>
            <pc:sldMk cId="2937581507" sldId="471"/>
            <ac:spMk id="5" creationId="{9D05C7B9-4D12-700A-9F29-728BE0954DCB}"/>
          </ac:spMkLst>
        </pc:spChg>
        <pc:graphicFrameChg chg="modGraphic">
          <ac:chgData name="Clara Andrada Monrós" userId="ecb7c3c0-6c5b-49d4-b4a4-d95c809d1335" providerId="ADAL" clId="{83D0E24F-0C0C-4E82-9D30-7F836C5C2704}" dt="2024-12-04T15:46:30.488" v="613" actId="20577"/>
          <ac:graphicFrameMkLst>
            <pc:docMk/>
            <pc:sldMk cId="2937581507" sldId="471"/>
            <ac:graphicFrameMk id="3" creationId="{73599AA9-1602-4D64-C1EB-E47123E01FCD}"/>
          </ac:graphicFrameMkLst>
        </pc:graphicFrameChg>
        <pc:graphicFrameChg chg="modGraphic">
          <ac:chgData name="Clara Andrada Monrós" userId="ecb7c3c0-6c5b-49d4-b4a4-d95c809d1335" providerId="ADAL" clId="{83D0E24F-0C0C-4E82-9D30-7F836C5C2704}" dt="2024-12-04T15:46:23.023" v="591" actId="20577"/>
          <ac:graphicFrameMkLst>
            <pc:docMk/>
            <pc:sldMk cId="2937581507" sldId="471"/>
            <ac:graphicFrameMk id="8" creationId="{DF662075-BA7B-AF31-B89C-BE02EED797E8}"/>
          </ac:graphicFrameMkLst>
        </pc:graphicFrameChg>
      </pc:sldChg>
      <pc:sldChg chg="modSp mod">
        <pc:chgData name="Clara Andrada Monrós" userId="ecb7c3c0-6c5b-49d4-b4a4-d95c809d1335" providerId="ADAL" clId="{83D0E24F-0C0C-4E82-9D30-7F836C5C2704}" dt="2024-12-04T15:56:30.832" v="697" actId="1076"/>
        <pc:sldMkLst>
          <pc:docMk/>
          <pc:sldMk cId="1962038385" sldId="472"/>
        </pc:sldMkLst>
        <pc:spChg chg="mod">
          <ac:chgData name="Clara Andrada Monrós" userId="ecb7c3c0-6c5b-49d4-b4a4-d95c809d1335" providerId="ADAL" clId="{83D0E24F-0C0C-4E82-9D30-7F836C5C2704}" dt="2024-12-04T13:33:54.514" v="206"/>
          <ac:spMkLst>
            <pc:docMk/>
            <pc:sldMk cId="1962038385" sldId="472"/>
            <ac:spMk id="2" creationId="{9C212AD3-450E-0FA3-306E-17365AB11549}"/>
          </ac:spMkLst>
        </pc:spChg>
        <pc:spChg chg="mod">
          <ac:chgData name="Clara Andrada Monrós" userId="ecb7c3c0-6c5b-49d4-b4a4-d95c809d1335" providerId="ADAL" clId="{83D0E24F-0C0C-4E82-9D30-7F836C5C2704}" dt="2024-12-04T15:46:43.441" v="614"/>
          <ac:spMkLst>
            <pc:docMk/>
            <pc:sldMk cId="1962038385" sldId="472"/>
            <ac:spMk id="4" creationId="{314AB851-312E-01E3-4DA6-056D57DB47E9}"/>
          </ac:spMkLst>
        </pc:spChg>
        <pc:spChg chg="mod">
          <ac:chgData name="Clara Andrada Monrós" userId="ecb7c3c0-6c5b-49d4-b4a4-d95c809d1335" providerId="ADAL" clId="{83D0E24F-0C0C-4E82-9D30-7F836C5C2704}" dt="2024-12-04T13:32:09.416" v="172"/>
          <ac:spMkLst>
            <pc:docMk/>
            <pc:sldMk cId="1962038385" sldId="472"/>
            <ac:spMk id="5" creationId="{3C8A3E5D-35BB-C737-9275-C64396334EA5}"/>
          </ac:spMkLst>
        </pc:spChg>
        <pc:spChg chg="mod">
          <ac:chgData name="Clara Andrada Monrós" userId="ecb7c3c0-6c5b-49d4-b4a4-d95c809d1335" providerId="ADAL" clId="{83D0E24F-0C0C-4E82-9D30-7F836C5C2704}" dt="2024-12-04T15:46:56.226" v="616" actId="6549"/>
          <ac:spMkLst>
            <pc:docMk/>
            <pc:sldMk cId="1962038385" sldId="472"/>
            <ac:spMk id="9" creationId="{76246C5C-C4F5-1904-1758-127F9480FBB3}"/>
          </ac:spMkLst>
        </pc:spChg>
        <pc:graphicFrameChg chg="mod modGraphic">
          <ac:chgData name="Clara Andrada Monrós" userId="ecb7c3c0-6c5b-49d4-b4a4-d95c809d1335" providerId="ADAL" clId="{83D0E24F-0C0C-4E82-9D30-7F836C5C2704}" dt="2024-12-04T15:56:30.832" v="697" actId="1076"/>
          <ac:graphicFrameMkLst>
            <pc:docMk/>
            <pc:sldMk cId="1962038385" sldId="472"/>
            <ac:graphicFrameMk id="3" creationId="{E770C086-265F-F324-B111-C1BC70D12296}"/>
          </ac:graphicFrameMkLst>
        </pc:graphicFrameChg>
      </pc:sldChg>
      <pc:sldChg chg="modSp mod">
        <pc:chgData name="Clara Andrada Monrós" userId="ecb7c3c0-6c5b-49d4-b4a4-d95c809d1335" providerId="ADAL" clId="{83D0E24F-0C0C-4E82-9D30-7F836C5C2704}" dt="2024-12-04T15:57:06.538" v="709"/>
        <pc:sldMkLst>
          <pc:docMk/>
          <pc:sldMk cId="65971187" sldId="473"/>
        </pc:sldMkLst>
        <pc:spChg chg="mod">
          <ac:chgData name="Clara Andrada Monrós" userId="ecb7c3c0-6c5b-49d4-b4a4-d95c809d1335" providerId="ADAL" clId="{83D0E24F-0C0C-4E82-9D30-7F836C5C2704}" dt="2024-12-04T13:33:57.264" v="207"/>
          <ac:spMkLst>
            <pc:docMk/>
            <pc:sldMk cId="65971187" sldId="473"/>
            <ac:spMk id="2" creationId="{8B9ED2D1-EAA5-08A1-35C2-D4D53019245F}"/>
          </ac:spMkLst>
        </pc:spChg>
        <pc:spChg chg="mod">
          <ac:chgData name="Clara Andrada Monrós" userId="ecb7c3c0-6c5b-49d4-b4a4-d95c809d1335" providerId="ADAL" clId="{83D0E24F-0C0C-4E82-9D30-7F836C5C2704}" dt="2024-12-04T15:56:39.376" v="698"/>
          <ac:spMkLst>
            <pc:docMk/>
            <pc:sldMk cId="65971187" sldId="473"/>
            <ac:spMk id="4" creationId="{D0D044C2-BD60-3CD9-8CC9-A515E52CABC6}"/>
          </ac:spMkLst>
        </pc:spChg>
        <pc:spChg chg="mod">
          <ac:chgData name="Clara Andrada Monrós" userId="ecb7c3c0-6c5b-49d4-b4a4-d95c809d1335" providerId="ADAL" clId="{83D0E24F-0C0C-4E82-9D30-7F836C5C2704}" dt="2024-12-04T13:32:06.748" v="171"/>
          <ac:spMkLst>
            <pc:docMk/>
            <pc:sldMk cId="65971187" sldId="473"/>
            <ac:spMk id="5" creationId="{A3D2CB23-8D62-3689-230D-4A7D8CF75812}"/>
          </ac:spMkLst>
        </pc:spChg>
        <pc:graphicFrameChg chg="mod modGraphic">
          <ac:chgData name="Clara Andrada Monrós" userId="ecb7c3c0-6c5b-49d4-b4a4-d95c809d1335" providerId="ADAL" clId="{83D0E24F-0C0C-4E82-9D30-7F836C5C2704}" dt="2024-12-04T15:57:06.538" v="709"/>
          <ac:graphicFrameMkLst>
            <pc:docMk/>
            <pc:sldMk cId="65971187" sldId="473"/>
            <ac:graphicFrameMk id="3" creationId="{D243B501-E5AF-FE18-E02F-150772CB5D0B}"/>
          </ac:graphicFrameMkLst>
        </pc:graphicFrameChg>
      </pc:sldChg>
      <pc:sldChg chg="modSp mod">
        <pc:chgData name="Clara Andrada Monrós" userId="ecb7c3c0-6c5b-49d4-b4a4-d95c809d1335" providerId="ADAL" clId="{83D0E24F-0C0C-4E82-9D30-7F836C5C2704}" dt="2024-12-04T15:57:08.857" v="710"/>
        <pc:sldMkLst>
          <pc:docMk/>
          <pc:sldMk cId="3704601433" sldId="474"/>
        </pc:sldMkLst>
        <pc:spChg chg="mod">
          <ac:chgData name="Clara Andrada Monrós" userId="ecb7c3c0-6c5b-49d4-b4a4-d95c809d1335" providerId="ADAL" clId="{83D0E24F-0C0C-4E82-9D30-7F836C5C2704}" dt="2024-12-04T13:34:00.074" v="208"/>
          <ac:spMkLst>
            <pc:docMk/>
            <pc:sldMk cId="3704601433" sldId="474"/>
            <ac:spMk id="2" creationId="{D1B4F909-6611-2E9E-D3D7-FB8D745891C9}"/>
          </ac:spMkLst>
        </pc:spChg>
        <pc:spChg chg="mod">
          <ac:chgData name="Clara Andrada Monrós" userId="ecb7c3c0-6c5b-49d4-b4a4-d95c809d1335" providerId="ADAL" clId="{83D0E24F-0C0C-4E82-9D30-7F836C5C2704}" dt="2024-12-04T15:56:51.773" v="705" actId="20577"/>
          <ac:spMkLst>
            <pc:docMk/>
            <pc:sldMk cId="3704601433" sldId="474"/>
            <ac:spMk id="4" creationId="{5ECE0F37-4482-7038-448A-91581DC9A5A4}"/>
          </ac:spMkLst>
        </pc:spChg>
        <pc:spChg chg="mod">
          <ac:chgData name="Clara Andrada Monrós" userId="ecb7c3c0-6c5b-49d4-b4a4-d95c809d1335" providerId="ADAL" clId="{83D0E24F-0C0C-4E82-9D30-7F836C5C2704}" dt="2024-12-04T13:32:13.965" v="173"/>
          <ac:spMkLst>
            <pc:docMk/>
            <pc:sldMk cId="3704601433" sldId="474"/>
            <ac:spMk id="5" creationId="{02F28E07-7417-CF4D-486C-30BBC454E054}"/>
          </ac:spMkLst>
        </pc:spChg>
        <pc:graphicFrameChg chg="mod modGraphic">
          <ac:chgData name="Clara Andrada Monrós" userId="ecb7c3c0-6c5b-49d4-b4a4-d95c809d1335" providerId="ADAL" clId="{83D0E24F-0C0C-4E82-9D30-7F836C5C2704}" dt="2024-12-04T15:57:08.857" v="710"/>
          <ac:graphicFrameMkLst>
            <pc:docMk/>
            <pc:sldMk cId="3704601433" sldId="474"/>
            <ac:graphicFrameMk id="3" creationId="{F6E2CC67-C7FF-01F1-2602-B45350CD6C4C}"/>
          </ac:graphicFrameMkLst>
        </pc:graphicFrameChg>
      </pc:sldChg>
      <pc:sldChg chg="modSp mod">
        <pc:chgData name="Clara Andrada Monrós" userId="ecb7c3c0-6c5b-49d4-b4a4-d95c809d1335" providerId="ADAL" clId="{83D0E24F-0C0C-4E82-9D30-7F836C5C2704}" dt="2024-12-04T15:57:29.940" v="717"/>
        <pc:sldMkLst>
          <pc:docMk/>
          <pc:sldMk cId="256957309" sldId="475"/>
        </pc:sldMkLst>
        <pc:spChg chg="mod">
          <ac:chgData name="Clara Andrada Monrós" userId="ecb7c3c0-6c5b-49d4-b4a4-d95c809d1335" providerId="ADAL" clId="{83D0E24F-0C0C-4E82-9D30-7F836C5C2704}" dt="2024-12-04T13:34:17.354" v="209"/>
          <ac:spMkLst>
            <pc:docMk/>
            <pc:sldMk cId="256957309" sldId="475"/>
            <ac:spMk id="2" creationId="{85648267-D916-9BFD-3DB3-05F2BE50E69C}"/>
          </ac:spMkLst>
        </pc:spChg>
        <pc:spChg chg="mod">
          <ac:chgData name="Clara Andrada Monrós" userId="ecb7c3c0-6c5b-49d4-b4a4-d95c809d1335" providerId="ADAL" clId="{83D0E24F-0C0C-4E82-9D30-7F836C5C2704}" dt="2024-12-04T15:56:57.856" v="707"/>
          <ac:spMkLst>
            <pc:docMk/>
            <pc:sldMk cId="256957309" sldId="475"/>
            <ac:spMk id="4" creationId="{26E496AA-8640-CA2D-9C63-B69CCD85CB81}"/>
          </ac:spMkLst>
        </pc:spChg>
        <pc:spChg chg="mod">
          <ac:chgData name="Clara Andrada Monrós" userId="ecb7c3c0-6c5b-49d4-b4a4-d95c809d1335" providerId="ADAL" clId="{83D0E24F-0C0C-4E82-9D30-7F836C5C2704}" dt="2024-12-04T13:32:16.033" v="174"/>
          <ac:spMkLst>
            <pc:docMk/>
            <pc:sldMk cId="256957309" sldId="475"/>
            <ac:spMk id="5" creationId="{70E4C11C-7C42-8C16-DCE6-3D43FE8EE24C}"/>
          </ac:spMkLst>
        </pc:spChg>
        <pc:graphicFrameChg chg="mod">
          <ac:chgData name="Clara Andrada Monrós" userId="ecb7c3c0-6c5b-49d4-b4a4-d95c809d1335" providerId="ADAL" clId="{83D0E24F-0C0C-4E82-9D30-7F836C5C2704}" dt="2024-12-04T15:57:29.940" v="717"/>
          <ac:graphicFrameMkLst>
            <pc:docMk/>
            <pc:sldMk cId="256957309" sldId="475"/>
            <ac:graphicFrameMk id="3" creationId="{A6E5D919-8166-64A9-0E15-73D174F281F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CBCBAC5-E76A-C0D3-A4E9-6BD992545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Open Sans" panose="020B0606030504020204" pitchFamily="34" charset="0"/>
            </a:endParaRPr>
          </a:p>
        </p:txBody>
      </p:sp>
      <p:sp>
        <p:nvSpPr>
          <p:cNvPr id="3" name="Marcador de fecha 2">
            <a:extLst>
              <a:ext uri="{FF2B5EF4-FFF2-40B4-BE49-F238E27FC236}">
                <a16:creationId xmlns:a16="http://schemas.microsoft.com/office/drawing/2014/main" id="{BDB74423-C606-FF6D-07F2-8F2337D9A1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8954A-8599-4949-9D83-C0C0F49DD190}" type="datetimeFigureOut">
              <a:rPr lang="es-ES" smtClean="0">
                <a:latin typeface="Open Sans" panose="020B0606030504020204" pitchFamily="34" charset="0"/>
              </a:rPr>
              <a:t>04/12/2024</a:t>
            </a:fld>
            <a:endParaRPr lang="es-ES" dirty="0">
              <a:latin typeface="Open Sans" panose="020B0606030504020204" pitchFamily="34" charset="0"/>
            </a:endParaRPr>
          </a:p>
        </p:txBody>
      </p:sp>
      <p:sp>
        <p:nvSpPr>
          <p:cNvPr id="4" name="Marcador de pie de página 3">
            <a:extLst>
              <a:ext uri="{FF2B5EF4-FFF2-40B4-BE49-F238E27FC236}">
                <a16:creationId xmlns:a16="http://schemas.microsoft.com/office/drawing/2014/main" id="{28F65341-D7A3-750F-5F30-19E71C462A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Open Sans" panose="020B0606030504020204" pitchFamily="34" charset="0"/>
            </a:endParaRPr>
          </a:p>
        </p:txBody>
      </p:sp>
      <p:sp>
        <p:nvSpPr>
          <p:cNvPr id="5" name="Marcador de número de diapositiva 4">
            <a:extLst>
              <a:ext uri="{FF2B5EF4-FFF2-40B4-BE49-F238E27FC236}">
                <a16:creationId xmlns:a16="http://schemas.microsoft.com/office/drawing/2014/main" id="{1ECE5C7C-AED8-95FE-3A64-8FE6CA0267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734610-A6BC-E541-9B92-8BAA1D5D11A0}" type="slidenum">
              <a:rPr lang="es-ES" smtClean="0">
                <a:latin typeface="Open Sans" panose="020B0606030504020204" pitchFamily="34" charset="0"/>
              </a:rPr>
              <a:t>‹Nº›</a:t>
            </a:fld>
            <a:endParaRPr lang="es-ES" dirty="0">
              <a:latin typeface="Open Sans" panose="020B0606030504020204" pitchFamily="34" charset="0"/>
            </a:endParaRPr>
          </a:p>
        </p:txBody>
      </p:sp>
    </p:spTree>
    <p:extLst>
      <p:ext uri="{BB962C8B-B14F-4D97-AF65-F5344CB8AC3E}">
        <p14:creationId xmlns:p14="http://schemas.microsoft.com/office/powerpoint/2010/main" val="242819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363D976-CF35-D843-A834-5E831EFBD60C}" type="datetimeFigureOut">
              <a:rPr lang="es-ES" smtClean="0"/>
              <a:pPr/>
              <a:t>04/12/2024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D3FB7478-7FC6-F84A-A79D-87008B3FA5B9}" type="slidenum">
              <a:rPr lang="es-ES" smtClean="0"/>
              <a:pPr/>
              <a:t>‹Nº›</a:t>
            </a:fld>
            <a:endParaRPr lang="es-ES" dirty="0"/>
          </a:p>
        </p:txBody>
      </p:sp>
    </p:spTree>
    <p:extLst>
      <p:ext uri="{BB962C8B-B14F-4D97-AF65-F5344CB8AC3E}">
        <p14:creationId xmlns:p14="http://schemas.microsoft.com/office/powerpoint/2010/main" val="8473510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483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4454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Θέση εικόνας 35">
            <a:extLst>
              <a:ext uri="{FF2B5EF4-FFF2-40B4-BE49-F238E27FC236}">
                <a16:creationId xmlns:a16="http://schemas.microsoft.com/office/drawing/2014/main" id="{3F3914A9-B94D-3BEF-6852-7ECC30CEE064}"/>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1" name="Θέση περιεχομένου 3">
            <a:extLst>
              <a:ext uri="{FF2B5EF4-FFF2-40B4-BE49-F238E27FC236}">
                <a16:creationId xmlns:a16="http://schemas.microsoft.com/office/drawing/2014/main" id="{F5D39AA2-A302-0C60-467C-57A5E9C9A064}"/>
              </a:ext>
            </a:extLst>
          </p:cNvPr>
          <p:cNvSpPr>
            <a:spLocks noGrp="1"/>
          </p:cNvSpPr>
          <p:nvPr>
            <p:ph sz="quarter" idx="14" hasCustomPrompt="1"/>
          </p:nvPr>
        </p:nvSpPr>
        <p:spPr>
          <a:xfrm>
            <a:off x="326232" y="2172882"/>
            <a:ext cx="17780793" cy="63996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3" name="Θέση αριθμού διαφάνειας 14">
            <a:extLst>
              <a:ext uri="{FF2B5EF4-FFF2-40B4-BE49-F238E27FC236}">
                <a16:creationId xmlns:a16="http://schemas.microsoft.com/office/drawing/2014/main" id="{BFA1962A-0866-AB52-A378-E0B356AC1047}"/>
              </a:ext>
            </a:extLst>
          </p:cNvPr>
          <p:cNvSpPr>
            <a:spLocks noGrp="1"/>
          </p:cNvSpPr>
          <p:nvPr>
            <p:ph type="sldNum" sz="quarter" idx="12"/>
          </p:nvPr>
        </p:nvSpPr>
        <p:spPr>
          <a:xfrm>
            <a:off x="15690033" y="9596289"/>
            <a:ext cx="1085850" cy="461665"/>
          </a:xfrm>
          <a:prstGeom prst="rect">
            <a:avLst/>
          </a:prstGeom>
        </p:spPr>
        <p:txBody>
          <a:bodyPr>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3" name="CuadroTexto 2">
            <a:extLst>
              <a:ext uri="{FF2B5EF4-FFF2-40B4-BE49-F238E27FC236}">
                <a16:creationId xmlns:a16="http://schemas.microsoft.com/office/drawing/2014/main" id="{A569DF35-4CD9-70A3-316A-7C8DC46D4ABC}"/>
              </a:ext>
            </a:extLst>
          </p:cNvPr>
          <p:cNvSpPr txBox="1"/>
          <p:nvPr userDrawn="1"/>
        </p:nvSpPr>
        <p:spPr>
          <a:xfrm>
            <a:off x="411766" y="9445858"/>
            <a:ext cx="14989968" cy="646331"/>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800" b="1" dirty="0">
                <a:solidFill>
                  <a:srgbClr val="65B7AD"/>
                </a:solidFill>
                <a:effectLst/>
                <a:latin typeface="Open Sans" panose="020B0606030504020204" pitchFamily="34" charset="0"/>
                <a:ea typeface="Calibri" panose="020F0502020204030204" pitchFamily="34" charset="0"/>
                <a:cs typeface="Open Sans" panose="020B0606030504020204" pitchFamily="34" charset="0"/>
              </a:rPr>
              <a:t>Disclaimer:</a:t>
            </a:r>
            <a:r>
              <a:rPr lang="en-GB" sz="180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a:t>
            </a:r>
            <a:r>
              <a:rPr lang="en-GB" sz="1800" dirty="0">
                <a:solidFill>
                  <a:srgbClr val="4C4C4C"/>
                </a:solidFill>
                <a:effectLst/>
                <a:latin typeface="Open Sans" panose="020B0606030504020204" pitchFamily="34" charset="0"/>
                <a:ea typeface="Times New Roman" panose="02020603050405020304" pitchFamily="18" charset="0"/>
              </a:rPr>
              <a:t>“Funded by the European Union. Views and opinions expressed are however those of the author(s) only and do not necessarily reflect those of the European Union or CINEA. Neither the European Union nor the granting authority can be held responsible for them.”</a:t>
            </a:r>
            <a:endParaRPr lang="en-GB" sz="2400" dirty="0">
              <a:effectLst/>
              <a:latin typeface="Times New Roman" panose="02020603050405020304" pitchFamily="18" charset="0"/>
              <a:ea typeface="Times New Roman" panose="02020603050405020304" pitchFamily="18" charset="0"/>
            </a:endParaRPr>
          </a:p>
        </p:txBody>
      </p:sp>
      <p:sp>
        <p:nvSpPr>
          <p:cNvPr id="7" name="Título 6">
            <a:extLst>
              <a:ext uri="{FF2B5EF4-FFF2-40B4-BE49-F238E27FC236}">
                <a16:creationId xmlns:a16="http://schemas.microsoft.com/office/drawing/2014/main" id="{69562FAC-C11F-5BC9-9A8F-E6C9A5404D0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Θέση εικόνας 35">
            <a:extLst>
              <a:ext uri="{FF2B5EF4-FFF2-40B4-BE49-F238E27FC236}">
                <a16:creationId xmlns:a16="http://schemas.microsoft.com/office/drawing/2014/main" id="{F4F7B093-9AE9-9E28-779B-68F7E85342D0}"/>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0" name="Θέση περιεχομένου 3">
            <a:extLst>
              <a:ext uri="{FF2B5EF4-FFF2-40B4-BE49-F238E27FC236}">
                <a16:creationId xmlns:a16="http://schemas.microsoft.com/office/drawing/2014/main" id="{F2600C98-4720-226F-F0BB-D3A0B6D55B3F}"/>
              </a:ext>
            </a:extLst>
          </p:cNvPr>
          <p:cNvSpPr>
            <a:spLocks noGrp="1"/>
          </p:cNvSpPr>
          <p:nvPr>
            <p:ph sz="quarter" idx="14" hasCustomPrompt="1"/>
          </p:nvPr>
        </p:nvSpPr>
        <p:spPr>
          <a:xfrm>
            <a:off x="326232" y="2172882"/>
            <a:ext cx="17780793" cy="59424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2" name="Θέση αριθμού διαφάνειας 14">
            <a:extLst>
              <a:ext uri="{FF2B5EF4-FFF2-40B4-BE49-F238E27FC236}">
                <a16:creationId xmlns:a16="http://schemas.microsoft.com/office/drawing/2014/main" id="{A5FF9600-613B-2FD1-635F-150D4FCD9396}"/>
              </a:ext>
            </a:extLst>
          </p:cNvPr>
          <p:cNvSpPr>
            <a:spLocks noGrp="1"/>
          </p:cNvSpPr>
          <p:nvPr>
            <p:ph type="sldNum" sz="quarter" idx="12"/>
          </p:nvPr>
        </p:nvSpPr>
        <p:spPr>
          <a:xfrm>
            <a:off x="9216629" y="9438323"/>
            <a:ext cx="1085850" cy="54768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2" name="Título 1">
            <a:extLst>
              <a:ext uri="{FF2B5EF4-FFF2-40B4-BE49-F238E27FC236}">
                <a16:creationId xmlns:a16="http://schemas.microsoft.com/office/drawing/2014/main" id="{725C48E1-A60E-A710-6AD1-83790DD94FE0}"/>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7" r:id="rId2"/>
  </p:sldLayoutIdLst>
  <p:hf hdr="0" ftr="0" dt="0"/>
  <p:txStyles>
    <p:title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heatroadmap.eu/peta4/"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globalsolaratlas.info/map"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re.jrc.ec.europa.eu/pvg_tools/en/"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globalwindatlas.info/e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0" y="1714500"/>
            <a:ext cx="10893287" cy="5271923"/>
            <a:chOff x="2068679" y="0"/>
            <a:chExt cx="10689432" cy="6591027"/>
          </a:xfrm>
        </p:grpSpPr>
        <p:grpSp>
          <p:nvGrpSpPr>
            <p:cNvPr id="6" name="Group 6"/>
            <p:cNvGrpSpPr/>
            <p:nvPr/>
          </p:nvGrpSpPr>
          <p:grpSpPr>
            <a:xfrm>
              <a:off x="2068679" y="0"/>
              <a:ext cx="10465110" cy="6591027"/>
              <a:chOff x="0" y="0"/>
              <a:chExt cx="1588770" cy="1000623"/>
            </a:xfrm>
          </p:grpSpPr>
          <p:sp>
            <p:nvSpPr>
              <p:cNvPr id="7" name="Freeform 7"/>
              <p:cNvSpPr/>
              <p:nvPr/>
            </p:nvSpPr>
            <p:spPr>
              <a:xfrm>
                <a:off x="6350" y="6350"/>
                <a:ext cx="1576070" cy="987923"/>
              </a:xfrm>
              <a:custGeom>
                <a:avLst/>
                <a:gdLst/>
                <a:ahLst/>
                <a:cxnLst/>
                <a:rect l="l" t="t" r="r" b="b"/>
                <a:pathLst>
                  <a:path w="1576070" h="987923">
                    <a:moveTo>
                      <a:pt x="1576070" y="271780"/>
                    </a:moveTo>
                    <a:lnTo>
                      <a:pt x="1576070" y="987923"/>
                    </a:lnTo>
                    <a:lnTo>
                      <a:pt x="0" y="987923"/>
                    </a:lnTo>
                    <a:lnTo>
                      <a:pt x="0" y="0"/>
                    </a:lnTo>
                    <a:lnTo>
                      <a:pt x="1304290" y="0"/>
                    </a:lnTo>
                    <a:close/>
                  </a:path>
                </a:pathLst>
              </a:custGeom>
              <a:solidFill>
                <a:srgbClr val="2B734F"/>
              </a:solidFill>
            </p:spPr>
            <p:txBody>
              <a:bodyPr/>
              <a:lstStyle/>
              <a:p>
                <a:endParaRPr lang="en-GB" dirty="0"/>
              </a:p>
            </p:txBody>
          </p:sp>
          <p:sp>
            <p:nvSpPr>
              <p:cNvPr id="8" name="Freeform 8"/>
              <p:cNvSpPr/>
              <p:nvPr/>
            </p:nvSpPr>
            <p:spPr>
              <a:xfrm>
                <a:off x="0" y="0"/>
                <a:ext cx="1588770" cy="1000623"/>
              </a:xfrm>
              <a:custGeom>
                <a:avLst/>
                <a:gdLst/>
                <a:ahLst/>
                <a:cxnLst/>
                <a:rect l="l" t="t" r="r" b="b"/>
                <a:pathLst>
                  <a:path w="1588770" h="1000623">
                    <a:moveTo>
                      <a:pt x="1588770" y="1000623"/>
                    </a:moveTo>
                    <a:lnTo>
                      <a:pt x="0" y="1000623"/>
                    </a:lnTo>
                    <a:lnTo>
                      <a:pt x="0" y="0"/>
                    </a:lnTo>
                    <a:lnTo>
                      <a:pt x="1313180" y="0"/>
                    </a:lnTo>
                    <a:lnTo>
                      <a:pt x="1588770" y="275590"/>
                    </a:lnTo>
                    <a:cubicBezTo>
                      <a:pt x="1588770" y="275590"/>
                      <a:pt x="1588770" y="1000623"/>
                      <a:pt x="1588770" y="1000623"/>
                    </a:cubicBezTo>
                    <a:close/>
                    <a:moveTo>
                      <a:pt x="12700" y="987923"/>
                    </a:moveTo>
                    <a:lnTo>
                      <a:pt x="1576070" y="987923"/>
                    </a:lnTo>
                    <a:lnTo>
                      <a:pt x="1576070" y="280670"/>
                    </a:lnTo>
                    <a:lnTo>
                      <a:pt x="1308100" y="12700"/>
                    </a:lnTo>
                    <a:lnTo>
                      <a:pt x="12700" y="12700"/>
                    </a:lnTo>
                    <a:lnTo>
                      <a:pt x="12700" y="987923"/>
                    </a:lnTo>
                    <a:close/>
                  </a:path>
                </a:pathLst>
              </a:custGeom>
              <a:solidFill>
                <a:srgbClr val="2B734F"/>
              </a:solidFill>
            </p:spPr>
            <p:txBody>
              <a:bodyPr/>
              <a:lstStyle/>
              <a:p>
                <a:endParaRPr lang="en-GB"/>
              </a:p>
            </p:txBody>
          </p:sp>
        </p:grpSp>
        <p:sp>
          <p:nvSpPr>
            <p:cNvPr id="9" name="TextBox 9"/>
            <p:cNvSpPr txBox="1"/>
            <p:nvPr/>
          </p:nvSpPr>
          <p:spPr>
            <a:xfrm>
              <a:off x="2293001" y="762130"/>
              <a:ext cx="10465110" cy="5611466"/>
            </a:xfrm>
            <a:prstGeom prst="rect">
              <a:avLst/>
            </a:prstGeom>
          </p:spPr>
          <p:txBody>
            <a:bodyPr wrap="square" lIns="0" tIns="0" rIns="0" bIns="0" rtlCol="0" anchor="t">
              <a:spAutoFit/>
            </a:bodyPr>
            <a:lstStyle/>
            <a:p>
              <a:pPr>
                <a:lnSpc>
                  <a:spcPts val="7039"/>
                </a:lnSpc>
                <a:spcBef>
                  <a:spcPct val="0"/>
                </a:spcBef>
              </a:pPr>
              <a:r>
                <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CASE STUDY 1</a:t>
              </a:r>
            </a:p>
            <a:p>
              <a:pPr>
                <a:lnSpc>
                  <a:spcPts val="7039"/>
                </a:lnSpc>
                <a:spcBef>
                  <a:spcPct val="0"/>
                </a:spcBef>
              </a:pP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ts val="7039"/>
                </a:lnSpc>
                <a:spcBef>
                  <a:spcPct val="0"/>
                </a:spcBef>
              </a:pPr>
              <a:r>
                <a:rPr lang="en-U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ts val="7039"/>
                </a:lnSpc>
                <a:spcBef>
                  <a:spcPct val="0"/>
                </a:spcBef>
              </a:pP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descr="UPV - Inndih">
            <a:extLst>
              <a:ext uri="{FF2B5EF4-FFF2-40B4-BE49-F238E27FC236}">
                <a16:creationId xmlns:a16="http://schemas.microsoft.com/office/drawing/2014/main" id="{A96FA5A6-B00A-0863-B505-CC8F34DD2B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5600" y="266700"/>
            <a:ext cx="3642360" cy="128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96E8CA-BAD6-E12A-6DE8-A1B18A80C8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D680EEC-8AB3-22C9-DFBC-0AADC7E79298}"/>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F28E7F16-84C0-84D5-0E59-9D80C745B9FF}"/>
              </a:ext>
            </a:extLst>
          </p:cNvPr>
          <p:cNvSpPr>
            <a:spLocks noGrp="1"/>
          </p:cNvSpPr>
          <p:nvPr>
            <p:ph sz="quarter" idx="14"/>
          </p:nvPr>
        </p:nvSpPr>
        <p:spPr>
          <a:xfrm>
            <a:off x="685800" y="2970101"/>
            <a:ext cx="17194035" cy="5468907"/>
          </a:xfrm>
        </p:spPr>
        <p:txBody>
          <a:bodyPr/>
          <a:lstStyle/>
          <a:p>
            <a:pPr marL="0" indent="0" algn="just">
              <a:spcBef>
                <a:spcPts val="1800"/>
              </a:spcBef>
              <a:spcAft>
                <a:spcPts val="600"/>
              </a:spcAft>
              <a:buNone/>
            </a:pPr>
            <a:r>
              <a:rPr lang="en-US" sz="2800" dirty="0"/>
              <a:t>Concerning the resources for heating and cooling, it is mainly proposed to study the availability of </a:t>
            </a:r>
            <a:r>
              <a:rPr lang="en-US" sz="2800" b="1" dirty="0">
                <a:solidFill>
                  <a:srgbClr val="2A734F"/>
                </a:solidFill>
              </a:rPr>
              <a:t>biomass and geothermal </a:t>
            </a:r>
            <a:r>
              <a:rPr lang="en-US" sz="2800" dirty="0"/>
              <a:t>energy for the region/municipality. For this purpose, the </a:t>
            </a:r>
            <a:r>
              <a:rPr lang="en-US" sz="2800" b="1" dirty="0">
                <a:solidFill>
                  <a:srgbClr val="2A734F"/>
                </a:solidFill>
              </a:rPr>
              <a:t>European Heat Roadmap </a:t>
            </a:r>
            <a:r>
              <a:rPr lang="en-US" sz="2800" dirty="0"/>
              <a:t>methodology allows to know the available resources in different areas. This tool is very useful to know the heat/cooling demand densities by regions, district heating in zones, biomass resources as well as geothermal resources at different depths. </a:t>
            </a:r>
          </a:p>
          <a:p>
            <a:pPr marL="0" indent="0" algn="just">
              <a:spcBef>
                <a:spcPts val="1800"/>
              </a:spcBef>
              <a:spcAft>
                <a:spcPts val="600"/>
              </a:spcAft>
              <a:buNone/>
            </a:pPr>
            <a:r>
              <a:rPr lang="en-US" sz="2800" dirty="0"/>
              <a:t>The methodology has been continuously evolving, allowing both a better understanding and a </a:t>
            </a:r>
            <a:r>
              <a:rPr lang="en-US" sz="2800" b="1" dirty="0">
                <a:solidFill>
                  <a:srgbClr val="2A734F"/>
                </a:solidFill>
              </a:rPr>
              <a:t>more accurate quantification</a:t>
            </a:r>
            <a:r>
              <a:rPr lang="en-US" sz="2800" dirty="0"/>
              <a:t> of the European heating and cooling sector. The key to the project is the combination of mapping and modeling, in order to understand not only the systemic effects of energy efficiency, but also the spatial dimension.</a:t>
            </a:r>
            <a:r>
              <a:rPr lang="es-ES" sz="2800" dirty="0"/>
              <a:t>.</a:t>
            </a:r>
          </a:p>
          <a:p>
            <a:pPr marL="0" indent="0" algn="just">
              <a:spcBef>
                <a:spcPts val="1800"/>
              </a:spcBef>
              <a:spcAft>
                <a:spcPts val="600"/>
              </a:spcAft>
              <a:buNone/>
            </a:pPr>
            <a:r>
              <a:rPr lang="en-US" sz="2800" dirty="0"/>
              <a:t>The map can be accessed through this link </a:t>
            </a:r>
            <a:r>
              <a:rPr lang="es-ES" sz="2800" dirty="0"/>
              <a:t>: </a:t>
            </a:r>
            <a:r>
              <a:rPr lang="es-ES" sz="2800" dirty="0">
                <a:hlinkClick r:id="rId3"/>
              </a:rPr>
              <a:t>https://heatroadmap.eu/peta4/</a:t>
            </a:r>
            <a:endParaRPr lang="es-ES" sz="2800" dirty="0"/>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
        <p:nvSpPr>
          <p:cNvPr id="7" name="Marcador de número de diapositiva 6">
            <a:extLst>
              <a:ext uri="{FF2B5EF4-FFF2-40B4-BE49-F238E27FC236}">
                <a16:creationId xmlns:a16="http://schemas.microsoft.com/office/drawing/2014/main" id="{B4E9ECE4-8507-BFE8-210A-63106C0A2B1B}"/>
              </a:ext>
            </a:extLst>
          </p:cNvPr>
          <p:cNvSpPr>
            <a:spLocks noGrp="1"/>
          </p:cNvSpPr>
          <p:nvPr>
            <p:ph type="sldNum" sz="quarter" idx="12"/>
          </p:nvPr>
        </p:nvSpPr>
        <p:spPr/>
        <p:txBody>
          <a:bodyPr/>
          <a:lstStyle/>
          <a:p>
            <a:fld id="{4D2C2D9E-9A3D-48B7-9D20-88A0BF5D47E1}" type="slidenum">
              <a:rPr lang="el-GR" sz="2400" b="1" smtClean="0"/>
              <a:pPr/>
              <a:t>10</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F1A20D4A-2439-EFBE-4673-F96814638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3" name="CuadroTexto 22">
            <a:extLst>
              <a:ext uri="{FF2B5EF4-FFF2-40B4-BE49-F238E27FC236}">
                <a16:creationId xmlns:a16="http://schemas.microsoft.com/office/drawing/2014/main" id="{8EB21B81-6124-A5EC-A3E6-D1D0BB9440BB}"/>
              </a:ext>
            </a:extLst>
          </p:cNvPr>
          <p:cNvSpPr txBox="1"/>
          <p:nvPr/>
        </p:nvSpPr>
        <p:spPr>
          <a:xfrm>
            <a:off x="685800" y="2316514"/>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COOLING/HEATING PRODUCTION</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14">
            <a:extLst>
              <a:ext uri="{FF2B5EF4-FFF2-40B4-BE49-F238E27FC236}">
                <a16:creationId xmlns:a16="http://schemas.microsoft.com/office/drawing/2014/main" id="{07F1D1ED-FD9A-93E5-EF7E-F22B361E14F1}"/>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435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128F10-00B3-CAF7-2922-E908DD2FE5F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B3D1B8-6A8F-7773-8F90-7C09974B1149}"/>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2373B667-536B-6478-0265-D6D52D03FA5A}"/>
              </a:ext>
            </a:extLst>
          </p:cNvPr>
          <p:cNvSpPr>
            <a:spLocks noGrp="1"/>
          </p:cNvSpPr>
          <p:nvPr>
            <p:ph sz="quarter" idx="14"/>
          </p:nvPr>
        </p:nvSpPr>
        <p:spPr>
          <a:xfrm>
            <a:off x="685800" y="3022148"/>
            <a:ext cx="2455333" cy="584776"/>
          </a:xfrm>
        </p:spPr>
        <p:txBody>
          <a:body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BIOMASS</a:t>
            </a:r>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
        <p:nvSpPr>
          <p:cNvPr id="7" name="Marcador de número de diapositiva 6">
            <a:extLst>
              <a:ext uri="{FF2B5EF4-FFF2-40B4-BE49-F238E27FC236}">
                <a16:creationId xmlns:a16="http://schemas.microsoft.com/office/drawing/2014/main" id="{025579EC-1249-1411-46EA-3971F1C4C88C}"/>
              </a:ext>
            </a:extLst>
          </p:cNvPr>
          <p:cNvSpPr>
            <a:spLocks noGrp="1"/>
          </p:cNvSpPr>
          <p:nvPr>
            <p:ph type="sldNum" sz="quarter" idx="12"/>
          </p:nvPr>
        </p:nvSpPr>
        <p:spPr/>
        <p:txBody>
          <a:bodyPr/>
          <a:lstStyle/>
          <a:p>
            <a:fld id="{4D2C2D9E-9A3D-48B7-9D20-88A0BF5D47E1}" type="slidenum">
              <a:rPr lang="el-GR" sz="2400" b="1" smtClean="0"/>
              <a:pPr/>
              <a:t>11</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6657A67A-71B5-028F-A258-FB2E95987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58C0BC26-F0C1-8FC8-B967-B051387348B3}"/>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Imagen 9">
            <a:extLst>
              <a:ext uri="{FF2B5EF4-FFF2-40B4-BE49-F238E27FC236}">
                <a16:creationId xmlns:a16="http://schemas.microsoft.com/office/drawing/2014/main" id="{220A05D4-D3A7-E3B6-E262-9BBEB87C34A0}"/>
              </a:ext>
            </a:extLst>
          </p:cNvPr>
          <p:cNvPicPr>
            <a:picLocks noChangeAspect="1"/>
          </p:cNvPicPr>
          <p:nvPr/>
        </p:nvPicPr>
        <p:blipFill>
          <a:blip r:embed="rId4"/>
          <a:stretch>
            <a:fillRect/>
          </a:stretch>
        </p:blipFill>
        <p:spPr>
          <a:xfrm>
            <a:off x="7484533" y="2832696"/>
            <a:ext cx="10267403" cy="5696622"/>
          </a:xfrm>
          <a:prstGeom prst="rect">
            <a:avLst/>
          </a:prstGeom>
        </p:spPr>
      </p:pic>
      <p:sp>
        <p:nvSpPr>
          <p:cNvPr id="11" name="Rectángulo 10">
            <a:extLst>
              <a:ext uri="{FF2B5EF4-FFF2-40B4-BE49-F238E27FC236}">
                <a16:creationId xmlns:a16="http://schemas.microsoft.com/office/drawing/2014/main" id="{ED267D0D-8738-4E6F-B483-6772014D6957}"/>
              </a:ext>
            </a:extLst>
          </p:cNvPr>
          <p:cNvSpPr/>
          <p:nvPr/>
        </p:nvSpPr>
        <p:spPr>
          <a:xfrm>
            <a:off x="10972800" y="2832696"/>
            <a:ext cx="2286000" cy="2724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F5F3C5C-0C2D-B940-E16B-060DBB130853}"/>
              </a:ext>
            </a:extLst>
          </p:cNvPr>
          <p:cNvSpPr/>
          <p:nvPr/>
        </p:nvSpPr>
        <p:spPr>
          <a:xfrm>
            <a:off x="7518400" y="4533900"/>
            <a:ext cx="287020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C043A900-0689-376C-E575-D8C8BF674BAD}"/>
              </a:ext>
            </a:extLst>
          </p:cNvPr>
          <p:cNvSpPr txBox="1"/>
          <p:nvPr/>
        </p:nvSpPr>
        <p:spPr>
          <a:xfrm>
            <a:off x="9358819" y="2063540"/>
            <a:ext cx="5539725" cy="707886"/>
          </a:xfrm>
          <a:prstGeom prst="rect">
            <a:avLst/>
          </a:prstGeom>
          <a:noFill/>
        </p:spPr>
        <p:txBody>
          <a:bodyPr wrap="square">
            <a:spAutoFit/>
          </a:bodyPr>
          <a:lstStyle/>
          <a:p>
            <a:pPr algn="ct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the location of the region/municipality</a:t>
            </a:r>
            <a:endParaRPr lang="es-ES"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Marcador de contenido 3">
            <a:extLst>
              <a:ext uri="{FF2B5EF4-FFF2-40B4-BE49-F238E27FC236}">
                <a16:creationId xmlns:a16="http://schemas.microsoft.com/office/drawing/2014/main" id="{8986C1D8-EA4C-B30B-1539-B7A8D04FF75F}"/>
              </a:ext>
            </a:extLst>
          </p:cNvPr>
          <p:cNvSpPr txBox="1">
            <a:spLocks/>
          </p:cNvSpPr>
          <p:nvPr/>
        </p:nvSpPr>
        <p:spPr>
          <a:xfrm>
            <a:off x="685800" y="3672750"/>
            <a:ext cx="6466872" cy="5037977"/>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spcAft>
                <a:spcPts val="600"/>
              </a:spcAft>
              <a:buFont typeface="Arial" pitchFamily="34" charset="0"/>
              <a:buNone/>
            </a:pPr>
            <a:r>
              <a:rPr lang="en-US" sz="2800" dirty="0"/>
              <a:t>Selecting the “Biomass Resources” layer from all the layers, the map is colored according to the biomass availability in terms of energy (PJ).</a:t>
            </a:r>
          </a:p>
          <a:p>
            <a:pPr marL="0" indent="0" algn="just">
              <a:spcBef>
                <a:spcPts val="1800"/>
              </a:spcBef>
              <a:spcAft>
                <a:spcPts val="600"/>
              </a:spcAft>
              <a:buFont typeface="Arial" pitchFamily="34" charset="0"/>
              <a:buNone/>
            </a:pPr>
            <a:r>
              <a:rPr lang="en-US" sz="2800" dirty="0"/>
              <a:t> Therefore, it is sufficient to locate the study region/municipality and know the biomass potential according to the legend data. </a:t>
            </a:r>
            <a:endParaRPr lang="es-ES" sz="2800" dirty="0"/>
          </a:p>
        </p:txBody>
      </p:sp>
      <p:sp>
        <p:nvSpPr>
          <p:cNvPr id="16" name="CuadroTexto 22">
            <a:extLst>
              <a:ext uri="{FF2B5EF4-FFF2-40B4-BE49-F238E27FC236}">
                <a16:creationId xmlns:a16="http://schemas.microsoft.com/office/drawing/2014/main" id="{4598FA94-4087-85BE-B739-BC31E201D2B5}"/>
              </a:ext>
            </a:extLst>
          </p:cNvPr>
          <p:cNvSpPr txBox="1"/>
          <p:nvPr/>
        </p:nvSpPr>
        <p:spPr>
          <a:xfrm>
            <a:off x="685800" y="2316514"/>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COOLING/HEATING PRODUCTION</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306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B1A77F-6E88-8870-03C1-A4133C315F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7DF7B6C-71A4-746B-6755-10F4116E6BBA}"/>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61311A00-8AE2-DD8A-3125-EB3D43AB8237}"/>
              </a:ext>
            </a:extLst>
          </p:cNvPr>
          <p:cNvSpPr>
            <a:spLocks noGrp="1"/>
          </p:cNvSpPr>
          <p:nvPr>
            <p:ph type="sldNum" sz="quarter" idx="12"/>
          </p:nvPr>
        </p:nvSpPr>
        <p:spPr/>
        <p:txBody>
          <a:bodyPr/>
          <a:lstStyle/>
          <a:p>
            <a:fld id="{4D2C2D9E-9A3D-48B7-9D20-88A0BF5D47E1}" type="slidenum">
              <a:rPr lang="el-GR" sz="2400" b="1" smtClean="0"/>
              <a:pPr/>
              <a:t>12</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533AA228-429F-2753-BA0A-4C642E161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A5A49821-CB18-B966-F937-4F41C22E0EC5}"/>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Imagen 9">
            <a:extLst>
              <a:ext uri="{FF2B5EF4-FFF2-40B4-BE49-F238E27FC236}">
                <a16:creationId xmlns:a16="http://schemas.microsoft.com/office/drawing/2014/main" id="{A54D89D2-A255-0A6F-E694-73CE878BE34E}"/>
              </a:ext>
            </a:extLst>
          </p:cNvPr>
          <p:cNvPicPr>
            <a:picLocks noChangeAspect="1"/>
          </p:cNvPicPr>
          <p:nvPr/>
        </p:nvPicPr>
        <p:blipFill>
          <a:blip r:embed="rId4"/>
          <a:stretch>
            <a:fillRect/>
          </a:stretch>
        </p:blipFill>
        <p:spPr>
          <a:xfrm>
            <a:off x="7152672" y="2781542"/>
            <a:ext cx="10504689" cy="5218283"/>
          </a:xfrm>
          <a:prstGeom prst="rect">
            <a:avLst/>
          </a:prstGeom>
        </p:spPr>
      </p:pic>
      <p:sp>
        <p:nvSpPr>
          <p:cNvPr id="8" name="Marcador de contenido 3">
            <a:extLst>
              <a:ext uri="{FF2B5EF4-FFF2-40B4-BE49-F238E27FC236}">
                <a16:creationId xmlns:a16="http://schemas.microsoft.com/office/drawing/2014/main" id="{9B80B9EE-0B7F-67F4-1266-F9B4CD70A92A}"/>
              </a:ext>
            </a:extLst>
          </p:cNvPr>
          <p:cNvSpPr txBox="1">
            <a:spLocks/>
          </p:cNvSpPr>
          <p:nvPr/>
        </p:nvSpPr>
        <p:spPr>
          <a:xfrm>
            <a:off x="685800" y="3022148"/>
            <a:ext cx="2895600" cy="429597"/>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GEOTHERMIA</a:t>
            </a:r>
            <a:endParaRPr lang="es-ES" sz="2800" dirty="0"/>
          </a:p>
          <a:p>
            <a:pPr marL="0" indent="0" algn="just">
              <a:spcBef>
                <a:spcPts val="1800"/>
              </a:spcBef>
              <a:spcAft>
                <a:spcPts val="600"/>
              </a:spcAft>
              <a:buFont typeface="Arial" pitchFamily="34" charset="0"/>
              <a:buNone/>
            </a:pPr>
            <a:endParaRPr lang="es-ES" sz="2800" dirty="0"/>
          </a:p>
        </p:txBody>
      </p:sp>
      <p:sp>
        <p:nvSpPr>
          <p:cNvPr id="12" name="Marcador de contenido 3">
            <a:extLst>
              <a:ext uri="{FF2B5EF4-FFF2-40B4-BE49-F238E27FC236}">
                <a16:creationId xmlns:a16="http://schemas.microsoft.com/office/drawing/2014/main" id="{24386A6B-D35A-8820-2AEA-F76F93B3F042}"/>
              </a:ext>
            </a:extLst>
          </p:cNvPr>
          <p:cNvSpPr txBox="1">
            <a:spLocks/>
          </p:cNvSpPr>
          <p:nvPr/>
        </p:nvSpPr>
        <p:spPr>
          <a:xfrm>
            <a:off x="685800" y="3762103"/>
            <a:ext cx="6210198" cy="3567520"/>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spcAft>
                <a:spcPts val="600"/>
              </a:spcAft>
              <a:buFont typeface="Arial" pitchFamily="34" charset="0"/>
              <a:buNone/>
            </a:pPr>
            <a:r>
              <a:rPr lang="en-US" sz="2800" dirty="0"/>
              <a:t>After selecting the “Geothermal Heat” layer from all the layers, the map is colored according to the availability of geothermal heat at different depths (2000 and 1000 meters), areas of hydrothermal geothermal and heat flux greater than 90 (</a:t>
            </a:r>
            <a:r>
              <a:rPr lang="en-US" sz="2800" dirty="0" err="1"/>
              <a:t>mW</a:t>
            </a:r>
            <a:r>
              <a:rPr lang="en-US" sz="2800" dirty="0"/>
              <a:t>/m2).</a:t>
            </a:r>
            <a:endParaRPr lang="es-ES" sz="2800" dirty="0"/>
          </a:p>
        </p:txBody>
      </p:sp>
      <p:sp>
        <p:nvSpPr>
          <p:cNvPr id="13" name="Rectángulo 12">
            <a:extLst>
              <a:ext uri="{FF2B5EF4-FFF2-40B4-BE49-F238E27FC236}">
                <a16:creationId xmlns:a16="http://schemas.microsoft.com/office/drawing/2014/main" id="{B3849FB9-189A-9068-8240-9CF045AE6621}"/>
              </a:ext>
            </a:extLst>
          </p:cNvPr>
          <p:cNvSpPr/>
          <p:nvPr/>
        </p:nvSpPr>
        <p:spPr>
          <a:xfrm>
            <a:off x="7289800" y="5143500"/>
            <a:ext cx="2895600" cy="3070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a:extLst>
              <a:ext uri="{FF2B5EF4-FFF2-40B4-BE49-F238E27FC236}">
                <a16:creationId xmlns:a16="http://schemas.microsoft.com/office/drawing/2014/main" id="{B9D8A62C-86BF-17A6-F1DC-1F35CAE9D4AE}"/>
              </a:ext>
            </a:extLst>
          </p:cNvPr>
          <p:cNvCxnSpPr>
            <a:cxnSpLocks/>
          </p:cNvCxnSpPr>
          <p:nvPr/>
        </p:nvCxnSpPr>
        <p:spPr>
          <a:xfrm>
            <a:off x="7289800" y="5450557"/>
            <a:ext cx="25400" cy="12931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22">
            <a:extLst>
              <a:ext uri="{FF2B5EF4-FFF2-40B4-BE49-F238E27FC236}">
                <a16:creationId xmlns:a16="http://schemas.microsoft.com/office/drawing/2014/main" id="{F121F32F-FEA1-9A4D-142C-905FFA7D38FA}"/>
              </a:ext>
            </a:extLst>
          </p:cNvPr>
          <p:cNvSpPr txBox="1"/>
          <p:nvPr/>
        </p:nvSpPr>
        <p:spPr>
          <a:xfrm>
            <a:off x="685800" y="2316514"/>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COOLING/HEATING PRODUCTION</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498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745E26-1D5C-0A61-59AE-9F282579CD7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227EA8-64B8-6934-571A-A5C0F9BA3577}"/>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1 - CASE STUDY 1</a:t>
            </a:r>
            <a:endParaRPr lang="es-ES" sz="4800" dirty="0"/>
          </a:p>
        </p:txBody>
      </p:sp>
      <p:sp>
        <p:nvSpPr>
          <p:cNvPr id="7" name="Marcador de número de diapositiva 6">
            <a:extLst>
              <a:ext uri="{FF2B5EF4-FFF2-40B4-BE49-F238E27FC236}">
                <a16:creationId xmlns:a16="http://schemas.microsoft.com/office/drawing/2014/main" id="{89ABFD48-4675-FB84-9C86-ACA092187BF4}"/>
              </a:ext>
            </a:extLst>
          </p:cNvPr>
          <p:cNvSpPr>
            <a:spLocks noGrp="1"/>
          </p:cNvSpPr>
          <p:nvPr>
            <p:ph type="sldNum" sz="quarter" idx="12"/>
          </p:nvPr>
        </p:nvSpPr>
        <p:spPr/>
        <p:txBody>
          <a:bodyPr/>
          <a:lstStyle/>
          <a:p>
            <a:fld id="{4D2C2D9E-9A3D-48B7-9D20-88A0BF5D47E1}" type="slidenum">
              <a:rPr lang="el-GR" sz="2400" b="1" smtClean="0"/>
              <a:pPr/>
              <a:t>13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1AD75431-D434-745A-7F83-A8E64AEAC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A9A49385-CE1D-54FF-216E-C43E72BF0994}"/>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CB6BEE01-2C43-B2E6-2E07-7E6585C58540}"/>
              </a:ext>
            </a:extLst>
          </p:cNvPr>
          <p:cNvSpPr txBox="1"/>
          <p:nvPr/>
        </p:nvSpPr>
        <p:spPr>
          <a:xfrm>
            <a:off x="762000" y="2438207"/>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017B8A5F-2E2E-77E3-F29D-4A0A890FC780}"/>
              </a:ext>
            </a:extLst>
          </p:cNvPr>
          <p:cNvSpPr txBox="1"/>
          <p:nvPr/>
        </p:nvSpPr>
        <p:spPr>
          <a:xfrm>
            <a:off x="1371600" y="3334933"/>
            <a:ext cx="15901948" cy="707886"/>
          </a:xfrm>
          <a:prstGeom prst="rect">
            <a:avLst/>
          </a:prstGeom>
          <a:noFill/>
        </p:spPr>
        <p:txBody>
          <a:bodyPr wrap="square" rtlCol="0">
            <a:spAutoFit/>
          </a:bodyPr>
          <a:lstStyle/>
          <a:p>
            <a:pPr marL="742950" indent="-742950">
              <a:spcBef>
                <a:spcPts val="1200"/>
              </a:spcBef>
              <a:buFont typeface="+mj-lt"/>
              <a:buAutoNum type="arabicPeriod" startAt="2"/>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Analysis of transport used in the region </a:t>
            </a:r>
          </a:p>
        </p:txBody>
      </p:sp>
      <p:sp>
        <p:nvSpPr>
          <p:cNvPr id="12" name="CuadroTexto 11">
            <a:extLst>
              <a:ext uri="{FF2B5EF4-FFF2-40B4-BE49-F238E27FC236}">
                <a16:creationId xmlns:a16="http://schemas.microsoft.com/office/drawing/2014/main" id="{63AA562B-FE93-4808-FA58-6CDF060C163C}"/>
              </a:ext>
            </a:extLst>
          </p:cNvPr>
          <p:cNvSpPr txBox="1"/>
          <p:nvPr/>
        </p:nvSpPr>
        <p:spPr>
          <a:xfrm>
            <a:off x="990600" y="4175810"/>
            <a:ext cx="16055547" cy="4585871"/>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In order to evaluate regional or municipal transport, a series of mobility indicators are proposed that will have to be evaluated from the municipal point of view. </a:t>
            </a:r>
            <a:r>
              <a:rPr lang="es-ES" sz="2800" dirty="0">
                <a:latin typeface="Open Sans" panose="020B0606030504020204" pitchFamily="34" charset="0"/>
                <a:ea typeface="Open Sans" panose="020B0606030504020204" pitchFamily="34" charset="0"/>
                <a:cs typeface="Open Sans" panose="020B0606030504020204" pitchFamily="34" charset="0"/>
              </a:rPr>
              <a:t>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 objective is to conduct an analysis of the current situation and identify points for improvement in order to implement a series of measures to facilitate more sustainable mobility. The indicators will be evaluated in each of the following aspects:</a:t>
            </a:r>
            <a:endParaRPr lang="es-ES" sz="28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gn="just">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Type of transport required: air, sea and land transport</a:t>
            </a:r>
          </a:p>
          <a:p>
            <a:pPr marL="914400" lvl="1" indent="-457200" algn="just">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Urban Public Transport</a:t>
            </a:r>
          </a:p>
          <a:p>
            <a:pPr marL="914400" lvl="1" indent="-457200" algn="just">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Multimodal nodes </a:t>
            </a:r>
          </a:p>
          <a:p>
            <a:pPr marL="914400" lvl="1" indent="-457200" algn="just">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Personal transport</a:t>
            </a:r>
            <a:endParaRPr lang="es-E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732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02A843-E520-F5C6-4B78-F1E09CE024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42E9C7-7436-AD35-4250-95D22E5F9754}"/>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F4BBB44E-19F3-61D2-B240-CB3E6B48E9A6}"/>
              </a:ext>
            </a:extLst>
          </p:cNvPr>
          <p:cNvSpPr>
            <a:spLocks noGrp="1"/>
          </p:cNvSpPr>
          <p:nvPr>
            <p:ph type="sldNum" sz="quarter" idx="12"/>
          </p:nvPr>
        </p:nvSpPr>
        <p:spPr/>
        <p:txBody>
          <a:bodyPr/>
          <a:lstStyle/>
          <a:p>
            <a:fld id="{4D2C2D9E-9A3D-48B7-9D20-88A0BF5D47E1}" type="slidenum">
              <a:rPr lang="el-GR" sz="2400" b="1" smtClean="0"/>
              <a:pPr/>
              <a:t>14</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B902EE66-179F-72C8-208E-C3D2AD68B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D994AF3D-4D3F-DB23-2210-0148E629786E}"/>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Marcador de contenido 3">
            <a:extLst>
              <a:ext uri="{FF2B5EF4-FFF2-40B4-BE49-F238E27FC236}">
                <a16:creationId xmlns:a16="http://schemas.microsoft.com/office/drawing/2014/main" id="{FE21B7DD-4E35-173C-F096-A845B1160BC4}"/>
              </a:ext>
            </a:extLst>
          </p:cNvPr>
          <p:cNvSpPr txBox="1">
            <a:spLocks/>
          </p:cNvSpPr>
          <p:nvPr/>
        </p:nvSpPr>
        <p:spPr>
          <a:xfrm>
            <a:off x="685799" y="4215790"/>
            <a:ext cx="5029200" cy="382835"/>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TYPE OF TRANSPORT</a:t>
            </a:r>
            <a:endParaRPr lang="es-ES" sz="2800" dirty="0"/>
          </a:p>
        </p:txBody>
      </p:sp>
      <p:sp>
        <p:nvSpPr>
          <p:cNvPr id="12" name="Marcador de contenido 3">
            <a:extLst>
              <a:ext uri="{FF2B5EF4-FFF2-40B4-BE49-F238E27FC236}">
                <a16:creationId xmlns:a16="http://schemas.microsoft.com/office/drawing/2014/main" id="{7641FDB3-B9EB-5BAC-6076-6FF73C9BA0BA}"/>
              </a:ext>
            </a:extLst>
          </p:cNvPr>
          <p:cNvSpPr txBox="1">
            <a:spLocks/>
          </p:cNvSpPr>
          <p:nvPr/>
        </p:nvSpPr>
        <p:spPr>
          <a:xfrm>
            <a:off x="1010283" y="4779958"/>
            <a:ext cx="16916401" cy="4066523"/>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Wingdings" panose="05000000000000000000" pitchFamily="2" charset="2"/>
              <a:buChar char="q"/>
            </a:pPr>
            <a:r>
              <a:rPr lang="es-ES" sz="2800" dirty="0"/>
              <a:t> </a:t>
            </a:r>
            <a:r>
              <a:rPr lang="en-US" sz="2800" dirty="0"/>
              <a:t>Availability of means of transport suitable for the region: sea, air and land.</a:t>
            </a:r>
          </a:p>
          <a:p>
            <a:pPr algn="just">
              <a:spcBef>
                <a:spcPts val="1800"/>
              </a:spcBef>
              <a:spcAft>
                <a:spcPts val="600"/>
              </a:spcAft>
              <a:buFont typeface="Wingdings" panose="05000000000000000000" pitchFamily="2" charset="2"/>
              <a:buChar char="q"/>
            </a:pPr>
            <a:r>
              <a:rPr lang="es-ES" sz="2800" dirty="0"/>
              <a:t>  </a:t>
            </a:r>
            <a:r>
              <a:rPr lang="en-US" sz="2800" dirty="0"/>
              <a:t>Is there a possibility of using electric means such as boats, ferries, buses or streetcars?</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Timeliness, regularity and reliability of transport to reach the right region</a:t>
            </a:r>
            <a:endParaRPr lang="es-ES" sz="2800" dirty="0"/>
          </a:p>
          <a:p>
            <a:pPr algn="just">
              <a:spcBef>
                <a:spcPts val="1800"/>
              </a:spcBef>
              <a:spcAft>
                <a:spcPts val="600"/>
              </a:spcAft>
              <a:buFont typeface="Wingdings" panose="05000000000000000000" pitchFamily="2" charset="2"/>
              <a:buChar char="q"/>
            </a:pPr>
            <a:r>
              <a:rPr lang="es-ES" sz="2800" dirty="0"/>
              <a:t>  </a:t>
            </a:r>
            <a:r>
              <a:rPr lang="es-ES" sz="2800" dirty="0" err="1"/>
              <a:t>Accessibility</a:t>
            </a:r>
            <a:r>
              <a:rPr lang="es-ES" sz="2800" dirty="0"/>
              <a:t> </a:t>
            </a:r>
            <a:r>
              <a:rPr lang="es-ES" sz="2800" dirty="0" err="1"/>
              <a:t>to</a:t>
            </a:r>
            <a:r>
              <a:rPr lang="es-ES" sz="2800" dirty="0"/>
              <a:t> </a:t>
            </a:r>
            <a:r>
              <a:rPr lang="es-ES" sz="2800" dirty="0" err="1"/>
              <a:t>transport</a:t>
            </a:r>
            <a:endParaRPr lang="es-ES" sz="2800" dirty="0"/>
          </a:p>
          <a:p>
            <a:pPr algn="just">
              <a:spcBef>
                <a:spcPts val="1800"/>
              </a:spcBef>
              <a:spcAft>
                <a:spcPts val="600"/>
              </a:spcAft>
              <a:buFont typeface="Wingdings" panose="05000000000000000000" pitchFamily="2" charset="2"/>
              <a:buChar char="q"/>
            </a:pPr>
            <a:r>
              <a:rPr lang="en-US" sz="2800" dirty="0"/>
              <a:t> Access to schedules and planning through web pages</a:t>
            </a:r>
            <a:endParaRPr lang="es-ES" sz="2800" dirty="0"/>
          </a:p>
        </p:txBody>
      </p:sp>
      <p:sp>
        <p:nvSpPr>
          <p:cNvPr id="17" name="CuadroTexto 22">
            <a:extLst>
              <a:ext uri="{FF2B5EF4-FFF2-40B4-BE49-F238E27FC236}">
                <a16:creationId xmlns:a16="http://schemas.microsoft.com/office/drawing/2014/main" id="{50E43ACC-CD70-CBF1-9C16-AE7B2BCF1767}"/>
              </a:ext>
            </a:extLst>
          </p:cNvPr>
          <p:cNvSpPr txBox="1"/>
          <p:nvPr/>
        </p:nvSpPr>
        <p:spPr>
          <a:xfrm>
            <a:off x="685800" y="2316514"/>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PROPOSED INDICATORS</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7BBD4819-32E5-F9B0-4D38-2D40E1E658A7}"/>
              </a:ext>
            </a:extLst>
          </p:cNvPr>
          <p:cNvSpPr txBox="1"/>
          <p:nvPr/>
        </p:nvSpPr>
        <p:spPr>
          <a:xfrm>
            <a:off x="685799" y="2940424"/>
            <a:ext cx="17182003" cy="954107"/>
          </a:xfrm>
          <a:prstGeom prst="rect">
            <a:avLst/>
          </a:prstGeom>
          <a:noFill/>
        </p:spPr>
        <p:txBody>
          <a:bodyPr wrap="square" rtlCol="0">
            <a:spAutoFit/>
          </a:bodyPr>
          <a:lstStyle/>
          <a:p>
            <a:pPr algn="just">
              <a:spcBef>
                <a:spcPts val="1800"/>
              </a:spcBef>
              <a:spcAft>
                <a:spcPts val="600"/>
              </a:spcAft>
            </a:pPr>
            <a:r>
              <a:rPr lang="en-US" sz="2800" dirty="0">
                <a:latin typeface="Open Sans" panose="020B0606030504020204" pitchFamily="34" charset="0"/>
                <a:ea typeface="Open Sans" panose="020B0606030504020204" pitchFamily="34" charset="0"/>
                <a:cs typeface="Open Sans" panose="020B0606030504020204" pitchFamily="34" charset="0"/>
              </a:rPr>
              <a:t>First, the main means of transport available to reach the municipality should be identified: sea (boat, ferry, etc.), air (plane) and land (car, cab, bus, train, subway, etc.). </a:t>
            </a:r>
            <a:endParaRPr lang="es-E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016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4FD0B7-C23D-941D-CC5A-F79178791F9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79C05C7-67D8-4C2F-9323-A844B8993F63}"/>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E4B2CB2A-E731-55C2-EA73-D84C79D3C165}"/>
              </a:ext>
            </a:extLst>
          </p:cNvPr>
          <p:cNvSpPr>
            <a:spLocks noGrp="1"/>
          </p:cNvSpPr>
          <p:nvPr>
            <p:ph type="sldNum" sz="quarter" idx="12"/>
          </p:nvPr>
        </p:nvSpPr>
        <p:spPr/>
        <p:txBody>
          <a:bodyPr/>
          <a:lstStyle/>
          <a:p>
            <a:fld id="{4D2C2D9E-9A3D-48B7-9D20-88A0BF5D47E1}" type="slidenum">
              <a:rPr lang="el-GR" sz="2400" b="1" smtClean="0"/>
              <a:pPr/>
              <a:t>15</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3ED2CFB6-6428-1EC5-AB3C-3BA6676E4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35D8216C-A882-21DF-D81E-2DBB511A8202}"/>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Marcador de contenido 3">
            <a:extLst>
              <a:ext uri="{FF2B5EF4-FFF2-40B4-BE49-F238E27FC236}">
                <a16:creationId xmlns:a16="http://schemas.microsoft.com/office/drawing/2014/main" id="{D1DF9AAC-FE43-407C-9130-E5A4223F3E8C}"/>
              </a:ext>
            </a:extLst>
          </p:cNvPr>
          <p:cNvSpPr txBox="1">
            <a:spLocks/>
          </p:cNvSpPr>
          <p:nvPr/>
        </p:nvSpPr>
        <p:spPr>
          <a:xfrm>
            <a:off x="685798" y="2421827"/>
            <a:ext cx="6629401" cy="318110"/>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URBAN PUBLIC TRANSPORT</a:t>
            </a:r>
            <a:endParaRPr lang="es-ES" sz="2800" dirty="0"/>
          </a:p>
        </p:txBody>
      </p:sp>
      <p:sp>
        <p:nvSpPr>
          <p:cNvPr id="12" name="Marcador de contenido 3">
            <a:extLst>
              <a:ext uri="{FF2B5EF4-FFF2-40B4-BE49-F238E27FC236}">
                <a16:creationId xmlns:a16="http://schemas.microsoft.com/office/drawing/2014/main" id="{C9FB5B3B-64A1-A07B-44EE-7B5A6C8A9628}"/>
              </a:ext>
            </a:extLst>
          </p:cNvPr>
          <p:cNvSpPr txBox="1">
            <a:spLocks/>
          </p:cNvSpPr>
          <p:nvPr/>
        </p:nvSpPr>
        <p:spPr>
          <a:xfrm>
            <a:off x="951402" y="3039697"/>
            <a:ext cx="16916401" cy="3627804"/>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Wingdings" panose="05000000000000000000" pitchFamily="2" charset="2"/>
              <a:buChar char="q"/>
            </a:pPr>
            <a:r>
              <a:rPr lang="es-ES" sz="2800" dirty="0"/>
              <a:t> </a:t>
            </a:r>
            <a:r>
              <a:rPr lang="en-US" sz="2800" dirty="0"/>
              <a:t>Timeliness, regularity and reliability of public transport frequency</a:t>
            </a:r>
          </a:p>
          <a:p>
            <a:pPr algn="just">
              <a:spcBef>
                <a:spcPts val="1800"/>
              </a:spcBef>
              <a:spcAft>
                <a:spcPts val="600"/>
              </a:spcAft>
              <a:buFont typeface="Wingdings" panose="05000000000000000000" pitchFamily="2" charset="2"/>
              <a:buChar char="q"/>
            </a:pPr>
            <a:r>
              <a:rPr lang="es-ES" sz="2800" dirty="0"/>
              <a:t>  </a:t>
            </a:r>
            <a:r>
              <a:rPr lang="es-ES" sz="2800" dirty="0" err="1"/>
              <a:t>Accessibility</a:t>
            </a:r>
            <a:r>
              <a:rPr lang="es-ES" sz="2800" dirty="0"/>
              <a:t> </a:t>
            </a:r>
            <a:r>
              <a:rPr lang="es-ES" sz="2800" dirty="0" err="1"/>
              <a:t>to</a:t>
            </a:r>
            <a:r>
              <a:rPr lang="es-ES" sz="2800" dirty="0"/>
              <a:t> </a:t>
            </a:r>
            <a:r>
              <a:rPr lang="es-ES" sz="2800" dirty="0" err="1"/>
              <a:t>public</a:t>
            </a:r>
            <a:r>
              <a:rPr lang="es-ES" sz="2800" dirty="0"/>
              <a:t> </a:t>
            </a:r>
            <a:r>
              <a:rPr lang="es-ES" sz="2800" dirty="0" err="1"/>
              <a:t>transport</a:t>
            </a:r>
            <a:endParaRPr lang="es-ES" sz="2800" dirty="0"/>
          </a:p>
          <a:p>
            <a:pPr algn="just">
              <a:spcBef>
                <a:spcPts val="1800"/>
              </a:spcBef>
              <a:spcAft>
                <a:spcPts val="600"/>
              </a:spcAft>
              <a:buFont typeface="Wingdings" panose="05000000000000000000" pitchFamily="2" charset="2"/>
              <a:buChar char="q"/>
            </a:pPr>
            <a:r>
              <a:rPr lang="es-ES" sz="2800" dirty="0"/>
              <a:t>  </a:t>
            </a:r>
            <a:r>
              <a:rPr lang="es-ES" sz="2800" dirty="0" err="1"/>
              <a:t>User</a:t>
            </a:r>
            <a:r>
              <a:rPr lang="es-ES" sz="2800" dirty="0"/>
              <a:t> </a:t>
            </a:r>
            <a:r>
              <a:rPr lang="es-ES" sz="2800" dirty="0" err="1"/>
              <a:t>satisfaction</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Are there public participation processes for station/stop co-design?</a:t>
            </a:r>
          </a:p>
          <a:p>
            <a:pPr algn="just">
              <a:spcBef>
                <a:spcPts val="1800"/>
              </a:spcBef>
              <a:spcAft>
                <a:spcPts val="600"/>
              </a:spcAft>
              <a:buFont typeface="Wingdings" panose="05000000000000000000" pitchFamily="2" charset="2"/>
              <a:buChar char="q"/>
            </a:pPr>
            <a:r>
              <a:rPr lang="en-US" sz="2800" dirty="0"/>
              <a:t> Air quality in public transport</a:t>
            </a:r>
            <a:r>
              <a:rPr lang="es-ES" sz="2800" dirty="0"/>
              <a:t>   </a:t>
            </a:r>
          </a:p>
          <a:p>
            <a:pPr algn="just">
              <a:spcBef>
                <a:spcPts val="1800"/>
              </a:spcBef>
              <a:spcAft>
                <a:spcPts val="600"/>
              </a:spcAft>
              <a:buFont typeface="Wingdings" panose="05000000000000000000" pitchFamily="2" charset="2"/>
              <a:buChar char="q"/>
            </a:pPr>
            <a:r>
              <a:rPr lang="es-ES" sz="2800" dirty="0"/>
              <a:t> </a:t>
            </a:r>
            <a:r>
              <a:rPr lang="es-ES" sz="2800" dirty="0" err="1"/>
              <a:t>Night</a:t>
            </a:r>
            <a:r>
              <a:rPr lang="es-ES" sz="2800" dirty="0"/>
              <a:t> </a:t>
            </a:r>
            <a:r>
              <a:rPr lang="es-ES" sz="2800" dirty="0" err="1"/>
              <a:t>service</a:t>
            </a:r>
            <a:endParaRPr lang="es-ES" sz="2800" dirty="0"/>
          </a:p>
          <a:p>
            <a:pPr algn="just">
              <a:spcBef>
                <a:spcPts val="1800"/>
              </a:spcBef>
              <a:spcAft>
                <a:spcPts val="600"/>
              </a:spcAft>
              <a:buFont typeface="Wingdings" panose="05000000000000000000" pitchFamily="2" charset="2"/>
              <a:buChar char="q"/>
            </a:pPr>
            <a:r>
              <a:rPr lang="es-ES" sz="2800" dirty="0"/>
              <a:t> </a:t>
            </a:r>
            <a:r>
              <a:rPr lang="es-ES" sz="2800" dirty="0" err="1"/>
              <a:t>Sustainable</a:t>
            </a:r>
            <a:r>
              <a:rPr lang="es-ES" sz="2800" dirty="0"/>
              <a:t> </a:t>
            </a:r>
            <a:r>
              <a:rPr lang="es-ES" sz="2800" dirty="0" err="1"/>
              <a:t>transportation</a:t>
            </a:r>
            <a:r>
              <a:rPr lang="es-ES" sz="2800" dirty="0"/>
              <a:t> (use </a:t>
            </a:r>
            <a:r>
              <a:rPr lang="es-ES" sz="2800" dirty="0" err="1"/>
              <a:t>of</a:t>
            </a:r>
            <a:r>
              <a:rPr lang="es-ES" sz="2800" dirty="0"/>
              <a:t> </a:t>
            </a:r>
            <a:r>
              <a:rPr lang="es-ES" sz="2800" dirty="0" err="1"/>
              <a:t>renewable</a:t>
            </a:r>
            <a:r>
              <a:rPr lang="es-ES" sz="2800" dirty="0"/>
              <a:t> </a:t>
            </a:r>
            <a:r>
              <a:rPr lang="es-ES" sz="2800" dirty="0" err="1"/>
              <a:t>energies</a:t>
            </a:r>
            <a:r>
              <a:rPr lang="es-ES" sz="2800" dirty="0"/>
              <a:t>, </a:t>
            </a:r>
            <a:r>
              <a:rPr lang="es-ES" sz="2800" dirty="0" err="1"/>
              <a:t>route</a:t>
            </a:r>
            <a:r>
              <a:rPr lang="es-ES" sz="2800" dirty="0"/>
              <a:t> </a:t>
            </a:r>
            <a:r>
              <a:rPr lang="es-ES" sz="2800" dirty="0" err="1"/>
              <a:t>optimization</a:t>
            </a:r>
            <a:r>
              <a:rPr lang="es-ES" sz="2800" dirty="0"/>
              <a:t>, etc.)   </a:t>
            </a:r>
          </a:p>
          <a:p>
            <a:pPr algn="just">
              <a:spcBef>
                <a:spcPts val="1800"/>
              </a:spcBef>
              <a:spcAft>
                <a:spcPts val="600"/>
              </a:spcAft>
              <a:buFont typeface="Wingdings" panose="05000000000000000000" pitchFamily="2" charset="2"/>
              <a:buChar char="q"/>
            </a:pPr>
            <a:r>
              <a:rPr lang="es-ES" sz="2800" dirty="0"/>
              <a:t> </a:t>
            </a:r>
            <a:r>
              <a:rPr lang="es-ES" sz="2800" dirty="0" err="1"/>
              <a:t>On-demand</a:t>
            </a:r>
            <a:r>
              <a:rPr lang="es-ES" sz="2800" dirty="0"/>
              <a:t> </a:t>
            </a:r>
            <a:r>
              <a:rPr lang="es-ES" sz="2800" dirty="0" err="1"/>
              <a:t>transportation</a:t>
            </a:r>
            <a:r>
              <a:rPr lang="es-ES" sz="2800" dirty="0"/>
              <a:t> </a:t>
            </a:r>
            <a:r>
              <a:rPr lang="es-ES" sz="2800" dirty="0" err="1"/>
              <a:t>zones</a:t>
            </a:r>
            <a:endParaRPr lang="es-ES" sz="2800" dirty="0"/>
          </a:p>
        </p:txBody>
      </p:sp>
    </p:spTree>
    <p:extLst>
      <p:ext uri="{BB962C8B-B14F-4D97-AF65-F5344CB8AC3E}">
        <p14:creationId xmlns:p14="http://schemas.microsoft.com/office/powerpoint/2010/main" val="27976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988FE-E853-DBA4-7BC0-096B836D8A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A26211-08DC-DEEB-C7BB-BC7D53AAE617}"/>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709BCC3A-6C8F-0EF9-7E40-7D291EDA8431}"/>
              </a:ext>
            </a:extLst>
          </p:cNvPr>
          <p:cNvSpPr>
            <a:spLocks noGrp="1"/>
          </p:cNvSpPr>
          <p:nvPr>
            <p:ph type="sldNum" sz="quarter" idx="12"/>
          </p:nvPr>
        </p:nvSpPr>
        <p:spPr/>
        <p:txBody>
          <a:bodyPr/>
          <a:lstStyle/>
          <a:p>
            <a:fld id="{4D2C2D9E-9A3D-48B7-9D20-88A0BF5D47E1}" type="slidenum">
              <a:rPr lang="el-GR" sz="2400" b="1" smtClean="0"/>
              <a:pPr/>
              <a:t>16</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6B081E2E-6B80-7738-A054-02D1CB553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11955F2E-7237-A6BB-78B8-1E9EF02A241B}"/>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Marcador de contenido 3">
            <a:extLst>
              <a:ext uri="{FF2B5EF4-FFF2-40B4-BE49-F238E27FC236}">
                <a16:creationId xmlns:a16="http://schemas.microsoft.com/office/drawing/2014/main" id="{A082CACF-BAB0-EC51-9BBA-61D93CFB084E}"/>
              </a:ext>
            </a:extLst>
          </p:cNvPr>
          <p:cNvSpPr txBox="1">
            <a:spLocks/>
          </p:cNvSpPr>
          <p:nvPr/>
        </p:nvSpPr>
        <p:spPr>
          <a:xfrm>
            <a:off x="685800" y="2639052"/>
            <a:ext cx="6629401" cy="318110"/>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MULTIMODAL NODES</a:t>
            </a:r>
            <a:endParaRPr lang="es-ES" sz="2800" dirty="0"/>
          </a:p>
        </p:txBody>
      </p:sp>
      <p:sp>
        <p:nvSpPr>
          <p:cNvPr id="12" name="Marcador de contenido 3">
            <a:extLst>
              <a:ext uri="{FF2B5EF4-FFF2-40B4-BE49-F238E27FC236}">
                <a16:creationId xmlns:a16="http://schemas.microsoft.com/office/drawing/2014/main" id="{85DC8D42-8024-E233-808F-ED4A85045E7C}"/>
              </a:ext>
            </a:extLst>
          </p:cNvPr>
          <p:cNvSpPr txBox="1">
            <a:spLocks/>
          </p:cNvSpPr>
          <p:nvPr/>
        </p:nvSpPr>
        <p:spPr>
          <a:xfrm>
            <a:off x="951402" y="3313488"/>
            <a:ext cx="16916401" cy="4066523"/>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Wingdings" panose="05000000000000000000" pitchFamily="2" charset="2"/>
              <a:buChar char="q"/>
            </a:pPr>
            <a:r>
              <a:rPr lang="es-ES" sz="2800" dirty="0"/>
              <a:t>  </a:t>
            </a:r>
            <a:r>
              <a:rPr lang="en-US" sz="2800" dirty="0"/>
              <a:t> Multimodal public transport service platforms available to allow route planning and payments through a single channel</a:t>
            </a:r>
          </a:p>
          <a:p>
            <a:pPr algn="just">
              <a:spcBef>
                <a:spcPts val="1800"/>
              </a:spcBef>
              <a:spcAft>
                <a:spcPts val="600"/>
              </a:spcAft>
              <a:buFont typeface="Wingdings" panose="05000000000000000000" pitchFamily="2" charset="2"/>
              <a:buChar char="q"/>
            </a:pPr>
            <a:r>
              <a:rPr lang="es-ES" sz="2800" dirty="0"/>
              <a:t>  </a:t>
            </a:r>
            <a:r>
              <a:rPr lang="es-ES" sz="2800" dirty="0" err="1"/>
              <a:t>User-accessible</a:t>
            </a:r>
            <a:r>
              <a:rPr lang="es-ES" sz="2800" dirty="0"/>
              <a:t> intermodal </a:t>
            </a:r>
            <a:r>
              <a:rPr lang="es-ES" sz="2800" dirty="0" err="1"/>
              <a:t>points</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Low Emission Zones (LEZ) with availability of multimodal nodes.</a:t>
            </a:r>
          </a:p>
          <a:p>
            <a:pPr algn="just">
              <a:spcBef>
                <a:spcPts val="1800"/>
              </a:spcBef>
              <a:spcAft>
                <a:spcPts val="600"/>
              </a:spcAft>
              <a:buFont typeface="Wingdings" panose="05000000000000000000" pitchFamily="2" charset="2"/>
              <a:buChar char="q"/>
            </a:pPr>
            <a:r>
              <a:rPr lang="es-ES" sz="2800" dirty="0"/>
              <a:t>  </a:t>
            </a:r>
            <a:r>
              <a:rPr lang="en-US" sz="2800" dirty="0"/>
              <a:t>Electric vehicle recharging points near multimodal zones</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Availability of park-and-ride parking lots with adequate connection to the center.</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Bicycle parking and/or rental of bicycles/scooters near the nodes</a:t>
            </a:r>
            <a:endParaRPr lang="es-ES" sz="2800" dirty="0"/>
          </a:p>
          <a:p>
            <a:pPr marL="0" indent="0" algn="just">
              <a:spcBef>
                <a:spcPts val="1800"/>
              </a:spcBef>
              <a:spcAft>
                <a:spcPts val="600"/>
              </a:spcAft>
              <a:buFont typeface="Arial" pitchFamily="34" charset="0"/>
              <a:buNone/>
            </a:pPr>
            <a:endParaRPr lang="es-ES" sz="2800" dirty="0"/>
          </a:p>
        </p:txBody>
      </p:sp>
    </p:spTree>
    <p:extLst>
      <p:ext uri="{BB962C8B-B14F-4D97-AF65-F5344CB8AC3E}">
        <p14:creationId xmlns:p14="http://schemas.microsoft.com/office/powerpoint/2010/main" val="423371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19119DD-9E6E-62C4-3B52-545B1E6E01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6D8312-4457-4FC0-74E1-539432070999}"/>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4E3F3511-0EEC-C93C-DFCB-73D8D0BA1903}"/>
              </a:ext>
            </a:extLst>
          </p:cNvPr>
          <p:cNvSpPr>
            <a:spLocks noGrp="1"/>
          </p:cNvSpPr>
          <p:nvPr>
            <p:ph type="sldNum" sz="quarter" idx="12"/>
          </p:nvPr>
        </p:nvSpPr>
        <p:spPr/>
        <p:txBody>
          <a:bodyPr/>
          <a:lstStyle/>
          <a:p>
            <a:fld id="{4D2C2D9E-9A3D-48B7-9D20-88A0BF5D47E1}" type="slidenum">
              <a:rPr lang="el-GR" sz="2400" b="1" smtClean="0"/>
              <a:pPr/>
              <a:t>17</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DBF96AB6-2344-A67D-31D3-880CA8E98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D30C50FD-4481-FF58-4696-95C8AE8EBA71}"/>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Marcador de contenido 3">
            <a:extLst>
              <a:ext uri="{FF2B5EF4-FFF2-40B4-BE49-F238E27FC236}">
                <a16:creationId xmlns:a16="http://schemas.microsoft.com/office/drawing/2014/main" id="{593DDD29-9B34-2EB7-04D2-7FEFF214524A}"/>
              </a:ext>
            </a:extLst>
          </p:cNvPr>
          <p:cNvSpPr txBox="1">
            <a:spLocks/>
          </p:cNvSpPr>
          <p:nvPr/>
        </p:nvSpPr>
        <p:spPr>
          <a:xfrm>
            <a:off x="685798" y="2674999"/>
            <a:ext cx="6629401" cy="318110"/>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b="1" dirty="0">
                <a:solidFill>
                  <a:srgbClr val="2A734F"/>
                </a:solidFill>
                <a:effectLst>
                  <a:outerShdw blurRad="38100" dist="38100" dir="2700000" algn="tl">
                    <a:srgbClr val="000000">
                      <a:alpha val="43137"/>
                    </a:srgbClr>
                  </a:outerShdw>
                </a:effectLst>
              </a:rPr>
              <a:t>PERSONAL TRANSPORT </a:t>
            </a:r>
            <a:endParaRPr lang="es-ES" sz="2800" dirty="0"/>
          </a:p>
          <a:p>
            <a:pPr marL="0" indent="0" algn="just">
              <a:spcBef>
                <a:spcPts val="1800"/>
              </a:spcBef>
              <a:spcAft>
                <a:spcPts val="600"/>
              </a:spcAft>
              <a:buFont typeface="Arial" pitchFamily="34" charset="0"/>
              <a:buNone/>
            </a:pPr>
            <a:endParaRPr lang="es-ES" sz="2800" dirty="0"/>
          </a:p>
        </p:txBody>
      </p:sp>
      <p:sp>
        <p:nvSpPr>
          <p:cNvPr id="12" name="Marcador de contenido 3">
            <a:extLst>
              <a:ext uri="{FF2B5EF4-FFF2-40B4-BE49-F238E27FC236}">
                <a16:creationId xmlns:a16="http://schemas.microsoft.com/office/drawing/2014/main" id="{E0424EC6-BC58-2BD1-8F9F-93B1AA6EC8B5}"/>
              </a:ext>
            </a:extLst>
          </p:cNvPr>
          <p:cNvSpPr txBox="1">
            <a:spLocks/>
          </p:cNvSpPr>
          <p:nvPr/>
        </p:nvSpPr>
        <p:spPr>
          <a:xfrm>
            <a:off x="976802" y="3361655"/>
            <a:ext cx="16916401" cy="4829845"/>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Wingdings" panose="05000000000000000000" pitchFamily="2" charset="2"/>
              <a:buChar char="q"/>
            </a:pPr>
            <a:r>
              <a:rPr lang="es-ES" sz="2800" dirty="0"/>
              <a:t> </a:t>
            </a:r>
            <a:r>
              <a:rPr lang="en-US" sz="2800" dirty="0"/>
              <a:t>There are bicycle lanes for municipal access and circulation</a:t>
            </a:r>
            <a:endParaRPr lang="es-ES" sz="2800" dirty="0"/>
          </a:p>
          <a:p>
            <a:pPr algn="just">
              <a:spcBef>
                <a:spcPts val="1800"/>
              </a:spcBef>
              <a:spcAft>
                <a:spcPts val="600"/>
              </a:spcAft>
              <a:buFont typeface="Wingdings" panose="05000000000000000000" pitchFamily="2" charset="2"/>
              <a:buChar char="q"/>
            </a:pPr>
            <a:r>
              <a:rPr lang="es-ES" sz="2800" dirty="0"/>
              <a:t> Electric </a:t>
            </a:r>
            <a:r>
              <a:rPr lang="es-ES" sz="2800" dirty="0" err="1"/>
              <a:t>vehicle</a:t>
            </a:r>
            <a:r>
              <a:rPr lang="es-ES" sz="2800" dirty="0"/>
              <a:t> </a:t>
            </a:r>
            <a:r>
              <a:rPr lang="es-ES" sz="2800" dirty="0" err="1"/>
              <a:t>recharging</a:t>
            </a:r>
            <a:r>
              <a:rPr lang="es-ES" sz="2800" dirty="0"/>
              <a:t> </a:t>
            </a:r>
            <a:r>
              <a:rPr lang="es-ES" sz="2800" dirty="0" err="1"/>
              <a:t>points</a:t>
            </a:r>
            <a:endParaRPr lang="es-ES" sz="2800" dirty="0"/>
          </a:p>
          <a:p>
            <a:pPr algn="just">
              <a:spcBef>
                <a:spcPts val="1800"/>
              </a:spcBef>
              <a:spcAft>
                <a:spcPts val="600"/>
              </a:spcAft>
              <a:buFont typeface="Wingdings" panose="05000000000000000000" pitchFamily="2" charset="2"/>
              <a:buChar char="q"/>
            </a:pPr>
            <a:r>
              <a:rPr lang="es-ES" sz="2800" dirty="0"/>
              <a:t>  </a:t>
            </a:r>
            <a:r>
              <a:rPr lang="en-US" sz="2800" dirty="0"/>
              <a:t>Bicycle and scooter parking available  </a:t>
            </a:r>
          </a:p>
          <a:p>
            <a:pPr algn="just">
              <a:spcBef>
                <a:spcPts val="1800"/>
              </a:spcBef>
              <a:spcAft>
                <a:spcPts val="600"/>
              </a:spcAft>
              <a:buFont typeface="Wingdings" panose="05000000000000000000" pitchFamily="2" charset="2"/>
              <a:buChar char="q"/>
            </a:pPr>
            <a:r>
              <a:rPr lang="en-US" sz="2800" dirty="0"/>
              <a:t> Restricted speed zones in the center   </a:t>
            </a:r>
          </a:p>
          <a:p>
            <a:pPr algn="just">
              <a:spcBef>
                <a:spcPts val="1800"/>
              </a:spcBef>
              <a:spcAft>
                <a:spcPts val="600"/>
              </a:spcAft>
              <a:buFont typeface="Wingdings" panose="05000000000000000000" pitchFamily="2" charset="2"/>
              <a:buChar char="q"/>
            </a:pPr>
            <a:r>
              <a:rPr lang="en-US" sz="2800" dirty="0"/>
              <a:t> Priority for users to use personal transport rather than public transport for convenience.    </a:t>
            </a:r>
          </a:p>
          <a:p>
            <a:pPr algn="just">
              <a:spcBef>
                <a:spcPts val="1800"/>
              </a:spcBef>
              <a:spcAft>
                <a:spcPts val="600"/>
              </a:spcAft>
              <a:buFont typeface="Wingdings" panose="05000000000000000000" pitchFamily="2" charset="2"/>
              <a:buChar char="q"/>
            </a:pPr>
            <a:r>
              <a:rPr lang="en-US" sz="2800" dirty="0"/>
              <a:t> Paid parking zones (blue zone etc.)  </a:t>
            </a:r>
          </a:p>
          <a:p>
            <a:pPr algn="just">
              <a:spcBef>
                <a:spcPts val="1800"/>
              </a:spcBef>
              <a:spcAft>
                <a:spcPts val="600"/>
              </a:spcAft>
              <a:buFont typeface="Wingdings" panose="05000000000000000000" pitchFamily="2" charset="2"/>
              <a:buChar char="q"/>
            </a:pPr>
            <a:r>
              <a:rPr lang="en-US" sz="2800" dirty="0"/>
              <a:t> There are car-sharing options available</a:t>
            </a:r>
            <a:endParaRPr lang="es-ES" sz="2800" dirty="0"/>
          </a:p>
        </p:txBody>
      </p:sp>
    </p:spTree>
    <p:extLst>
      <p:ext uri="{BB962C8B-B14F-4D97-AF65-F5344CB8AC3E}">
        <p14:creationId xmlns:p14="http://schemas.microsoft.com/office/powerpoint/2010/main" val="154868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851AA6-96D8-354D-149A-79E17405AD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72B32A-EF7E-105A-FB87-E36CD89A82A7}"/>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1 - CASE STUDY 1</a:t>
            </a:r>
            <a:endParaRPr lang="es-ES" sz="4800" dirty="0"/>
          </a:p>
        </p:txBody>
      </p:sp>
      <p:sp>
        <p:nvSpPr>
          <p:cNvPr id="7" name="Marcador de número de diapositiva 6">
            <a:extLst>
              <a:ext uri="{FF2B5EF4-FFF2-40B4-BE49-F238E27FC236}">
                <a16:creationId xmlns:a16="http://schemas.microsoft.com/office/drawing/2014/main" id="{38663B88-88D6-F15F-2BD1-1A76F8C521E2}"/>
              </a:ext>
            </a:extLst>
          </p:cNvPr>
          <p:cNvSpPr>
            <a:spLocks noGrp="1"/>
          </p:cNvSpPr>
          <p:nvPr>
            <p:ph type="sldNum" sz="quarter" idx="12"/>
          </p:nvPr>
        </p:nvSpPr>
        <p:spPr/>
        <p:txBody>
          <a:bodyPr/>
          <a:lstStyle/>
          <a:p>
            <a:fld id="{4D2C2D9E-9A3D-48B7-9D20-88A0BF5D47E1}" type="slidenum">
              <a:rPr lang="el-GR" sz="2400" b="1" smtClean="0"/>
              <a:pPr/>
              <a:t>18</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94C76006-EA93-024C-753A-2117891A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5C04ADE3-3F97-AB14-DFAE-EEB445EE69B0}"/>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a:t>
            </a:r>
            <a:r>
              <a:rPr lang="en-US" sz="1800" b="1" dirty="0">
                <a:latin typeface="Open Sans" panose="020B0606030504020204" pitchFamily="34" charset="0"/>
                <a:ea typeface="Open Sans" panose="020B0606030504020204" pitchFamily="34" charset="0"/>
                <a:cs typeface="Open Sans" panose="020B0606030504020204" pitchFamily="34" charset="0"/>
              </a:rPr>
              <a:t> 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B080D107-6D7C-F6E5-C61E-AD7F6AFDA034}"/>
              </a:ext>
            </a:extLst>
          </p:cNvPr>
          <p:cNvSpPr txBox="1"/>
          <p:nvPr/>
        </p:nvSpPr>
        <p:spPr>
          <a:xfrm>
            <a:off x="762000" y="2560502"/>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01B10B10-53EA-29D4-35C5-56E1CA997115}"/>
              </a:ext>
            </a:extLst>
          </p:cNvPr>
          <p:cNvSpPr txBox="1"/>
          <p:nvPr/>
        </p:nvSpPr>
        <p:spPr>
          <a:xfrm>
            <a:off x="1371600" y="3431828"/>
            <a:ext cx="15901948" cy="1323439"/>
          </a:xfrm>
          <a:prstGeom prst="rect">
            <a:avLst/>
          </a:prstGeom>
          <a:noFill/>
        </p:spPr>
        <p:txBody>
          <a:bodyPr wrap="square" rtlCol="0">
            <a:spAutoFit/>
          </a:bodyPr>
          <a:lstStyle/>
          <a:p>
            <a:pPr marL="742950" indent="-742950">
              <a:spcBef>
                <a:spcPts val="1200"/>
              </a:spcBef>
              <a:buFont typeface="+mj-lt"/>
              <a:buAutoNum type="arabicPeriod" startAt="3"/>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appropriate measures at the municipal level according to the results obtained</a:t>
            </a:r>
          </a:p>
        </p:txBody>
      </p:sp>
      <p:sp>
        <p:nvSpPr>
          <p:cNvPr id="12" name="CuadroTexto 11">
            <a:extLst>
              <a:ext uri="{FF2B5EF4-FFF2-40B4-BE49-F238E27FC236}">
                <a16:creationId xmlns:a16="http://schemas.microsoft.com/office/drawing/2014/main" id="{EAE71281-D9EA-D4E2-EF0D-0767315BF2C2}"/>
              </a:ext>
            </a:extLst>
          </p:cNvPr>
          <p:cNvSpPr txBox="1"/>
          <p:nvPr/>
        </p:nvSpPr>
        <p:spPr>
          <a:xfrm>
            <a:off x="1524000" y="5135245"/>
            <a:ext cx="15901948" cy="2431435"/>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 series of measures included in different action plans are proposed, so that they can be linked to the previous analysis carried out in points 1 and 2 of this case study.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There is also the possibility of including new actions if considered.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 following slide shows the proposed actions. </a:t>
            </a:r>
            <a:endParaRPr lang="es-E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580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2273C4-558F-B428-1B04-3CB0BEDB1F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E60CBA-4868-5A3D-2F8B-5AC2D22D8529}"/>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EB1BE6CF-BA44-086B-89EB-0A0AA4EDB94E}"/>
              </a:ext>
            </a:extLst>
          </p:cNvPr>
          <p:cNvSpPr>
            <a:spLocks noGrp="1"/>
          </p:cNvSpPr>
          <p:nvPr>
            <p:ph type="sldNum" sz="quarter" idx="12"/>
          </p:nvPr>
        </p:nvSpPr>
        <p:spPr/>
        <p:txBody>
          <a:bodyPr/>
          <a:lstStyle/>
          <a:p>
            <a:fld id="{4D2C2D9E-9A3D-48B7-9D20-88A0BF5D47E1}" type="slidenum">
              <a:rPr lang="el-GR" sz="2400" b="1" smtClean="0"/>
              <a:pPr/>
              <a:t>19</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F8AD0E46-4173-8C25-6814-791040858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E33D13BA-0481-5A41-EF96-A1EB20ACDBF4}"/>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Marcador de contenido 3">
            <a:extLst>
              <a:ext uri="{FF2B5EF4-FFF2-40B4-BE49-F238E27FC236}">
                <a16:creationId xmlns:a16="http://schemas.microsoft.com/office/drawing/2014/main" id="{7D50B607-F4E5-FAE3-6B99-0C2B3779EA4E}"/>
              </a:ext>
            </a:extLst>
          </p:cNvPr>
          <p:cNvSpPr txBox="1">
            <a:spLocks/>
          </p:cNvSpPr>
          <p:nvPr/>
        </p:nvSpPr>
        <p:spPr>
          <a:xfrm>
            <a:off x="660400" y="3216083"/>
            <a:ext cx="16916401" cy="5715000"/>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Courier New" panose="02070309020205020404" pitchFamily="49" charset="0"/>
              <a:buChar char="o"/>
            </a:pPr>
            <a:r>
              <a:rPr lang="en-US" sz="2800" dirty="0"/>
              <a:t> Renewal of the municipal fleet with electric or plug-in hybrid vehicles.  </a:t>
            </a:r>
          </a:p>
          <a:p>
            <a:pPr algn="just">
              <a:spcBef>
                <a:spcPts val="1800"/>
              </a:spcBef>
              <a:spcAft>
                <a:spcPts val="600"/>
              </a:spcAft>
              <a:buFont typeface="Courier New" panose="02070309020205020404" pitchFamily="49" charset="0"/>
              <a:buChar char="o"/>
            </a:pPr>
            <a:r>
              <a:rPr lang="en-US" sz="2800" dirty="0"/>
              <a:t>Public procurement of green electricity (100% renewable).   </a:t>
            </a:r>
          </a:p>
          <a:p>
            <a:pPr algn="just">
              <a:spcBef>
                <a:spcPts val="1800"/>
              </a:spcBef>
              <a:spcAft>
                <a:spcPts val="600"/>
              </a:spcAft>
              <a:buFont typeface="Courier New" panose="02070309020205020404" pitchFamily="49" charset="0"/>
              <a:buChar char="o"/>
            </a:pPr>
            <a:r>
              <a:rPr lang="en-US" sz="2800" dirty="0"/>
              <a:t>Installation of renewable energies (photovoltaic and thermal) for electricity and DHW generation.  </a:t>
            </a:r>
          </a:p>
          <a:p>
            <a:pPr algn="just">
              <a:spcBef>
                <a:spcPts val="1800"/>
              </a:spcBef>
              <a:spcAft>
                <a:spcPts val="600"/>
              </a:spcAft>
              <a:buFont typeface="Courier New" panose="02070309020205020404" pitchFamily="49" charset="0"/>
              <a:buChar char="o"/>
            </a:pPr>
            <a:r>
              <a:rPr lang="en-US" sz="2800" dirty="0"/>
              <a:t>Regulatory and technical development of energy saving and efficiency criteria and bioclimatic construction.   </a:t>
            </a:r>
          </a:p>
          <a:p>
            <a:pPr algn="just">
              <a:spcBef>
                <a:spcPts val="1800"/>
              </a:spcBef>
              <a:spcAft>
                <a:spcPts val="600"/>
              </a:spcAft>
              <a:buFont typeface="Courier New" panose="02070309020205020404" pitchFamily="49" charset="0"/>
              <a:buChar char="o"/>
            </a:pPr>
            <a:r>
              <a:rPr lang="en-US" sz="2800" dirty="0"/>
              <a:t>Improvement of insulation and air conditioning systems   </a:t>
            </a:r>
          </a:p>
          <a:p>
            <a:pPr algn="just">
              <a:spcBef>
                <a:spcPts val="1800"/>
              </a:spcBef>
              <a:spcAft>
                <a:spcPts val="600"/>
              </a:spcAft>
              <a:buFont typeface="Courier New" panose="02070309020205020404" pitchFamily="49" charset="0"/>
              <a:buChar char="o"/>
            </a:pPr>
            <a:r>
              <a:rPr lang="en-US" sz="2800" dirty="0"/>
              <a:t>Energy audits in municipal facilities and public lighting.   </a:t>
            </a:r>
          </a:p>
          <a:p>
            <a:pPr algn="just">
              <a:spcBef>
                <a:spcPts val="1800"/>
              </a:spcBef>
              <a:spcAft>
                <a:spcPts val="600"/>
              </a:spcAft>
              <a:buFont typeface="Courier New" panose="02070309020205020404" pitchFamily="49" charset="0"/>
              <a:buChar char="o"/>
            </a:pPr>
            <a:r>
              <a:rPr lang="en-US" sz="2800" dirty="0"/>
              <a:t>Improvement of lighting systems in municipal facilities.</a:t>
            </a:r>
            <a:endParaRPr lang="es-ES" sz="2800" dirty="0"/>
          </a:p>
          <a:p>
            <a:pPr marL="0" indent="0" algn="just">
              <a:spcBef>
                <a:spcPts val="1800"/>
              </a:spcBef>
              <a:spcAft>
                <a:spcPts val="600"/>
              </a:spcAft>
              <a:buNone/>
            </a:pPr>
            <a:endParaRPr lang="es-ES" sz="2800" dirty="0"/>
          </a:p>
          <a:p>
            <a:pPr algn="just">
              <a:spcBef>
                <a:spcPts val="1800"/>
              </a:spcBef>
              <a:spcAft>
                <a:spcPts val="600"/>
              </a:spcAft>
              <a:buFont typeface="Wingdings" panose="05000000000000000000" pitchFamily="2" charset="2"/>
              <a:buChar char="q"/>
            </a:pPr>
            <a:endParaRPr lang="es-ES" sz="2800" dirty="0"/>
          </a:p>
          <a:p>
            <a:pPr marL="0" indent="0" algn="just">
              <a:spcBef>
                <a:spcPts val="1800"/>
              </a:spcBef>
              <a:spcAft>
                <a:spcPts val="600"/>
              </a:spcAft>
              <a:buFont typeface="Arial" pitchFamily="34" charset="0"/>
              <a:buNone/>
            </a:pPr>
            <a:endParaRPr lang="es-ES" sz="2800" dirty="0"/>
          </a:p>
        </p:txBody>
      </p:sp>
      <p:sp>
        <p:nvSpPr>
          <p:cNvPr id="17" name="CuadroTexto 22">
            <a:extLst>
              <a:ext uri="{FF2B5EF4-FFF2-40B4-BE49-F238E27FC236}">
                <a16:creationId xmlns:a16="http://schemas.microsoft.com/office/drawing/2014/main" id="{DC25231D-4464-A0E5-3185-4EB39CE7F262}"/>
              </a:ext>
            </a:extLst>
          </p:cNvPr>
          <p:cNvSpPr txBox="1"/>
          <p:nvPr/>
        </p:nvSpPr>
        <p:spPr>
          <a:xfrm>
            <a:off x="660400" y="2236880"/>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PROPOSED LOCAL STRATEGIES</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ángulo 2">
            <a:extLst>
              <a:ext uri="{FF2B5EF4-FFF2-40B4-BE49-F238E27FC236}">
                <a16:creationId xmlns:a16="http://schemas.microsoft.com/office/drawing/2014/main" id="{DC8CF59E-F2C0-3E97-DEC1-EA628DCE03EB}"/>
              </a:ext>
            </a:extLst>
          </p:cNvPr>
          <p:cNvSpPr/>
          <p:nvPr/>
        </p:nvSpPr>
        <p:spPr>
          <a:xfrm>
            <a:off x="429126" y="3067235"/>
            <a:ext cx="17438677" cy="5715000"/>
          </a:xfrm>
          <a:prstGeom prst="rect">
            <a:avLst/>
          </a:prstGeom>
          <a:noFill/>
          <a:ln>
            <a:solidFill>
              <a:srgbClr val="2A73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562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9F7D2-13BC-1315-5F3C-85BE8111D189}"/>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1 - CASE STUDY 1</a:t>
            </a:r>
            <a:endParaRPr lang="es-ES" sz="4800" dirty="0"/>
          </a:p>
        </p:txBody>
      </p:sp>
      <p:sp>
        <p:nvSpPr>
          <p:cNvPr id="4" name="Marcador de contenido 3">
            <a:extLst>
              <a:ext uri="{FF2B5EF4-FFF2-40B4-BE49-F238E27FC236}">
                <a16:creationId xmlns:a16="http://schemas.microsoft.com/office/drawing/2014/main" id="{0507EB8D-C09F-015D-4551-59FC24E6C86F}"/>
              </a:ext>
            </a:extLst>
          </p:cNvPr>
          <p:cNvSpPr>
            <a:spLocks noGrp="1"/>
          </p:cNvSpPr>
          <p:nvPr>
            <p:ph sz="quarter" idx="14"/>
          </p:nvPr>
        </p:nvSpPr>
        <p:spPr>
          <a:xfrm>
            <a:off x="1957388" y="2684343"/>
            <a:ext cx="15416211" cy="5812115"/>
          </a:xfrm>
        </p:spPr>
        <p:txBody>
          <a:bodyPr/>
          <a:lstStyle/>
          <a:p>
            <a:pPr marL="0" indent="0">
              <a:spcBef>
                <a:spcPts val="1800"/>
              </a:spcBef>
              <a:spcAft>
                <a:spcPts val="600"/>
              </a:spcAft>
              <a:buNone/>
            </a:pPr>
            <a:r>
              <a:rPr lang="en-US" sz="4000" dirty="0">
                <a:solidFill>
                  <a:srgbClr val="2A734F"/>
                </a:solidFill>
              </a:rPr>
              <a:t>Case study aimed at selecting local strategies to improve the energy transition in municipalities.</a:t>
            </a:r>
            <a:r>
              <a:rPr lang="es-ES" sz="4000" dirty="0">
                <a:solidFill>
                  <a:srgbClr val="2A734F"/>
                </a:solidFill>
              </a:rPr>
              <a:t> </a:t>
            </a:r>
          </a:p>
          <a:p>
            <a:pPr marL="0" indent="0">
              <a:buNone/>
            </a:pPr>
            <a:endParaRPr lang="es-ES" dirty="0"/>
          </a:p>
        </p:txBody>
      </p:sp>
      <p:sp>
        <p:nvSpPr>
          <p:cNvPr id="7" name="Marcador de número de diapositiva 6">
            <a:extLst>
              <a:ext uri="{FF2B5EF4-FFF2-40B4-BE49-F238E27FC236}">
                <a16:creationId xmlns:a16="http://schemas.microsoft.com/office/drawing/2014/main" id="{FC53A37B-3883-F235-5963-F8B7A5184A0D}"/>
              </a:ext>
            </a:extLst>
          </p:cNvPr>
          <p:cNvSpPr>
            <a:spLocks noGrp="1"/>
          </p:cNvSpPr>
          <p:nvPr>
            <p:ph type="sldNum" sz="quarter" idx="12"/>
          </p:nvPr>
        </p:nvSpPr>
        <p:spPr/>
        <p:txBody>
          <a:bodyPr/>
          <a:lstStyle/>
          <a:p>
            <a:fld id="{4D2C2D9E-9A3D-48B7-9D20-88A0BF5D47E1}" type="slidenum">
              <a:rPr lang="el-GR" sz="2400" b="1" smtClean="0"/>
              <a:pPr/>
              <a:t>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6D7D77E-04BD-0E4F-34D0-36EAE16C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D0574CEB-B1A3-7213-9E58-D6E62A8C56D7}"/>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p>
          <a:p>
            <a:pPr algn="l"/>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áfico 7" descr="Diana con relleno sólido">
            <a:extLst>
              <a:ext uri="{FF2B5EF4-FFF2-40B4-BE49-F238E27FC236}">
                <a16:creationId xmlns:a16="http://schemas.microsoft.com/office/drawing/2014/main" id="{2B0AAB88-C3B2-8916-9032-8F7D3C219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1" y="2857500"/>
            <a:ext cx="914400" cy="914400"/>
          </a:xfrm>
          <a:prstGeom prst="rect">
            <a:avLst/>
          </a:prstGeom>
        </p:spPr>
      </p:pic>
      <p:sp>
        <p:nvSpPr>
          <p:cNvPr id="9" name="CuadroTexto 8">
            <a:extLst>
              <a:ext uri="{FF2B5EF4-FFF2-40B4-BE49-F238E27FC236}">
                <a16:creationId xmlns:a16="http://schemas.microsoft.com/office/drawing/2014/main" id="{F2C6DB89-DAB1-A362-7593-C0C7BE412490}"/>
              </a:ext>
            </a:extLst>
          </p:cNvPr>
          <p:cNvSpPr txBox="1"/>
          <p:nvPr/>
        </p:nvSpPr>
        <p:spPr>
          <a:xfrm>
            <a:off x="914401" y="4312503"/>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82581C59-499A-CD39-4D7E-7FE814C3E6A7}"/>
              </a:ext>
            </a:extLst>
          </p:cNvPr>
          <p:cNvSpPr txBox="1"/>
          <p:nvPr/>
        </p:nvSpPr>
        <p:spPr>
          <a:xfrm>
            <a:off x="1811868" y="5220899"/>
            <a:ext cx="15901948" cy="2862322"/>
          </a:xfrm>
          <a:prstGeom prst="rect">
            <a:avLst/>
          </a:prstGeom>
          <a:noFill/>
        </p:spPr>
        <p:txBody>
          <a:bodyPr wrap="square" rtlCol="0">
            <a:spAutoFit/>
          </a:bodyPr>
          <a:lstStyle/>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Study of available resources in the region/municipality </a:t>
            </a:r>
          </a:p>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Analysis of transport used in the region </a:t>
            </a:r>
          </a:p>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appropriate measures at the municipal level according to the results obtained</a:t>
            </a:r>
            <a:endParaRPr lang="es-ES" sz="48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544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669A1A-A04D-C625-3B85-AE5FDF47537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256692-DF76-D982-5D76-8565F1FCB7C0}"/>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B68A9E74-3F29-82CD-53EE-9B59937C4497}"/>
              </a:ext>
            </a:extLst>
          </p:cNvPr>
          <p:cNvSpPr>
            <a:spLocks noGrp="1"/>
          </p:cNvSpPr>
          <p:nvPr>
            <p:ph type="sldNum" sz="quarter" idx="12"/>
          </p:nvPr>
        </p:nvSpPr>
        <p:spPr/>
        <p:txBody>
          <a:bodyPr/>
          <a:lstStyle/>
          <a:p>
            <a:fld id="{4D2C2D9E-9A3D-48B7-9D20-88A0BF5D47E1}" type="slidenum">
              <a:rPr lang="el-GR" sz="2400" b="1" smtClean="0"/>
              <a:pPr/>
              <a:t>20</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BE2FDDBB-710C-F69F-A496-F9769ADF5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C71C61C3-A083-B407-07B5-A0E5F9116285}"/>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Marcador de contenido 3">
            <a:extLst>
              <a:ext uri="{FF2B5EF4-FFF2-40B4-BE49-F238E27FC236}">
                <a16:creationId xmlns:a16="http://schemas.microsoft.com/office/drawing/2014/main" id="{1F631AE4-E9BA-9D3B-BF14-B56693415A4B}"/>
              </a:ext>
            </a:extLst>
          </p:cNvPr>
          <p:cNvSpPr txBox="1">
            <a:spLocks/>
          </p:cNvSpPr>
          <p:nvPr/>
        </p:nvSpPr>
        <p:spPr>
          <a:xfrm>
            <a:off x="660400" y="3110238"/>
            <a:ext cx="16916401" cy="5157461"/>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buFont typeface="Courier New" panose="02070309020205020404" pitchFamily="49" charset="0"/>
              <a:buChar char="o"/>
            </a:pPr>
            <a:r>
              <a:rPr lang="en-US" sz="2800" dirty="0"/>
              <a:t> Installation of renewable self-consumption in municipal buildings.</a:t>
            </a:r>
          </a:p>
          <a:p>
            <a:pPr algn="just">
              <a:spcBef>
                <a:spcPts val="1800"/>
              </a:spcBef>
              <a:spcAft>
                <a:spcPts val="600"/>
              </a:spcAft>
              <a:buFont typeface="Courier New" panose="02070309020205020404" pitchFamily="49" charset="0"/>
              <a:buChar char="o"/>
            </a:pPr>
            <a:r>
              <a:rPr lang="en-US" sz="2800" dirty="0"/>
              <a:t>Replacement of existing luminaires with new ones equipped with LED lamps and remote management.  </a:t>
            </a:r>
          </a:p>
          <a:p>
            <a:pPr algn="just">
              <a:spcBef>
                <a:spcPts val="1800"/>
              </a:spcBef>
              <a:spcAft>
                <a:spcPts val="600"/>
              </a:spcAft>
              <a:buFont typeface="Courier New" panose="02070309020205020404" pitchFamily="49" charset="0"/>
              <a:buChar char="o"/>
            </a:pPr>
            <a:r>
              <a:rPr lang="en-US" sz="2800" dirty="0"/>
              <a:t> Communication, training and awareness-raising plan   </a:t>
            </a:r>
          </a:p>
          <a:p>
            <a:pPr algn="just">
              <a:spcBef>
                <a:spcPts val="1800"/>
              </a:spcBef>
              <a:spcAft>
                <a:spcPts val="600"/>
              </a:spcAft>
              <a:buFont typeface="Courier New" panose="02070309020205020404" pitchFamily="49" charset="0"/>
              <a:buChar char="o"/>
            </a:pPr>
            <a:r>
              <a:rPr lang="en-US" sz="2800" dirty="0"/>
              <a:t>Energy saving information program for schools  </a:t>
            </a:r>
          </a:p>
          <a:p>
            <a:pPr algn="just">
              <a:spcBef>
                <a:spcPts val="1800"/>
              </a:spcBef>
              <a:spcAft>
                <a:spcPts val="600"/>
              </a:spcAft>
              <a:buFont typeface="Courier New" panose="02070309020205020404" pitchFamily="49" charset="0"/>
              <a:buChar char="o"/>
            </a:pPr>
            <a:r>
              <a:rPr lang="en-US" sz="2800" dirty="0"/>
              <a:t> Campaign to promote sustainable mobility   </a:t>
            </a:r>
          </a:p>
          <a:p>
            <a:pPr algn="just">
              <a:spcBef>
                <a:spcPts val="1800"/>
              </a:spcBef>
              <a:spcAft>
                <a:spcPts val="600"/>
              </a:spcAft>
              <a:buFont typeface="Courier New" panose="02070309020205020404" pitchFamily="49" charset="0"/>
              <a:buChar char="o"/>
            </a:pPr>
            <a:r>
              <a:rPr lang="en-US" sz="2800" dirty="0"/>
              <a:t>Promotion of walking and electric personal mobility vehicles.</a:t>
            </a:r>
            <a:endParaRPr lang="es-ES" sz="2800" dirty="0"/>
          </a:p>
          <a:p>
            <a:pPr algn="just">
              <a:spcBef>
                <a:spcPts val="1800"/>
              </a:spcBef>
              <a:spcAft>
                <a:spcPts val="600"/>
              </a:spcAft>
              <a:buFont typeface="Courier New" panose="02070309020205020404" pitchFamily="49" charset="0"/>
              <a:buChar char="o"/>
            </a:pPr>
            <a:endParaRPr lang="es-ES" sz="2800" dirty="0"/>
          </a:p>
          <a:p>
            <a:pPr marL="0" indent="0" algn="just">
              <a:spcBef>
                <a:spcPts val="1800"/>
              </a:spcBef>
              <a:spcAft>
                <a:spcPts val="600"/>
              </a:spcAft>
              <a:buNone/>
            </a:pPr>
            <a:endParaRPr lang="es-ES" sz="2800" dirty="0"/>
          </a:p>
          <a:p>
            <a:pPr algn="just">
              <a:spcBef>
                <a:spcPts val="1800"/>
              </a:spcBef>
              <a:spcAft>
                <a:spcPts val="600"/>
              </a:spcAft>
              <a:buFont typeface="Wingdings" panose="05000000000000000000" pitchFamily="2" charset="2"/>
              <a:buChar char="q"/>
            </a:pPr>
            <a:endParaRPr lang="es-ES" sz="2800" dirty="0"/>
          </a:p>
          <a:p>
            <a:pPr marL="0" indent="0" algn="just">
              <a:spcBef>
                <a:spcPts val="1800"/>
              </a:spcBef>
              <a:spcAft>
                <a:spcPts val="600"/>
              </a:spcAft>
              <a:buFont typeface="Arial" pitchFamily="34" charset="0"/>
              <a:buNone/>
            </a:pPr>
            <a:endParaRPr lang="es-ES" sz="2800" dirty="0"/>
          </a:p>
        </p:txBody>
      </p:sp>
      <p:sp>
        <p:nvSpPr>
          <p:cNvPr id="17" name="CuadroTexto 22">
            <a:extLst>
              <a:ext uri="{FF2B5EF4-FFF2-40B4-BE49-F238E27FC236}">
                <a16:creationId xmlns:a16="http://schemas.microsoft.com/office/drawing/2014/main" id="{98DD40D3-44E9-3D25-09D1-2BF9216C1315}"/>
              </a:ext>
            </a:extLst>
          </p:cNvPr>
          <p:cNvSpPr txBox="1"/>
          <p:nvPr/>
        </p:nvSpPr>
        <p:spPr>
          <a:xfrm>
            <a:off x="660400" y="2236880"/>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PROPOSED LOCAL STRATEGIES</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ángulo 2">
            <a:extLst>
              <a:ext uri="{FF2B5EF4-FFF2-40B4-BE49-F238E27FC236}">
                <a16:creationId xmlns:a16="http://schemas.microsoft.com/office/drawing/2014/main" id="{687640FC-1EC3-6004-2C34-52EC7DD80391}"/>
              </a:ext>
            </a:extLst>
          </p:cNvPr>
          <p:cNvSpPr/>
          <p:nvPr/>
        </p:nvSpPr>
        <p:spPr>
          <a:xfrm>
            <a:off x="429126" y="2989103"/>
            <a:ext cx="17438677" cy="4970610"/>
          </a:xfrm>
          <a:prstGeom prst="rect">
            <a:avLst/>
          </a:prstGeom>
          <a:noFill/>
          <a:ln>
            <a:solidFill>
              <a:srgbClr val="2A73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700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8DE98D-B087-CD71-30F1-5D2C26922A5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BFABC7-CFE8-3A6A-C7E0-1B5756128A92}"/>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A8220F40-E717-E34B-C8A4-B5C229A7A9C4}"/>
              </a:ext>
            </a:extLst>
          </p:cNvPr>
          <p:cNvSpPr>
            <a:spLocks noGrp="1"/>
          </p:cNvSpPr>
          <p:nvPr>
            <p:ph type="sldNum" sz="quarter" idx="12"/>
          </p:nvPr>
        </p:nvSpPr>
        <p:spPr/>
        <p:txBody>
          <a:bodyPr/>
          <a:lstStyle/>
          <a:p>
            <a:fld id="{4D2C2D9E-9A3D-48B7-9D20-88A0BF5D47E1}" type="slidenum">
              <a:rPr lang="el-GR" sz="2400" b="1" smtClean="0"/>
              <a:pPr/>
              <a:t>21</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23036FA0-852E-66A3-D899-A62B53D2F5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F49DA826-F74C-D0F9-C833-28783D07582D}"/>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8">
            <a:extLst>
              <a:ext uri="{FF2B5EF4-FFF2-40B4-BE49-F238E27FC236}">
                <a16:creationId xmlns:a16="http://schemas.microsoft.com/office/drawing/2014/main" id="{8DCCAB1F-B14A-6B21-F218-6B1093708BD5}"/>
              </a:ext>
            </a:extLst>
          </p:cNvPr>
          <p:cNvGraphicFramePr>
            <a:graphicFrameLocks noGrp="1"/>
          </p:cNvGraphicFramePr>
          <p:nvPr>
            <p:extLst>
              <p:ext uri="{D42A27DB-BD31-4B8C-83A1-F6EECF244321}">
                <p14:modId xmlns:p14="http://schemas.microsoft.com/office/powerpoint/2010/main" val="1892442025"/>
              </p:ext>
            </p:extLst>
          </p:nvPr>
        </p:nvGraphicFramePr>
        <p:xfrm>
          <a:off x="990601" y="3706178"/>
          <a:ext cx="15785282" cy="451939"/>
        </p:xfrm>
        <a:graphic>
          <a:graphicData uri="http://schemas.openxmlformats.org/drawingml/2006/table">
            <a:tbl>
              <a:tblPr firstRow="1" firstCol="1" bandRow="1"/>
              <a:tblGrid>
                <a:gridCol w="5029199">
                  <a:extLst>
                    <a:ext uri="{9D8B030D-6E8A-4147-A177-3AD203B41FA5}">
                      <a16:colId xmlns:a16="http://schemas.microsoft.com/office/drawing/2014/main" val="4108011095"/>
                    </a:ext>
                  </a:extLst>
                </a:gridCol>
                <a:gridCol w="10756083">
                  <a:extLst>
                    <a:ext uri="{9D8B030D-6E8A-4147-A177-3AD203B41FA5}">
                      <a16:colId xmlns:a16="http://schemas.microsoft.com/office/drawing/2014/main" val="1608788908"/>
                    </a:ext>
                  </a:extLst>
                </a:gridCol>
              </a:tblGrid>
              <a:tr h="451939">
                <a:tc>
                  <a:txBody>
                    <a:bodyPr/>
                    <a:lstStyle/>
                    <a:p>
                      <a:pPr marL="0" algn="l" defTabSz="914400" rtl="0" eaLnBrk="1" latinLnBrk="0" hangingPunct="1">
                        <a:lnSpc>
                          <a:spcPct val="107000"/>
                        </a:lnSpc>
                        <a:spcAft>
                          <a:spcPts val="800"/>
                        </a:spcAft>
                      </a:pP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Municipality</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Region</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bl>
          </a:graphicData>
        </a:graphic>
      </p:graphicFrame>
      <p:sp>
        <p:nvSpPr>
          <p:cNvPr id="9" name="Marcador de contenido 3">
            <a:extLst>
              <a:ext uri="{FF2B5EF4-FFF2-40B4-BE49-F238E27FC236}">
                <a16:creationId xmlns:a16="http://schemas.microsoft.com/office/drawing/2014/main" id="{6B82F974-C1BF-A3BB-CC5E-ED24047C8E75}"/>
              </a:ext>
            </a:extLst>
          </p:cNvPr>
          <p:cNvSpPr>
            <a:spLocks noGrp="1"/>
          </p:cNvSpPr>
          <p:nvPr>
            <p:ph sz="quarter" idx="14"/>
          </p:nvPr>
        </p:nvSpPr>
        <p:spPr>
          <a:xfrm>
            <a:off x="567517" y="3029841"/>
            <a:ext cx="17110883" cy="461666"/>
          </a:xfrm>
        </p:spPr>
        <p:txBody>
          <a:bodyPr/>
          <a:lstStyle/>
          <a:p>
            <a:pPr marL="0" indent="0" algn="just">
              <a:spcBef>
                <a:spcPts val="1800"/>
              </a:spcBef>
              <a:spcAft>
                <a:spcPts val="600"/>
              </a:spcAft>
              <a:buNone/>
            </a:pPr>
            <a:r>
              <a:rPr lang="es-ES" sz="2800" b="1" dirty="0"/>
              <a:t>1</a:t>
            </a:r>
            <a:r>
              <a:rPr lang="es-ES" sz="2800" dirty="0"/>
              <a:t>- </a:t>
            </a:r>
            <a:r>
              <a:rPr lang="en-US" sz="2800" dirty="0"/>
              <a:t>Region or municipality of study</a:t>
            </a:r>
            <a:endParaRPr lang="es-ES" sz="2800" dirty="0"/>
          </a:p>
        </p:txBody>
      </p:sp>
      <p:sp>
        <p:nvSpPr>
          <p:cNvPr id="10" name="Marcador de contenido 3">
            <a:extLst>
              <a:ext uri="{FF2B5EF4-FFF2-40B4-BE49-F238E27FC236}">
                <a16:creationId xmlns:a16="http://schemas.microsoft.com/office/drawing/2014/main" id="{6CCD8811-7D0E-E020-0084-F66C5A8436C2}"/>
              </a:ext>
            </a:extLst>
          </p:cNvPr>
          <p:cNvSpPr txBox="1">
            <a:spLocks/>
          </p:cNvSpPr>
          <p:nvPr/>
        </p:nvSpPr>
        <p:spPr>
          <a:xfrm>
            <a:off x="965200" y="5031003"/>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dirty="0">
                <a:solidFill>
                  <a:srgbClr val="2A734F"/>
                </a:solidFill>
              </a:rPr>
              <a:t>Solar </a:t>
            </a:r>
            <a:r>
              <a:rPr lang="es-ES" sz="2800" dirty="0" err="1">
                <a:solidFill>
                  <a:srgbClr val="2A734F"/>
                </a:solidFill>
              </a:rPr>
              <a:t>potential</a:t>
            </a:r>
            <a:r>
              <a:rPr lang="es-ES" sz="2800" dirty="0">
                <a:solidFill>
                  <a:srgbClr val="2A734F"/>
                </a:solidFill>
              </a:rPr>
              <a:t>:</a:t>
            </a:r>
          </a:p>
          <a:p>
            <a:pPr marL="0" indent="0">
              <a:spcBef>
                <a:spcPts val="1800"/>
              </a:spcBef>
              <a:spcAft>
                <a:spcPts val="600"/>
              </a:spcAft>
              <a:buFont typeface="Arial" pitchFamily="34" charset="0"/>
              <a:buNone/>
            </a:pPr>
            <a:endParaRPr lang="es-ES" sz="2800" dirty="0">
              <a:solidFill>
                <a:srgbClr val="2A734F"/>
              </a:solidFill>
            </a:endParaRPr>
          </a:p>
          <a:p>
            <a:pPr marL="0" indent="0" algn="just">
              <a:spcBef>
                <a:spcPts val="1800"/>
              </a:spcBef>
              <a:spcAft>
                <a:spcPts val="600"/>
              </a:spcAft>
              <a:buFont typeface="Arial" pitchFamily="34" charset="0"/>
              <a:buNone/>
            </a:pPr>
            <a:endParaRPr lang="es-ES" sz="2800" dirty="0">
              <a:solidFill>
                <a:srgbClr val="2A734F"/>
              </a:solidFill>
            </a:endParaRPr>
          </a:p>
          <a:p>
            <a:pPr marL="0" indent="0" algn="just">
              <a:spcBef>
                <a:spcPts val="1800"/>
              </a:spcBef>
              <a:spcAft>
                <a:spcPts val="600"/>
              </a:spcAft>
              <a:buFont typeface="Arial" pitchFamily="34" charset="0"/>
              <a:buNone/>
            </a:pPr>
            <a:endParaRPr lang="es-ES" sz="2800" dirty="0">
              <a:solidFill>
                <a:srgbClr val="2A734F"/>
              </a:solidFill>
            </a:endParaRPr>
          </a:p>
        </p:txBody>
      </p:sp>
      <p:graphicFrame>
        <p:nvGraphicFramePr>
          <p:cNvPr id="11" name="Table 8">
            <a:extLst>
              <a:ext uri="{FF2B5EF4-FFF2-40B4-BE49-F238E27FC236}">
                <a16:creationId xmlns:a16="http://schemas.microsoft.com/office/drawing/2014/main" id="{86A56A35-5D6E-0237-5FB3-09E6C8959F2F}"/>
              </a:ext>
            </a:extLst>
          </p:cNvPr>
          <p:cNvGraphicFramePr>
            <a:graphicFrameLocks noGrp="1"/>
          </p:cNvGraphicFramePr>
          <p:nvPr>
            <p:extLst>
              <p:ext uri="{D42A27DB-BD31-4B8C-83A1-F6EECF244321}">
                <p14:modId xmlns:p14="http://schemas.microsoft.com/office/powerpoint/2010/main" val="953587818"/>
              </p:ext>
            </p:extLst>
          </p:nvPr>
        </p:nvGraphicFramePr>
        <p:xfrm>
          <a:off x="990601" y="5660139"/>
          <a:ext cx="15785282" cy="1355817"/>
        </p:xfrm>
        <a:graphic>
          <a:graphicData uri="http://schemas.openxmlformats.org/drawingml/2006/table">
            <a:tbl>
              <a:tblPr firstRow="1" firstCol="1" bandRow="1"/>
              <a:tblGrid>
                <a:gridCol w="9601199">
                  <a:extLst>
                    <a:ext uri="{9D8B030D-6E8A-4147-A177-3AD203B41FA5}">
                      <a16:colId xmlns:a16="http://schemas.microsoft.com/office/drawing/2014/main" val="4108011095"/>
                    </a:ext>
                  </a:extLst>
                </a:gridCol>
                <a:gridCol w="6184083">
                  <a:extLst>
                    <a:ext uri="{9D8B030D-6E8A-4147-A177-3AD203B41FA5}">
                      <a16:colId xmlns:a16="http://schemas.microsoft.com/office/drawing/2014/main" val="1608788908"/>
                    </a:ext>
                  </a:extLst>
                </a:gridCol>
              </a:tblGrid>
              <a:tr h="451939">
                <a:tc>
                  <a:txBody>
                    <a:bodyPr/>
                    <a:lstStyle/>
                    <a:p>
                      <a:pPr marL="0" algn="l" defTabSz="914400" rtl="0" eaLnBrk="1" latinLnBrk="0" hangingPunct="1">
                        <a:lnSpc>
                          <a:spcPct val="107000"/>
                        </a:lnSpc>
                        <a:spcAft>
                          <a:spcPts val="800"/>
                        </a:spcAft>
                      </a:pP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2.1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Photovoltaic</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energy</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production</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(PVOUT) (kWh/</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kWp</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r h="451939">
                <a:tc>
                  <a:txBody>
                    <a:bodyPr/>
                    <a:lstStyle/>
                    <a:p>
                      <a:pPr marL="0" algn="l"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2.2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Photovoltaic</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(PV)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production</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Annual</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(kWh)</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647013"/>
                  </a:ext>
                </a:extLst>
              </a:tr>
              <a:tr h="451939">
                <a:tc>
                  <a:txBody>
                    <a:bodyPr/>
                    <a:lstStyle/>
                    <a:p>
                      <a:pPr marL="0" algn="l"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2.3 Monthly PV Production (kWh)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703997"/>
                  </a:ext>
                </a:extLst>
              </a:tr>
            </a:tbl>
          </a:graphicData>
        </a:graphic>
      </p:graphicFrame>
      <p:sp>
        <p:nvSpPr>
          <p:cNvPr id="13" name="Marcador de contenido 3">
            <a:extLst>
              <a:ext uri="{FF2B5EF4-FFF2-40B4-BE49-F238E27FC236}">
                <a16:creationId xmlns:a16="http://schemas.microsoft.com/office/drawing/2014/main" id="{EF27A16B-0964-9A1C-3BB3-E666132CF5A5}"/>
              </a:ext>
            </a:extLst>
          </p:cNvPr>
          <p:cNvSpPr txBox="1">
            <a:spLocks/>
          </p:cNvSpPr>
          <p:nvPr/>
        </p:nvSpPr>
        <p:spPr>
          <a:xfrm>
            <a:off x="965201" y="7305186"/>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dirty="0"/>
              <a:t> </a:t>
            </a:r>
            <a:r>
              <a:rPr lang="es-ES" sz="2800" dirty="0" err="1">
                <a:solidFill>
                  <a:srgbClr val="2A734F"/>
                </a:solidFill>
              </a:rPr>
              <a:t>Wind</a:t>
            </a:r>
            <a:r>
              <a:rPr lang="es-ES" sz="2800" dirty="0">
                <a:solidFill>
                  <a:srgbClr val="2A734F"/>
                </a:solidFill>
              </a:rPr>
              <a:t> </a:t>
            </a:r>
            <a:r>
              <a:rPr lang="es-ES" sz="2800" dirty="0" err="1">
                <a:solidFill>
                  <a:srgbClr val="2A734F"/>
                </a:solidFill>
              </a:rPr>
              <a:t>potential</a:t>
            </a:r>
            <a:r>
              <a:rPr lang="es-ES" sz="2800" dirty="0">
                <a:solidFill>
                  <a:srgbClr val="2A734F"/>
                </a:solidFill>
              </a:rPr>
              <a:t>: </a:t>
            </a:r>
            <a:endParaRPr lang="es-ES" sz="2800" dirty="0"/>
          </a:p>
          <a:p>
            <a:pPr marL="0" indent="0" algn="just">
              <a:spcBef>
                <a:spcPts val="1800"/>
              </a:spcBef>
              <a:spcAft>
                <a:spcPts val="600"/>
              </a:spcAft>
              <a:buFont typeface="Arial" pitchFamily="34" charset="0"/>
              <a:buNone/>
            </a:pPr>
            <a:endParaRPr lang="es-ES" sz="2800" dirty="0"/>
          </a:p>
        </p:txBody>
      </p:sp>
      <p:graphicFrame>
        <p:nvGraphicFramePr>
          <p:cNvPr id="14" name="Table 8">
            <a:extLst>
              <a:ext uri="{FF2B5EF4-FFF2-40B4-BE49-F238E27FC236}">
                <a16:creationId xmlns:a16="http://schemas.microsoft.com/office/drawing/2014/main" id="{669CAA34-FB36-4F90-FED3-221D3E74690F}"/>
              </a:ext>
            </a:extLst>
          </p:cNvPr>
          <p:cNvGraphicFramePr>
            <a:graphicFrameLocks noGrp="1"/>
          </p:cNvGraphicFramePr>
          <p:nvPr>
            <p:extLst>
              <p:ext uri="{D42A27DB-BD31-4B8C-83A1-F6EECF244321}">
                <p14:modId xmlns:p14="http://schemas.microsoft.com/office/powerpoint/2010/main" val="1054355024"/>
              </p:ext>
            </p:extLst>
          </p:nvPr>
        </p:nvGraphicFramePr>
        <p:xfrm>
          <a:off x="990601" y="7882321"/>
          <a:ext cx="15785282" cy="451939"/>
        </p:xfrm>
        <a:graphic>
          <a:graphicData uri="http://schemas.openxmlformats.org/drawingml/2006/table">
            <a:tbl>
              <a:tblPr firstRow="1" firstCol="1" bandRow="1"/>
              <a:tblGrid>
                <a:gridCol w="9601199">
                  <a:extLst>
                    <a:ext uri="{9D8B030D-6E8A-4147-A177-3AD203B41FA5}">
                      <a16:colId xmlns:a16="http://schemas.microsoft.com/office/drawing/2014/main" val="4108011095"/>
                    </a:ext>
                  </a:extLst>
                </a:gridCol>
                <a:gridCol w="6184083">
                  <a:extLst>
                    <a:ext uri="{9D8B030D-6E8A-4147-A177-3AD203B41FA5}">
                      <a16:colId xmlns:a16="http://schemas.microsoft.com/office/drawing/2014/main" val="1608788908"/>
                    </a:ext>
                  </a:extLst>
                </a:gridCol>
              </a:tblGrid>
              <a:tr h="451939">
                <a:tc>
                  <a:txBody>
                    <a:bodyPr/>
                    <a:lstStyle/>
                    <a:p>
                      <a:pPr marL="0" algn="l" defTabSz="914400" rtl="0" eaLnBrk="1" latinLnBrk="0" hangingPunct="1">
                        <a:lnSpc>
                          <a:spcPct val="107000"/>
                        </a:lnSpc>
                        <a:spcAft>
                          <a:spcPts val="800"/>
                        </a:spcAft>
                      </a:pP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2.4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Annual</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energy</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es-ES" sz="24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production</a:t>
                      </a: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(GWh)</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bl>
          </a:graphicData>
        </a:graphic>
      </p:graphicFrame>
      <p:sp>
        <p:nvSpPr>
          <p:cNvPr id="15" name="Marcador de contenido 3">
            <a:extLst>
              <a:ext uri="{FF2B5EF4-FFF2-40B4-BE49-F238E27FC236}">
                <a16:creationId xmlns:a16="http://schemas.microsoft.com/office/drawing/2014/main" id="{94264842-C662-7786-984B-52FF97155E89}"/>
              </a:ext>
            </a:extLst>
          </p:cNvPr>
          <p:cNvSpPr txBox="1">
            <a:spLocks/>
          </p:cNvSpPr>
          <p:nvPr/>
        </p:nvSpPr>
        <p:spPr>
          <a:xfrm>
            <a:off x="552997" y="4497582"/>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spcAft>
                <a:spcPts val="600"/>
              </a:spcAft>
              <a:buFont typeface="Arial" pitchFamily="34" charset="0"/>
              <a:buNone/>
            </a:pPr>
            <a:r>
              <a:rPr lang="es-ES" sz="2800" b="1" dirty="0"/>
              <a:t>2</a:t>
            </a:r>
            <a:r>
              <a:rPr lang="es-ES" sz="2800" dirty="0"/>
              <a:t>- Energy </a:t>
            </a:r>
            <a:r>
              <a:rPr lang="es-ES" sz="2800" dirty="0" err="1"/>
              <a:t>production</a:t>
            </a:r>
            <a:endParaRPr lang="es-ES" sz="2800" dirty="0"/>
          </a:p>
        </p:txBody>
      </p:sp>
      <p:sp>
        <p:nvSpPr>
          <p:cNvPr id="16" name="CuadroTexto 22">
            <a:extLst>
              <a:ext uri="{FF2B5EF4-FFF2-40B4-BE49-F238E27FC236}">
                <a16:creationId xmlns:a16="http://schemas.microsoft.com/office/drawing/2014/main" id="{4D4D2CBC-6080-17B8-E82D-89193B8CCB8C}"/>
              </a:ext>
            </a:extLst>
          </p:cNvPr>
          <p:cNvSpPr txBox="1"/>
          <p:nvPr/>
        </p:nvSpPr>
        <p:spPr>
          <a:xfrm>
            <a:off x="660400" y="2236880"/>
            <a:ext cx="8673019"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18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7EBEAF-DEC6-CD74-5D65-F9322DBF677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4B3EEF-0A66-BA73-0329-12D480F1998B}"/>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251629F6-1078-6EAB-4DB1-DC11C8E814CE}"/>
              </a:ext>
            </a:extLst>
          </p:cNvPr>
          <p:cNvSpPr>
            <a:spLocks noGrp="1"/>
          </p:cNvSpPr>
          <p:nvPr>
            <p:ph type="sldNum" sz="quarter" idx="12"/>
          </p:nvPr>
        </p:nvSpPr>
        <p:spPr/>
        <p:txBody>
          <a:bodyPr/>
          <a:lstStyle/>
          <a:p>
            <a:fld id="{4D2C2D9E-9A3D-48B7-9D20-88A0BF5D47E1}" type="slidenum">
              <a:rPr lang="el-GR" sz="2400" b="1" smtClean="0"/>
              <a:pPr/>
              <a:t>22</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7BCEDD16-BDA5-0AD4-5533-584AC03EA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FCF945AC-E1EF-2798-2AFC-C6EFF7ADD6CF}"/>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439DE8FD-3711-185F-7130-F66523E09DC8}"/>
              </a:ext>
            </a:extLst>
          </p:cNvPr>
          <p:cNvSpPr txBox="1"/>
          <p:nvPr/>
        </p:nvSpPr>
        <p:spPr>
          <a:xfrm>
            <a:off x="588557" y="2248121"/>
            <a:ext cx="14554200"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8">
            <a:extLst>
              <a:ext uri="{FF2B5EF4-FFF2-40B4-BE49-F238E27FC236}">
                <a16:creationId xmlns:a16="http://schemas.microsoft.com/office/drawing/2014/main" id="{34F72731-F49F-54C9-B4E9-DC8E6F0F94A2}"/>
              </a:ext>
            </a:extLst>
          </p:cNvPr>
          <p:cNvGraphicFramePr>
            <a:graphicFrameLocks noGrp="1"/>
          </p:cNvGraphicFramePr>
          <p:nvPr>
            <p:extLst>
              <p:ext uri="{D42A27DB-BD31-4B8C-83A1-F6EECF244321}">
                <p14:modId xmlns:p14="http://schemas.microsoft.com/office/powerpoint/2010/main" val="1342025238"/>
              </p:ext>
            </p:extLst>
          </p:nvPr>
        </p:nvGraphicFramePr>
        <p:xfrm>
          <a:off x="999067" y="4206920"/>
          <a:ext cx="15785282" cy="473907"/>
        </p:xfrm>
        <a:graphic>
          <a:graphicData uri="http://schemas.openxmlformats.org/drawingml/2006/table">
            <a:tbl>
              <a:tblPr firstRow="1" firstCol="1" bandRow="1"/>
              <a:tblGrid>
                <a:gridCol w="5029199">
                  <a:extLst>
                    <a:ext uri="{9D8B030D-6E8A-4147-A177-3AD203B41FA5}">
                      <a16:colId xmlns:a16="http://schemas.microsoft.com/office/drawing/2014/main" val="4108011095"/>
                    </a:ext>
                  </a:extLst>
                </a:gridCol>
                <a:gridCol w="10756083">
                  <a:extLst>
                    <a:ext uri="{9D8B030D-6E8A-4147-A177-3AD203B41FA5}">
                      <a16:colId xmlns:a16="http://schemas.microsoft.com/office/drawing/2014/main" val="1608788908"/>
                    </a:ext>
                  </a:extLst>
                </a:gridCol>
              </a:tblGrid>
              <a:tr h="473907">
                <a:tc>
                  <a:txBody>
                    <a:bodyPr/>
                    <a:lstStyle/>
                    <a:p>
                      <a:pPr marL="0" algn="l"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3.1 Biomass Resources (PJ)</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bl>
          </a:graphicData>
        </a:graphic>
      </p:graphicFrame>
      <p:sp>
        <p:nvSpPr>
          <p:cNvPr id="9" name="Marcador de contenido 3">
            <a:extLst>
              <a:ext uri="{FF2B5EF4-FFF2-40B4-BE49-F238E27FC236}">
                <a16:creationId xmlns:a16="http://schemas.microsoft.com/office/drawing/2014/main" id="{4D72A116-1EB6-531A-6FA7-4EEF0B0303E6}"/>
              </a:ext>
            </a:extLst>
          </p:cNvPr>
          <p:cNvSpPr>
            <a:spLocks noGrp="1"/>
          </p:cNvSpPr>
          <p:nvPr>
            <p:ph sz="quarter" idx="14"/>
          </p:nvPr>
        </p:nvSpPr>
        <p:spPr>
          <a:xfrm>
            <a:off x="588557" y="2890631"/>
            <a:ext cx="17110883" cy="461666"/>
          </a:xfrm>
        </p:spPr>
        <p:txBody>
          <a:bodyPr/>
          <a:lstStyle/>
          <a:p>
            <a:pPr marL="0" indent="0" algn="just">
              <a:spcBef>
                <a:spcPts val="1800"/>
              </a:spcBef>
              <a:spcAft>
                <a:spcPts val="600"/>
              </a:spcAft>
              <a:buNone/>
            </a:pPr>
            <a:r>
              <a:rPr lang="es-ES" sz="2800" b="1" dirty="0"/>
              <a:t>3</a:t>
            </a:r>
            <a:r>
              <a:rPr lang="es-ES" sz="2800" dirty="0"/>
              <a:t>- </a:t>
            </a:r>
            <a:r>
              <a:rPr lang="es-ES" sz="2800" dirty="0" err="1"/>
              <a:t>Cooling</a:t>
            </a:r>
            <a:r>
              <a:rPr lang="es-ES" sz="2800" dirty="0"/>
              <a:t>/</a:t>
            </a:r>
            <a:r>
              <a:rPr lang="es-ES" sz="2800" dirty="0" err="1"/>
              <a:t>heating</a:t>
            </a:r>
            <a:r>
              <a:rPr lang="es-ES" sz="2800" dirty="0"/>
              <a:t> </a:t>
            </a:r>
            <a:r>
              <a:rPr lang="es-ES" sz="2800" dirty="0" err="1"/>
              <a:t>production</a:t>
            </a:r>
            <a:r>
              <a:rPr lang="es-ES" sz="2800" dirty="0"/>
              <a:t>:</a:t>
            </a:r>
          </a:p>
        </p:txBody>
      </p:sp>
      <p:sp>
        <p:nvSpPr>
          <p:cNvPr id="10" name="Marcador de contenido 3">
            <a:extLst>
              <a:ext uri="{FF2B5EF4-FFF2-40B4-BE49-F238E27FC236}">
                <a16:creationId xmlns:a16="http://schemas.microsoft.com/office/drawing/2014/main" id="{6FEDE948-A8A5-7097-C013-DFEB7BA68B06}"/>
              </a:ext>
            </a:extLst>
          </p:cNvPr>
          <p:cNvSpPr txBox="1">
            <a:spLocks/>
          </p:cNvSpPr>
          <p:nvPr/>
        </p:nvSpPr>
        <p:spPr>
          <a:xfrm>
            <a:off x="990601" y="4858745"/>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dirty="0" err="1">
                <a:solidFill>
                  <a:srgbClr val="2A734F"/>
                </a:solidFill>
              </a:rPr>
              <a:t>Geothermal</a:t>
            </a:r>
            <a:r>
              <a:rPr lang="es-ES" sz="2800" dirty="0">
                <a:solidFill>
                  <a:srgbClr val="2A734F"/>
                </a:solidFill>
              </a:rPr>
              <a:t> </a:t>
            </a:r>
            <a:r>
              <a:rPr lang="es-ES" sz="2800" dirty="0" err="1">
                <a:solidFill>
                  <a:srgbClr val="2A734F"/>
                </a:solidFill>
              </a:rPr>
              <a:t>potential</a:t>
            </a:r>
            <a:r>
              <a:rPr lang="es-ES" sz="2800" dirty="0">
                <a:solidFill>
                  <a:srgbClr val="2A734F"/>
                </a:solidFill>
              </a:rPr>
              <a:t> :</a:t>
            </a:r>
          </a:p>
          <a:p>
            <a:pPr marL="0" indent="0" algn="just">
              <a:spcBef>
                <a:spcPts val="1800"/>
              </a:spcBef>
              <a:spcAft>
                <a:spcPts val="600"/>
              </a:spcAft>
              <a:buFont typeface="Arial" pitchFamily="34" charset="0"/>
              <a:buNone/>
            </a:pPr>
            <a:endParaRPr lang="es-ES" sz="2800" dirty="0">
              <a:solidFill>
                <a:srgbClr val="2A734F"/>
              </a:solidFill>
            </a:endParaRPr>
          </a:p>
          <a:p>
            <a:pPr marL="0" indent="0" algn="just">
              <a:spcBef>
                <a:spcPts val="1800"/>
              </a:spcBef>
              <a:spcAft>
                <a:spcPts val="600"/>
              </a:spcAft>
              <a:buFont typeface="Arial" pitchFamily="34" charset="0"/>
              <a:buNone/>
            </a:pPr>
            <a:endParaRPr lang="es-ES" sz="2800" dirty="0">
              <a:solidFill>
                <a:srgbClr val="2A734F"/>
              </a:solidFill>
            </a:endParaRPr>
          </a:p>
        </p:txBody>
      </p:sp>
      <p:sp>
        <p:nvSpPr>
          <p:cNvPr id="13" name="Marcador de contenido 3">
            <a:extLst>
              <a:ext uri="{FF2B5EF4-FFF2-40B4-BE49-F238E27FC236}">
                <a16:creationId xmlns:a16="http://schemas.microsoft.com/office/drawing/2014/main" id="{2804457C-7307-07A1-CA1A-7ABD9048B551}"/>
              </a:ext>
            </a:extLst>
          </p:cNvPr>
          <p:cNvSpPr txBox="1">
            <a:spLocks/>
          </p:cNvSpPr>
          <p:nvPr/>
        </p:nvSpPr>
        <p:spPr>
          <a:xfrm>
            <a:off x="965199" y="3565518"/>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800"/>
              </a:spcBef>
              <a:spcAft>
                <a:spcPts val="600"/>
              </a:spcAft>
            </a:pPr>
            <a:r>
              <a:rPr lang="es-ES" sz="2800" dirty="0">
                <a:solidFill>
                  <a:srgbClr val="2A734F"/>
                </a:solidFill>
              </a:rPr>
              <a:t> </a:t>
            </a:r>
            <a:r>
              <a:rPr lang="es-ES" sz="2800" dirty="0" err="1">
                <a:solidFill>
                  <a:srgbClr val="2A734F"/>
                </a:solidFill>
              </a:rPr>
              <a:t>Biomass</a:t>
            </a:r>
            <a:r>
              <a:rPr lang="es-ES" sz="2800" dirty="0">
                <a:solidFill>
                  <a:srgbClr val="2A734F"/>
                </a:solidFill>
              </a:rPr>
              <a:t> </a:t>
            </a:r>
            <a:r>
              <a:rPr lang="es-ES" sz="2800" dirty="0" err="1">
                <a:solidFill>
                  <a:srgbClr val="2A734F"/>
                </a:solidFill>
              </a:rPr>
              <a:t>potential</a:t>
            </a:r>
            <a:r>
              <a:rPr lang="es-ES" sz="2800" dirty="0">
                <a:solidFill>
                  <a:srgbClr val="2A734F"/>
                </a:solidFill>
              </a:rPr>
              <a:t>: </a:t>
            </a:r>
          </a:p>
        </p:txBody>
      </p:sp>
      <p:graphicFrame>
        <p:nvGraphicFramePr>
          <p:cNvPr id="16" name="Table 8">
            <a:extLst>
              <a:ext uri="{FF2B5EF4-FFF2-40B4-BE49-F238E27FC236}">
                <a16:creationId xmlns:a16="http://schemas.microsoft.com/office/drawing/2014/main" id="{09093C1E-34E1-1CF1-F77B-C3EFB4E22ABC}"/>
              </a:ext>
            </a:extLst>
          </p:cNvPr>
          <p:cNvGraphicFramePr>
            <a:graphicFrameLocks noGrp="1"/>
          </p:cNvGraphicFramePr>
          <p:nvPr>
            <p:extLst>
              <p:ext uri="{D42A27DB-BD31-4B8C-83A1-F6EECF244321}">
                <p14:modId xmlns:p14="http://schemas.microsoft.com/office/powerpoint/2010/main" val="3718625795"/>
              </p:ext>
            </p:extLst>
          </p:nvPr>
        </p:nvGraphicFramePr>
        <p:xfrm>
          <a:off x="965199" y="5426815"/>
          <a:ext cx="15785282" cy="473907"/>
        </p:xfrm>
        <a:graphic>
          <a:graphicData uri="http://schemas.openxmlformats.org/drawingml/2006/table">
            <a:tbl>
              <a:tblPr firstRow="1" firstCol="1" bandRow="1"/>
              <a:tblGrid>
                <a:gridCol w="5029199">
                  <a:extLst>
                    <a:ext uri="{9D8B030D-6E8A-4147-A177-3AD203B41FA5}">
                      <a16:colId xmlns:a16="http://schemas.microsoft.com/office/drawing/2014/main" val="4108011095"/>
                    </a:ext>
                  </a:extLst>
                </a:gridCol>
                <a:gridCol w="10756083">
                  <a:extLst>
                    <a:ext uri="{9D8B030D-6E8A-4147-A177-3AD203B41FA5}">
                      <a16:colId xmlns:a16="http://schemas.microsoft.com/office/drawing/2014/main" val="1608788908"/>
                    </a:ext>
                  </a:extLst>
                </a:gridCol>
              </a:tblGrid>
              <a:tr h="473907">
                <a:tc>
                  <a:txBody>
                    <a:bodyPr/>
                    <a:lstStyle/>
                    <a:p>
                      <a:pPr marL="0" algn="l"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3.2 Geothermal heat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bl>
          </a:graphicData>
        </a:graphic>
      </p:graphicFrame>
      <p:sp>
        <p:nvSpPr>
          <p:cNvPr id="17" name="Marcador de contenido 3">
            <a:extLst>
              <a:ext uri="{FF2B5EF4-FFF2-40B4-BE49-F238E27FC236}">
                <a16:creationId xmlns:a16="http://schemas.microsoft.com/office/drawing/2014/main" id="{376A9932-C2FD-B7B3-95D8-526D79E7B241}"/>
              </a:ext>
            </a:extLst>
          </p:cNvPr>
          <p:cNvSpPr txBox="1">
            <a:spLocks/>
          </p:cNvSpPr>
          <p:nvPr/>
        </p:nvSpPr>
        <p:spPr>
          <a:xfrm>
            <a:off x="588556" y="6088698"/>
            <a:ext cx="17110883" cy="461666"/>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spcAft>
                <a:spcPts val="600"/>
              </a:spcAft>
              <a:buFont typeface="Arial" pitchFamily="34" charset="0"/>
              <a:buNone/>
            </a:pPr>
            <a:r>
              <a:rPr lang="es-ES" sz="2800" b="1" dirty="0"/>
              <a:t>4</a:t>
            </a:r>
            <a:r>
              <a:rPr lang="es-ES" sz="2800" dirty="0"/>
              <a:t>- Energy </a:t>
            </a:r>
            <a:r>
              <a:rPr lang="es-ES" sz="2800" dirty="0" err="1"/>
              <a:t>summary</a:t>
            </a:r>
            <a:r>
              <a:rPr lang="es-ES" sz="2800" dirty="0"/>
              <a:t> :</a:t>
            </a:r>
          </a:p>
        </p:txBody>
      </p:sp>
      <p:graphicFrame>
        <p:nvGraphicFramePr>
          <p:cNvPr id="18" name="Table 9">
            <a:extLst>
              <a:ext uri="{FF2B5EF4-FFF2-40B4-BE49-F238E27FC236}">
                <a16:creationId xmlns:a16="http://schemas.microsoft.com/office/drawing/2014/main" id="{78AF6129-8513-238D-67A0-60F114265CA6}"/>
              </a:ext>
            </a:extLst>
          </p:cNvPr>
          <p:cNvGraphicFramePr>
            <a:graphicFrameLocks noGrp="1"/>
          </p:cNvGraphicFramePr>
          <p:nvPr>
            <p:extLst>
              <p:ext uri="{D42A27DB-BD31-4B8C-83A1-F6EECF244321}">
                <p14:modId xmlns:p14="http://schemas.microsoft.com/office/powerpoint/2010/main" val="3566453372"/>
              </p:ext>
            </p:extLst>
          </p:nvPr>
        </p:nvGraphicFramePr>
        <p:xfrm>
          <a:off x="1007534" y="6770770"/>
          <a:ext cx="13648651" cy="1678377"/>
        </p:xfrm>
        <a:graphic>
          <a:graphicData uri="http://schemas.openxmlformats.org/drawingml/2006/table">
            <a:tbl>
              <a:tblPr firstRow="1" firstCol="1" bandRow="1"/>
              <a:tblGrid>
                <a:gridCol w="3599221">
                  <a:extLst>
                    <a:ext uri="{9D8B030D-6E8A-4147-A177-3AD203B41FA5}">
                      <a16:colId xmlns:a16="http://schemas.microsoft.com/office/drawing/2014/main" val="4108011095"/>
                    </a:ext>
                  </a:extLst>
                </a:gridCol>
                <a:gridCol w="3179703">
                  <a:extLst>
                    <a:ext uri="{9D8B030D-6E8A-4147-A177-3AD203B41FA5}">
                      <a16:colId xmlns:a16="http://schemas.microsoft.com/office/drawing/2014/main" val="1608788908"/>
                    </a:ext>
                  </a:extLst>
                </a:gridCol>
                <a:gridCol w="3491952">
                  <a:extLst>
                    <a:ext uri="{9D8B030D-6E8A-4147-A177-3AD203B41FA5}">
                      <a16:colId xmlns:a16="http://schemas.microsoft.com/office/drawing/2014/main" val="2072534685"/>
                    </a:ext>
                  </a:extLst>
                </a:gridCol>
                <a:gridCol w="3377775">
                  <a:extLst>
                    <a:ext uri="{9D8B030D-6E8A-4147-A177-3AD203B41FA5}">
                      <a16:colId xmlns:a16="http://schemas.microsoft.com/office/drawing/2014/main" val="275344673"/>
                    </a:ext>
                  </a:extLst>
                </a:gridCol>
              </a:tblGrid>
              <a:tr h="420401">
                <a:tc gridSpan="2">
                  <a:txBody>
                    <a:bodyPr/>
                    <a:lstStyle/>
                    <a:p>
                      <a:pPr marL="0" algn="ctr"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ENERGY PRODUCTION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hMerge="1">
                  <a:txBody>
                    <a:bodyPr/>
                    <a:lstStyle/>
                    <a:p>
                      <a:pPr algn="ctr">
                        <a:lnSpc>
                          <a:spcPct val="107000"/>
                        </a:lnSpc>
                        <a:spcAft>
                          <a:spcPts val="800"/>
                        </a:spcAft>
                      </a:pP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gridSpan="2">
                  <a:txBody>
                    <a:bodyPr/>
                    <a:lstStyle/>
                    <a:p>
                      <a:pPr marL="0" algn="ctr" defTabSz="914400" rtl="0" eaLnBrk="1" latinLnBrk="0" hangingPunct="1">
                        <a:lnSpc>
                          <a:spcPct val="107000"/>
                        </a:lnSpc>
                        <a:spcAft>
                          <a:spcPts val="800"/>
                        </a:spcAft>
                      </a:pPr>
                      <a:r>
                        <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COOLING/HEATING PRODUCTION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hMerge="1">
                  <a:txBody>
                    <a:bodyPr/>
                    <a:lstStyle/>
                    <a:p>
                      <a:pPr algn="ctr">
                        <a:lnSpc>
                          <a:spcPct val="107000"/>
                        </a:lnSpc>
                        <a:spcAft>
                          <a:spcPts val="800"/>
                        </a:spcAft>
                      </a:pP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655734">
                <a:tc>
                  <a:txBody>
                    <a:bodyPr/>
                    <a:lstStyle/>
                    <a:p>
                      <a:pPr algn="l">
                        <a:lnSpc>
                          <a:spcPct val="107000"/>
                        </a:lnSpc>
                        <a:spcAft>
                          <a:spcPts val="800"/>
                        </a:spcAft>
                      </a:pPr>
                      <a:r>
                        <a:rPr lang="en-GB" sz="2400" dirty="0">
                          <a:effectLst/>
                          <a:latin typeface="Open Sans" panose="020B0606030504020204" pitchFamily="34" charset="0"/>
                          <a:ea typeface="Open Sans" panose="020B0606030504020204" pitchFamily="34" charset="0"/>
                          <a:cs typeface="Open Sans" panose="020B0606030504020204" pitchFamily="34" charset="0"/>
                        </a:rPr>
                        <a:t>Solar Energy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800"/>
                        </a:spcAft>
                      </a:pP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GB" sz="2400" dirty="0">
                          <a:effectLst/>
                          <a:latin typeface="Open Sans" panose="020B0606030504020204" pitchFamily="34" charset="0"/>
                          <a:ea typeface="Open Sans" panose="020B0606030504020204" pitchFamily="34" charset="0"/>
                          <a:cs typeface="Open Sans" panose="020B0606030504020204" pitchFamily="34" charset="0"/>
                        </a:rPr>
                        <a:t>Biomass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800"/>
                        </a:spcAft>
                      </a:pP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602242">
                <a:tc>
                  <a:txBody>
                    <a:bodyPr/>
                    <a:lstStyle/>
                    <a:p>
                      <a:pPr algn="l">
                        <a:lnSpc>
                          <a:spcPct val="107000"/>
                        </a:lnSpc>
                        <a:spcAft>
                          <a:spcPts val="800"/>
                        </a:spcAft>
                      </a:pPr>
                      <a:r>
                        <a:rPr lang="en-GB" sz="2400" dirty="0">
                          <a:effectLst/>
                          <a:latin typeface="Open Sans" panose="020B0606030504020204" pitchFamily="34" charset="0"/>
                          <a:ea typeface="Open Sans" panose="020B0606030504020204" pitchFamily="34" charset="0"/>
                          <a:cs typeface="Open Sans" panose="020B0606030504020204" pitchFamily="34" charset="0"/>
                        </a:rPr>
                        <a:t>Wind Energy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800"/>
                        </a:spcAft>
                      </a:pP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GB" sz="2400" dirty="0">
                          <a:effectLst/>
                          <a:latin typeface="Open Sans" panose="020B0606030504020204" pitchFamily="34" charset="0"/>
                          <a:ea typeface="Open Sans" panose="020B0606030504020204" pitchFamily="34" charset="0"/>
                          <a:cs typeface="Open Sans" panose="020B0606030504020204" pitchFamily="34" charset="0"/>
                        </a:rPr>
                        <a:t>Geothermal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800"/>
                        </a:spcAft>
                      </a:pP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bl>
          </a:graphicData>
        </a:graphic>
      </p:graphicFrame>
      <p:pic>
        <p:nvPicPr>
          <p:cNvPr id="20" name="Gráfico 19" descr="Portapapeles con relleno sólido">
            <a:extLst>
              <a:ext uri="{FF2B5EF4-FFF2-40B4-BE49-F238E27FC236}">
                <a16:creationId xmlns:a16="http://schemas.microsoft.com/office/drawing/2014/main" id="{B7951A79-377E-B6D9-42B8-5B30793D19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75851" y="6880272"/>
            <a:ext cx="1374630" cy="1374630"/>
          </a:xfrm>
          <a:prstGeom prst="rect">
            <a:avLst/>
          </a:prstGeom>
        </p:spPr>
      </p:pic>
      <p:pic>
        <p:nvPicPr>
          <p:cNvPr id="22" name="Imagen 21">
            <a:extLst>
              <a:ext uri="{FF2B5EF4-FFF2-40B4-BE49-F238E27FC236}">
                <a16:creationId xmlns:a16="http://schemas.microsoft.com/office/drawing/2014/main" id="{E44D3122-CD12-0514-3A19-8D0A1CFD96E0}"/>
              </a:ext>
            </a:extLst>
          </p:cNvPr>
          <p:cNvPicPr>
            <a:picLocks noChangeAspect="1"/>
          </p:cNvPicPr>
          <p:nvPr/>
        </p:nvPicPr>
        <p:blipFill>
          <a:blip r:embed="rId6"/>
          <a:stretch>
            <a:fillRect/>
          </a:stretch>
        </p:blipFill>
        <p:spPr>
          <a:xfrm>
            <a:off x="5029200" y="7300354"/>
            <a:ext cx="549263" cy="438242"/>
          </a:xfrm>
          <a:prstGeom prst="rect">
            <a:avLst/>
          </a:prstGeom>
        </p:spPr>
      </p:pic>
      <p:pic>
        <p:nvPicPr>
          <p:cNvPr id="23" name="Imagen 22">
            <a:extLst>
              <a:ext uri="{FF2B5EF4-FFF2-40B4-BE49-F238E27FC236}">
                <a16:creationId xmlns:a16="http://schemas.microsoft.com/office/drawing/2014/main" id="{D5B9E257-A70B-4A31-43E0-6C6EA690932A}"/>
              </a:ext>
            </a:extLst>
          </p:cNvPr>
          <p:cNvPicPr>
            <a:picLocks noChangeAspect="1"/>
          </p:cNvPicPr>
          <p:nvPr/>
        </p:nvPicPr>
        <p:blipFill>
          <a:blip r:embed="rId6"/>
          <a:stretch>
            <a:fillRect/>
          </a:stretch>
        </p:blipFill>
        <p:spPr>
          <a:xfrm>
            <a:off x="5029199" y="7948472"/>
            <a:ext cx="549263" cy="438242"/>
          </a:xfrm>
          <a:prstGeom prst="rect">
            <a:avLst/>
          </a:prstGeom>
        </p:spPr>
      </p:pic>
      <p:pic>
        <p:nvPicPr>
          <p:cNvPr id="24" name="Imagen 23">
            <a:extLst>
              <a:ext uri="{FF2B5EF4-FFF2-40B4-BE49-F238E27FC236}">
                <a16:creationId xmlns:a16="http://schemas.microsoft.com/office/drawing/2014/main" id="{BBE6A8C2-A209-EDEC-E0C5-1D360D1F62EB}"/>
              </a:ext>
            </a:extLst>
          </p:cNvPr>
          <p:cNvPicPr>
            <a:picLocks noChangeAspect="1"/>
          </p:cNvPicPr>
          <p:nvPr/>
        </p:nvPicPr>
        <p:blipFill>
          <a:blip r:embed="rId6"/>
          <a:stretch>
            <a:fillRect/>
          </a:stretch>
        </p:blipFill>
        <p:spPr>
          <a:xfrm>
            <a:off x="12134876" y="7304993"/>
            <a:ext cx="549263" cy="438242"/>
          </a:xfrm>
          <a:prstGeom prst="rect">
            <a:avLst/>
          </a:prstGeom>
        </p:spPr>
      </p:pic>
      <p:pic>
        <p:nvPicPr>
          <p:cNvPr id="25" name="Imagen 24">
            <a:extLst>
              <a:ext uri="{FF2B5EF4-FFF2-40B4-BE49-F238E27FC236}">
                <a16:creationId xmlns:a16="http://schemas.microsoft.com/office/drawing/2014/main" id="{70E3519F-E7B9-6092-00AE-8F8CDF73D011}"/>
              </a:ext>
            </a:extLst>
          </p:cNvPr>
          <p:cNvPicPr>
            <a:picLocks noChangeAspect="1"/>
          </p:cNvPicPr>
          <p:nvPr/>
        </p:nvPicPr>
        <p:blipFill>
          <a:blip r:embed="rId6"/>
          <a:stretch>
            <a:fillRect/>
          </a:stretch>
        </p:blipFill>
        <p:spPr>
          <a:xfrm>
            <a:off x="12160277" y="7962236"/>
            <a:ext cx="549263" cy="438242"/>
          </a:xfrm>
          <a:prstGeom prst="rect">
            <a:avLst/>
          </a:prstGeom>
        </p:spPr>
      </p:pic>
      <p:pic>
        <p:nvPicPr>
          <p:cNvPr id="27" name="Imagen 26">
            <a:extLst>
              <a:ext uri="{FF2B5EF4-FFF2-40B4-BE49-F238E27FC236}">
                <a16:creationId xmlns:a16="http://schemas.microsoft.com/office/drawing/2014/main" id="{E7831855-5155-043C-7AC8-6CB063C359DC}"/>
              </a:ext>
            </a:extLst>
          </p:cNvPr>
          <p:cNvPicPr>
            <a:picLocks noChangeAspect="1"/>
          </p:cNvPicPr>
          <p:nvPr/>
        </p:nvPicPr>
        <p:blipFill>
          <a:blip r:embed="rId7"/>
          <a:stretch>
            <a:fillRect/>
          </a:stretch>
        </p:blipFill>
        <p:spPr>
          <a:xfrm>
            <a:off x="6203379" y="7300353"/>
            <a:ext cx="549263" cy="504057"/>
          </a:xfrm>
          <a:prstGeom prst="rect">
            <a:avLst/>
          </a:prstGeom>
        </p:spPr>
      </p:pic>
      <p:pic>
        <p:nvPicPr>
          <p:cNvPr id="28" name="Imagen 27">
            <a:extLst>
              <a:ext uri="{FF2B5EF4-FFF2-40B4-BE49-F238E27FC236}">
                <a16:creationId xmlns:a16="http://schemas.microsoft.com/office/drawing/2014/main" id="{D97B3B1F-AE52-0721-C782-A4B108E9EEB5}"/>
              </a:ext>
            </a:extLst>
          </p:cNvPr>
          <p:cNvPicPr>
            <a:picLocks noChangeAspect="1"/>
          </p:cNvPicPr>
          <p:nvPr/>
        </p:nvPicPr>
        <p:blipFill>
          <a:blip r:embed="rId7"/>
          <a:stretch>
            <a:fillRect/>
          </a:stretch>
        </p:blipFill>
        <p:spPr>
          <a:xfrm>
            <a:off x="6203378" y="7909121"/>
            <a:ext cx="549263" cy="504057"/>
          </a:xfrm>
          <a:prstGeom prst="rect">
            <a:avLst/>
          </a:prstGeom>
        </p:spPr>
      </p:pic>
      <p:pic>
        <p:nvPicPr>
          <p:cNvPr id="29" name="Imagen 28">
            <a:extLst>
              <a:ext uri="{FF2B5EF4-FFF2-40B4-BE49-F238E27FC236}">
                <a16:creationId xmlns:a16="http://schemas.microsoft.com/office/drawing/2014/main" id="{34CB816C-1481-D02D-6798-902926903986}"/>
              </a:ext>
            </a:extLst>
          </p:cNvPr>
          <p:cNvPicPr>
            <a:picLocks noChangeAspect="1"/>
          </p:cNvPicPr>
          <p:nvPr/>
        </p:nvPicPr>
        <p:blipFill>
          <a:blip r:embed="rId7"/>
          <a:stretch>
            <a:fillRect/>
          </a:stretch>
        </p:blipFill>
        <p:spPr>
          <a:xfrm>
            <a:off x="13129173" y="7267446"/>
            <a:ext cx="549263" cy="504057"/>
          </a:xfrm>
          <a:prstGeom prst="rect">
            <a:avLst/>
          </a:prstGeom>
        </p:spPr>
      </p:pic>
      <p:pic>
        <p:nvPicPr>
          <p:cNvPr id="30" name="Imagen 29">
            <a:extLst>
              <a:ext uri="{FF2B5EF4-FFF2-40B4-BE49-F238E27FC236}">
                <a16:creationId xmlns:a16="http://schemas.microsoft.com/office/drawing/2014/main" id="{4127DB7A-6ACD-7151-0AC7-8E406370167D}"/>
              </a:ext>
            </a:extLst>
          </p:cNvPr>
          <p:cNvPicPr>
            <a:picLocks noChangeAspect="1"/>
          </p:cNvPicPr>
          <p:nvPr/>
        </p:nvPicPr>
        <p:blipFill>
          <a:blip r:embed="rId7"/>
          <a:stretch>
            <a:fillRect/>
          </a:stretch>
        </p:blipFill>
        <p:spPr>
          <a:xfrm>
            <a:off x="13129172" y="7909121"/>
            <a:ext cx="549263" cy="504057"/>
          </a:xfrm>
          <a:prstGeom prst="rect">
            <a:avLst/>
          </a:prstGeom>
        </p:spPr>
      </p:pic>
    </p:spTree>
    <p:extLst>
      <p:ext uri="{BB962C8B-B14F-4D97-AF65-F5344CB8AC3E}">
        <p14:creationId xmlns:p14="http://schemas.microsoft.com/office/powerpoint/2010/main" val="339134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88D46C-0CE4-92FD-37B8-58F3D55299A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795D2C2-1BF1-373C-EAA7-168F1B4BE906}"/>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F40202BB-EFD9-FF5A-2712-627CFFC69F01}"/>
              </a:ext>
            </a:extLst>
          </p:cNvPr>
          <p:cNvSpPr>
            <a:spLocks noGrp="1"/>
          </p:cNvSpPr>
          <p:nvPr>
            <p:ph type="sldNum" sz="quarter" idx="12"/>
          </p:nvPr>
        </p:nvSpPr>
        <p:spPr/>
        <p:txBody>
          <a:bodyPr/>
          <a:lstStyle/>
          <a:p>
            <a:fld id="{4D2C2D9E-9A3D-48B7-9D20-88A0BF5D47E1}" type="slidenum">
              <a:rPr lang="el-GR" sz="2400" b="1" smtClean="0"/>
              <a:pPr/>
              <a:t>23</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5407DC7E-84FC-4007-30DB-B08974189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772B0FBD-D6C1-95D6-299F-EFCF838B0F55}"/>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4E7FBC1A-534B-FC5C-A90A-B5FD539FA407}"/>
              </a:ext>
            </a:extLst>
          </p:cNvPr>
          <p:cNvSpPr txBox="1"/>
          <p:nvPr/>
        </p:nvSpPr>
        <p:spPr>
          <a:xfrm>
            <a:off x="552997" y="2315083"/>
            <a:ext cx="14554200" cy="1077218"/>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8">
            <a:extLst>
              <a:ext uri="{FF2B5EF4-FFF2-40B4-BE49-F238E27FC236}">
                <a16:creationId xmlns:a16="http://schemas.microsoft.com/office/drawing/2014/main" id="{C9BB43F0-D099-23D2-85B7-E11897856437}"/>
              </a:ext>
            </a:extLst>
          </p:cNvPr>
          <p:cNvGraphicFramePr>
            <a:graphicFrameLocks noGrp="1"/>
          </p:cNvGraphicFramePr>
          <p:nvPr>
            <p:extLst>
              <p:ext uri="{D42A27DB-BD31-4B8C-83A1-F6EECF244321}">
                <p14:modId xmlns:p14="http://schemas.microsoft.com/office/powerpoint/2010/main" val="3219408682"/>
              </p:ext>
            </p:extLst>
          </p:nvPr>
        </p:nvGraphicFramePr>
        <p:xfrm>
          <a:off x="838200" y="4269780"/>
          <a:ext cx="15785282" cy="4217435"/>
        </p:xfrm>
        <a:graphic>
          <a:graphicData uri="http://schemas.openxmlformats.org/drawingml/2006/table">
            <a:tbl>
              <a:tblPr firstRow="1" firstCol="1" bandRow="1"/>
              <a:tblGrid>
                <a:gridCol w="3810000">
                  <a:extLst>
                    <a:ext uri="{9D8B030D-6E8A-4147-A177-3AD203B41FA5}">
                      <a16:colId xmlns:a16="http://schemas.microsoft.com/office/drawing/2014/main" val="4108011095"/>
                    </a:ext>
                  </a:extLst>
                </a:gridCol>
                <a:gridCol w="11975282">
                  <a:extLst>
                    <a:ext uri="{9D8B030D-6E8A-4147-A177-3AD203B41FA5}">
                      <a16:colId xmlns:a16="http://schemas.microsoft.com/office/drawing/2014/main" val="1608788908"/>
                    </a:ext>
                  </a:extLst>
                </a:gridCol>
              </a:tblGrid>
              <a:tr h="451939">
                <a:tc rowSpan="9">
                  <a:txBody>
                    <a:bodyPr/>
                    <a:lstStyle/>
                    <a:p>
                      <a:pPr marL="0" algn="ctr" defTabSz="914400" rtl="0" eaLnBrk="1" latinLnBrk="0" hangingPunct="1">
                        <a:lnSpc>
                          <a:spcPct val="107000"/>
                        </a:lnSpc>
                        <a:spcAft>
                          <a:spcPts val="800"/>
                        </a:spcAft>
                      </a:pP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REACHED</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r h="601923">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718062"/>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558180"/>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82396"/>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867319"/>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407731"/>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6657519"/>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4316167"/>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44712"/>
                  </a:ext>
                </a:extLst>
              </a:tr>
            </a:tbl>
          </a:graphicData>
        </a:graphic>
      </p:graphicFrame>
      <p:sp>
        <p:nvSpPr>
          <p:cNvPr id="9" name="Marcador de contenido 3">
            <a:extLst>
              <a:ext uri="{FF2B5EF4-FFF2-40B4-BE49-F238E27FC236}">
                <a16:creationId xmlns:a16="http://schemas.microsoft.com/office/drawing/2014/main" id="{8DEE257E-2B75-8E2A-D8A1-BC95A14AD711}"/>
              </a:ext>
            </a:extLst>
          </p:cNvPr>
          <p:cNvSpPr>
            <a:spLocks noGrp="1"/>
          </p:cNvSpPr>
          <p:nvPr>
            <p:ph sz="quarter" idx="14"/>
          </p:nvPr>
        </p:nvSpPr>
        <p:spPr>
          <a:xfrm>
            <a:off x="641053" y="2828641"/>
            <a:ext cx="17110883" cy="461666"/>
          </a:xfrm>
        </p:spPr>
        <p:txBody>
          <a:bodyPr/>
          <a:lstStyle/>
          <a:p>
            <a:pPr marL="0" indent="0" algn="just">
              <a:spcBef>
                <a:spcPts val="1800"/>
              </a:spcBef>
              <a:spcAft>
                <a:spcPts val="600"/>
              </a:spcAft>
              <a:buNone/>
            </a:pPr>
            <a:r>
              <a:rPr lang="es-ES" sz="2800" b="1" dirty="0"/>
              <a:t>5</a:t>
            </a:r>
            <a:r>
              <a:rPr lang="es-ES" sz="2800" dirty="0"/>
              <a:t>- </a:t>
            </a:r>
            <a:r>
              <a:rPr lang="en-US" sz="2800" dirty="0"/>
              <a:t>Points to improve in relation to transportation (missing indicators). Classify indicators according to</a:t>
            </a:r>
            <a:r>
              <a:rPr lang="es-ES" sz="2800" dirty="0"/>
              <a:t>: </a:t>
            </a:r>
            <a:r>
              <a:rPr lang="es-ES" sz="2800" dirty="0" err="1">
                <a:solidFill>
                  <a:srgbClr val="60A500"/>
                </a:solidFill>
              </a:rPr>
              <a:t>reached</a:t>
            </a:r>
            <a:r>
              <a:rPr lang="es-ES" sz="2800" dirty="0"/>
              <a:t>, </a:t>
            </a:r>
            <a:r>
              <a:rPr lang="es-ES" sz="2800" dirty="0">
                <a:solidFill>
                  <a:srgbClr val="FFC000"/>
                </a:solidFill>
              </a:rPr>
              <a:t>in </a:t>
            </a:r>
            <a:r>
              <a:rPr lang="es-ES" sz="2800" dirty="0" err="1">
                <a:solidFill>
                  <a:srgbClr val="FFC000"/>
                </a:solidFill>
              </a:rPr>
              <a:t>process</a:t>
            </a:r>
            <a:r>
              <a:rPr lang="es-ES" sz="2800" dirty="0">
                <a:solidFill>
                  <a:srgbClr val="FFC000"/>
                </a:solidFill>
              </a:rPr>
              <a:t> </a:t>
            </a:r>
            <a:r>
              <a:rPr lang="es-ES" sz="2800" dirty="0"/>
              <a:t>o </a:t>
            </a:r>
            <a:r>
              <a:rPr lang="es-ES" sz="2800" dirty="0" err="1">
                <a:solidFill>
                  <a:srgbClr val="FF0000"/>
                </a:solidFill>
              </a:rPr>
              <a:t>necessary</a:t>
            </a:r>
            <a:r>
              <a:rPr lang="es-ES" sz="2800" dirty="0">
                <a:solidFill>
                  <a:srgbClr val="FF0000"/>
                </a:solidFill>
              </a:rPr>
              <a:t> </a:t>
            </a:r>
            <a:r>
              <a:rPr lang="es-ES" sz="2800" dirty="0" err="1">
                <a:solidFill>
                  <a:srgbClr val="FF0000"/>
                </a:solidFill>
              </a:rPr>
              <a:t>but</a:t>
            </a:r>
            <a:r>
              <a:rPr lang="es-ES" sz="2800" dirty="0">
                <a:solidFill>
                  <a:srgbClr val="FF0000"/>
                </a:solidFill>
              </a:rPr>
              <a:t> </a:t>
            </a:r>
            <a:r>
              <a:rPr lang="es-ES" sz="2800" dirty="0" err="1">
                <a:solidFill>
                  <a:srgbClr val="FF0000"/>
                </a:solidFill>
              </a:rPr>
              <a:t>absent</a:t>
            </a:r>
            <a:r>
              <a:rPr lang="es-ES" sz="2800" dirty="0"/>
              <a:t>. </a:t>
            </a:r>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Tree>
    <p:extLst>
      <p:ext uri="{BB962C8B-B14F-4D97-AF65-F5344CB8AC3E}">
        <p14:creationId xmlns:p14="http://schemas.microsoft.com/office/powerpoint/2010/main" val="109178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BECA71-3505-8884-A2DD-8E00A1B670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C5E747-9A9F-5A45-E433-B3AC42F1B1CB}"/>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341EA232-1A92-8CAE-DA6B-09C73E2736E0}"/>
              </a:ext>
            </a:extLst>
          </p:cNvPr>
          <p:cNvSpPr>
            <a:spLocks noGrp="1"/>
          </p:cNvSpPr>
          <p:nvPr>
            <p:ph type="sldNum" sz="quarter" idx="12"/>
          </p:nvPr>
        </p:nvSpPr>
        <p:spPr/>
        <p:txBody>
          <a:bodyPr/>
          <a:lstStyle/>
          <a:p>
            <a:fld id="{4D2C2D9E-9A3D-48B7-9D20-88A0BF5D47E1}" type="slidenum">
              <a:rPr lang="el-GR" sz="2400" b="1" smtClean="0"/>
              <a:pPr/>
              <a:t>24</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548767AF-0681-EFDD-60DD-CE49D6B43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9D05C7B9-4D12-700A-9F29-728BE0954DCB}"/>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7E5DF00F-390B-8B4A-E302-8F1205375C4F}"/>
              </a:ext>
            </a:extLst>
          </p:cNvPr>
          <p:cNvSpPr txBox="1"/>
          <p:nvPr/>
        </p:nvSpPr>
        <p:spPr>
          <a:xfrm>
            <a:off x="552997" y="2315083"/>
            <a:ext cx="14554200"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8">
            <a:extLst>
              <a:ext uri="{FF2B5EF4-FFF2-40B4-BE49-F238E27FC236}">
                <a16:creationId xmlns:a16="http://schemas.microsoft.com/office/drawing/2014/main" id="{DF662075-BA7B-AF31-B89C-BE02EED797E8}"/>
              </a:ext>
            </a:extLst>
          </p:cNvPr>
          <p:cNvGraphicFramePr>
            <a:graphicFrameLocks noGrp="1"/>
          </p:cNvGraphicFramePr>
          <p:nvPr>
            <p:extLst>
              <p:ext uri="{D42A27DB-BD31-4B8C-83A1-F6EECF244321}">
                <p14:modId xmlns:p14="http://schemas.microsoft.com/office/powerpoint/2010/main" val="834520174"/>
              </p:ext>
            </p:extLst>
          </p:nvPr>
        </p:nvGraphicFramePr>
        <p:xfrm>
          <a:off x="762000" y="2904091"/>
          <a:ext cx="15785282" cy="2861618"/>
        </p:xfrm>
        <a:graphic>
          <a:graphicData uri="http://schemas.openxmlformats.org/drawingml/2006/table">
            <a:tbl>
              <a:tblPr firstRow="1" firstCol="1" bandRow="1"/>
              <a:tblGrid>
                <a:gridCol w="3810000">
                  <a:extLst>
                    <a:ext uri="{9D8B030D-6E8A-4147-A177-3AD203B41FA5}">
                      <a16:colId xmlns:a16="http://schemas.microsoft.com/office/drawing/2014/main" val="4108011095"/>
                    </a:ext>
                  </a:extLst>
                </a:gridCol>
                <a:gridCol w="11975282">
                  <a:extLst>
                    <a:ext uri="{9D8B030D-6E8A-4147-A177-3AD203B41FA5}">
                      <a16:colId xmlns:a16="http://schemas.microsoft.com/office/drawing/2014/main" val="1608788908"/>
                    </a:ext>
                  </a:extLst>
                </a:gridCol>
              </a:tblGrid>
              <a:tr h="451939">
                <a:tc rowSpan="6">
                  <a:txBody>
                    <a:bodyPr/>
                    <a:lstStyle/>
                    <a:p>
                      <a:pPr marL="0" algn="ctr" defTabSz="914400" rtl="0" eaLnBrk="1" latinLnBrk="0" hangingPunct="1">
                        <a:lnSpc>
                          <a:spcPct val="107000"/>
                        </a:lnSpc>
                        <a:spcAft>
                          <a:spcPts val="800"/>
                        </a:spcAft>
                      </a:pP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IN PROCESS</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8800"/>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r h="601923">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718062"/>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558180"/>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82396"/>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867319"/>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407731"/>
                  </a:ext>
                </a:extLst>
              </a:tr>
            </a:tbl>
          </a:graphicData>
        </a:graphic>
      </p:graphicFrame>
      <p:graphicFrame>
        <p:nvGraphicFramePr>
          <p:cNvPr id="3" name="Table 8">
            <a:extLst>
              <a:ext uri="{FF2B5EF4-FFF2-40B4-BE49-F238E27FC236}">
                <a16:creationId xmlns:a16="http://schemas.microsoft.com/office/drawing/2014/main" id="{73599AA9-1602-4D64-C1EB-E47123E01FCD}"/>
              </a:ext>
            </a:extLst>
          </p:cNvPr>
          <p:cNvGraphicFramePr>
            <a:graphicFrameLocks noGrp="1"/>
          </p:cNvGraphicFramePr>
          <p:nvPr>
            <p:extLst>
              <p:ext uri="{D42A27DB-BD31-4B8C-83A1-F6EECF244321}">
                <p14:modId xmlns:p14="http://schemas.microsoft.com/office/powerpoint/2010/main" val="1997798563"/>
              </p:ext>
            </p:extLst>
          </p:nvPr>
        </p:nvGraphicFramePr>
        <p:xfrm>
          <a:off x="762000" y="5932086"/>
          <a:ext cx="15785282" cy="2861618"/>
        </p:xfrm>
        <a:graphic>
          <a:graphicData uri="http://schemas.openxmlformats.org/drawingml/2006/table">
            <a:tbl>
              <a:tblPr firstRow="1" firstCol="1" bandRow="1"/>
              <a:tblGrid>
                <a:gridCol w="3810000">
                  <a:extLst>
                    <a:ext uri="{9D8B030D-6E8A-4147-A177-3AD203B41FA5}">
                      <a16:colId xmlns:a16="http://schemas.microsoft.com/office/drawing/2014/main" val="4108011095"/>
                    </a:ext>
                  </a:extLst>
                </a:gridCol>
                <a:gridCol w="11975282">
                  <a:extLst>
                    <a:ext uri="{9D8B030D-6E8A-4147-A177-3AD203B41FA5}">
                      <a16:colId xmlns:a16="http://schemas.microsoft.com/office/drawing/2014/main" val="1608788908"/>
                    </a:ext>
                  </a:extLst>
                </a:gridCol>
              </a:tblGrid>
              <a:tr h="451939">
                <a:tc rowSpan="6">
                  <a:txBody>
                    <a:bodyPr/>
                    <a:lstStyle/>
                    <a:p>
                      <a:pPr marL="0" algn="ctr" defTabSz="914400" rtl="0" eaLnBrk="1" latinLnBrk="0" hangingPunct="1">
                        <a:lnSpc>
                          <a:spcPct val="107000"/>
                        </a:lnSpc>
                        <a:spcAft>
                          <a:spcPts val="800"/>
                        </a:spcAft>
                      </a:pPr>
                      <a:r>
                        <a:rPr lang="es-ES"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NECESSARY BUT ABSENT</a:t>
                      </a: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918722"/>
                  </a:ext>
                </a:extLst>
              </a:tr>
              <a:tr h="601923">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718062"/>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558180"/>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82396"/>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867319"/>
                  </a:ext>
                </a:extLst>
              </a:tr>
              <a:tr h="451939">
                <a:tc vMerge="1">
                  <a:txBody>
                    <a:bodyPr/>
                    <a:lstStyle/>
                    <a:p>
                      <a:pPr marL="0" algn="l" defTabSz="914400" rtl="0" eaLnBrk="1" latinLnBrk="0" hangingPunct="1">
                        <a:lnSpc>
                          <a:spcPct val="107000"/>
                        </a:lnSpc>
                        <a:spcAft>
                          <a:spcPts val="800"/>
                        </a:spcAft>
                      </a:pPr>
                      <a:endParaRPr lang="en-GB" sz="24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l">
                        <a:lnSpc>
                          <a:spcPct val="107000"/>
                        </a:lnSpc>
                        <a:spcAft>
                          <a:spcPts val="800"/>
                        </a:spcAft>
                      </a:pPr>
                      <a:endParaRPr lang="en-GB" sz="2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407731"/>
                  </a:ext>
                </a:extLst>
              </a:tr>
            </a:tbl>
          </a:graphicData>
        </a:graphic>
      </p:graphicFrame>
    </p:spTree>
    <p:extLst>
      <p:ext uri="{BB962C8B-B14F-4D97-AF65-F5344CB8AC3E}">
        <p14:creationId xmlns:p14="http://schemas.microsoft.com/office/powerpoint/2010/main" val="293758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5E9A84-EFDF-7A09-AB72-CDB1679562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212AD3-450E-0FA3-306E-17365AB11549}"/>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6BEFEA86-1D0E-B3CF-1DE6-53F0A6A84D8C}"/>
              </a:ext>
            </a:extLst>
          </p:cNvPr>
          <p:cNvSpPr>
            <a:spLocks noGrp="1"/>
          </p:cNvSpPr>
          <p:nvPr>
            <p:ph type="sldNum" sz="quarter" idx="12"/>
          </p:nvPr>
        </p:nvSpPr>
        <p:spPr/>
        <p:txBody>
          <a:bodyPr/>
          <a:lstStyle/>
          <a:p>
            <a:fld id="{4D2C2D9E-9A3D-48B7-9D20-88A0BF5D47E1}" type="slidenum">
              <a:rPr lang="el-GR" sz="2400" b="1" smtClean="0"/>
              <a:pPr/>
              <a:t>25</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91F4DB4B-F0A8-600E-C91C-150918EAD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3C8A3E5D-35BB-C737-9275-C64396334EA5}"/>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314AB851-312E-01E3-4DA6-056D57DB47E9}"/>
              </a:ext>
            </a:extLst>
          </p:cNvPr>
          <p:cNvSpPr txBox="1"/>
          <p:nvPr/>
        </p:nvSpPr>
        <p:spPr>
          <a:xfrm>
            <a:off x="588557" y="2248121"/>
            <a:ext cx="14554200"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Marcador de contenido 3">
            <a:extLst>
              <a:ext uri="{FF2B5EF4-FFF2-40B4-BE49-F238E27FC236}">
                <a16:creationId xmlns:a16="http://schemas.microsoft.com/office/drawing/2014/main" id="{76246C5C-C4F5-1904-1758-127F9480FBB3}"/>
              </a:ext>
            </a:extLst>
          </p:cNvPr>
          <p:cNvSpPr>
            <a:spLocks noGrp="1"/>
          </p:cNvSpPr>
          <p:nvPr>
            <p:ph sz="quarter" idx="14"/>
          </p:nvPr>
        </p:nvSpPr>
        <p:spPr>
          <a:xfrm>
            <a:off x="588556" y="2776898"/>
            <a:ext cx="17110883" cy="461666"/>
          </a:xfrm>
        </p:spPr>
        <p:txBody>
          <a:bodyPr/>
          <a:lstStyle/>
          <a:p>
            <a:pPr marL="0" indent="0" algn="just">
              <a:spcBef>
                <a:spcPts val="1800"/>
              </a:spcBef>
              <a:spcAft>
                <a:spcPts val="600"/>
              </a:spcAft>
              <a:buNone/>
            </a:pPr>
            <a:r>
              <a:rPr lang="es-ES" sz="2800" b="1" dirty="0"/>
              <a:t>6-</a:t>
            </a:r>
            <a:r>
              <a:rPr lang="es-ES" sz="2800" dirty="0"/>
              <a:t> </a:t>
            </a:r>
            <a:r>
              <a:rPr lang="en-US" sz="2800" dirty="0"/>
              <a:t>Propose measures considering the availability of resources for power generation and cooling/heating production, as well as the results of the indicator ranking. To facilitate the process, the following information is provided to consider in order to assess each of the proposed measures. </a:t>
            </a:r>
            <a:r>
              <a:rPr lang="es-ES" sz="2800" dirty="0"/>
              <a:t> </a:t>
            </a:r>
          </a:p>
        </p:txBody>
      </p:sp>
      <p:graphicFrame>
        <p:nvGraphicFramePr>
          <p:cNvPr id="3" name="Table 9">
            <a:extLst>
              <a:ext uri="{FF2B5EF4-FFF2-40B4-BE49-F238E27FC236}">
                <a16:creationId xmlns:a16="http://schemas.microsoft.com/office/drawing/2014/main" id="{E770C086-265F-F324-B111-C1BC70D12296}"/>
              </a:ext>
            </a:extLst>
          </p:cNvPr>
          <p:cNvGraphicFramePr>
            <a:graphicFrameLocks noGrp="1"/>
          </p:cNvGraphicFramePr>
          <p:nvPr>
            <p:extLst>
              <p:ext uri="{D42A27DB-BD31-4B8C-83A1-F6EECF244321}">
                <p14:modId xmlns:p14="http://schemas.microsoft.com/office/powerpoint/2010/main" val="4075063283"/>
              </p:ext>
            </p:extLst>
          </p:nvPr>
        </p:nvGraphicFramePr>
        <p:xfrm>
          <a:off x="695949" y="4479739"/>
          <a:ext cx="17003490" cy="4240121"/>
        </p:xfrm>
        <a:graphic>
          <a:graphicData uri="http://schemas.openxmlformats.org/drawingml/2006/table">
            <a:tbl>
              <a:tblPr firstRow="1" firstCol="1" bandRow="1"/>
              <a:tblGrid>
                <a:gridCol w="9028870">
                  <a:extLst>
                    <a:ext uri="{9D8B030D-6E8A-4147-A177-3AD203B41FA5}">
                      <a16:colId xmlns:a16="http://schemas.microsoft.com/office/drawing/2014/main" val="4108011095"/>
                    </a:ext>
                  </a:extLst>
                </a:gridCol>
                <a:gridCol w="7974620">
                  <a:extLst>
                    <a:ext uri="{9D8B030D-6E8A-4147-A177-3AD203B41FA5}">
                      <a16:colId xmlns:a16="http://schemas.microsoft.com/office/drawing/2014/main" val="1608788908"/>
                    </a:ext>
                  </a:extLst>
                </a:gridCol>
              </a:tblGrid>
              <a:tr h="500888">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MEASURES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CONSIDERATIONS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1374474">
                <a:tc>
                  <a:txBody>
                    <a:bodyPr/>
                    <a:lstStyle/>
                    <a:p>
                      <a:pPr marL="0" algn="l" defTabSz="914400" rtl="0" eaLnBrk="1" latinLnBrk="0" hangingPunct="1">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Renewal of the municipal fleet with electric or plug-in hybrid vehicles</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    </a:t>
                      </a: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lnSpc>
                          <a:spcPct val="107000"/>
                        </a:lnSpc>
                        <a:spcAft>
                          <a:spcPts val="800"/>
                        </a:spcAft>
                        <a:buFontTx/>
                        <a:buChar char="-"/>
                      </a:pP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Electric </a:t>
                      </a:r>
                      <a:r>
                        <a:rPr lang="es-ES" sz="18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vehicle</a:t>
                      </a: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s-ES" sz="18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charging</a:t>
                      </a: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s-ES" sz="18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points</a:t>
                      </a:r>
                      <a:endPar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lnSpc>
                          <a:spcPct val="107000"/>
                        </a:lnSpc>
                        <a:spcAft>
                          <a:spcPts val="800"/>
                        </a:spcAft>
                        <a:buFontTx/>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Electric vehicle recharging points near multimodal zones</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941809">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Replacement of existing luminaires with new ones equipped with LED lamps and remote management.</a:t>
                      </a:r>
                      <a:endParaRPr lang="es-E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706356">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r>
                        <a:rPr lang="en-US" sz="18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Installation of renewable energies (photovoltaic and thermal) for electricity generation and DHW.</a:t>
                      </a:r>
                      <a:endParaRPr lang="es-ES" sz="18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geothermal and/or biomass potential</a:t>
                      </a:r>
                      <a:endPar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716594">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Regulatory and technical development of energy saving and efficiency criteria and bioclimatic construction</a:t>
                      </a:r>
                      <a:endParaRPr lang="es-E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geothermal and/or biomass potential</a:t>
                      </a:r>
                      <a:endPar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bl>
          </a:graphicData>
        </a:graphic>
      </p:graphicFrame>
    </p:spTree>
    <p:extLst>
      <p:ext uri="{BB962C8B-B14F-4D97-AF65-F5344CB8AC3E}">
        <p14:creationId xmlns:p14="http://schemas.microsoft.com/office/powerpoint/2010/main" val="196203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A012CC-5905-3568-007B-FB0EB5601AC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9ED2D1-EAA5-08A1-35C2-D4D53019245F}"/>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CA6167F4-C651-5F03-D7BD-0E1256F2443E}"/>
              </a:ext>
            </a:extLst>
          </p:cNvPr>
          <p:cNvSpPr>
            <a:spLocks noGrp="1"/>
          </p:cNvSpPr>
          <p:nvPr>
            <p:ph type="sldNum" sz="quarter" idx="12"/>
          </p:nvPr>
        </p:nvSpPr>
        <p:spPr/>
        <p:txBody>
          <a:bodyPr/>
          <a:lstStyle/>
          <a:p>
            <a:fld id="{4D2C2D9E-9A3D-48B7-9D20-88A0BF5D47E1}" type="slidenum">
              <a:rPr lang="el-GR" sz="2400" b="1" smtClean="0"/>
              <a:pPr/>
              <a:t>26</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2B0376A7-CE75-A097-5C64-62645C94C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A3D2CB23-8D62-3689-230D-4A7D8CF75812}"/>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D0D044C2-BD60-3CD9-8CC9-A515E52CABC6}"/>
              </a:ext>
            </a:extLst>
          </p:cNvPr>
          <p:cNvSpPr txBox="1"/>
          <p:nvPr/>
        </p:nvSpPr>
        <p:spPr>
          <a:xfrm>
            <a:off x="588557" y="2248121"/>
            <a:ext cx="14554200"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9">
            <a:extLst>
              <a:ext uri="{FF2B5EF4-FFF2-40B4-BE49-F238E27FC236}">
                <a16:creationId xmlns:a16="http://schemas.microsoft.com/office/drawing/2014/main" id="{D243B501-E5AF-FE18-E02F-150772CB5D0B}"/>
              </a:ext>
            </a:extLst>
          </p:cNvPr>
          <p:cNvGraphicFramePr>
            <a:graphicFrameLocks noGrp="1"/>
          </p:cNvGraphicFramePr>
          <p:nvPr>
            <p:extLst>
              <p:ext uri="{D42A27DB-BD31-4B8C-83A1-F6EECF244321}">
                <p14:modId xmlns:p14="http://schemas.microsoft.com/office/powerpoint/2010/main" val="944055286"/>
              </p:ext>
            </p:extLst>
          </p:nvPr>
        </p:nvGraphicFramePr>
        <p:xfrm>
          <a:off x="588557" y="3268197"/>
          <a:ext cx="17003490" cy="4788000"/>
        </p:xfrm>
        <a:graphic>
          <a:graphicData uri="http://schemas.openxmlformats.org/drawingml/2006/table">
            <a:tbl>
              <a:tblPr firstRow="1" firstCol="1" bandRow="1"/>
              <a:tblGrid>
                <a:gridCol w="7815946">
                  <a:extLst>
                    <a:ext uri="{9D8B030D-6E8A-4147-A177-3AD203B41FA5}">
                      <a16:colId xmlns:a16="http://schemas.microsoft.com/office/drawing/2014/main" val="4108011095"/>
                    </a:ext>
                  </a:extLst>
                </a:gridCol>
                <a:gridCol w="9187544">
                  <a:extLst>
                    <a:ext uri="{9D8B030D-6E8A-4147-A177-3AD203B41FA5}">
                      <a16:colId xmlns:a16="http://schemas.microsoft.com/office/drawing/2014/main" val="1608788908"/>
                    </a:ext>
                  </a:extLst>
                </a:gridCol>
              </a:tblGrid>
              <a:tr h="894833">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MEASURES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CONSIDERATIONS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847297">
                <a:tc>
                  <a:txBody>
                    <a:bodyPr/>
                    <a:lstStyle/>
                    <a:p>
                      <a:pPr algn="l">
                        <a:lnSpc>
                          <a:spcPct val="107000"/>
                        </a:lnSpc>
                        <a:spcAft>
                          <a:spcPts val="800"/>
                        </a:spcAf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Improvement of insulation and air conditioning systems</a:t>
                      </a:r>
                      <a:endParaRPr lang="en-GB" sz="4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1402635">
                <a:tc>
                  <a:txBody>
                    <a:bodyPr/>
                    <a:lstStyle/>
                    <a:p>
                      <a:pPr marL="0" algn="l" defTabSz="914400" rtl="0" eaLnBrk="1" latinLnBrk="0" hangingPunct="1">
                        <a:lnSpc>
                          <a:spcPct val="107000"/>
                        </a:lnSpc>
                        <a:spcAft>
                          <a:spcPts val="800"/>
                        </a:spcAft>
                      </a:pPr>
                      <a:r>
                        <a:rPr lang="en-US"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Energy audits in municipal facilities and street lighting</a:t>
                      </a:r>
                      <a:endParaRPr lang="en-GB"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Electric </a:t>
                      </a:r>
                      <a:r>
                        <a:rPr lang="es-ES" sz="2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vehicle</a:t>
                      </a: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s-ES" sz="2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charging</a:t>
                      </a: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s-ES" sz="2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points</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geothermal and/or biomass potential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75529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Installation of renewable self-consumption in municipal buildings</a:t>
                      </a:r>
                      <a:endParaRPr lang="en-GB"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r h="887941">
                <a:tc>
                  <a:txBody>
                    <a:bodyPr/>
                    <a:lstStyle/>
                    <a:p>
                      <a:pPr marL="0" algn="l" defTabSz="914400" rtl="0" eaLnBrk="1" latinLnBrk="0" hangingPunct="1">
                        <a:lnSpc>
                          <a:spcPct val="107000"/>
                        </a:lnSpc>
                        <a:spcAft>
                          <a:spcPts val="800"/>
                        </a:spcAft>
                      </a:pPr>
                      <a:r>
                        <a:rPr lang="en-US"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Procurement of green electricity (100% renewable)</a:t>
                      </a:r>
                      <a:endParaRPr lang="en-GB"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solar and/or wind potential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Medium or high geothermal and/or biomass potential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973740"/>
                  </a:ext>
                </a:extLst>
              </a:tr>
            </a:tbl>
          </a:graphicData>
        </a:graphic>
      </p:graphicFrame>
    </p:spTree>
    <p:extLst>
      <p:ext uri="{BB962C8B-B14F-4D97-AF65-F5344CB8AC3E}">
        <p14:creationId xmlns:p14="http://schemas.microsoft.com/office/powerpoint/2010/main" val="65971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49F0F8-BB16-A3D6-FFAA-8BE994FF430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1B4F909-6611-2E9E-D3D7-FB8D745891C9}"/>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B9B93470-A74C-E521-5E9D-319093A49AE2}"/>
              </a:ext>
            </a:extLst>
          </p:cNvPr>
          <p:cNvSpPr>
            <a:spLocks noGrp="1"/>
          </p:cNvSpPr>
          <p:nvPr>
            <p:ph type="sldNum" sz="quarter" idx="12"/>
          </p:nvPr>
        </p:nvSpPr>
        <p:spPr/>
        <p:txBody>
          <a:bodyPr/>
          <a:lstStyle/>
          <a:p>
            <a:fld id="{4D2C2D9E-9A3D-48B7-9D20-88A0BF5D47E1}" type="slidenum">
              <a:rPr lang="el-GR" sz="2400" b="1" smtClean="0"/>
              <a:pPr/>
              <a:t>27</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E2CD6BD9-7D22-0D62-C08A-632CC8521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02F28E07-7417-CF4D-486C-30BBC454E054}"/>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5ECE0F37-4482-7038-448A-91581DC9A5A4}"/>
              </a:ext>
            </a:extLst>
          </p:cNvPr>
          <p:cNvSpPr txBox="1"/>
          <p:nvPr/>
        </p:nvSpPr>
        <p:spPr>
          <a:xfrm>
            <a:off x="588557" y="2248121"/>
            <a:ext cx="14554200" cy="1077218"/>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9">
            <a:extLst>
              <a:ext uri="{FF2B5EF4-FFF2-40B4-BE49-F238E27FC236}">
                <a16:creationId xmlns:a16="http://schemas.microsoft.com/office/drawing/2014/main" id="{F6E2CC67-C7FF-01F1-2602-B45350CD6C4C}"/>
              </a:ext>
            </a:extLst>
          </p:cNvPr>
          <p:cNvGraphicFramePr>
            <a:graphicFrameLocks noGrp="1"/>
          </p:cNvGraphicFramePr>
          <p:nvPr>
            <p:extLst>
              <p:ext uri="{D42A27DB-BD31-4B8C-83A1-F6EECF244321}">
                <p14:modId xmlns:p14="http://schemas.microsoft.com/office/powerpoint/2010/main" val="4011586242"/>
              </p:ext>
            </p:extLst>
          </p:nvPr>
        </p:nvGraphicFramePr>
        <p:xfrm>
          <a:off x="642254" y="3184554"/>
          <a:ext cx="17003490" cy="5040000"/>
        </p:xfrm>
        <a:graphic>
          <a:graphicData uri="http://schemas.openxmlformats.org/drawingml/2006/table">
            <a:tbl>
              <a:tblPr firstRow="1" firstCol="1" bandRow="1"/>
              <a:tblGrid>
                <a:gridCol w="7815946">
                  <a:extLst>
                    <a:ext uri="{9D8B030D-6E8A-4147-A177-3AD203B41FA5}">
                      <a16:colId xmlns:a16="http://schemas.microsoft.com/office/drawing/2014/main" val="4108011095"/>
                    </a:ext>
                  </a:extLst>
                </a:gridCol>
                <a:gridCol w="9187544">
                  <a:extLst>
                    <a:ext uri="{9D8B030D-6E8A-4147-A177-3AD203B41FA5}">
                      <a16:colId xmlns:a16="http://schemas.microsoft.com/office/drawing/2014/main" val="1608788908"/>
                    </a:ext>
                  </a:extLst>
                </a:gridCol>
              </a:tblGrid>
              <a:tr h="928318">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MEASURES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CONSIDERATIONS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132827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2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Plan </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Communication, training and awareness plan </a:t>
                      </a:r>
                      <a:endParaRPr lang="en-GB" sz="4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are bicycle lanes for municipal access and circulation</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participation processes are in place for station/stop co-design</a:t>
                      </a:r>
                      <a:endPar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1862228">
                <a:tc>
                  <a:txBody>
                    <a:bodyPr/>
                    <a:lstStyle/>
                    <a:p>
                      <a:pPr algn="just">
                        <a:lnSpc>
                          <a:spcPct val="107000"/>
                        </a:lnSpc>
                        <a:spcAft>
                          <a:spcPts val="800"/>
                        </a:spcAf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Campaign to promote sustainable mobility</a:t>
                      </a:r>
                      <a:endParaRPr lang="en-GB" sz="4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are bicycle lanes for municipal access and circulation</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Bicycle and scooter parking available</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Multimodal public transport service platforms available to allow route planning and payments through a single channel</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921175">
                <a:tc>
                  <a:txBody>
                    <a:bodyPr/>
                    <a:lstStyle/>
                    <a:p>
                      <a:pPr algn="just">
                        <a:lnSpc>
                          <a:spcPct val="107000"/>
                        </a:lnSpc>
                        <a:spcAft>
                          <a:spcPts val="800"/>
                        </a:spcAft>
                      </a:pP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Promotion of walking and electric vehicles for personal mobility</a:t>
                      </a:r>
                      <a:endParaRPr lang="en-GB" sz="4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are bicycle lanes for municipal access and circulation</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Bicycle and scooter parking available</a:t>
                      </a:r>
                      <a:endParaRPr lang="es-ES" sz="2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bl>
          </a:graphicData>
        </a:graphic>
      </p:graphicFrame>
    </p:spTree>
    <p:extLst>
      <p:ext uri="{BB962C8B-B14F-4D97-AF65-F5344CB8AC3E}">
        <p14:creationId xmlns:p14="http://schemas.microsoft.com/office/powerpoint/2010/main" val="370460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53EFFB-FC1E-B963-1D75-49BAA1D30A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648267-D916-9BFD-3DB3-05F2BE50E69C}"/>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9070C26C-223E-928B-EE7D-B5E73A21AF92}"/>
              </a:ext>
            </a:extLst>
          </p:cNvPr>
          <p:cNvSpPr>
            <a:spLocks noGrp="1"/>
          </p:cNvSpPr>
          <p:nvPr>
            <p:ph type="sldNum" sz="quarter" idx="12"/>
          </p:nvPr>
        </p:nvSpPr>
        <p:spPr/>
        <p:txBody>
          <a:bodyPr/>
          <a:lstStyle/>
          <a:p>
            <a:fld id="{4D2C2D9E-9A3D-48B7-9D20-88A0BF5D47E1}" type="slidenum">
              <a:rPr lang="el-GR" sz="2400" b="1" smtClean="0"/>
              <a:pPr/>
              <a:t>28</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1D85C927-F615-94F1-E333-B22632F83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70E4C11C-7C42-8C16-DCE6-3D43FE8EE24C}"/>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22">
            <a:extLst>
              <a:ext uri="{FF2B5EF4-FFF2-40B4-BE49-F238E27FC236}">
                <a16:creationId xmlns:a16="http://schemas.microsoft.com/office/drawing/2014/main" id="{26E496AA-8640-CA2D-9C63-B69CCD85CB81}"/>
              </a:ext>
            </a:extLst>
          </p:cNvPr>
          <p:cNvSpPr txBox="1"/>
          <p:nvPr/>
        </p:nvSpPr>
        <p:spPr>
          <a:xfrm>
            <a:off x="588557" y="2248121"/>
            <a:ext cx="14554200" cy="584775"/>
          </a:xfrm>
          <a:prstGeom prst="rect">
            <a:avLst/>
          </a:prstGeom>
          <a:noFill/>
          <a:ln>
            <a:noFill/>
          </a:ln>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CREATE YOUR CASE STUDY</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9">
            <a:extLst>
              <a:ext uri="{FF2B5EF4-FFF2-40B4-BE49-F238E27FC236}">
                <a16:creationId xmlns:a16="http://schemas.microsoft.com/office/drawing/2014/main" id="{A6E5D919-8166-64A9-0E15-73D174F281FD}"/>
              </a:ext>
            </a:extLst>
          </p:cNvPr>
          <p:cNvGraphicFramePr>
            <a:graphicFrameLocks noGrp="1"/>
          </p:cNvGraphicFramePr>
          <p:nvPr>
            <p:extLst>
              <p:ext uri="{D42A27DB-BD31-4B8C-83A1-F6EECF244321}">
                <p14:modId xmlns:p14="http://schemas.microsoft.com/office/powerpoint/2010/main" val="826479519"/>
              </p:ext>
            </p:extLst>
          </p:nvPr>
        </p:nvGraphicFramePr>
        <p:xfrm>
          <a:off x="642254" y="3387978"/>
          <a:ext cx="17003490" cy="3271571"/>
        </p:xfrm>
        <a:graphic>
          <a:graphicData uri="http://schemas.openxmlformats.org/drawingml/2006/table">
            <a:tbl>
              <a:tblPr firstRow="1" firstCol="1" bandRow="1"/>
              <a:tblGrid>
                <a:gridCol w="7815946">
                  <a:extLst>
                    <a:ext uri="{9D8B030D-6E8A-4147-A177-3AD203B41FA5}">
                      <a16:colId xmlns:a16="http://schemas.microsoft.com/office/drawing/2014/main" val="4108011095"/>
                    </a:ext>
                  </a:extLst>
                </a:gridCol>
                <a:gridCol w="9187544">
                  <a:extLst>
                    <a:ext uri="{9D8B030D-6E8A-4147-A177-3AD203B41FA5}">
                      <a16:colId xmlns:a16="http://schemas.microsoft.com/office/drawing/2014/main" val="1608788908"/>
                    </a:ext>
                  </a:extLst>
                </a:gridCol>
              </a:tblGrid>
              <a:tr h="750977">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MEASURES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CONSIDERATIONS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1074531">
                <a:tc>
                  <a:txBody>
                    <a:bodyPr/>
                    <a:lstStyle/>
                    <a:p>
                      <a:pPr marL="0" algn="ctr" defTabSz="914400" rtl="0" eaLnBrk="1" latinLnBrk="0" hangingPunct="1">
                        <a:lnSpc>
                          <a:spcPct val="107000"/>
                        </a:lnSpc>
                        <a:spcAft>
                          <a:spcPts val="800"/>
                        </a:spcAft>
                      </a:pPr>
                      <a:r>
                        <a:rPr lang="es-ES" sz="2000" i="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ADD YOUR OWN MEASUREMENTS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ACCORDING TO THE MUNICIPAL CASUISTRY </a:t>
                      </a:r>
                      <a:endParaRPr lang="en-GB"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700864">
                <a:tc>
                  <a:txBody>
                    <a:bodyPr/>
                    <a:lstStyle/>
                    <a:p>
                      <a:pPr marL="0" algn="ctr" defTabSz="914400" rtl="0" eaLnBrk="1" latinLnBrk="0" hangingPunct="1">
                        <a:lnSpc>
                          <a:spcPct val="107000"/>
                        </a:lnSpc>
                        <a:spcAft>
                          <a:spcPts val="800"/>
                        </a:spcAft>
                      </a:pPr>
                      <a:r>
                        <a:rPr lang="es-ES" sz="2000" i="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ADD YOUR OWN MEASUREMENTS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ACCORDING TO THE MUNICIPAL CASUISTRY </a:t>
                      </a:r>
                      <a:endParaRPr lang="en-GB"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745199">
                <a:tc>
                  <a:txBody>
                    <a:bodyPr/>
                    <a:lstStyle/>
                    <a:p>
                      <a:pPr marL="0" algn="ctr" defTabSz="914400" rtl="0" eaLnBrk="1" latinLnBrk="0" hangingPunct="1">
                        <a:lnSpc>
                          <a:spcPct val="107000"/>
                        </a:lnSpc>
                        <a:spcAft>
                          <a:spcPts val="800"/>
                        </a:spcAft>
                      </a:pPr>
                      <a:r>
                        <a:rPr lang="es-ES" sz="2000" i="1"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ADD YOUR OWN MEASUREMENTS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ACCORDING TO THE MUNICIPAL CASUISTRY </a:t>
                      </a:r>
                      <a:endParaRPr lang="en-GB" sz="2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bl>
          </a:graphicData>
        </a:graphic>
      </p:graphicFrame>
      <p:pic>
        <p:nvPicPr>
          <p:cNvPr id="9" name="Gráfico 8" descr="Bombilla y lápiz con relleno sólido">
            <a:extLst>
              <a:ext uri="{FF2B5EF4-FFF2-40B4-BE49-F238E27FC236}">
                <a16:creationId xmlns:a16="http://schemas.microsoft.com/office/drawing/2014/main" id="{5A2CFD1E-36DB-AF06-D475-179DAFE95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23557" y="6530148"/>
            <a:ext cx="2438400" cy="2438400"/>
          </a:xfrm>
          <a:prstGeom prst="rect">
            <a:avLst/>
          </a:prstGeom>
        </p:spPr>
      </p:pic>
    </p:spTree>
    <p:extLst>
      <p:ext uri="{BB962C8B-B14F-4D97-AF65-F5344CB8AC3E}">
        <p14:creationId xmlns:p14="http://schemas.microsoft.com/office/powerpoint/2010/main" val="256957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descr="Un dibujo de una cara feliz&#10;&#10;Descripción generada automáticamente con confianza baja">
            <a:extLst>
              <a:ext uri="{FF2B5EF4-FFF2-40B4-BE49-F238E27FC236}">
                <a16:creationId xmlns:a16="http://schemas.microsoft.com/office/drawing/2014/main" id="{C0E756A8-8971-6038-2354-BB736209C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796" y="6660022"/>
            <a:ext cx="2689301" cy="1524861"/>
          </a:xfrm>
          <a:prstGeom prst="rect">
            <a:avLst/>
          </a:prstGeom>
        </p:spPr>
      </p:pic>
      <p:pic>
        <p:nvPicPr>
          <p:cNvPr id="9" name="Imagen 8" descr="Interfaz de usuario gráfica, Escala de tiempo&#10;&#10;Descripción generada automáticamente">
            <a:extLst>
              <a:ext uri="{FF2B5EF4-FFF2-40B4-BE49-F238E27FC236}">
                <a16:creationId xmlns:a16="http://schemas.microsoft.com/office/drawing/2014/main" id="{42126D30-E1E5-C2BE-A386-5C755390B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044" y="6368999"/>
            <a:ext cx="3615911" cy="2106909"/>
          </a:xfrm>
          <a:prstGeom prst="rect">
            <a:avLst/>
          </a:prstGeom>
        </p:spPr>
      </p:pic>
      <p:pic>
        <p:nvPicPr>
          <p:cNvPr id="11" name="Imagen 10" descr="Un dibujo de un perro&#10;&#10;Descripción generada automáticamente con confianza media">
            <a:extLst>
              <a:ext uri="{FF2B5EF4-FFF2-40B4-BE49-F238E27FC236}">
                <a16:creationId xmlns:a16="http://schemas.microsoft.com/office/drawing/2014/main" id="{CB209016-2FA0-78F6-88FE-73C5CF061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722" y="7730214"/>
            <a:ext cx="1213931" cy="1491389"/>
          </a:xfrm>
          <a:prstGeom prst="rect">
            <a:avLst/>
          </a:prstGeom>
        </p:spPr>
      </p:pic>
      <p:pic>
        <p:nvPicPr>
          <p:cNvPr id="13" name="Imagen 12" descr="Icono&#10;&#10;Descripción generada automáticamente">
            <a:extLst>
              <a:ext uri="{FF2B5EF4-FFF2-40B4-BE49-F238E27FC236}">
                <a16:creationId xmlns:a16="http://schemas.microsoft.com/office/drawing/2014/main" id="{B79AE133-01FE-0EA3-057F-0678896C0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1564" y="4996347"/>
            <a:ext cx="3327764" cy="1512620"/>
          </a:xfrm>
          <a:prstGeom prst="rect">
            <a:avLst/>
          </a:prstGeom>
        </p:spPr>
      </p:pic>
      <p:pic>
        <p:nvPicPr>
          <p:cNvPr id="15" name="Imagen 14" descr="Texto&#10;&#10;Descripción generada automáticamente">
            <a:extLst>
              <a:ext uri="{FF2B5EF4-FFF2-40B4-BE49-F238E27FC236}">
                <a16:creationId xmlns:a16="http://schemas.microsoft.com/office/drawing/2014/main" id="{F2A06C1A-0B04-16D7-5E21-D59DB5D538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06" y="6852269"/>
            <a:ext cx="3631888" cy="1098947"/>
          </a:xfrm>
          <a:prstGeom prst="rect">
            <a:avLst/>
          </a:prstGeom>
        </p:spPr>
      </p:pic>
      <p:pic>
        <p:nvPicPr>
          <p:cNvPr id="17" name="Imagen 16" descr="Interfaz de usuario gráfica, Texto&#10;&#10;Descripción generada automáticamente con confianza media">
            <a:extLst>
              <a:ext uri="{FF2B5EF4-FFF2-40B4-BE49-F238E27FC236}">
                <a16:creationId xmlns:a16="http://schemas.microsoft.com/office/drawing/2014/main" id="{60ABFF2B-6430-4D51-4766-2EF422BB26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406" y="5521363"/>
            <a:ext cx="4101465" cy="847636"/>
          </a:xfrm>
          <a:prstGeom prst="rect">
            <a:avLst/>
          </a:prstGeom>
        </p:spPr>
      </p:pic>
      <p:pic>
        <p:nvPicPr>
          <p:cNvPr id="19" name="Imagen 18" descr="Texto&#10;&#10;Descripción generada automáticamente con confianza baja">
            <a:extLst>
              <a:ext uri="{FF2B5EF4-FFF2-40B4-BE49-F238E27FC236}">
                <a16:creationId xmlns:a16="http://schemas.microsoft.com/office/drawing/2014/main" id="{119C2CF0-D258-650F-28F9-80248FD020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85849" y="7898352"/>
            <a:ext cx="1292832" cy="1306725"/>
          </a:xfrm>
          <a:prstGeom prst="rect">
            <a:avLst/>
          </a:prstGeom>
        </p:spPr>
      </p:pic>
      <p:pic>
        <p:nvPicPr>
          <p:cNvPr id="21" name="Imagen 20" descr="Texto&#10;&#10;Descripción generada automáticamente con confianza media">
            <a:extLst>
              <a:ext uri="{FF2B5EF4-FFF2-40B4-BE49-F238E27FC236}">
                <a16:creationId xmlns:a16="http://schemas.microsoft.com/office/drawing/2014/main" id="{49A9E1BB-BC58-5216-CD17-E9B57F9F72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580" y="5312718"/>
            <a:ext cx="3624020" cy="1280173"/>
          </a:xfrm>
          <a:prstGeom prst="rect">
            <a:avLst/>
          </a:prstGeom>
        </p:spPr>
      </p:pic>
      <p:sp>
        <p:nvSpPr>
          <p:cNvPr id="10" name="Título 8">
            <a:extLst>
              <a:ext uri="{FF2B5EF4-FFF2-40B4-BE49-F238E27FC236}">
                <a16:creationId xmlns:a16="http://schemas.microsoft.com/office/drawing/2014/main" id="{4D76FD07-ACAF-3CE5-3F6A-8B303CCE18C1}"/>
              </a:ext>
            </a:extLst>
          </p:cNvPr>
          <p:cNvSpPr>
            <a:spLocks noGrp="1"/>
          </p:cNvSpPr>
          <p:nvPr>
            <p:ph type="title"/>
          </p:nvPr>
        </p:nvSpPr>
        <p:spPr>
          <a:xfrm>
            <a:off x="1818818" y="2187332"/>
            <a:ext cx="14325600" cy="1447800"/>
          </a:xfrm>
          <a:prstGeom prst="rect">
            <a:avLst/>
          </a:prstGeom>
        </p:spPr>
        <p:txBody>
          <a:bodyPr anchor="ctr"/>
          <a:lstStyle/>
          <a:p>
            <a:pPr algn="ctr"/>
            <a:r>
              <a:rPr lang="es-ES" sz="5400" dirty="0">
                <a:solidFill>
                  <a:srgbClr val="2A734F"/>
                </a:solidFill>
                <a:ea typeface="Open Sans" panose="020B0606030504020204" pitchFamily="34" charset="0"/>
                <a:cs typeface="Open Sans" panose="020B0606030504020204" pitchFamily="34" charset="0"/>
              </a:rPr>
              <a:t>MOOC 1</a:t>
            </a:r>
            <a:br>
              <a:rPr lang="es-ES" sz="5400"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t> </a:t>
            </a:r>
            <a:b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n-U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225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EC54C6-09BF-1041-C4D7-0C9BBA404B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954813A-675E-838A-1181-A029AC342096}"/>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1 - CASE STUDY 1</a:t>
            </a:r>
            <a:endParaRPr lang="es-ES" sz="4800" dirty="0"/>
          </a:p>
        </p:txBody>
      </p:sp>
      <p:sp>
        <p:nvSpPr>
          <p:cNvPr id="7" name="Marcador de número de diapositiva 6">
            <a:extLst>
              <a:ext uri="{FF2B5EF4-FFF2-40B4-BE49-F238E27FC236}">
                <a16:creationId xmlns:a16="http://schemas.microsoft.com/office/drawing/2014/main" id="{CEF417C0-915A-3103-2842-18516A85AE4B}"/>
              </a:ext>
            </a:extLst>
          </p:cNvPr>
          <p:cNvSpPr>
            <a:spLocks noGrp="1"/>
          </p:cNvSpPr>
          <p:nvPr>
            <p:ph type="sldNum" sz="quarter" idx="12"/>
          </p:nvPr>
        </p:nvSpPr>
        <p:spPr/>
        <p:txBody>
          <a:bodyPr/>
          <a:lstStyle/>
          <a:p>
            <a:fld id="{4D2C2D9E-9A3D-48B7-9D20-88A0BF5D47E1}" type="slidenum">
              <a:rPr lang="el-GR" sz="2400" b="1" smtClean="0"/>
              <a:pPr/>
              <a:t>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6601B21B-734B-0289-4CF5-26BE8B1DD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393A053E-23B3-EA4C-0B3C-E0D49AE038F9}"/>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74F9FF5A-FB7A-622A-ED8B-9C19D50DDD71}"/>
              </a:ext>
            </a:extLst>
          </p:cNvPr>
          <p:cNvSpPr txBox="1"/>
          <p:nvPr/>
        </p:nvSpPr>
        <p:spPr>
          <a:xfrm>
            <a:off x="762000" y="2560502"/>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4769B028-2D52-4B26-D818-DDA748741CDF}"/>
              </a:ext>
            </a:extLst>
          </p:cNvPr>
          <p:cNvSpPr txBox="1"/>
          <p:nvPr/>
        </p:nvSpPr>
        <p:spPr>
          <a:xfrm>
            <a:off x="1371600" y="3431828"/>
            <a:ext cx="15901948" cy="707886"/>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Study of available resources in the region/municipality </a:t>
            </a:r>
          </a:p>
        </p:txBody>
      </p:sp>
      <p:sp>
        <p:nvSpPr>
          <p:cNvPr id="12" name="CuadroTexto 11">
            <a:extLst>
              <a:ext uri="{FF2B5EF4-FFF2-40B4-BE49-F238E27FC236}">
                <a16:creationId xmlns:a16="http://schemas.microsoft.com/office/drawing/2014/main" id="{DE1389E4-11EC-F9AF-DFAF-1A2623D53F1D}"/>
              </a:ext>
            </a:extLst>
          </p:cNvPr>
          <p:cNvSpPr txBox="1"/>
          <p:nvPr/>
        </p:nvSpPr>
        <p:spPr>
          <a:xfrm>
            <a:off x="1144199" y="4346304"/>
            <a:ext cx="15901948" cy="3170099"/>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There is a possibility that the resources in the area are already known.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In the event that this is not the case, this case study provides tools available to assess the potential and resources of different European regions. The resources to be studied will be: </a:t>
            </a:r>
            <a:r>
              <a:rPr lang="es-ES" sz="2800" dirty="0">
                <a:latin typeface="Open Sans" panose="020B0606030504020204" pitchFamily="34" charset="0"/>
                <a:ea typeface="Open Sans" panose="020B0606030504020204" pitchFamily="34" charset="0"/>
                <a:cs typeface="Open Sans" panose="020B0606030504020204" pitchFamily="34" charset="0"/>
              </a:rPr>
              <a:t> </a:t>
            </a:r>
          </a:p>
          <a:p>
            <a:pPr algn="just">
              <a:spcBef>
                <a:spcPts val="1800"/>
              </a:spcBef>
              <a:spcAft>
                <a:spcPts val="600"/>
              </a:spcAft>
            </a:pPr>
            <a:r>
              <a:rPr lang="es-ES" sz="2800" b="1" dirty="0">
                <a:latin typeface="Open Sans" panose="020B0606030504020204" pitchFamily="34" charset="0"/>
                <a:ea typeface="Open Sans" panose="020B0606030504020204" pitchFamily="34" charset="0"/>
                <a:cs typeface="Open Sans" panose="020B0606030504020204" pitchFamily="34" charset="0"/>
              </a:rPr>
              <a:t>		</a:t>
            </a:r>
            <a:r>
              <a:rPr lang="es-E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POWER GENERATION: </a:t>
            </a:r>
            <a:r>
              <a:rPr lang="en-US" sz="2800" dirty="0">
                <a:latin typeface="Open Sans" panose="020B0606030504020204" pitchFamily="34" charset="0"/>
                <a:ea typeface="Open Sans" panose="020B0606030504020204" pitchFamily="34" charset="0"/>
                <a:cs typeface="Open Sans" panose="020B0606030504020204" pitchFamily="34" charset="0"/>
              </a:rPr>
              <a:t>solar and wind energy potential</a:t>
            </a:r>
          </a:p>
          <a:p>
            <a:pPr algn="just">
              <a:spcBef>
                <a:spcPts val="1800"/>
              </a:spcBef>
              <a:spcAft>
                <a:spcPts val="600"/>
              </a:spcAft>
            </a:pPr>
            <a:r>
              <a:rPr lang="es-ES" sz="2800" b="1" dirty="0">
                <a:latin typeface="Open Sans" panose="020B0606030504020204" pitchFamily="34" charset="0"/>
                <a:ea typeface="Open Sans" panose="020B0606030504020204" pitchFamily="34" charset="0"/>
                <a:cs typeface="Open Sans" panose="020B0606030504020204" pitchFamily="34" charset="0"/>
              </a:rPr>
              <a:t>		</a:t>
            </a:r>
            <a:r>
              <a:rPr lang="es-E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COOLING/HEATING PRODUCTION: </a:t>
            </a:r>
            <a:r>
              <a:rPr lang="es-ES" sz="2800" dirty="0" err="1">
                <a:latin typeface="Open Sans" panose="020B0606030504020204" pitchFamily="34" charset="0"/>
                <a:ea typeface="Open Sans" panose="020B0606030504020204" pitchFamily="34" charset="0"/>
                <a:cs typeface="Open Sans" panose="020B0606030504020204" pitchFamily="34" charset="0"/>
              </a:rPr>
              <a:t>biomass</a:t>
            </a:r>
            <a:r>
              <a:rPr lang="es-ES" sz="2800" dirty="0">
                <a:latin typeface="Open Sans" panose="020B0606030504020204" pitchFamily="34" charset="0"/>
                <a:ea typeface="Open Sans" panose="020B0606030504020204" pitchFamily="34" charset="0"/>
                <a:cs typeface="Open Sans" panose="020B0606030504020204" pitchFamily="34" charset="0"/>
              </a:rPr>
              <a:t> and </a:t>
            </a:r>
            <a:r>
              <a:rPr lang="es-ES" sz="2800" dirty="0" err="1">
                <a:latin typeface="Open Sans" panose="020B0606030504020204" pitchFamily="34" charset="0"/>
                <a:ea typeface="Open Sans" panose="020B0606030504020204" pitchFamily="34" charset="0"/>
                <a:cs typeface="Open Sans" panose="020B0606030504020204" pitchFamily="34" charset="0"/>
              </a:rPr>
              <a:t>geothermal</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potential</a:t>
            </a:r>
            <a:endParaRPr lang="es-E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Gráfico 13" descr="Batería en carga con relleno sólido">
            <a:extLst>
              <a:ext uri="{FF2B5EF4-FFF2-40B4-BE49-F238E27FC236}">
                <a16:creationId xmlns:a16="http://schemas.microsoft.com/office/drawing/2014/main" id="{E596B1D5-19AD-4964-1126-B754A84072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8543" y="6101396"/>
            <a:ext cx="702432" cy="702432"/>
          </a:xfrm>
          <a:prstGeom prst="rect">
            <a:avLst/>
          </a:prstGeom>
        </p:spPr>
      </p:pic>
      <p:pic>
        <p:nvPicPr>
          <p:cNvPr id="16" name="Gráfico 15" descr="Temperatura alta con relleno sólido">
            <a:extLst>
              <a:ext uri="{FF2B5EF4-FFF2-40B4-BE49-F238E27FC236}">
                <a16:creationId xmlns:a16="http://schemas.microsoft.com/office/drawing/2014/main" id="{DCAF2924-B92C-07A6-9DB7-CF451BBF20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1986" y="6827468"/>
            <a:ext cx="702432" cy="702432"/>
          </a:xfrm>
          <a:prstGeom prst="rect">
            <a:avLst/>
          </a:prstGeom>
        </p:spPr>
      </p:pic>
    </p:spTree>
    <p:extLst>
      <p:ext uri="{BB962C8B-B14F-4D97-AF65-F5344CB8AC3E}">
        <p14:creationId xmlns:p14="http://schemas.microsoft.com/office/powerpoint/2010/main" val="41702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46813-4610-C29A-8673-03D091843F28}"/>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5ED7FE59-4190-AD15-A7BE-DD3336B15343}"/>
              </a:ext>
            </a:extLst>
          </p:cNvPr>
          <p:cNvSpPr>
            <a:spLocks noGrp="1"/>
          </p:cNvSpPr>
          <p:nvPr>
            <p:ph sz="quarter" idx="14"/>
          </p:nvPr>
        </p:nvSpPr>
        <p:spPr>
          <a:xfrm>
            <a:off x="470980" y="2899858"/>
            <a:ext cx="8673019" cy="5468907"/>
          </a:xfrm>
        </p:spPr>
        <p:txBody>
          <a:bodyPr/>
          <a:lstStyle/>
          <a:p>
            <a:pPr marL="0" indent="0" algn="just">
              <a:spcBef>
                <a:spcPts val="1800"/>
              </a:spcBef>
              <a:spcAft>
                <a:spcPts val="600"/>
              </a:spcAft>
              <a:buNone/>
            </a:pPr>
            <a:r>
              <a:rPr lang="en-US" sz="2800" dirty="0"/>
              <a:t>Generically, it can be observed whether the study region has a high or lower solar energy potential. </a:t>
            </a:r>
            <a:r>
              <a:rPr lang="es-ES" sz="2800" dirty="0"/>
              <a:t> </a:t>
            </a:r>
          </a:p>
          <a:p>
            <a:pPr marL="0" indent="0" algn="just">
              <a:spcBef>
                <a:spcPts val="1800"/>
              </a:spcBef>
              <a:spcAft>
                <a:spcPts val="600"/>
              </a:spcAft>
              <a:buNone/>
            </a:pPr>
            <a:r>
              <a:rPr lang="en-US" sz="2800" dirty="0"/>
              <a:t>To do so, it is proposed to use the Solar Atlas and locate the region on the map. The colors of the legend give an idea of the potential of the region. This is the amount of energy generated per unit of long-term installed PV capacity, and is measured in kilowatt-hours per installed kilowatt-peak of system capacity (kWh/</a:t>
            </a:r>
            <a:r>
              <a:rPr lang="en-US" sz="2800" dirty="0" err="1"/>
              <a:t>kWp</a:t>
            </a:r>
            <a:r>
              <a:rPr lang="en-US" sz="2800" dirty="0"/>
              <a:t>). The following tool is used for this purpose </a:t>
            </a:r>
            <a:r>
              <a:rPr lang="es-ES" sz="2800" dirty="0"/>
              <a:t>“</a:t>
            </a:r>
            <a:r>
              <a:rPr lang="es-ES" sz="2800" b="1" i="1" dirty="0"/>
              <a:t>Global Solar Atlas</a:t>
            </a:r>
            <a:r>
              <a:rPr lang="es-ES" sz="2800" dirty="0"/>
              <a:t>” </a:t>
            </a:r>
            <a:r>
              <a:rPr lang="es-ES" sz="2800" dirty="0">
                <a:hlinkClick r:id="rId3"/>
              </a:rPr>
              <a:t>https://globalsolaratlas.info/map</a:t>
            </a:r>
            <a:r>
              <a:rPr lang="es-ES" sz="2800" dirty="0"/>
              <a:t> </a:t>
            </a:r>
          </a:p>
        </p:txBody>
      </p:sp>
      <p:sp>
        <p:nvSpPr>
          <p:cNvPr id="7" name="Marcador de número de diapositiva 6">
            <a:extLst>
              <a:ext uri="{FF2B5EF4-FFF2-40B4-BE49-F238E27FC236}">
                <a16:creationId xmlns:a16="http://schemas.microsoft.com/office/drawing/2014/main" id="{A4EE26F8-664C-7E1F-5F96-864C7F434D1D}"/>
              </a:ext>
            </a:extLst>
          </p:cNvPr>
          <p:cNvSpPr>
            <a:spLocks noGrp="1"/>
          </p:cNvSpPr>
          <p:nvPr>
            <p:ph type="sldNum" sz="quarter" idx="12"/>
          </p:nvPr>
        </p:nvSpPr>
        <p:spPr/>
        <p:txBody>
          <a:bodyPr/>
          <a:lstStyle/>
          <a:p>
            <a:fld id="{4D2C2D9E-9A3D-48B7-9D20-88A0BF5D47E1}" type="slidenum">
              <a:rPr lang="el-GR" sz="2400" b="1" smtClean="0"/>
              <a:pPr/>
              <a:t>4</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38E2ADDC-D6BA-BC2F-698E-889642767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3" name="CuadroTexto 22">
            <a:extLst>
              <a:ext uri="{FF2B5EF4-FFF2-40B4-BE49-F238E27FC236}">
                <a16:creationId xmlns:a16="http://schemas.microsoft.com/office/drawing/2014/main" id="{D7BFA935-722D-67BB-00FB-15624685BB85}"/>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CALCULATION OF SOLAR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14">
            <a:extLst>
              <a:ext uri="{FF2B5EF4-FFF2-40B4-BE49-F238E27FC236}">
                <a16:creationId xmlns:a16="http://schemas.microsoft.com/office/drawing/2014/main" id="{BADEEAA4-7958-ADE2-3C9F-8DFB610DE60D}"/>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a:extLst>
              <a:ext uri="{FF2B5EF4-FFF2-40B4-BE49-F238E27FC236}">
                <a16:creationId xmlns:a16="http://schemas.microsoft.com/office/drawing/2014/main" id="{23999615-5A63-2678-7939-6F9C79FC4318}"/>
              </a:ext>
            </a:extLst>
          </p:cNvPr>
          <p:cNvPicPr>
            <a:picLocks noChangeAspect="1"/>
          </p:cNvPicPr>
          <p:nvPr/>
        </p:nvPicPr>
        <p:blipFill>
          <a:blip r:embed="rId5"/>
          <a:stretch>
            <a:fillRect/>
          </a:stretch>
        </p:blipFill>
        <p:spPr>
          <a:xfrm>
            <a:off x="9601200" y="3010702"/>
            <a:ext cx="7653771" cy="5847001"/>
          </a:xfrm>
          <a:prstGeom prst="rect">
            <a:avLst/>
          </a:prstGeom>
        </p:spPr>
      </p:pic>
    </p:spTree>
    <p:extLst>
      <p:ext uri="{BB962C8B-B14F-4D97-AF65-F5344CB8AC3E}">
        <p14:creationId xmlns:p14="http://schemas.microsoft.com/office/powerpoint/2010/main" val="287566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704BCE-CFFF-77C4-A042-75F724DAA2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ED6F31-06D5-F069-5D50-7E152EC5EFF2}"/>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934B75AE-6AF5-3FEB-FB5A-02A6214FBFF8}"/>
              </a:ext>
            </a:extLst>
          </p:cNvPr>
          <p:cNvSpPr>
            <a:spLocks noGrp="1"/>
          </p:cNvSpPr>
          <p:nvPr>
            <p:ph sz="quarter" idx="14"/>
          </p:nvPr>
        </p:nvSpPr>
        <p:spPr>
          <a:xfrm>
            <a:off x="552997" y="3248921"/>
            <a:ext cx="8673019" cy="5468907"/>
          </a:xfrm>
        </p:spPr>
        <p:txBody>
          <a:bodyPr/>
          <a:lstStyle/>
          <a:p>
            <a:pPr marL="0" indent="0" algn="just">
              <a:spcBef>
                <a:spcPts val="1800"/>
              </a:spcBef>
              <a:spcAft>
                <a:spcPts val="600"/>
              </a:spcAft>
              <a:buNone/>
            </a:pPr>
            <a:r>
              <a:rPr lang="en-US" sz="2800" dirty="0"/>
              <a:t>To calculate the solar potential of a region, the </a:t>
            </a:r>
            <a:r>
              <a:rPr lang="en-US" sz="2800" b="1" dirty="0">
                <a:solidFill>
                  <a:srgbClr val="2A734F"/>
                </a:solidFill>
              </a:rPr>
              <a:t>Peak Solar Time (PSH), </a:t>
            </a:r>
            <a:r>
              <a:rPr lang="en-US" sz="2800" dirty="0"/>
              <a:t>which is often used for photovoltaic calculations, can be used.</a:t>
            </a:r>
            <a:endParaRPr lang="es-ES" sz="2800" dirty="0"/>
          </a:p>
          <a:p>
            <a:pPr marL="0" indent="0" algn="just">
              <a:spcBef>
                <a:spcPts val="1800"/>
              </a:spcBef>
              <a:spcAft>
                <a:spcPts val="600"/>
              </a:spcAft>
              <a:buNone/>
            </a:pPr>
            <a:r>
              <a:rPr lang="en-US" sz="2800" dirty="0"/>
              <a:t>In simple terms, the Peak Solar Hour (PSA) is the amount of </a:t>
            </a:r>
            <a:r>
              <a:rPr lang="en-US" sz="2800" b="1" dirty="0">
                <a:solidFill>
                  <a:srgbClr val="2A734F"/>
                </a:solidFill>
              </a:rPr>
              <a:t>solar energy received by one square meter of surface area. </a:t>
            </a:r>
            <a:r>
              <a:rPr lang="es-ES" sz="2800" b="1" dirty="0">
                <a:solidFill>
                  <a:srgbClr val="2A734F"/>
                </a:solidFill>
              </a:rPr>
              <a:t> </a:t>
            </a:r>
          </a:p>
          <a:p>
            <a:pPr marL="0" indent="0" algn="just">
              <a:spcBef>
                <a:spcPts val="1800"/>
              </a:spcBef>
              <a:spcAft>
                <a:spcPts val="600"/>
              </a:spcAft>
              <a:buNone/>
            </a:pPr>
            <a:r>
              <a:rPr lang="en-US" sz="2800" dirty="0"/>
              <a:t>The following tool is used for this purpose </a:t>
            </a:r>
            <a:r>
              <a:rPr lang="es-ES" sz="2800" dirty="0"/>
              <a:t>“</a:t>
            </a:r>
            <a:r>
              <a:rPr lang="es-ES" sz="2800" b="1" i="1" dirty="0" err="1"/>
              <a:t>Photovoltaic</a:t>
            </a:r>
            <a:r>
              <a:rPr lang="es-ES" sz="2800" b="1" i="1" dirty="0"/>
              <a:t> </a:t>
            </a:r>
            <a:r>
              <a:rPr lang="es-ES" sz="2800" b="1" i="1" dirty="0" err="1"/>
              <a:t>geographical</a:t>
            </a:r>
            <a:r>
              <a:rPr lang="es-ES" sz="2800" b="1" i="1" dirty="0"/>
              <a:t> </a:t>
            </a:r>
            <a:r>
              <a:rPr lang="es-ES" sz="2800" b="1" i="1" dirty="0" err="1"/>
              <a:t>information</a:t>
            </a:r>
            <a:r>
              <a:rPr lang="es-ES" sz="2800" b="1" i="1" dirty="0"/>
              <a:t> </a:t>
            </a:r>
            <a:r>
              <a:rPr lang="es-ES" sz="2800" b="1" i="1" dirty="0" err="1"/>
              <a:t>system</a:t>
            </a:r>
            <a:r>
              <a:rPr lang="es-ES" sz="2800" dirty="0"/>
              <a:t>” </a:t>
            </a:r>
            <a:r>
              <a:rPr lang="es-ES" sz="2800" dirty="0">
                <a:hlinkClick r:id="rId3"/>
              </a:rPr>
              <a:t>https://re.jrc.ec.europa.eu/pvg_tools/en/</a:t>
            </a:r>
            <a:r>
              <a:rPr lang="es-ES" sz="2800" dirty="0"/>
              <a:t> </a:t>
            </a:r>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
        <p:nvSpPr>
          <p:cNvPr id="7" name="Marcador de número de diapositiva 6">
            <a:extLst>
              <a:ext uri="{FF2B5EF4-FFF2-40B4-BE49-F238E27FC236}">
                <a16:creationId xmlns:a16="http://schemas.microsoft.com/office/drawing/2014/main" id="{E8EB204C-096F-303D-796C-EF7A55BC5977}"/>
              </a:ext>
            </a:extLst>
          </p:cNvPr>
          <p:cNvSpPr>
            <a:spLocks noGrp="1"/>
          </p:cNvSpPr>
          <p:nvPr>
            <p:ph type="sldNum" sz="quarter" idx="12"/>
          </p:nvPr>
        </p:nvSpPr>
        <p:spPr/>
        <p:txBody>
          <a:bodyPr/>
          <a:lstStyle/>
          <a:p>
            <a:fld id="{4D2C2D9E-9A3D-48B7-9D20-88A0BF5D47E1}" type="slidenum">
              <a:rPr lang="el-GR" sz="2400" b="1" smtClean="0"/>
              <a:pPr/>
              <a:t>5</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82BD4489-97C1-B9A2-E1BE-66E3F2334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3" name="CuadroTexto 22">
            <a:extLst>
              <a:ext uri="{FF2B5EF4-FFF2-40B4-BE49-F238E27FC236}">
                <a16:creationId xmlns:a16="http://schemas.microsoft.com/office/drawing/2014/main" id="{943BDE12-0218-5B0F-B479-29E2AC950F0D}"/>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CALCULATION OF SOLAR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ítulo 14">
            <a:extLst>
              <a:ext uri="{FF2B5EF4-FFF2-40B4-BE49-F238E27FC236}">
                <a16:creationId xmlns:a16="http://schemas.microsoft.com/office/drawing/2014/main" id="{9DD9B83B-A45E-6F64-4BB7-D0F9AC16FEF1}"/>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a:extLst>
              <a:ext uri="{FF2B5EF4-FFF2-40B4-BE49-F238E27FC236}">
                <a16:creationId xmlns:a16="http://schemas.microsoft.com/office/drawing/2014/main" id="{ECD18E2D-1DFD-35FA-691C-63008E6F7E88}"/>
              </a:ext>
            </a:extLst>
          </p:cNvPr>
          <p:cNvPicPr>
            <a:picLocks noChangeAspect="1"/>
          </p:cNvPicPr>
          <p:nvPr/>
        </p:nvPicPr>
        <p:blipFill>
          <a:blip r:embed="rId5"/>
          <a:stretch>
            <a:fillRect/>
          </a:stretch>
        </p:blipFill>
        <p:spPr>
          <a:xfrm>
            <a:off x="9372600" y="3662394"/>
            <a:ext cx="8673019" cy="4038600"/>
          </a:xfrm>
          <a:prstGeom prst="rect">
            <a:avLst/>
          </a:prstGeom>
          <a:ln>
            <a:solidFill>
              <a:schemeClr val="tx1"/>
            </a:solidFill>
          </a:ln>
        </p:spPr>
      </p:pic>
    </p:spTree>
    <p:extLst>
      <p:ext uri="{BB962C8B-B14F-4D97-AF65-F5344CB8AC3E}">
        <p14:creationId xmlns:p14="http://schemas.microsoft.com/office/powerpoint/2010/main" val="400770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37F144-4031-9D08-A47D-59422E607287}"/>
            </a:ext>
          </a:extLst>
        </p:cNvPr>
        <p:cNvGrpSpPr/>
        <p:nvPr/>
      </p:nvGrpSpPr>
      <p:grpSpPr>
        <a:xfrm>
          <a:off x="0" y="0"/>
          <a:ext cx="0" cy="0"/>
          <a:chOff x="0" y="0"/>
          <a:chExt cx="0" cy="0"/>
        </a:xfrm>
      </p:grpSpPr>
      <p:pic>
        <p:nvPicPr>
          <p:cNvPr id="18" name="Imagen 17">
            <a:extLst>
              <a:ext uri="{FF2B5EF4-FFF2-40B4-BE49-F238E27FC236}">
                <a16:creationId xmlns:a16="http://schemas.microsoft.com/office/drawing/2014/main" id="{CCA36328-8ABE-5026-21D3-F7E11F3B9207}"/>
              </a:ext>
            </a:extLst>
          </p:cNvPr>
          <p:cNvPicPr>
            <a:picLocks noChangeAspect="1"/>
          </p:cNvPicPr>
          <p:nvPr/>
        </p:nvPicPr>
        <p:blipFill>
          <a:blip r:embed="rId3"/>
          <a:stretch>
            <a:fillRect/>
          </a:stretch>
        </p:blipFill>
        <p:spPr>
          <a:xfrm>
            <a:off x="3200400" y="4261196"/>
            <a:ext cx="12749365" cy="4762913"/>
          </a:xfrm>
          <a:prstGeom prst="rect">
            <a:avLst/>
          </a:prstGeom>
          <a:ln>
            <a:solidFill>
              <a:schemeClr val="tx1"/>
            </a:solidFill>
          </a:ln>
        </p:spPr>
      </p:pic>
      <p:sp>
        <p:nvSpPr>
          <p:cNvPr id="2" name="Título 1">
            <a:extLst>
              <a:ext uri="{FF2B5EF4-FFF2-40B4-BE49-F238E27FC236}">
                <a16:creationId xmlns:a16="http://schemas.microsoft.com/office/drawing/2014/main" id="{B72BB285-451F-D940-08C2-101D3953EA63}"/>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7D404652-D08D-FCF1-1013-5FE22C011232}"/>
              </a:ext>
            </a:extLst>
          </p:cNvPr>
          <p:cNvSpPr>
            <a:spLocks noGrp="1"/>
          </p:cNvSpPr>
          <p:nvPr>
            <p:ph sz="quarter" idx="14"/>
          </p:nvPr>
        </p:nvSpPr>
        <p:spPr>
          <a:xfrm>
            <a:off x="567517" y="3029840"/>
            <a:ext cx="17110883" cy="1146259"/>
          </a:xfrm>
        </p:spPr>
        <p:txBody>
          <a:bodyPr/>
          <a:lstStyle/>
          <a:p>
            <a:pPr marL="0" indent="0" algn="just">
              <a:spcBef>
                <a:spcPts val="1800"/>
              </a:spcBef>
              <a:spcAft>
                <a:spcPts val="600"/>
              </a:spcAft>
              <a:buNone/>
            </a:pPr>
            <a:r>
              <a:rPr lang="es-ES" sz="2800" b="1" dirty="0"/>
              <a:t>1</a:t>
            </a:r>
            <a:r>
              <a:rPr lang="es-ES" sz="2800" dirty="0"/>
              <a:t>- </a:t>
            </a:r>
            <a:r>
              <a:rPr lang="en-US" sz="2800" dirty="0"/>
              <a:t>Locate the region or locality of study on the map. </a:t>
            </a:r>
            <a:r>
              <a:rPr lang="es-ES" sz="2800" dirty="0"/>
              <a:t> </a:t>
            </a:r>
          </a:p>
          <a:p>
            <a:pPr marL="0" indent="0" algn="just">
              <a:spcBef>
                <a:spcPts val="1800"/>
              </a:spcBef>
              <a:spcAft>
                <a:spcPts val="600"/>
              </a:spcAft>
              <a:buNone/>
            </a:pPr>
            <a:r>
              <a:rPr lang="es-ES" sz="2800" b="1" dirty="0"/>
              <a:t>2</a:t>
            </a:r>
            <a:r>
              <a:rPr lang="es-ES" sz="2800" dirty="0"/>
              <a:t>- </a:t>
            </a:r>
            <a:r>
              <a:rPr lang="en-US" sz="2800" dirty="0"/>
              <a:t>Select the monthly radiation, type of panel technology and the optimal angle of the structure. </a:t>
            </a:r>
            <a:endParaRPr lang="es-ES" sz="2800" dirty="0"/>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
        <p:nvSpPr>
          <p:cNvPr id="7" name="Marcador de número de diapositiva 6">
            <a:extLst>
              <a:ext uri="{FF2B5EF4-FFF2-40B4-BE49-F238E27FC236}">
                <a16:creationId xmlns:a16="http://schemas.microsoft.com/office/drawing/2014/main" id="{41303994-B8FF-CE22-7642-A651DB2A1557}"/>
              </a:ext>
            </a:extLst>
          </p:cNvPr>
          <p:cNvSpPr>
            <a:spLocks noGrp="1"/>
          </p:cNvSpPr>
          <p:nvPr>
            <p:ph type="sldNum" sz="quarter" idx="12"/>
          </p:nvPr>
        </p:nvSpPr>
        <p:spPr/>
        <p:txBody>
          <a:bodyPr/>
          <a:lstStyle/>
          <a:p>
            <a:fld id="{4D2C2D9E-9A3D-48B7-9D20-88A0BF5D47E1}" type="slidenum">
              <a:rPr lang="el-GR" sz="2400" b="1" smtClean="0"/>
              <a:pPr/>
              <a:t>6</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5BDEB7D1-39A1-024B-725D-E0BEC48EA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4E39A8F4-E0C4-642F-6457-606258CFAE9E}"/>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Elipse 9">
            <a:extLst>
              <a:ext uri="{FF2B5EF4-FFF2-40B4-BE49-F238E27FC236}">
                <a16:creationId xmlns:a16="http://schemas.microsoft.com/office/drawing/2014/main" id="{61EC0635-91EF-4B73-7FE0-9349333DE02E}"/>
              </a:ext>
            </a:extLst>
          </p:cNvPr>
          <p:cNvSpPr/>
          <p:nvPr/>
        </p:nvSpPr>
        <p:spPr>
          <a:xfrm>
            <a:off x="5638800" y="5870767"/>
            <a:ext cx="11430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CDA5E4E0-6111-CD33-B902-F2010A64627F}"/>
              </a:ext>
            </a:extLst>
          </p:cNvPr>
          <p:cNvSpPr txBox="1"/>
          <p:nvPr/>
        </p:nvSpPr>
        <p:spPr>
          <a:xfrm>
            <a:off x="5257800" y="6074981"/>
            <a:ext cx="609600" cy="523220"/>
          </a:xfrm>
          <a:prstGeom prst="rect">
            <a:avLst/>
          </a:prstGeom>
          <a:noFill/>
        </p:spPr>
        <p:txBody>
          <a:bodyPr wrap="square">
            <a:spAutoFit/>
          </a:bodyPr>
          <a:lstStyle/>
          <a:p>
            <a:r>
              <a:rPr lang="es-E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1</a:t>
            </a:r>
            <a:endParaRPr lang="es-ES" sz="2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ángulo 13">
            <a:extLst>
              <a:ext uri="{FF2B5EF4-FFF2-40B4-BE49-F238E27FC236}">
                <a16:creationId xmlns:a16="http://schemas.microsoft.com/office/drawing/2014/main" id="{1B5646C7-91D7-B3A7-FDDF-2E32F62309B8}"/>
              </a:ext>
            </a:extLst>
          </p:cNvPr>
          <p:cNvSpPr/>
          <p:nvPr/>
        </p:nvSpPr>
        <p:spPr>
          <a:xfrm>
            <a:off x="13244668" y="5890833"/>
            <a:ext cx="21336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3B94B099-6471-361D-4132-F23B2FDCFCB1}"/>
              </a:ext>
            </a:extLst>
          </p:cNvPr>
          <p:cNvSpPr/>
          <p:nvPr/>
        </p:nvSpPr>
        <p:spPr>
          <a:xfrm>
            <a:off x="13258800" y="6937877"/>
            <a:ext cx="14478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C4F22B9B-3459-825F-3D74-397EAFC17E2F}"/>
              </a:ext>
            </a:extLst>
          </p:cNvPr>
          <p:cNvSpPr txBox="1"/>
          <p:nvPr/>
        </p:nvSpPr>
        <p:spPr>
          <a:xfrm>
            <a:off x="13030200" y="6119433"/>
            <a:ext cx="609600" cy="523220"/>
          </a:xfrm>
          <a:prstGeom prst="rect">
            <a:avLst/>
          </a:prstGeom>
          <a:noFill/>
        </p:spPr>
        <p:txBody>
          <a:bodyPr wrap="square">
            <a:spAutoFit/>
          </a:bodyPr>
          <a:lstStyle/>
          <a:p>
            <a:r>
              <a:rPr lang="es-E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a:t>
            </a:r>
            <a:endParaRPr lang="es-ES" sz="2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ángulo 16">
            <a:extLst>
              <a:ext uri="{FF2B5EF4-FFF2-40B4-BE49-F238E27FC236}">
                <a16:creationId xmlns:a16="http://schemas.microsoft.com/office/drawing/2014/main" id="{EFD9FDBD-DAF7-B44B-23A0-E8D505DA7FCC}"/>
              </a:ext>
            </a:extLst>
          </p:cNvPr>
          <p:cNvSpPr/>
          <p:nvPr/>
        </p:nvSpPr>
        <p:spPr>
          <a:xfrm>
            <a:off x="9677400" y="5295900"/>
            <a:ext cx="984659"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22">
            <a:extLst>
              <a:ext uri="{FF2B5EF4-FFF2-40B4-BE49-F238E27FC236}">
                <a16:creationId xmlns:a16="http://schemas.microsoft.com/office/drawing/2014/main" id="{40F9573D-818E-95D5-79EE-DA57BAE5FBAA}"/>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CALCULATION OF SOLAR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169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2B192F-3DBD-267C-CE64-75EBF7A1526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873358-2060-CEB3-9965-89A560D119C4}"/>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97E19FAB-DF09-7C9E-E7B2-BE597429F2CA}"/>
              </a:ext>
            </a:extLst>
          </p:cNvPr>
          <p:cNvSpPr>
            <a:spLocks noGrp="1"/>
          </p:cNvSpPr>
          <p:nvPr>
            <p:ph sz="quarter" idx="14"/>
          </p:nvPr>
        </p:nvSpPr>
        <p:spPr>
          <a:xfrm>
            <a:off x="569930" y="3604189"/>
            <a:ext cx="5147483" cy="4277321"/>
          </a:xfrm>
        </p:spPr>
        <p:txBody>
          <a:bodyPr/>
          <a:lstStyle/>
          <a:p>
            <a:pPr marL="0" indent="0" algn="just">
              <a:spcBef>
                <a:spcPts val="1800"/>
              </a:spcBef>
              <a:spcAft>
                <a:spcPts val="600"/>
              </a:spcAft>
              <a:buNone/>
            </a:pPr>
            <a:r>
              <a:rPr lang="es-ES" sz="2800" b="1" dirty="0"/>
              <a:t>3- </a:t>
            </a:r>
            <a:r>
              <a:rPr lang="es-ES" sz="2800" b="1" dirty="0" err="1"/>
              <a:t>Results</a:t>
            </a:r>
            <a:r>
              <a:rPr lang="es-ES" sz="2800" b="1" dirty="0"/>
              <a:t> </a:t>
            </a:r>
            <a:r>
              <a:rPr lang="es-ES" sz="2800" b="1" dirty="0" err="1"/>
              <a:t>obtained</a:t>
            </a:r>
            <a:r>
              <a:rPr lang="es-ES" sz="2800" b="1" dirty="0"/>
              <a:t>: </a:t>
            </a:r>
          </a:p>
          <a:p>
            <a:pPr algn="just">
              <a:spcBef>
                <a:spcPts val="1200"/>
              </a:spcBef>
              <a:spcAft>
                <a:spcPts val="600"/>
              </a:spcAft>
              <a:buFontTx/>
              <a:buChar char="-"/>
            </a:pPr>
            <a:r>
              <a:rPr lang="es-ES" sz="2400" dirty="0" err="1"/>
              <a:t>Optimal</a:t>
            </a:r>
            <a:r>
              <a:rPr lang="es-ES" sz="2400" dirty="0"/>
              <a:t> tilt angle (º)</a:t>
            </a:r>
          </a:p>
          <a:p>
            <a:pPr algn="just">
              <a:spcBef>
                <a:spcPts val="1200"/>
              </a:spcBef>
              <a:spcAft>
                <a:spcPts val="600"/>
              </a:spcAft>
              <a:buFontTx/>
              <a:buChar char="-"/>
            </a:pPr>
            <a:r>
              <a:rPr lang="es-ES" sz="2400" dirty="0" err="1"/>
              <a:t>Photovoltaic</a:t>
            </a:r>
            <a:r>
              <a:rPr lang="es-ES" sz="2400" dirty="0"/>
              <a:t> (PV) </a:t>
            </a:r>
          </a:p>
          <a:p>
            <a:pPr algn="just">
              <a:spcBef>
                <a:spcPts val="1200"/>
              </a:spcBef>
              <a:spcAft>
                <a:spcPts val="600"/>
              </a:spcAft>
              <a:buFontTx/>
              <a:buChar char="-"/>
            </a:pPr>
            <a:r>
              <a:rPr lang="es-ES" sz="2400" dirty="0" err="1"/>
              <a:t>Production</a:t>
            </a:r>
            <a:r>
              <a:rPr lang="es-ES" sz="2400" dirty="0"/>
              <a:t> </a:t>
            </a:r>
            <a:r>
              <a:rPr lang="es-ES" sz="2400" dirty="0" err="1"/>
              <a:t>Annual</a:t>
            </a:r>
            <a:r>
              <a:rPr lang="es-ES" sz="2400" dirty="0"/>
              <a:t> (kWh)</a:t>
            </a:r>
          </a:p>
          <a:p>
            <a:pPr algn="just">
              <a:spcBef>
                <a:spcPts val="1200"/>
              </a:spcBef>
              <a:spcAft>
                <a:spcPts val="600"/>
              </a:spcAft>
              <a:buFontTx/>
              <a:buChar char="-"/>
            </a:pPr>
            <a:r>
              <a:rPr lang="es-ES" sz="2400" dirty="0" err="1"/>
              <a:t>Monthly</a:t>
            </a:r>
            <a:r>
              <a:rPr lang="es-ES" sz="2400" dirty="0"/>
              <a:t> PV </a:t>
            </a:r>
            <a:r>
              <a:rPr lang="es-ES" sz="2400" dirty="0" err="1"/>
              <a:t>Production</a:t>
            </a:r>
            <a:r>
              <a:rPr lang="es-ES" sz="2400" dirty="0"/>
              <a:t> (kWh)</a:t>
            </a:r>
          </a:p>
          <a:p>
            <a:pPr algn="just">
              <a:spcBef>
                <a:spcPts val="1200"/>
              </a:spcBef>
              <a:spcAft>
                <a:spcPts val="600"/>
              </a:spcAft>
              <a:buFontTx/>
              <a:buChar char="-"/>
            </a:pPr>
            <a:r>
              <a:rPr lang="es-ES" sz="2400" dirty="0" err="1"/>
              <a:t>Fixed</a:t>
            </a:r>
            <a:r>
              <a:rPr lang="es-ES" sz="2400" dirty="0"/>
              <a:t> PV </a:t>
            </a:r>
            <a:r>
              <a:rPr lang="es-ES" sz="2400" dirty="0" err="1"/>
              <a:t>System</a:t>
            </a:r>
            <a:r>
              <a:rPr lang="es-ES" sz="2400" dirty="0"/>
              <a:t> </a:t>
            </a:r>
            <a:r>
              <a:rPr lang="es-ES" sz="2400" dirty="0" err="1"/>
              <a:t>Monthly</a:t>
            </a:r>
            <a:r>
              <a:rPr lang="es-ES" sz="2400" dirty="0"/>
              <a:t> Energy </a:t>
            </a:r>
            <a:r>
              <a:rPr lang="es-ES" sz="2400" dirty="0" err="1"/>
              <a:t>Production</a:t>
            </a:r>
            <a:r>
              <a:rPr lang="es-ES" sz="2400" dirty="0"/>
              <a:t> (kWh)</a:t>
            </a:r>
            <a:endParaRPr lang="es-ES" sz="2800" dirty="0"/>
          </a:p>
          <a:p>
            <a:pPr marL="0" indent="0" algn="just">
              <a:spcBef>
                <a:spcPts val="1800"/>
              </a:spcBef>
              <a:spcAft>
                <a:spcPts val="600"/>
              </a:spcAft>
              <a:buNone/>
            </a:pPr>
            <a:endParaRPr lang="es-ES" sz="2800" dirty="0"/>
          </a:p>
          <a:p>
            <a:pPr marL="0" indent="0" algn="just">
              <a:spcBef>
                <a:spcPts val="1800"/>
              </a:spcBef>
              <a:spcAft>
                <a:spcPts val="600"/>
              </a:spcAft>
              <a:buNone/>
            </a:pPr>
            <a:endParaRPr lang="es-ES" sz="2800" dirty="0"/>
          </a:p>
        </p:txBody>
      </p:sp>
      <p:sp>
        <p:nvSpPr>
          <p:cNvPr id="7" name="Marcador de número de diapositiva 6">
            <a:extLst>
              <a:ext uri="{FF2B5EF4-FFF2-40B4-BE49-F238E27FC236}">
                <a16:creationId xmlns:a16="http://schemas.microsoft.com/office/drawing/2014/main" id="{5ACCCCF8-F199-EA4C-DA95-5F0961219D09}"/>
              </a:ext>
            </a:extLst>
          </p:cNvPr>
          <p:cNvSpPr>
            <a:spLocks noGrp="1"/>
          </p:cNvSpPr>
          <p:nvPr>
            <p:ph type="sldNum" sz="quarter" idx="12"/>
          </p:nvPr>
        </p:nvSpPr>
        <p:spPr/>
        <p:txBody>
          <a:bodyPr/>
          <a:lstStyle/>
          <a:p>
            <a:fld id="{4D2C2D9E-9A3D-48B7-9D20-88A0BF5D47E1}" type="slidenum">
              <a:rPr lang="el-GR" sz="2400" b="1" smtClean="0"/>
              <a:pPr/>
              <a:t>7</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5CCC1B8D-F615-F011-046E-2115AF3AE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47105839-BB9E-5133-7075-5913B45C4B77}"/>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22">
            <a:extLst>
              <a:ext uri="{FF2B5EF4-FFF2-40B4-BE49-F238E27FC236}">
                <a16:creationId xmlns:a16="http://schemas.microsoft.com/office/drawing/2014/main" id="{4BB0F2AE-1DA8-F39B-B1CD-3CD3A99FC505}"/>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CALCULATION OF SOLAR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a:extLst>
              <a:ext uri="{FF2B5EF4-FFF2-40B4-BE49-F238E27FC236}">
                <a16:creationId xmlns:a16="http://schemas.microsoft.com/office/drawing/2014/main" id="{AF879491-8B5D-C3F1-FB37-FD5E8A1E503F}"/>
              </a:ext>
            </a:extLst>
          </p:cNvPr>
          <p:cNvPicPr>
            <a:picLocks noChangeAspect="1"/>
          </p:cNvPicPr>
          <p:nvPr/>
        </p:nvPicPr>
        <p:blipFill>
          <a:blip r:embed="rId4"/>
          <a:stretch>
            <a:fillRect/>
          </a:stretch>
        </p:blipFill>
        <p:spPr>
          <a:xfrm>
            <a:off x="5943600" y="3397983"/>
            <a:ext cx="11480561" cy="4529113"/>
          </a:xfrm>
          <a:prstGeom prst="rect">
            <a:avLst/>
          </a:prstGeom>
        </p:spPr>
      </p:pic>
    </p:spTree>
    <p:extLst>
      <p:ext uri="{BB962C8B-B14F-4D97-AF65-F5344CB8AC3E}">
        <p14:creationId xmlns:p14="http://schemas.microsoft.com/office/powerpoint/2010/main" val="266172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88941F-41B2-28AF-889A-B48161148DB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A4528D-801B-A69E-C638-AB306C82043A}"/>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4" name="Marcador de contenido 3">
            <a:extLst>
              <a:ext uri="{FF2B5EF4-FFF2-40B4-BE49-F238E27FC236}">
                <a16:creationId xmlns:a16="http://schemas.microsoft.com/office/drawing/2014/main" id="{524EC2CE-F505-2E34-6E69-492AE3DB0665}"/>
              </a:ext>
            </a:extLst>
          </p:cNvPr>
          <p:cNvSpPr>
            <a:spLocks noGrp="1"/>
          </p:cNvSpPr>
          <p:nvPr>
            <p:ph sz="quarter" idx="14"/>
          </p:nvPr>
        </p:nvSpPr>
        <p:spPr>
          <a:xfrm>
            <a:off x="552997" y="3248921"/>
            <a:ext cx="16515803" cy="5468907"/>
          </a:xfrm>
        </p:spPr>
        <p:txBody>
          <a:bodyPr/>
          <a:lstStyle/>
          <a:p>
            <a:pPr marL="0" indent="0" algn="just">
              <a:spcBef>
                <a:spcPts val="1800"/>
              </a:spcBef>
              <a:spcAft>
                <a:spcPts val="600"/>
              </a:spcAft>
              <a:buNone/>
            </a:pPr>
            <a:r>
              <a:rPr lang="en-US" sz="2800" dirty="0"/>
              <a:t>In order to know the wind potential, it is proposed to use the </a:t>
            </a:r>
            <a:r>
              <a:rPr lang="en-US" sz="2800" b="1" dirty="0">
                <a:solidFill>
                  <a:srgbClr val="2A734F"/>
                </a:solidFill>
              </a:rPr>
              <a:t>World Wind Atlas</a:t>
            </a:r>
            <a:r>
              <a:rPr lang="es-ES" sz="2800" b="1" dirty="0">
                <a:solidFill>
                  <a:srgbClr val="2A734F"/>
                </a:solidFill>
              </a:rPr>
              <a:t>: </a:t>
            </a:r>
            <a:r>
              <a:rPr lang="es-ES" sz="2800" dirty="0">
                <a:solidFill>
                  <a:srgbClr val="2A734F"/>
                </a:solidFill>
                <a:hlinkClick r:id="rId3"/>
              </a:rPr>
              <a:t>https://globalwindatlas.info/es/</a:t>
            </a:r>
            <a:r>
              <a:rPr lang="es-ES" sz="2800" dirty="0">
                <a:solidFill>
                  <a:srgbClr val="2A734F"/>
                </a:solidFill>
              </a:rPr>
              <a:t> </a:t>
            </a:r>
          </a:p>
          <a:p>
            <a:pPr marL="0" indent="0" algn="just">
              <a:spcBef>
                <a:spcPts val="1800"/>
              </a:spcBef>
              <a:spcAft>
                <a:spcPts val="600"/>
              </a:spcAft>
              <a:buNone/>
            </a:pPr>
            <a:r>
              <a:rPr lang="en-US" sz="2800" dirty="0"/>
              <a:t>This is a </a:t>
            </a:r>
            <a:r>
              <a:rPr lang="en-US" sz="2800" b="1" dirty="0">
                <a:solidFill>
                  <a:srgbClr val="2A734F"/>
                </a:solidFill>
              </a:rPr>
              <a:t>free web-based application </a:t>
            </a:r>
            <a:r>
              <a:rPr lang="en-US" sz="2800" dirty="0"/>
              <a:t>developed to help policy makers, planners and investors identify high wind areas for wind power generation virtually anywhere in the world, and then perform preliminary calculations.</a:t>
            </a:r>
          </a:p>
          <a:p>
            <a:pPr marL="0" indent="0" algn="just">
              <a:spcBef>
                <a:spcPts val="1800"/>
              </a:spcBef>
              <a:spcAft>
                <a:spcPts val="600"/>
              </a:spcAft>
              <a:buNone/>
            </a:pPr>
            <a:r>
              <a:rPr lang="en-US" sz="2800" dirty="0"/>
              <a:t>It is proposed to locate the study region/municipality and calculate the energy yield and annual energy production, to know the potential of the study area, as shown in the slide below. </a:t>
            </a:r>
            <a:endParaRPr lang="es-ES" sz="2800" dirty="0"/>
          </a:p>
        </p:txBody>
      </p:sp>
      <p:sp>
        <p:nvSpPr>
          <p:cNvPr id="7" name="Marcador de número de diapositiva 6">
            <a:extLst>
              <a:ext uri="{FF2B5EF4-FFF2-40B4-BE49-F238E27FC236}">
                <a16:creationId xmlns:a16="http://schemas.microsoft.com/office/drawing/2014/main" id="{C44C0D2F-0573-1F0E-CBE2-D861CDDD401F}"/>
              </a:ext>
            </a:extLst>
          </p:cNvPr>
          <p:cNvSpPr>
            <a:spLocks noGrp="1"/>
          </p:cNvSpPr>
          <p:nvPr>
            <p:ph type="sldNum" sz="quarter" idx="12"/>
          </p:nvPr>
        </p:nvSpPr>
        <p:spPr/>
        <p:txBody>
          <a:bodyPr/>
          <a:lstStyle/>
          <a:p>
            <a:fld id="{4D2C2D9E-9A3D-48B7-9D20-88A0BF5D47E1}" type="slidenum">
              <a:rPr lang="el-GR" sz="2400" b="1" smtClean="0"/>
              <a:pPr/>
              <a:t>8</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AD385DEB-83B4-4DA4-5DE7-E84FFFA71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973EBBDB-82D5-7B60-D844-52C86508C746}"/>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22">
            <a:extLst>
              <a:ext uri="{FF2B5EF4-FFF2-40B4-BE49-F238E27FC236}">
                <a16:creationId xmlns:a16="http://schemas.microsoft.com/office/drawing/2014/main" id="{9727F359-82F7-1B4A-3E29-FF3F9486CB25}"/>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CALCULATION OF SOLAR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295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4AB432-89F6-F013-67DC-98D9AB3AFEF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9F0B1CC-B565-9CC5-8307-53DFD0F7B2CE}"/>
              </a:ext>
            </a:extLst>
          </p:cNvPr>
          <p:cNvPicPr>
            <a:picLocks noChangeAspect="1"/>
          </p:cNvPicPr>
          <p:nvPr/>
        </p:nvPicPr>
        <p:blipFill>
          <a:blip r:embed="rId3"/>
          <a:stretch>
            <a:fillRect/>
          </a:stretch>
        </p:blipFill>
        <p:spPr>
          <a:xfrm>
            <a:off x="5715000" y="3422636"/>
            <a:ext cx="11809420" cy="5279229"/>
          </a:xfrm>
          <a:prstGeom prst="rect">
            <a:avLst/>
          </a:prstGeom>
        </p:spPr>
      </p:pic>
      <p:sp>
        <p:nvSpPr>
          <p:cNvPr id="2" name="Título 1">
            <a:extLst>
              <a:ext uri="{FF2B5EF4-FFF2-40B4-BE49-F238E27FC236}">
                <a16:creationId xmlns:a16="http://schemas.microsoft.com/office/drawing/2014/main" id="{8B8A88F1-12C8-DC2C-EEC8-F2E95515ACDF}"/>
              </a:ext>
            </a:extLst>
          </p:cNvPr>
          <p:cNvSpPr>
            <a:spLocks noGrp="1"/>
          </p:cNvSpPr>
          <p:nvPr>
            <p:ph type="title"/>
          </p:nvPr>
        </p:nvSpPr>
        <p:spPr>
          <a:xfrm>
            <a:off x="2006215" y="271987"/>
            <a:ext cx="14275569" cy="1540833"/>
          </a:xfrm>
          <a:prstGeom prst="rect">
            <a:avLst/>
          </a:prstGeom>
        </p:spPr>
        <p:txBody>
          <a:bodyPr anchor="ctr"/>
          <a:lstStyle/>
          <a:p>
            <a:r>
              <a:rPr lang="es-ES" sz="4400" dirty="0">
                <a:solidFill>
                  <a:srgbClr val="2A734F"/>
                </a:solidFill>
                <a:ea typeface="Open Sans" panose="020B0606030504020204" pitchFamily="34" charset="0"/>
                <a:cs typeface="Open Sans" panose="020B0606030504020204" pitchFamily="34" charset="0"/>
              </a:rPr>
              <a:t>MOOC 1 - CASE STUDY 1</a:t>
            </a:r>
            <a:endParaRPr lang="en-GB" sz="4400" b="0" i="0" u="none" strike="noStrike" dirty="0">
              <a:solidFill>
                <a:srgbClr val="2A734F"/>
              </a:solidFill>
              <a:effectLst/>
              <a:ea typeface="Open Sans" panose="020B0606030504020204" pitchFamily="34" charset="0"/>
              <a:cs typeface="Open Sans" panose="020B0606030504020204" pitchFamily="34" charset="0"/>
            </a:endParaRPr>
          </a:p>
        </p:txBody>
      </p:sp>
      <p:sp>
        <p:nvSpPr>
          <p:cNvPr id="7" name="Marcador de número de diapositiva 6">
            <a:extLst>
              <a:ext uri="{FF2B5EF4-FFF2-40B4-BE49-F238E27FC236}">
                <a16:creationId xmlns:a16="http://schemas.microsoft.com/office/drawing/2014/main" id="{3ACF5845-B6EA-C032-B110-87AEB1B57CD6}"/>
              </a:ext>
            </a:extLst>
          </p:cNvPr>
          <p:cNvSpPr>
            <a:spLocks noGrp="1"/>
          </p:cNvSpPr>
          <p:nvPr>
            <p:ph type="sldNum" sz="quarter" idx="12"/>
          </p:nvPr>
        </p:nvSpPr>
        <p:spPr/>
        <p:txBody>
          <a:bodyPr/>
          <a:lstStyle/>
          <a:p>
            <a:fld id="{4D2C2D9E-9A3D-48B7-9D20-88A0BF5D47E1}" type="slidenum">
              <a:rPr lang="el-GR" sz="2400" b="1" smtClean="0"/>
              <a:pPr/>
              <a:t>9</a:t>
            </a:fld>
            <a:endParaRPr lang="el-GR" sz="2400" b="1" dirty="0"/>
          </a:p>
        </p:txBody>
      </p:sp>
      <p:pic>
        <p:nvPicPr>
          <p:cNvPr id="6" name="Imagen 20" descr="Texto&#10;&#10;Descripción generada automáticamente con confianza media">
            <a:extLst>
              <a:ext uri="{FF2B5EF4-FFF2-40B4-BE49-F238E27FC236}">
                <a16:creationId xmlns:a16="http://schemas.microsoft.com/office/drawing/2014/main" id="{0859C9E5-1FEC-1245-7769-C5C42D26D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5" name="Título 14">
            <a:extLst>
              <a:ext uri="{FF2B5EF4-FFF2-40B4-BE49-F238E27FC236}">
                <a16:creationId xmlns:a16="http://schemas.microsoft.com/office/drawing/2014/main" id="{CF0EC78A-D15C-9858-7ED7-769CD7009C75}"/>
              </a:ext>
            </a:extLst>
          </p:cNvPr>
          <p:cNvSpPr txBox="1">
            <a:spLocks/>
          </p:cNvSpPr>
          <p:nvPr/>
        </p:nvSpPr>
        <p:spPr>
          <a:xfrm>
            <a:off x="429126" y="8968548"/>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latin typeface="Open Sans" panose="020B0606030504020204" pitchFamily="34" charset="0"/>
                <a:ea typeface="Open Sans" panose="020B0606030504020204" pitchFamily="34" charset="0"/>
                <a:cs typeface="Open Sans" panose="020B0606030504020204" pitchFamily="34" charset="0"/>
              </a:rPr>
              <a:t>MOOC 1: </a:t>
            </a:r>
            <a:r>
              <a:rPr lang="en-US" sz="1800" b="1" dirty="0">
                <a:latin typeface="Open Sans" panose="020B0606030504020204" pitchFamily="34" charset="0"/>
                <a:ea typeface="Open Sans" panose="020B0606030504020204" pitchFamily="34" charset="0"/>
                <a:cs typeface="Open Sans" panose="020B0606030504020204" pitchFamily="34" charset="0"/>
              </a:rPr>
              <a:t>Energy sustainability and municipal roadmaps </a:t>
            </a:r>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contenido 3">
            <a:extLst>
              <a:ext uri="{FF2B5EF4-FFF2-40B4-BE49-F238E27FC236}">
                <a16:creationId xmlns:a16="http://schemas.microsoft.com/office/drawing/2014/main" id="{440E7FD2-4DB6-306F-5B4D-C92A62D534B7}"/>
              </a:ext>
            </a:extLst>
          </p:cNvPr>
          <p:cNvSpPr>
            <a:spLocks noGrp="1"/>
          </p:cNvSpPr>
          <p:nvPr>
            <p:ph sz="quarter" idx="14"/>
          </p:nvPr>
        </p:nvSpPr>
        <p:spPr>
          <a:xfrm>
            <a:off x="552998" y="3061914"/>
            <a:ext cx="4817974" cy="4325230"/>
          </a:xfrm>
        </p:spPr>
        <p:txBody>
          <a:bodyPr/>
          <a:lstStyle/>
          <a:p>
            <a:pPr marL="0" indent="0" algn="just">
              <a:spcBef>
                <a:spcPts val="1800"/>
              </a:spcBef>
              <a:spcAft>
                <a:spcPts val="600"/>
              </a:spcAft>
              <a:buNone/>
            </a:pPr>
            <a:r>
              <a:rPr lang="en-US" sz="2800" dirty="0"/>
              <a:t>In this case, the legend above the map can be observed. </a:t>
            </a:r>
          </a:p>
          <a:p>
            <a:pPr marL="0" indent="0" algn="just">
              <a:spcBef>
                <a:spcPts val="1800"/>
              </a:spcBef>
              <a:spcAft>
                <a:spcPts val="600"/>
              </a:spcAft>
              <a:buNone/>
            </a:pPr>
            <a:r>
              <a:rPr lang="en-US" sz="2800" dirty="0"/>
              <a:t>When selecting the study region, the value of the annual energy production is 4,17GWh, being a rather small value as can be seen in the color legend.  It corresponds to the blue colored area. </a:t>
            </a:r>
            <a:endParaRPr lang="es-ES" sz="2800" dirty="0"/>
          </a:p>
        </p:txBody>
      </p:sp>
      <p:cxnSp>
        <p:nvCxnSpPr>
          <p:cNvPr id="13" name="Conector recto de flecha 12">
            <a:extLst>
              <a:ext uri="{FF2B5EF4-FFF2-40B4-BE49-F238E27FC236}">
                <a16:creationId xmlns:a16="http://schemas.microsoft.com/office/drawing/2014/main" id="{EF854EF8-B02D-F3FA-FB4D-B2DC7F06E2E0}"/>
              </a:ext>
            </a:extLst>
          </p:cNvPr>
          <p:cNvCxnSpPr>
            <a:cxnSpLocks/>
          </p:cNvCxnSpPr>
          <p:nvPr/>
        </p:nvCxnSpPr>
        <p:spPr>
          <a:xfrm flipH="1">
            <a:off x="13191392" y="6286500"/>
            <a:ext cx="1143000" cy="1279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22">
            <a:extLst>
              <a:ext uri="{FF2B5EF4-FFF2-40B4-BE49-F238E27FC236}">
                <a16:creationId xmlns:a16="http://schemas.microsoft.com/office/drawing/2014/main" id="{24DF7A3C-C796-D6BD-8568-7C3F8D3367BF}"/>
              </a:ext>
            </a:extLst>
          </p:cNvPr>
          <p:cNvSpPr txBox="1"/>
          <p:nvPr/>
        </p:nvSpPr>
        <p:spPr>
          <a:xfrm>
            <a:off x="552997" y="2315083"/>
            <a:ext cx="14554200" cy="584775"/>
          </a:xfrm>
          <a:prstGeom prst="rect">
            <a:avLst/>
          </a:prstGeom>
          <a:noFill/>
          <a:ln>
            <a:noFill/>
          </a:ln>
        </p:spPr>
        <p:txBody>
          <a:bodyPr wrap="square" rtlCol="0">
            <a:spAutoFit/>
          </a:bodyPr>
          <a:lstStyle/>
          <a:p>
            <a:r>
              <a:rPr lang="en-U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 GENERATION: CALCULATING WIND POWER POTENTIAL</a:t>
            </a:r>
            <a:endParaRPr lang="en-GB"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393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DC469C549464CBAF24E320663ABE7" ma:contentTypeVersion="15" ma:contentTypeDescription="Create a new document." ma:contentTypeScope="" ma:versionID="1bd470041f06e6bd9e5203afcaeba53a">
  <xsd:schema xmlns:xsd="http://www.w3.org/2001/XMLSchema" xmlns:xs="http://www.w3.org/2001/XMLSchema" xmlns:p="http://schemas.microsoft.com/office/2006/metadata/properties" xmlns:ns2="852bcd7c-ecf9-4fe7-a043-1ce34af21266" xmlns:ns3="62673456-57e9-4e4e-84cb-07285f82b438" targetNamespace="http://schemas.microsoft.com/office/2006/metadata/properties" ma:root="true" ma:fieldsID="c3077e14cc9206ee19a7285f8d39825a" ns2:_="" ns3:_="">
    <xsd:import namespace="852bcd7c-ecf9-4fe7-a043-1ce34af21266"/>
    <xsd:import namespace="62673456-57e9-4e4e-84cb-07285f82b4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bcd7c-ecf9-4fe7-a043-1ce34af21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575e52-3e5f-4a4c-9122-9f0195bc6a0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673456-57e9-4e4e-84cb-07285f82b43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6ffc23-5c6f-4e54-ba95-4fcc061eef1f}" ma:internalName="TaxCatchAll" ma:showField="CatchAllData" ma:web="62673456-57e9-4e4e-84cb-07285f82b4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673456-57e9-4e4e-84cb-07285f82b438" xsi:nil="true"/>
    <lcf76f155ced4ddcb4097134ff3c332f xmlns="852bcd7c-ecf9-4fe7-a043-1ce34af212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A7B769-4708-4DB7-8070-F68514157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bcd7c-ecf9-4fe7-a043-1ce34af21266"/>
    <ds:schemaRef ds:uri="62673456-57e9-4e4e-84cb-07285f82b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C677A-AF3F-49B1-9212-93EB220A0270}">
  <ds:schemaRefs>
    <ds:schemaRef ds:uri="http://schemas.microsoft.com/sharepoint/v3/contenttype/forms"/>
  </ds:schemaRefs>
</ds:datastoreItem>
</file>

<file path=customXml/itemProps3.xml><?xml version="1.0" encoding="utf-8"?>
<ds:datastoreItem xmlns:ds="http://schemas.openxmlformats.org/officeDocument/2006/customXml" ds:itemID="{0AD86336-4731-4F30-A78F-7714CF61D119}">
  <ds:schemaRefs>
    <ds:schemaRef ds:uri="http://schemas.microsoft.com/office/2006/documentManagement/types"/>
    <ds:schemaRef ds:uri="62673456-57e9-4e4e-84cb-07285f82b438"/>
    <ds:schemaRef ds:uri="852bcd7c-ecf9-4fe7-a043-1ce34af21266"/>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{F390EA2A-EFF1-2C4B-81F8-89A44966D162}tf10001120</Template>
  <TotalTime>53237</TotalTime>
  <Words>2428</Words>
  <Application>Microsoft Office PowerPoint</Application>
  <PresentationFormat>Personalizado</PresentationFormat>
  <Paragraphs>280</Paragraphs>
  <Slides>29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Times New Roman</vt:lpstr>
      <vt:lpstr>Open Sans</vt:lpstr>
      <vt:lpstr>Courier New</vt:lpstr>
      <vt:lpstr>Arial</vt:lpstr>
      <vt:lpstr>Roboto</vt:lpstr>
      <vt:lpstr>Wingdings</vt:lpstr>
      <vt:lpstr>Office Theme</vt:lpstr>
      <vt:lpstr>Presentación de PowerPoint</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 CASE STUDY 1</vt:lpstr>
      <vt:lpstr>MOOC 1   Energy sustainability and municipal roadmaps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dc:title>
  <dc:creator>Clara Andrada</dc:creator>
  <cp:lastModifiedBy>Clara Andrada Monrós</cp:lastModifiedBy>
  <cp:revision>67</cp:revision>
  <dcterms:created xsi:type="dcterms:W3CDTF">2006-08-16T00:00:00Z</dcterms:created>
  <dcterms:modified xsi:type="dcterms:W3CDTF">2024-12-04T15:57:40Z</dcterms:modified>
  <dc:identifier>DAFNT_uOmtQ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0x010100B07DC469C549464CBAF24E320663ABE7</vt:lpwstr>
  </property>
  <property fmtid="{D5CDD505-2E9C-101B-9397-08002B2CF9AE}" pid="3" name="MediaServiceImageTags">
    <vt:lpwstr/>
  </property>
</Properties>
</file>