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25"/>
  </p:notesMasterIdLst>
  <p:handoutMasterIdLst>
    <p:handoutMasterId r:id="rId26"/>
  </p:handoutMasterIdLst>
  <p:sldIdLst>
    <p:sldId id="309" r:id="rId5"/>
    <p:sldId id="316" r:id="rId6"/>
    <p:sldId id="456" r:id="rId7"/>
    <p:sldId id="476" r:id="rId8"/>
    <p:sldId id="485" r:id="rId9"/>
    <p:sldId id="477" r:id="rId10"/>
    <p:sldId id="478" r:id="rId11"/>
    <p:sldId id="479" r:id="rId12"/>
    <p:sldId id="480" r:id="rId13"/>
    <p:sldId id="481" r:id="rId14"/>
    <p:sldId id="482" r:id="rId15"/>
    <p:sldId id="484" r:id="rId16"/>
    <p:sldId id="483" r:id="rId17"/>
    <p:sldId id="486" r:id="rId18"/>
    <p:sldId id="488" r:id="rId19"/>
    <p:sldId id="487" r:id="rId20"/>
    <p:sldId id="489" r:id="rId21"/>
    <p:sldId id="490" r:id="rId22"/>
    <p:sldId id="491" r:id="rId23"/>
    <p:sldId id="308" r:id="rId24"/>
  </p:sldIdLst>
  <p:sldSz cx="18288000" cy="10287000"/>
  <p:notesSz cx="6858000" cy="9144000"/>
  <p:embeddedFontLst>
    <p:embeddedFont>
      <p:font typeface="Avenir Next LT Pro Demi" panose="020B0704020202020204" pitchFamily="34" charset="0"/>
      <p:bold r:id="rId27"/>
      <p:boldItalic r:id="rId28"/>
    </p:embeddedFont>
    <p:embeddedFont>
      <p:font typeface="Open Sans" panose="020B0606030504020204" pitchFamily="34" charset="0"/>
      <p:regular r:id="rId29"/>
      <p:bold r:id="rId30"/>
      <p:italic r:id="rId31"/>
      <p:boldItalic r:id="rId3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F5FE"/>
    <a:srgbClr val="E9F4F0"/>
    <a:srgbClr val="2A734F"/>
    <a:srgbClr val="FF9999"/>
    <a:srgbClr val="FFFF99"/>
    <a:srgbClr val="CEE8DF"/>
    <a:srgbClr val="89C9A1"/>
    <a:srgbClr val="00AC97"/>
    <a:srgbClr val="0092D1"/>
    <a:srgbClr val="00AA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8D230F3-CF80-4859-8CE7-A43EE81993B5}" styleName="Estilo claro 1 - Acento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A488322-F2BA-4B5B-9748-0D474271808F}" styleName="Estilo medio 3 - Énfasis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C083E6E3-FA7D-4D7B-A595-EF9225AFEA82}" styleName="Estilo claro 1 - Acento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22" autoAdjust="0"/>
    <p:restoredTop sz="94626" autoAdjust="0"/>
  </p:normalViewPr>
  <p:slideViewPr>
    <p:cSldViewPr>
      <p:cViewPr varScale="1">
        <p:scale>
          <a:sx n="50" d="100"/>
          <a:sy n="50" d="100"/>
        </p:scale>
        <p:origin x="1301"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9" d="100"/>
          <a:sy n="59" d="100"/>
        </p:scale>
        <p:origin x="3298"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3.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font" Target="fonts/font6.fntdata"/><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2.fntdata"/><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5.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1.fntdata"/><Relationship Id="rId30" Type="http://schemas.openxmlformats.org/officeDocument/2006/relationships/font" Target="fonts/font4.fntdata"/><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ra Andrada Monrós" userId="ecb7c3c0-6c5b-49d4-b4a4-d95c809d1335" providerId="ADAL" clId="{D37CB0A3-162C-4FEC-8D49-8E0E3A7ACE43}"/>
    <pc:docChg chg="undo custSel modSld">
      <pc:chgData name="Clara Andrada Monrós" userId="ecb7c3c0-6c5b-49d4-b4a4-d95c809d1335" providerId="ADAL" clId="{D37CB0A3-162C-4FEC-8D49-8E0E3A7ACE43}" dt="2025-02-17T13:29:56.936" v="19"/>
      <pc:docMkLst>
        <pc:docMk/>
      </pc:docMkLst>
      <pc:sldChg chg="modSp mod">
        <pc:chgData name="Clara Andrada Monrós" userId="ecb7c3c0-6c5b-49d4-b4a4-d95c809d1335" providerId="ADAL" clId="{D37CB0A3-162C-4FEC-8D49-8E0E3A7ACE43}" dt="2025-02-17T13:29:04.416" v="0" actId="20577"/>
        <pc:sldMkLst>
          <pc:docMk/>
          <pc:sldMk cId="152544170" sldId="316"/>
        </pc:sldMkLst>
        <pc:spChg chg="mod">
          <ac:chgData name="Clara Andrada Monrós" userId="ecb7c3c0-6c5b-49d4-b4a4-d95c809d1335" providerId="ADAL" clId="{D37CB0A3-162C-4FEC-8D49-8E0E3A7ACE43}" dt="2025-02-17T13:29:04.416" v="0" actId="20577"/>
          <ac:spMkLst>
            <pc:docMk/>
            <pc:sldMk cId="152544170" sldId="316"/>
            <ac:spMk id="2" creationId="{FD69F7D2-13BC-1315-5F3C-85BE8111D189}"/>
          </ac:spMkLst>
        </pc:spChg>
      </pc:sldChg>
      <pc:sldChg chg="addSp delSp modSp mod">
        <pc:chgData name="Clara Andrada Monrós" userId="ecb7c3c0-6c5b-49d4-b4a4-d95c809d1335" providerId="ADAL" clId="{D37CB0A3-162C-4FEC-8D49-8E0E3A7ACE43}" dt="2025-02-17T13:29:09.986" v="3"/>
        <pc:sldMkLst>
          <pc:docMk/>
          <pc:sldMk cId="417023567" sldId="456"/>
        </pc:sldMkLst>
        <pc:spChg chg="mod">
          <ac:chgData name="Clara Andrada Monrós" userId="ecb7c3c0-6c5b-49d4-b4a4-d95c809d1335" providerId="ADAL" clId="{D37CB0A3-162C-4FEC-8D49-8E0E3A7ACE43}" dt="2025-02-17T13:29:09.986" v="3"/>
          <ac:spMkLst>
            <pc:docMk/>
            <pc:sldMk cId="417023567" sldId="456"/>
            <ac:spMk id="2" creationId="{E954813A-675E-838A-1181-A029AC342096}"/>
          </ac:spMkLst>
        </pc:spChg>
        <pc:spChg chg="add del">
          <ac:chgData name="Clara Andrada Monrós" userId="ecb7c3c0-6c5b-49d4-b4a4-d95c809d1335" providerId="ADAL" clId="{D37CB0A3-162C-4FEC-8D49-8E0E3A7ACE43}" dt="2025-02-17T13:29:08.926" v="2" actId="22"/>
          <ac:spMkLst>
            <pc:docMk/>
            <pc:sldMk cId="417023567" sldId="456"/>
            <ac:spMk id="14" creationId="{6DF2B1FB-94B6-03D8-FC43-C30FFAD372B5}"/>
          </ac:spMkLst>
        </pc:spChg>
      </pc:sldChg>
      <pc:sldChg chg="modSp mod">
        <pc:chgData name="Clara Andrada Monrós" userId="ecb7c3c0-6c5b-49d4-b4a4-d95c809d1335" providerId="ADAL" clId="{D37CB0A3-162C-4FEC-8D49-8E0E3A7ACE43}" dt="2025-02-17T13:29:12.329" v="4"/>
        <pc:sldMkLst>
          <pc:docMk/>
          <pc:sldMk cId="3997628433" sldId="476"/>
        </pc:sldMkLst>
        <pc:spChg chg="mod">
          <ac:chgData name="Clara Andrada Monrós" userId="ecb7c3c0-6c5b-49d4-b4a4-d95c809d1335" providerId="ADAL" clId="{D37CB0A3-162C-4FEC-8D49-8E0E3A7ACE43}" dt="2025-02-17T13:29:12.329" v="4"/>
          <ac:spMkLst>
            <pc:docMk/>
            <pc:sldMk cId="3997628433" sldId="476"/>
            <ac:spMk id="2" creationId="{58416A9D-65E5-0C3D-3E2E-4F1705B26B65}"/>
          </ac:spMkLst>
        </pc:spChg>
      </pc:sldChg>
      <pc:sldChg chg="modSp mod">
        <pc:chgData name="Clara Andrada Monrós" userId="ecb7c3c0-6c5b-49d4-b4a4-d95c809d1335" providerId="ADAL" clId="{D37CB0A3-162C-4FEC-8D49-8E0E3A7ACE43}" dt="2025-02-17T13:29:18.496" v="6"/>
        <pc:sldMkLst>
          <pc:docMk/>
          <pc:sldMk cId="1497877723" sldId="477"/>
        </pc:sldMkLst>
        <pc:spChg chg="mod">
          <ac:chgData name="Clara Andrada Monrós" userId="ecb7c3c0-6c5b-49d4-b4a4-d95c809d1335" providerId="ADAL" clId="{D37CB0A3-162C-4FEC-8D49-8E0E3A7ACE43}" dt="2025-02-17T13:29:18.496" v="6"/>
          <ac:spMkLst>
            <pc:docMk/>
            <pc:sldMk cId="1497877723" sldId="477"/>
            <ac:spMk id="2" creationId="{1AEAF29A-163E-AD20-4B55-3B1162BDFFCE}"/>
          </ac:spMkLst>
        </pc:spChg>
      </pc:sldChg>
      <pc:sldChg chg="modSp mod">
        <pc:chgData name="Clara Andrada Monrós" userId="ecb7c3c0-6c5b-49d4-b4a4-d95c809d1335" providerId="ADAL" clId="{D37CB0A3-162C-4FEC-8D49-8E0E3A7ACE43}" dt="2025-02-17T13:29:21.506" v="7"/>
        <pc:sldMkLst>
          <pc:docMk/>
          <pc:sldMk cId="3873777320" sldId="478"/>
        </pc:sldMkLst>
        <pc:spChg chg="mod">
          <ac:chgData name="Clara Andrada Monrós" userId="ecb7c3c0-6c5b-49d4-b4a4-d95c809d1335" providerId="ADAL" clId="{D37CB0A3-162C-4FEC-8D49-8E0E3A7ACE43}" dt="2025-02-17T13:29:21.506" v="7"/>
          <ac:spMkLst>
            <pc:docMk/>
            <pc:sldMk cId="3873777320" sldId="478"/>
            <ac:spMk id="2" creationId="{D3DEA8CC-7930-0DFA-7985-C3E61CD537E6}"/>
          </ac:spMkLst>
        </pc:spChg>
      </pc:sldChg>
      <pc:sldChg chg="modSp mod">
        <pc:chgData name="Clara Andrada Monrós" userId="ecb7c3c0-6c5b-49d4-b4a4-d95c809d1335" providerId="ADAL" clId="{D37CB0A3-162C-4FEC-8D49-8E0E3A7ACE43}" dt="2025-02-17T13:29:24.856" v="8"/>
        <pc:sldMkLst>
          <pc:docMk/>
          <pc:sldMk cId="1890291382" sldId="479"/>
        </pc:sldMkLst>
        <pc:spChg chg="mod">
          <ac:chgData name="Clara Andrada Monrós" userId="ecb7c3c0-6c5b-49d4-b4a4-d95c809d1335" providerId="ADAL" clId="{D37CB0A3-162C-4FEC-8D49-8E0E3A7ACE43}" dt="2025-02-17T13:29:24.856" v="8"/>
          <ac:spMkLst>
            <pc:docMk/>
            <pc:sldMk cId="1890291382" sldId="479"/>
            <ac:spMk id="2" creationId="{9422D55B-D540-C0EF-791B-88E2B254F2DE}"/>
          </ac:spMkLst>
        </pc:spChg>
      </pc:sldChg>
      <pc:sldChg chg="modSp mod">
        <pc:chgData name="Clara Andrada Monrós" userId="ecb7c3c0-6c5b-49d4-b4a4-d95c809d1335" providerId="ADAL" clId="{D37CB0A3-162C-4FEC-8D49-8E0E3A7ACE43}" dt="2025-02-17T13:29:27.578" v="9"/>
        <pc:sldMkLst>
          <pc:docMk/>
          <pc:sldMk cId="1482790546" sldId="480"/>
        </pc:sldMkLst>
        <pc:spChg chg="mod">
          <ac:chgData name="Clara Andrada Monrós" userId="ecb7c3c0-6c5b-49d4-b4a4-d95c809d1335" providerId="ADAL" clId="{D37CB0A3-162C-4FEC-8D49-8E0E3A7ACE43}" dt="2025-02-17T13:29:27.578" v="9"/>
          <ac:spMkLst>
            <pc:docMk/>
            <pc:sldMk cId="1482790546" sldId="480"/>
            <ac:spMk id="2" creationId="{ABEF5FC4-E55B-2BC0-961D-397099FCBDF0}"/>
          </ac:spMkLst>
        </pc:spChg>
      </pc:sldChg>
      <pc:sldChg chg="modSp mod">
        <pc:chgData name="Clara Andrada Monrós" userId="ecb7c3c0-6c5b-49d4-b4a4-d95c809d1335" providerId="ADAL" clId="{D37CB0A3-162C-4FEC-8D49-8E0E3A7ACE43}" dt="2025-02-17T13:29:31.346" v="10"/>
        <pc:sldMkLst>
          <pc:docMk/>
          <pc:sldMk cId="1969461927" sldId="481"/>
        </pc:sldMkLst>
        <pc:spChg chg="mod">
          <ac:chgData name="Clara Andrada Monrós" userId="ecb7c3c0-6c5b-49d4-b4a4-d95c809d1335" providerId="ADAL" clId="{D37CB0A3-162C-4FEC-8D49-8E0E3A7ACE43}" dt="2025-02-17T13:29:31.346" v="10"/>
          <ac:spMkLst>
            <pc:docMk/>
            <pc:sldMk cId="1969461927" sldId="481"/>
            <ac:spMk id="2" creationId="{0A29A164-806A-647D-F1F8-AC1830E456F9}"/>
          </ac:spMkLst>
        </pc:spChg>
      </pc:sldChg>
      <pc:sldChg chg="modSp mod">
        <pc:chgData name="Clara Andrada Monrós" userId="ecb7c3c0-6c5b-49d4-b4a4-d95c809d1335" providerId="ADAL" clId="{D37CB0A3-162C-4FEC-8D49-8E0E3A7ACE43}" dt="2025-02-17T13:29:34.516" v="11"/>
        <pc:sldMkLst>
          <pc:docMk/>
          <pc:sldMk cId="2062667347" sldId="482"/>
        </pc:sldMkLst>
        <pc:spChg chg="mod">
          <ac:chgData name="Clara Andrada Monrós" userId="ecb7c3c0-6c5b-49d4-b4a4-d95c809d1335" providerId="ADAL" clId="{D37CB0A3-162C-4FEC-8D49-8E0E3A7ACE43}" dt="2025-02-17T13:29:34.516" v="11"/>
          <ac:spMkLst>
            <pc:docMk/>
            <pc:sldMk cId="2062667347" sldId="482"/>
            <ac:spMk id="2" creationId="{182B74B7-3FBD-0E11-5273-09EAA5A31849}"/>
          </ac:spMkLst>
        </pc:spChg>
      </pc:sldChg>
      <pc:sldChg chg="modSp mod">
        <pc:chgData name="Clara Andrada Monrós" userId="ecb7c3c0-6c5b-49d4-b4a4-d95c809d1335" providerId="ADAL" clId="{D37CB0A3-162C-4FEC-8D49-8E0E3A7ACE43}" dt="2025-02-17T13:29:39.396" v="13"/>
        <pc:sldMkLst>
          <pc:docMk/>
          <pc:sldMk cId="3882513931" sldId="483"/>
        </pc:sldMkLst>
        <pc:spChg chg="mod">
          <ac:chgData name="Clara Andrada Monrós" userId="ecb7c3c0-6c5b-49d4-b4a4-d95c809d1335" providerId="ADAL" clId="{D37CB0A3-162C-4FEC-8D49-8E0E3A7ACE43}" dt="2025-02-17T13:29:39.396" v="13"/>
          <ac:spMkLst>
            <pc:docMk/>
            <pc:sldMk cId="3882513931" sldId="483"/>
            <ac:spMk id="2" creationId="{B6CDEF3F-576D-CAA6-BC7B-7941EFA36778}"/>
          </ac:spMkLst>
        </pc:spChg>
      </pc:sldChg>
      <pc:sldChg chg="modSp mod">
        <pc:chgData name="Clara Andrada Monrós" userId="ecb7c3c0-6c5b-49d4-b4a4-d95c809d1335" providerId="ADAL" clId="{D37CB0A3-162C-4FEC-8D49-8E0E3A7ACE43}" dt="2025-02-17T13:29:36.911" v="12"/>
        <pc:sldMkLst>
          <pc:docMk/>
          <pc:sldMk cId="1536175863" sldId="484"/>
        </pc:sldMkLst>
        <pc:spChg chg="mod">
          <ac:chgData name="Clara Andrada Monrós" userId="ecb7c3c0-6c5b-49d4-b4a4-d95c809d1335" providerId="ADAL" clId="{D37CB0A3-162C-4FEC-8D49-8E0E3A7ACE43}" dt="2025-02-17T13:29:36.911" v="12"/>
          <ac:spMkLst>
            <pc:docMk/>
            <pc:sldMk cId="1536175863" sldId="484"/>
            <ac:spMk id="2" creationId="{5B4508A0-D1E5-BA38-BF9C-305646AB735C}"/>
          </ac:spMkLst>
        </pc:spChg>
      </pc:sldChg>
      <pc:sldChg chg="modSp mod">
        <pc:chgData name="Clara Andrada Monrós" userId="ecb7c3c0-6c5b-49d4-b4a4-d95c809d1335" providerId="ADAL" clId="{D37CB0A3-162C-4FEC-8D49-8E0E3A7ACE43}" dt="2025-02-17T13:29:15.116" v="5"/>
        <pc:sldMkLst>
          <pc:docMk/>
          <pc:sldMk cId="333236374" sldId="485"/>
        </pc:sldMkLst>
        <pc:spChg chg="mod">
          <ac:chgData name="Clara Andrada Monrós" userId="ecb7c3c0-6c5b-49d4-b4a4-d95c809d1335" providerId="ADAL" clId="{D37CB0A3-162C-4FEC-8D49-8E0E3A7ACE43}" dt="2025-02-17T13:29:15.116" v="5"/>
          <ac:spMkLst>
            <pc:docMk/>
            <pc:sldMk cId="333236374" sldId="485"/>
            <ac:spMk id="2" creationId="{6AE0027F-E8BD-54AC-F111-BDD356D293F5}"/>
          </ac:spMkLst>
        </pc:spChg>
      </pc:sldChg>
      <pc:sldChg chg="modSp mod">
        <pc:chgData name="Clara Andrada Monrós" userId="ecb7c3c0-6c5b-49d4-b4a4-d95c809d1335" providerId="ADAL" clId="{D37CB0A3-162C-4FEC-8D49-8E0E3A7ACE43}" dt="2025-02-17T13:29:42.253" v="14"/>
        <pc:sldMkLst>
          <pc:docMk/>
          <pc:sldMk cId="3081444046" sldId="486"/>
        </pc:sldMkLst>
        <pc:spChg chg="mod">
          <ac:chgData name="Clara Andrada Monrós" userId="ecb7c3c0-6c5b-49d4-b4a4-d95c809d1335" providerId="ADAL" clId="{D37CB0A3-162C-4FEC-8D49-8E0E3A7ACE43}" dt="2025-02-17T13:29:42.253" v="14"/>
          <ac:spMkLst>
            <pc:docMk/>
            <pc:sldMk cId="3081444046" sldId="486"/>
            <ac:spMk id="2" creationId="{54171FD1-F379-2F20-6487-555B42CBFEBF}"/>
          </ac:spMkLst>
        </pc:spChg>
      </pc:sldChg>
      <pc:sldChg chg="modSp mod">
        <pc:chgData name="Clara Andrada Monrós" userId="ecb7c3c0-6c5b-49d4-b4a4-d95c809d1335" providerId="ADAL" clId="{D37CB0A3-162C-4FEC-8D49-8E0E3A7ACE43}" dt="2025-02-17T13:29:48.045" v="16"/>
        <pc:sldMkLst>
          <pc:docMk/>
          <pc:sldMk cId="3452264136" sldId="487"/>
        </pc:sldMkLst>
        <pc:spChg chg="mod">
          <ac:chgData name="Clara Andrada Monrós" userId="ecb7c3c0-6c5b-49d4-b4a4-d95c809d1335" providerId="ADAL" clId="{D37CB0A3-162C-4FEC-8D49-8E0E3A7ACE43}" dt="2025-02-17T13:29:48.045" v="16"/>
          <ac:spMkLst>
            <pc:docMk/>
            <pc:sldMk cId="3452264136" sldId="487"/>
            <ac:spMk id="2" creationId="{BABE0798-3F34-BC77-AFFA-EA9F99B00FDF}"/>
          </ac:spMkLst>
        </pc:spChg>
      </pc:sldChg>
      <pc:sldChg chg="modSp mod">
        <pc:chgData name="Clara Andrada Monrós" userId="ecb7c3c0-6c5b-49d4-b4a4-d95c809d1335" providerId="ADAL" clId="{D37CB0A3-162C-4FEC-8D49-8E0E3A7ACE43}" dt="2025-02-17T13:29:44.716" v="15"/>
        <pc:sldMkLst>
          <pc:docMk/>
          <pc:sldMk cId="3737783811" sldId="488"/>
        </pc:sldMkLst>
        <pc:spChg chg="mod">
          <ac:chgData name="Clara Andrada Monrós" userId="ecb7c3c0-6c5b-49d4-b4a4-d95c809d1335" providerId="ADAL" clId="{D37CB0A3-162C-4FEC-8D49-8E0E3A7ACE43}" dt="2025-02-17T13:29:44.716" v="15"/>
          <ac:spMkLst>
            <pc:docMk/>
            <pc:sldMk cId="3737783811" sldId="488"/>
            <ac:spMk id="2" creationId="{F37EDB6D-0B46-A713-24D7-075EAAE94820}"/>
          </ac:spMkLst>
        </pc:spChg>
      </pc:sldChg>
      <pc:sldChg chg="modSp mod">
        <pc:chgData name="Clara Andrada Monrós" userId="ecb7c3c0-6c5b-49d4-b4a4-d95c809d1335" providerId="ADAL" clId="{D37CB0A3-162C-4FEC-8D49-8E0E3A7ACE43}" dt="2025-02-17T13:29:50.833" v="17"/>
        <pc:sldMkLst>
          <pc:docMk/>
          <pc:sldMk cId="2717498183" sldId="489"/>
        </pc:sldMkLst>
        <pc:spChg chg="mod">
          <ac:chgData name="Clara Andrada Monrós" userId="ecb7c3c0-6c5b-49d4-b4a4-d95c809d1335" providerId="ADAL" clId="{D37CB0A3-162C-4FEC-8D49-8E0E3A7ACE43}" dt="2025-02-17T13:29:50.833" v="17"/>
          <ac:spMkLst>
            <pc:docMk/>
            <pc:sldMk cId="2717498183" sldId="489"/>
            <ac:spMk id="2" creationId="{C6FE778C-3724-A425-4C7E-B306586C39D9}"/>
          </ac:spMkLst>
        </pc:spChg>
      </pc:sldChg>
      <pc:sldChg chg="modSp mod">
        <pc:chgData name="Clara Andrada Monrós" userId="ecb7c3c0-6c5b-49d4-b4a4-d95c809d1335" providerId="ADAL" clId="{D37CB0A3-162C-4FEC-8D49-8E0E3A7ACE43}" dt="2025-02-17T13:29:54.646" v="18"/>
        <pc:sldMkLst>
          <pc:docMk/>
          <pc:sldMk cId="2765930890" sldId="490"/>
        </pc:sldMkLst>
        <pc:spChg chg="mod">
          <ac:chgData name="Clara Andrada Monrós" userId="ecb7c3c0-6c5b-49d4-b4a4-d95c809d1335" providerId="ADAL" clId="{D37CB0A3-162C-4FEC-8D49-8E0E3A7ACE43}" dt="2025-02-17T13:29:54.646" v="18"/>
          <ac:spMkLst>
            <pc:docMk/>
            <pc:sldMk cId="2765930890" sldId="490"/>
            <ac:spMk id="2" creationId="{A7D334DA-6C54-8F70-AFBE-BCD914C5F4D3}"/>
          </ac:spMkLst>
        </pc:spChg>
      </pc:sldChg>
      <pc:sldChg chg="modSp mod">
        <pc:chgData name="Clara Andrada Monrós" userId="ecb7c3c0-6c5b-49d4-b4a4-d95c809d1335" providerId="ADAL" clId="{D37CB0A3-162C-4FEC-8D49-8E0E3A7ACE43}" dt="2025-02-17T13:29:56.936" v="19"/>
        <pc:sldMkLst>
          <pc:docMk/>
          <pc:sldMk cId="1189743314" sldId="491"/>
        </pc:sldMkLst>
        <pc:spChg chg="mod">
          <ac:chgData name="Clara Andrada Monrós" userId="ecb7c3c0-6c5b-49d4-b4a4-d95c809d1335" providerId="ADAL" clId="{D37CB0A3-162C-4FEC-8D49-8E0E3A7ACE43}" dt="2025-02-17T13:29:56.936" v="19"/>
          <ac:spMkLst>
            <pc:docMk/>
            <pc:sldMk cId="1189743314" sldId="491"/>
            <ac:spMk id="2" creationId="{60F6C927-DA96-8178-7201-2290E8350EDC}"/>
          </ac:spMkLst>
        </pc:spChg>
      </pc:sldChg>
    </pc:docChg>
  </pc:docChgLst>
  <pc:docChgLst>
    <pc:chgData name="Clara Andrada Monrós" userId="ecb7c3c0-6c5b-49d4-b4a4-d95c809d1335" providerId="ADAL" clId="{EBD38949-5AE1-4D63-ABA7-38D49D29315B}"/>
    <pc:docChg chg="undo redo custSel modSld">
      <pc:chgData name="Clara Andrada Monrós" userId="ecb7c3c0-6c5b-49d4-b4a4-d95c809d1335" providerId="ADAL" clId="{EBD38949-5AE1-4D63-ABA7-38D49D29315B}" dt="2024-12-04T16:29:10.704" v="835" actId="1076"/>
      <pc:docMkLst>
        <pc:docMk/>
      </pc:docMkLst>
      <pc:sldChg chg="modSp mod">
        <pc:chgData name="Clara Andrada Monrós" userId="ecb7c3c0-6c5b-49d4-b4a4-d95c809d1335" providerId="ADAL" clId="{EBD38949-5AE1-4D63-ABA7-38D49D29315B}" dt="2024-12-04T16:00:03.018" v="58"/>
        <pc:sldMkLst>
          <pc:docMk/>
          <pc:sldMk cId="622255069" sldId="308"/>
        </pc:sldMkLst>
        <pc:spChg chg="mod">
          <ac:chgData name="Clara Andrada Monrós" userId="ecb7c3c0-6c5b-49d4-b4a4-d95c809d1335" providerId="ADAL" clId="{EBD38949-5AE1-4D63-ABA7-38D49D29315B}" dt="2024-12-04T16:00:03.018" v="58"/>
          <ac:spMkLst>
            <pc:docMk/>
            <pc:sldMk cId="622255069" sldId="308"/>
            <ac:spMk id="10" creationId="{4D76FD07-ACAF-3CE5-3F6A-8B303CCE18C1}"/>
          </ac:spMkLst>
        </pc:spChg>
      </pc:sldChg>
      <pc:sldChg chg="modSp mod">
        <pc:chgData name="Clara Andrada Monrós" userId="ecb7c3c0-6c5b-49d4-b4a4-d95c809d1335" providerId="ADAL" clId="{EBD38949-5AE1-4D63-ABA7-38D49D29315B}" dt="2024-12-04T15:58:39.125" v="21"/>
        <pc:sldMkLst>
          <pc:docMk/>
          <pc:sldMk cId="417694351" sldId="309"/>
        </pc:sldMkLst>
        <pc:spChg chg="mod">
          <ac:chgData name="Clara Andrada Monrós" userId="ecb7c3c0-6c5b-49d4-b4a4-d95c809d1335" providerId="ADAL" clId="{EBD38949-5AE1-4D63-ABA7-38D49D29315B}" dt="2024-12-04T15:58:39.125" v="21"/>
          <ac:spMkLst>
            <pc:docMk/>
            <pc:sldMk cId="417694351" sldId="309"/>
            <ac:spMk id="9" creationId="{00000000-0000-0000-0000-000000000000}"/>
          </ac:spMkLst>
        </pc:spChg>
      </pc:sldChg>
      <pc:sldChg chg="modSp mod">
        <pc:chgData name="Clara Andrada Monrós" userId="ecb7c3c0-6c5b-49d4-b4a4-d95c809d1335" providerId="ADAL" clId="{EBD38949-5AE1-4D63-ABA7-38D49D29315B}" dt="2024-12-04T16:02:13.909" v="101"/>
        <pc:sldMkLst>
          <pc:docMk/>
          <pc:sldMk cId="152544170" sldId="316"/>
        </pc:sldMkLst>
        <pc:spChg chg="mod">
          <ac:chgData name="Clara Andrada Monrós" userId="ecb7c3c0-6c5b-49d4-b4a4-d95c809d1335" providerId="ADAL" clId="{EBD38949-5AE1-4D63-ABA7-38D49D29315B}" dt="2024-12-04T15:58:47.397" v="29" actId="20577"/>
          <ac:spMkLst>
            <pc:docMk/>
            <pc:sldMk cId="152544170" sldId="316"/>
            <ac:spMk id="2" creationId="{FD69F7D2-13BC-1315-5F3C-85BE8111D189}"/>
          </ac:spMkLst>
        </pc:spChg>
        <pc:spChg chg="mod">
          <ac:chgData name="Clara Andrada Monrós" userId="ecb7c3c0-6c5b-49d4-b4a4-d95c809d1335" providerId="ADAL" clId="{EBD38949-5AE1-4D63-ABA7-38D49D29315B}" dt="2024-12-04T16:01:40.718" v="81" actId="20577"/>
          <ac:spMkLst>
            <pc:docMk/>
            <pc:sldMk cId="152544170" sldId="316"/>
            <ac:spMk id="4" creationId="{0507EB8D-C09F-015D-4551-59FC24E6C86F}"/>
          </ac:spMkLst>
        </pc:spChg>
        <pc:spChg chg="mod">
          <ac:chgData name="Clara Andrada Monrós" userId="ecb7c3c0-6c5b-49d4-b4a4-d95c809d1335" providerId="ADAL" clId="{EBD38949-5AE1-4D63-ABA7-38D49D29315B}" dt="2024-12-04T16:00:16.713" v="59"/>
          <ac:spMkLst>
            <pc:docMk/>
            <pc:sldMk cId="152544170" sldId="316"/>
            <ac:spMk id="5" creationId="{D0574CEB-B1A3-7213-9E58-D6E62A8C56D7}"/>
          </ac:spMkLst>
        </pc:spChg>
        <pc:spChg chg="mod">
          <ac:chgData name="Clara Andrada Monrós" userId="ecb7c3c0-6c5b-49d4-b4a4-d95c809d1335" providerId="ADAL" clId="{EBD38949-5AE1-4D63-ABA7-38D49D29315B}" dt="2024-12-04T16:01:45.179" v="94" actId="20577"/>
          <ac:spMkLst>
            <pc:docMk/>
            <pc:sldMk cId="152544170" sldId="316"/>
            <ac:spMk id="9" creationId="{F2C6DB89-DAB1-A362-7593-C0C7BE412490}"/>
          </ac:spMkLst>
        </pc:spChg>
        <pc:spChg chg="mod">
          <ac:chgData name="Clara Andrada Monrós" userId="ecb7c3c0-6c5b-49d4-b4a4-d95c809d1335" providerId="ADAL" clId="{EBD38949-5AE1-4D63-ABA7-38D49D29315B}" dt="2024-12-04T16:02:13.909" v="101"/>
          <ac:spMkLst>
            <pc:docMk/>
            <pc:sldMk cId="152544170" sldId="316"/>
            <ac:spMk id="10" creationId="{82581C59-499A-CD39-4D7E-7FE814C3E6A7}"/>
          </ac:spMkLst>
        </pc:spChg>
      </pc:sldChg>
      <pc:sldChg chg="modSp mod">
        <pc:chgData name="Clara Andrada Monrós" userId="ecb7c3c0-6c5b-49d4-b4a4-d95c809d1335" providerId="ADAL" clId="{EBD38949-5AE1-4D63-ABA7-38D49D29315B}" dt="2024-12-04T16:03:07.965" v="116"/>
        <pc:sldMkLst>
          <pc:docMk/>
          <pc:sldMk cId="417023567" sldId="456"/>
        </pc:sldMkLst>
        <pc:spChg chg="mod">
          <ac:chgData name="Clara Andrada Monrós" userId="ecb7c3c0-6c5b-49d4-b4a4-d95c809d1335" providerId="ADAL" clId="{EBD38949-5AE1-4D63-ABA7-38D49D29315B}" dt="2024-12-04T15:58:53.464" v="30"/>
          <ac:spMkLst>
            <pc:docMk/>
            <pc:sldMk cId="417023567" sldId="456"/>
            <ac:spMk id="2" creationId="{E954813A-675E-838A-1181-A029AC342096}"/>
          </ac:spMkLst>
        </pc:spChg>
        <pc:spChg chg="mod">
          <ac:chgData name="Clara Andrada Monrós" userId="ecb7c3c0-6c5b-49d4-b4a4-d95c809d1335" providerId="ADAL" clId="{EBD38949-5AE1-4D63-ABA7-38D49D29315B}" dt="2024-12-04T16:00:21.828" v="60"/>
          <ac:spMkLst>
            <pc:docMk/>
            <pc:sldMk cId="417023567" sldId="456"/>
            <ac:spMk id="5" creationId="{393A053E-23B3-EA4C-0B3C-E0D49AE038F9}"/>
          </ac:spMkLst>
        </pc:spChg>
        <pc:spChg chg="mod">
          <ac:chgData name="Clara Andrada Monrós" userId="ecb7c3c0-6c5b-49d4-b4a4-d95c809d1335" providerId="ADAL" clId="{EBD38949-5AE1-4D63-ABA7-38D49D29315B}" dt="2024-12-04T16:02:46.078" v="112"/>
          <ac:spMkLst>
            <pc:docMk/>
            <pc:sldMk cId="417023567" sldId="456"/>
            <ac:spMk id="6" creationId="{238A49A6-4FB5-1A72-9B2F-D88270533865}"/>
          </ac:spMkLst>
        </pc:spChg>
        <pc:spChg chg="mod">
          <ac:chgData name="Clara Andrada Monrós" userId="ecb7c3c0-6c5b-49d4-b4a4-d95c809d1335" providerId="ADAL" clId="{EBD38949-5AE1-4D63-ABA7-38D49D29315B}" dt="2024-12-04T16:02:20.839" v="106" actId="20577"/>
          <ac:spMkLst>
            <pc:docMk/>
            <pc:sldMk cId="417023567" sldId="456"/>
            <ac:spMk id="9" creationId="{74F9FF5A-FB7A-622A-ED8B-9C19D50DDD71}"/>
          </ac:spMkLst>
        </pc:spChg>
        <pc:spChg chg="mod">
          <ac:chgData name="Clara Andrada Monrós" userId="ecb7c3c0-6c5b-49d4-b4a4-d95c809d1335" providerId="ADAL" clId="{EBD38949-5AE1-4D63-ABA7-38D49D29315B}" dt="2024-12-04T16:02:28.890" v="109"/>
          <ac:spMkLst>
            <pc:docMk/>
            <pc:sldMk cId="417023567" sldId="456"/>
            <ac:spMk id="10" creationId="{4769B028-2D52-4B26-D818-DDA748741CDF}"/>
          </ac:spMkLst>
        </pc:spChg>
        <pc:spChg chg="mod">
          <ac:chgData name="Clara Andrada Monrós" userId="ecb7c3c0-6c5b-49d4-b4a4-d95c809d1335" providerId="ADAL" clId="{EBD38949-5AE1-4D63-ABA7-38D49D29315B}" dt="2024-12-04T16:02:51.592" v="113"/>
          <ac:spMkLst>
            <pc:docMk/>
            <pc:sldMk cId="417023567" sldId="456"/>
            <ac:spMk id="11" creationId="{2AAD1139-621F-4471-9D94-DFD236E7E7A2}"/>
          </ac:spMkLst>
        </pc:spChg>
        <pc:spChg chg="mod">
          <ac:chgData name="Clara Andrada Monrós" userId="ecb7c3c0-6c5b-49d4-b4a4-d95c809d1335" providerId="ADAL" clId="{EBD38949-5AE1-4D63-ABA7-38D49D29315B}" dt="2024-12-04T16:03:01.804" v="115" actId="6549"/>
          <ac:spMkLst>
            <pc:docMk/>
            <pc:sldMk cId="417023567" sldId="456"/>
            <ac:spMk id="17" creationId="{1C83691E-3EEE-BF94-1B09-8683383A0C43}"/>
          </ac:spMkLst>
        </pc:spChg>
        <pc:spChg chg="mod">
          <ac:chgData name="Clara Andrada Monrós" userId="ecb7c3c0-6c5b-49d4-b4a4-d95c809d1335" providerId="ADAL" clId="{EBD38949-5AE1-4D63-ABA7-38D49D29315B}" dt="2024-12-04T16:03:07.965" v="116"/>
          <ac:spMkLst>
            <pc:docMk/>
            <pc:sldMk cId="417023567" sldId="456"/>
            <ac:spMk id="18" creationId="{B83B28EA-C04F-8C12-23A9-AD80132F6A85}"/>
          </ac:spMkLst>
        </pc:spChg>
        <pc:spChg chg="mod">
          <ac:chgData name="Clara Andrada Monrós" userId="ecb7c3c0-6c5b-49d4-b4a4-d95c809d1335" providerId="ADAL" clId="{EBD38949-5AE1-4D63-ABA7-38D49D29315B}" dt="2024-12-04T16:02:33.633" v="110"/>
          <ac:spMkLst>
            <pc:docMk/>
            <pc:sldMk cId="417023567" sldId="456"/>
            <ac:spMk id="21" creationId="{43A5FFC5-E11C-A194-E831-CEA6D73611A3}"/>
          </ac:spMkLst>
        </pc:spChg>
        <pc:spChg chg="mod">
          <ac:chgData name="Clara Andrada Monrós" userId="ecb7c3c0-6c5b-49d4-b4a4-d95c809d1335" providerId="ADAL" clId="{EBD38949-5AE1-4D63-ABA7-38D49D29315B}" dt="2024-12-04T16:02:39.528" v="111"/>
          <ac:spMkLst>
            <pc:docMk/>
            <pc:sldMk cId="417023567" sldId="456"/>
            <ac:spMk id="22" creationId="{8FD636B9-2988-A1ED-3DFD-28790A683693}"/>
          </ac:spMkLst>
        </pc:spChg>
      </pc:sldChg>
      <pc:sldChg chg="modSp mod">
        <pc:chgData name="Clara Andrada Monrós" userId="ecb7c3c0-6c5b-49d4-b4a4-d95c809d1335" providerId="ADAL" clId="{EBD38949-5AE1-4D63-ABA7-38D49D29315B}" dt="2024-12-04T16:04:02.548" v="134"/>
        <pc:sldMkLst>
          <pc:docMk/>
          <pc:sldMk cId="3997628433" sldId="476"/>
        </pc:sldMkLst>
        <pc:spChg chg="mod">
          <ac:chgData name="Clara Andrada Monrós" userId="ecb7c3c0-6c5b-49d4-b4a4-d95c809d1335" providerId="ADAL" clId="{EBD38949-5AE1-4D63-ABA7-38D49D29315B}" dt="2024-12-04T15:58:56.177" v="31"/>
          <ac:spMkLst>
            <pc:docMk/>
            <pc:sldMk cId="3997628433" sldId="476"/>
            <ac:spMk id="2" creationId="{58416A9D-65E5-0C3D-3E2E-4F1705B26B65}"/>
          </ac:spMkLst>
        </pc:spChg>
        <pc:spChg chg="mod">
          <ac:chgData name="Clara Andrada Monrós" userId="ecb7c3c0-6c5b-49d4-b4a4-d95c809d1335" providerId="ADAL" clId="{EBD38949-5AE1-4D63-ABA7-38D49D29315B}" dt="2024-12-04T16:00:24.543" v="61"/>
          <ac:spMkLst>
            <pc:docMk/>
            <pc:sldMk cId="3997628433" sldId="476"/>
            <ac:spMk id="5" creationId="{9C434B60-7E41-7A96-877C-E84ECA09872F}"/>
          </ac:spMkLst>
        </pc:spChg>
        <pc:spChg chg="mod">
          <ac:chgData name="Clara Andrada Monrós" userId="ecb7c3c0-6c5b-49d4-b4a4-d95c809d1335" providerId="ADAL" clId="{EBD38949-5AE1-4D63-ABA7-38D49D29315B}" dt="2024-12-04T16:03:19.518" v="117"/>
          <ac:spMkLst>
            <pc:docMk/>
            <pc:sldMk cId="3997628433" sldId="476"/>
            <ac:spMk id="12" creationId="{6316D3CF-2C2E-3F51-016C-C0081CACFF59}"/>
          </ac:spMkLst>
        </pc:spChg>
        <pc:graphicFrameChg chg="mod modGraphic">
          <ac:chgData name="Clara Andrada Monrós" userId="ecb7c3c0-6c5b-49d4-b4a4-d95c809d1335" providerId="ADAL" clId="{EBD38949-5AE1-4D63-ABA7-38D49D29315B}" dt="2024-12-04T16:04:02.548" v="134"/>
          <ac:graphicFrameMkLst>
            <pc:docMk/>
            <pc:sldMk cId="3997628433" sldId="476"/>
            <ac:graphicFrameMk id="14" creationId="{E44295DF-02D4-FF6F-5327-468A657DD314}"/>
          </ac:graphicFrameMkLst>
        </pc:graphicFrameChg>
      </pc:sldChg>
      <pc:sldChg chg="modSp mod">
        <pc:chgData name="Clara Andrada Monrós" userId="ecb7c3c0-6c5b-49d4-b4a4-d95c809d1335" providerId="ADAL" clId="{EBD38949-5AE1-4D63-ABA7-38D49D29315B}" dt="2024-12-04T16:07:22.980" v="200" actId="27918"/>
        <pc:sldMkLst>
          <pc:docMk/>
          <pc:sldMk cId="1497877723" sldId="477"/>
        </pc:sldMkLst>
        <pc:spChg chg="mod">
          <ac:chgData name="Clara Andrada Monrós" userId="ecb7c3c0-6c5b-49d4-b4a4-d95c809d1335" providerId="ADAL" clId="{EBD38949-5AE1-4D63-ABA7-38D49D29315B}" dt="2024-12-04T15:59:01.480" v="33"/>
          <ac:spMkLst>
            <pc:docMk/>
            <pc:sldMk cId="1497877723" sldId="477"/>
            <ac:spMk id="2" creationId="{1AEAF29A-163E-AD20-4B55-3B1162BDFFCE}"/>
          </ac:spMkLst>
        </pc:spChg>
        <pc:spChg chg="mod">
          <ac:chgData name="Clara Andrada Monrós" userId="ecb7c3c0-6c5b-49d4-b4a4-d95c809d1335" providerId="ADAL" clId="{EBD38949-5AE1-4D63-ABA7-38D49D29315B}" dt="2024-12-04T16:00:31.190" v="63"/>
          <ac:spMkLst>
            <pc:docMk/>
            <pc:sldMk cId="1497877723" sldId="477"/>
            <ac:spMk id="5" creationId="{0BB6A694-B142-7236-D0A6-8F9F08E291DB}"/>
          </ac:spMkLst>
        </pc:spChg>
        <pc:spChg chg="mod">
          <ac:chgData name="Clara Andrada Monrós" userId="ecb7c3c0-6c5b-49d4-b4a4-d95c809d1335" providerId="ADAL" clId="{EBD38949-5AE1-4D63-ABA7-38D49D29315B}" dt="2024-12-04T16:06:15.396" v="188" actId="20577"/>
          <ac:spMkLst>
            <pc:docMk/>
            <pc:sldMk cId="1497877723" sldId="477"/>
            <ac:spMk id="9" creationId="{EF6EA0AF-787D-4103-C1C9-E67A1F4B192D}"/>
          </ac:spMkLst>
        </pc:spChg>
        <pc:spChg chg="mod">
          <ac:chgData name="Clara Andrada Monrós" userId="ecb7c3c0-6c5b-49d4-b4a4-d95c809d1335" providerId="ADAL" clId="{EBD38949-5AE1-4D63-ABA7-38D49D29315B}" dt="2024-12-04T16:06:28.044" v="191"/>
          <ac:spMkLst>
            <pc:docMk/>
            <pc:sldMk cId="1497877723" sldId="477"/>
            <ac:spMk id="10" creationId="{E5DD333F-B4D5-CCB1-AAD6-4345ACD258C5}"/>
          </ac:spMkLst>
        </pc:spChg>
        <pc:spChg chg="mod">
          <ac:chgData name="Clara Andrada Monrós" userId="ecb7c3c0-6c5b-49d4-b4a4-d95c809d1335" providerId="ADAL" clId="{EBD38949-5AE1-4D63-ABA7-38D49D29315B}" dt="2024-12-04T16:06:35.529" v="192"/>
          <ac:spMkLst>
            <pc:docMk/>
            <pc:sldMk cId="1497877723" sldId="477"/>
            <ac:spMk id="16" creationId="{BB9BDA31-3C0D-8FFD-E395-75D435602982}"/>
          </ac:spMkLst>
        </pc:spChg>
      </pc:sldChg>
      <pc:sldChg chg="modSp mod">
        <pc:chgData name="Clara Andrada Monrós" userId="ecb7c3c0-6c5b-49d4-b4a4-d95c809d1335" providerId="ADAL" clId="{EBD38949-5AE1-4D63-ABA7-38D49D29315B}" dt="2024-12-04T16:07:59.274" v="209" actId="20577"/>
        <pc:sldMkLst>
          <pc:docMk/>
          <pc:sldMk cId="3873777320" sldId="478"/>
        </pc:sldMkLst>
        <pc:spChg chg="mod">
          <ac:chgData name="Clara Andrada Monrós" userId="ecb7c3c0-6c5b-49d4-b4a4-d95c809d1335" providerId="ADAL" clId="{EBD38949-5AE1-4D63-ABA7-38D49D29315B}" dt="2024-12-04T15:59:04.354" v="35" actId="6549"/>
          <ac:spMkLst>
            <pc:docMk/>
            <pc:sldMk cId="3873777320" sldId="478"/>
            <ac:spMk id="2" creationId="{D3DEA8CC-7930-0DFA-7985-C3E61CD537E6}"/>
          </ac:spMkLst>
        </pc:spChg>
        <pc:spChg chg="mod">
          <ac:chgData name="Clara Andrada Monrós" userId="ecb7c3c0-6c5b-49d4-b4a4-d95c809d1335" providerId="ADAL" clId="{EBD38949-5AE1-4D63-ABA7-38D49D29315B}" dt="2024-12-04T16:00:36.974" v="64"/>
          <ac:spMkLst>
            <pc:docMk/>
            <pc:sldMk cId="3873777320" sldId="478"/>
            <ac:spMk id="5" creationId="{0CE06C21-12CD-759A-5E72-CBA53A2FCACB}"/>
          </ac:spMkLst>
        </pc:spChg>
        <pc:spChg chg="mod">
          <ac:chgData name="Clara Andrada Monrós" userId="ecb7c3c0-6c5b-49d4-b4a4-d95c809d1335" providerId="ADAL" clId="{EBD38949-5AE1-4D63-ABA7-38D49D29315B}" dt="2024-12-04T16:07:30.591" v="205" actId="20577"/>
          <ac:spMkLst>
            <pc:docMk/>
            <pc:sldMk cId="3873777320" sldId="478"/>
            <ac:spMk id="9" creationId="{0DCB7F42-862B-FD68-7EA5-786B442EEC9D}"/>
          </ac:spMkLst>
        </pc:spChg>
        <pc:spChg chg="mod">
          <ac:chgData name="Clara Andrada Monrós" userId="ecb7c3c0-6c5b-49d4-b4a4-d95c809d1335" providerId="ADAL" clId="{EBD38949-5AE1-4D63-ABA7-38D49D29315B}" dt="2024-12-04T16:07:41.575" v="206"/>
          <ac:spMkLst>
            <pc:docMk/>
            <pc:sldMk cId="3873777320" sldId="478"/>
            <ac:spMk id="10" creationId="{785E01D4-9766-EAEF-6D15-0C80963F3F0D}"/>
          </ac:spMkLst>
        </pc:spChg>
        <pc:spChg chg="mod">
          <ac:chgData name="Clara Andrada Monrós" userId="ecb7c3c0-6c5b-49d4-b4a4-d95c809d1335" providerId="ADAL" clId="{EBD38949-5AE1-4D63-ABA7-38D49D29315B}" dt="2024-12-04T16:07:59.274" v="209" actId="20577"/>
          <ac:spMkLst>
            <pc:docMk/>
            <pc:sldMk cId="3873777320" sldId="478"/>
            <ac:spMk id="16" creationId="{4B438862-843E-0567-E6E0-8A24A92BCAD1}"/>
          </ac:spMkLst>
        </pc:spChg>
      </pc:sldChg>
      <pc:sldChg chg="modSp mod">
        <pc:chgData name="Clara Andrada Monrós" userId="ecb7c3c0-6c5b-49d4-b4a4-d95c809d1335" providerId="ADAL" clId="{EBD38949-5AE1-4D63-ABA7-38D49D29315B}" dt="2024-12-04T16:10:58.212" v="270" actId="20577"/>
        <pc:sldMkLst>
          <pc:docMk/>
          <pc:sldMk cId="1890291382" sldId="479"/>
        </pc:sldMkLst>
        <pc:spChg chg="mod">
          <ac:chgData name="Clara Andrada Monrós" userId="ecb7c3c0-6c5b-49d4-b4a4-d95c809d1335" providerId="ADAL" clId="{EBD38949-5AE1-4D63-ABA7-38D49D29315B}" dt="2024-12-04T15:59:07.746" v="36"/>
          <ac:spMkLst>
            <pc:docMk/>
            <pc:sldMk cId="1890291382" sldId="479"/>
            <ac:spMk id="2" creationId="{9422D55B-D540-C0EF-791B-88E2B254F2DE}"/>
          </ac:spMkLst>
        </pc:spChg>
        <pc:spChg chg="mod">
          <ac:chgData name="Clara Andrada Monrós" userId="ecb7c3c0-6c5b-49d4-b4a4-d95c809d1335" providerId="ADAL" clId="{EBD38949-5AE1-4D63-ABA7-38D49D29315B}" dt="2024-12-04T16:00:40.319" v="65"/>
          <ac:spMkLst>
            <pc:docMk/>
            <pc:sldMk cId="1890291382" sldId="479"/>
            <ac:spMk id="5" creationId="{8F7721A2-6CF5-5FB6-E3CE-A2293B30E952}"/>
          </ac:spMkLst>
        </pc:spChg>
        <pc:spChg chg="mod">
          <ac:chgData name="Clara Andrada Monrós" userId="ecb7c3c0-6c5b-49d4-b4a4-d95c809d1335" providerId="ADAL" clId="{EBD38949-5AE1-4D63-ABA7-38D49D29315B}" dt="2024-12-04T16:08:07.544" v="210"/>
          <ac:spMkLst>
            <pc:docMk/>
            <pc:sldMk cId="1890291382" sldId="479"/>
            <ac:spMk id="9" creationId="{28550666-D43E-62E4-5AA4-657CD0CDEC51}"/>
          </ac:spMkLst>
        </pc:spChg>
        <pc:spChg chg="mod">
          <ac:chgData name="Clara Andrada Monrós" userId="ecb7c3c0-6c5b-49d4-b4a4-d95c809d1335" providerId="ADAL" clId="{EBD38949-5AE1-4D63-ABA7-38D49D29315B}" dt="2024-12-04T16:08:12.722" v="211"/>
          <ac:spMkLst>
            <pc:docMk/>
            <pc:sldMk cId="1890291382" sldId="479"/>
            <ac:spMk id="10" creationId="{77D9B454-CD16-725C-0EB8-6E46E2E42368}"/>
          </ac:spMkLst>
        </pc:spChg>
        <pc:spChg chg="mod">
          <ac:chgData name="Clara Andrada Monrós" userId="ecb7c3c0-6c5b-49d4-b4a4-d95c809d1335" providerId="ADAL" clId="{EBD38949-5AE1-4D63-ABA7-38D49D29315B}" dt="2024-12-04T16:08:29.839" v="213" actId="20577"/>
          <ac:spMkLst>
            <pc:docMk/>
            <pc:sldMk cId="1890291382" sldId="479"/>
            <ac:spMk id="12" creationId="{94159466-56C1-0715-19FA-A398230A06D6}"/>
          </ac:spMkLst>
        </pc:spChg>
        <pc:spChg chg="mod">
          <ac:chgData name="Clara Andrada Monrós" userId="ecb7c3c0-6c5b-49d4-b4a4-d95c809d1335" providerId="ADAL" clId="{EBD38949-5AE1-4D63-ABA7-38D49D29315B}" dt="2024-12-04T16:09:19.685" v="228" actId="20577"/>
          <ac:spMkLst>
            <pc:docMk/>
            <pc:sldMk cId="1890291382" sldId="479"/>
            <ac:spMk id="14" creationId="{1B27D83D-1EB6-3CE2-985A-46DE9BCEF46C}"/>
          </ac:spMkLst>
        </pc:spChg>
        <pc:spChg chg="mod">
          <ac:chgData name="Clara Andrada Monrós" userId="ecb7c3c0-6c5b-49d4-b4a4-d95c809d1335" providerId="ADAL" clId="{EBD38949-5AE1-4D63-ABA7-38D49D29315B}" dt="2024-12-04T16:08:39.052" v="214"/>
          <ac:spMkLst>
            <pc:docMk/>
            <pc:sldMk cId="1890291382" sldId="479"/>
            <ac:spMk id="17" creationId="{7AD898C1-E2B3-AE27-752F-61B82E4630B2}"/>
          </ac:spMkLst>
        </pc:spChg>
        <pc:spChg chg="mod">
          <ac:chgData name="Clara Andrada Monrós" userId="ecb7c3c0-6c5b-49d4-b4a4-d95c809d1335" providerId="ADAL" clId="{EBD38949-5AE1-4D63-ABA7-38D49D29315B}" dt="2024-12-04T16:08:47.428" v="215"/>
          <ac:spMkLst>
            <pc:docMk/>
            <pc:sldMk cId="1890291382" sldId="479"/>
            <ac:spMk id="18" creationId="{7907F6A9-02E7-8C27-F082-304D024DBB81}"/>
          </ac:spMkLst>
        </pc:spChg>
        <pc:spChg chg="mod">
          <ac:chgData name="Clara Andrada Monrós" userId="ecb7c3c0-6c5b-49d4-b4a4-d95c809d1335" providerId="ADAL" clId="{EBD38949-5AE1-4D63-ABA7-38D49D29315B}" dt="2024-12-04T16:10:55.431" v="268" actId="20577"/>
          <ac:spMkLst>
            <pc:docMk/>
            <pc:sldMk cId="1890291382" sldId="479"/>
            <ac:spMk id="30" creationId="{8985410E-3BD4-BE2C-3A07-B08CB849D6BE}"/>
          </ac:spMkLst>
        </pc:spChg>
        <pc:spChg chg="mod">
          <ac:chgData name="Clara Andrada Monrós" userId="ecb7c3c0-6c5b-49d4-b4a4-d95c809d1335" providerId="ADAL" clId="{EBD38949-5AE1-4D63-ABA7-38D49D29315B}" dt="2024-12-04T16:09:40.949" v="235"/>
          <ac:spMkLst>
            <pc:docMk/>
            <pc:sldMk cId="1890291382" sldId="479"/>
            <ac:spMk id="38" creationId="{D3119B38-27FE-EF0B-9CB3-4210BF510A84}"/>
          </ac:spMkLst>
        </pc:spChg>
        <pc:spChg chg="mod">
          <ac:chgData name="Clara Andrada Monrós" userId="ecb7c3c0-6c5b-49d4-b4a4-d95c809d1335" providerId="ADAL" clId="{EBD38949-5AE1-4D63-ABA7-38D49D29315B}" dt="2024-12-04T16:09:44.837" v="240" actId="20577"/>
          <ac:spMkLst>
            <pc:docMk/>
            <pc:sldMk cId="1890291382" sldId="479"/>
            <ac:spMk id="40" creationId="{ADFEC5F7-C552-3F29-EBF3-2CCCC3EC9593}"/>
          </ac:spMkLst>
        </pc:spChg>
        <pc:spChg chg="mod">
          <ac:chgData name="Clara Andrada Monrós" userId="ecb7c3c0-6c5b-49d4-b4a4-d95c809d1335" providerId="ADAL" clId="{EBD38949-5AE1-4D63-ABA7-38D49D29315B}" dt="2024-12-04T16:09:53.137" v="243"/>
          <ac:spMkLst>
            <pc:docMk/>
            <pc:sldMk cId="1890291382" sldId="479"/>
            <ac:spMk id="41" creationId="{4583F273-270F-D748-ECC5-CC8C5C021620}"/>
          </ac:spMkLst>
        </pc:spChg>
        <pc:spChg chg="mod">
          <ac:chgData name="Clara Andrada Monrós" userId="ecb7c3c0-6c5b-49d4-b4a4-d95c809d1335" providerId="ADAL" clId="{EBD38949-5AE1-4D63-ABA7-38D49D29315B}" dt="2024-12-04T16:10:47.306" v="263"/>
          <ac:spMkLst>
            <pc:docMk/>
            <pc:sldMk cId="1890291382" sldId="479"/>
            <ac:spMk id="43" creationId="{E9174586-4A69-9C97-7E44-443C588CF222}"/>
          </ac:spMkLst>
        </pc:spChg>
        <pc:spChg chg="mod">
          <ac:chgData name="Clara Andrada Monrós" userId="ecb7c3c0-6c5b-49d4-b4a4-d95c809d1335" providerId="ADAL" clId="{EBD38949-5AE1-4D63-ABA7-38D49D29315B}" dt="2024-12-04T16:09:23.274" v="230" actId="20577"/>
          <ac:spMkLst>
            <pc:docMk/>
            <pc:sldMk cId="1890291382" sldId="479"/>
            <ac:spMk id="73" creationId="{DA1368DE-D4B8-FDA4-659F-309BC6FED995}"/>
          </ac:spMkLst>
        </pc:spChg>
        <pc:spChg chg="mod">
          <ac:chgData name="Clara Andrada Monrós" userId="ecb7c3c0-6c5b-49d4-b4a4-d95c809d1335" providerId="ADAL" clId="{EBD38949-5AE1-4D63-ABA7-38D49D29315B}" dt="2024-12-04T16:09:30.794" v="232" actId="6549"/>
          <ac:spMkLst>
            <pc:docMk/>
            <pc:sldMk cId="1890291382" sldId="479"/>
            <ac:spMk id="75" creationId="{4A9D8BE0-4B93-78E6-D5CB-631DFEB65ADD}"/>
          </ac:spMkLst>
        </pc:spChg>
        <pc:spChg chg="mod">
          <ac:chgData name="Clara Andrada Monrós" userId="ecb7c3c0-6c5b-49d4-b4a4-d95c809d1335" providerId="ADAL" clId="{EBD38949-5AE1-4D63-ABA7-38D49D29315B}" dt="2024-12-04T16:10:53.254" v="265" actId="1076"/>
          <ac:spMkLst>
            <pc:docMk/>
            <pc:sldMk cId="1890291382" sldId="479"/>
            <ac:spMk id="78" creationId="{7E67E671-A86A-F7D8-98D7-E06E1BDD3498}"/>
          </ac:spMkLst>
        </pc:spChg>
        <pc:spChg chg="mod">
          <ac:chgData name="Clara Andrada Monrós" userId="ecb7c3c0-6c5b-49d4-b4a4-d95c809d1335" providerId="ADAL" clId="{EBD38949-5AE1-4D63-ABA7-38D49D29315B}" dt="2024-12-04T16:10:58.212" v="270" actId="20577"/>
          <ac:spMkLst>
            <pc:docMk/>
            <pc:sldMk cId="1890291382" sldId="479"/>
            <ac:spMk id="81" creationId="{8915B9B0-265B-FE74-8E07-A255E7692412}"/>
          </ac:spMkLst>
        </pc:spChg>
        <pc:spChg chg="mod">
          <ac:chgData name="Clara Andrada Monrós" userId="ecb7c3c0-6c5b-49d4-b4a4-d95c809d1335" providerId="ADAL" clId="{EBD38949-5AE1-4D63-ABA7-38D49D29315B}" dt="2024-12-04T16:09:46.912" v="242" actId="20577"/>
          <ac:spMkLst>
            <pc:docMk/>
            <pc:sldMk cId="1890291382" sldId="479"/>
            <ac:spMk id="96" creationId="{FEDCE35D-0E7D-889E-4E93-9BBFC6BF4A1D}"/>
          </ac:spMkLst>
        </pc:spChg>
        <pc:spChg chg="mod">
          <ac:chgData name="Clara Andrada Monrós" userId="ecb7c3c0-6c5b-49d4-b4a4-d95c809d1335" providerId="ADAL" clId="{EBD38949-5AE1-4D63-ABA7-38D49D29315B}" dt="2024-12-04T16:08:54.799" v="217" actId="20577"/>
          <ac:spMkLst>
            <pc:docMk/>
            <pc:sldMk cId="1890291382" sldId="479"/>
            <ac:spMk id="99" creationId="{86B26975-4FD1-95A9-15AD-DFBA83E6A107}"/>
          </ac:spMkLst>
        </pc:spChg>
        <pc:spChg chg="mod">
          <ac:chgData name="Clara Andrada Monrós" userId="ecb7c3c0-6c5b-49d4-b4a4-d95c809d1335" providerId="ADAL" clId="{EBD38949-5AE1-4D63-ABA7-38D49D29315B}" dt="2024-12-04T16:09:58.603" v="244"/>
          <ac:spMkLst>
            <pc:docMk/>
            <pc:sldMk cId="1890291382" sldId="479"/>
            <ac:spMk id="101" creationId="{D6E537A6-F256-FDF3-9BF0-BC51F4BA3278}"/>
          </ac:spMkLst>
        </pc:spChg>
        <pc:spChg chg="mod">
          <ac:chgData name="Clara Andrada Monrós" userId="ecb7c3c0-6c5b-49d4-b4a4-d95c809d1335" providerId="ADAL" clId="{EBD38949-5AE1-4D63-ABA7-38D49D29315B}" dt="2024-12-04T16:10:08.944" v="246" actId="1076"/>
          <ac:spMkLst>
            <pc:docMk/>
            <pc:sldMk cId="1890291382" sldId="479"/>
            <ac:spMk id="104" creationId="{FEC9E457-A7A8-740C-69FB-0C1A9F543135}"/>
          </ac:spMkLst>
        </pc:spChg>
        <pc:spChg chg="mod">
          <ac:chgData name="Clara Andrada Monrós" userId="ecb7c3c0-6c5b-49d4-b4a4-d95c809d1335" providerId="ADAL" clId="{EBD38949-5AE1-4D63-ABA7-38D49D29315B}" dt="2024-12-04T16:09:03.047" v="218"/>
          <ac:spMkLst>
            <pc:docMk/>
            <pc:sldMk cId="1890291382" sldId="479"/>
            <ac:spMk id="105" creationId="{7A37F033-A207-7CAC-AFAE-7CFCC3E22D4F}"/>
          </ac:spMkLst>
        </pc:spChg>
        <pc:spChg chg="mod">
          <ac:chgData name="Clara Andrada Monrós" userId="ecb7c3c0-6c5b-49d4-b4a4-d95c809d1335" providerId="ADAL" clId="{EBD38949-5AE1-4D63-ABA7-38D49D29315B}" dt="2024-12-04T16:10:15.361" v="247"/>
          <ac:spMkLst>
            <pc:docMk/>
            <pc:sldMk cId="1890291382" sldId="479"/>
            <ac:spMk id="107" creationId="{63C5702F-7AE5-CF66-01F6-CF0604CA6756}"/>
          </ac:spMkLst>
        </pc:spChg>
        <pc:spChg chg="mod">
          <ac:chgData name="Clara Andrada Monrós" userId="ecb7c3c0-6c5b-49d4-b4a4-d95c809d1335" providerId="ADAL" clId="{EBD38949-5AE1-4D63-ABA7-38D49D29315B}" dt="2024-12-04T16:10:25.579" v="259" actId="20577"/>
          <ac:spMkLst>
            <pc:docMk/>
            <pc:sldMk cId="1890291382" sldId="479"/>
            <ac:spMk id="108" creationId="{B396ABC0-2663-AD9C-034A-117FC1A77733}"/>
          </ac:spMkLst>
        </pc:spChg>
        <pc:spChg chg="mod">
          <ac:chgData name="Clara Andrada Monrós" userId="ecb7c3c0-6c5b-49d4-b4a4-d95c809d1335" providerId="ADAL" clId="{EBD38949-5AE1-4D63-ABA7-38D49D29315B}" dt="2024-12-04T16:09:11.776" v="219"/>
          <ac:spMkLst>
            <pc:docMk/>
            <pc:sldMk cId="1890291382" sldId="479"/>
            <ac:spMk id="112" creationId="{E9EE4667-BA5A-B0A0-AA33-18F1DC8C239D}"/>
          </ac:spMkLst>
        </pc:spChg>
        <pc:spChg chg="mod">
          <ac:chgData name="Clara Andrada Monrós" userId="ecb7c3c0-6c5b-49d4-b4a4-d95c809d1335" providerId="ADAL" clId="{EBD38949-5AE1-4D63-ABA7-38D49D29315B}" dt="2024-12-04T16:10:33.071" v="260"/>
          <ac:spMkLst>
            <pc:docMk/>
            <pc:sldMk cId="1890291382" sldId="479"/>
            <ac:spMk id="114" creationId="{8AB9F8BE-A2F1-0FF6-29AC-1E7FF7526FB1}"/>
          </ac:spMkLst>
        </pc:spChg>
        <pc:spChg chg="mod">
          <ac:chgData name="Clara Andrada Monrós" userId="ecb7c3c0-6c5b-49d4-b4a4-d95c809d1335" providerId="ADAL" clId="{EBD38949-5AE1-4D63-ABA7-38D49D29315B}" dt="2024-12-04T16:10:41.413" v="262" actId="14100"/>
          <ac:spMkLst>
            <pc:docMk/>
            <pc:sldMk cId="1890291382" sldId="479"/>
            <ac:spMk id="116" creationId="{263ABD79-9E16-79B8-25B9-36087BF6CB7E}"/>
          </ac:spMkLst>
        </pc:spChg>
      </pc:sldChg>
      <pc:sldChg chg="modSp mod">
        <pc:chgData name="Clara Andrada Monrós" userId="ecb7c3c0-6c5b-49d4-b4a4-d95c809d1335" providerId="ADAL" clId="{EBD38949-5AE1-4D63-ABA7-38D49D29315B}" dt="2024-12-04T16:14:17.870" v="349" actId="20577"/>
        <pc:sldMkLst>
          <pc:docMk/>
          <pc:sldMk cId="1482790546" sldId="480"/>
        </pc:sldMkLst>
        <pc:spChg chg="mod">
          <ac:chgData name="Clara Andrada Monrós" userId="ecb7c3c0-6c5b-49d4-b4a4-d95c809d1335" providerId="ADAL" clId="{EBD38949-5AE1-4D63-ABA7-38D49D29315B}" dt="2024-12-04T15:59:10.932" v="37"/>
          <ac:spMkLst>
            <pc:docMk/>
            <pc:sldMk cId="1482790546" sldId="480"/>
            <ac:spMk id="2" creationId="{ABEF5FC4-E55B-2BC0-961D-397099FCBDF0}"/>
          </ac:spMkLst>
        </pc:spChg>
        <pc:spChg chg="mod">
          <ac:chgData name="Clara Andrada Monrós" userId="ecb7c3c0-6c5b-49d4-b4a4-d95c809d1335" providerId="ADAL" clId="{EBD38949-5AE1-4D63-ABA7-38D49D29315B}" dt="2024-12-04T16:00:43.341" v="66"/>
          <ac:spMkLst>
            <pc:docMk/>
            <pc:sldMk cId="1482790546" sldId="480"/>
            <ac:spMk id="5" creationId="{41859E6D-0F9C-1AE6-97E9-F23A62D01148}"/>
          </ac:spMkLst>
        </pc:spChg>
        <pc:spChg chg="mod">
          <ac:chgData name="Clara Andrada Monrós" userId="ecb7c3c0-6c5b-49d4-b4a4-d95c809d1335" providerId="ADAL" clId="{EBD38949-5AE1-4D63-ABA7-38D49D29315B}" dt="2024-12-04T16:12:18.266" v="329"/>
          <ac:spMkLst>
            <pc:docMk/>
            <pc:sldMk cId="1482790546" sldId="480"/>
            <ac:spMk id="6" creationId="{9AA5461D-A253-46C1-6889-71D5CE2B4020}"/>
          </ac:spMkLst>
        </pc:spChg>
        <pc:spChg chg="mod">
          <ac:chgData name="Clara Andrada Monrós" userId="ecb7c3c0-6c5b-49d4-b4a4-d95c809d1335" providerId="ADAL" clId="{EBD38949-5AE1-4D63-ABA7-38D49D29315B}" dt="2024-12-04T16:11:08.661" v="271"/>
          <ac:spMkLst>
            <pc:docMk/>
            <pc:sldMk cId="1482790546" sldId="480"/>
            <ac:spMk id="9" creationId="{608D4D81-86DC-7630-3B4F-F675380CFE56}"/>
          </ac:spMkLst>
        </pc:spChg>
        <pc:spChg chg="mod">
          <ac:chgData name="Clara Andrada Monrós" userId="ecb7c3c0-6c5b-49d4-b4a4-d95c809d1335" providerId="ADAL" clId="{EBD38949-5AE1-4D63-ABA7-38D49D29315B}" dt="2024-12-04T16:11:20.697" v="275"/>
          <ac:spMkLst>
            <pc:docMk/>
            <pc:sldMk cId="1482790546" sldId="480"/>
            <ac:spMk id="10" creationId="{9A8B8FB8-C40D-A0BF-A7CC-D498E7D01A4F}"/>
          </ac:spMkLst>
        </pc:spChg>
        <pc:spChg chg="mod">
          <ac:chgData name="Clara Andrada Monrós" userId="ecb7c3c0-6c5b-49d4-b4a4-d95c809d1335" providerId="ADAL" clId="{EBD38949-5AE1-4D63-ABA7-38D49D29315B}" dt="2024-12-04T16:11:33.911" v="277" actId="20577"/>
          <ac:spMkLst>
            <pc:docMk/>
            <pc:sldMk cId="1482790546" sldId="480"/>
            <ac:spMk id="12" creationId="{3A52DBD5-6EF3-3BFF-DFFB-61A1ED755B9A}"/>
          </ac:spMkLst>
        </pc:spChg>
        <pc:spChg chg="mod">
          <ac:chgData name="Clara Andrada Monrós" userId="ecb7c3c0-6c5b-49d4-b4a4-d95c809d1335" providerId="ADAL" clId="{EBD38949-5AE1-4D63-ABA7-38D49D29315B}" dt="2024-12-04T16:11:39.167" v="282" actId="20577"/>
          <ac:spMkLst>
            <pc:docMk/>
            <pc:sldMk cId="1482790546" sldId="480"/>
            <ac:spMk id="14" creationId="{63D14EDC-6E45-E98F-550A-31F5CCEC4B55}"/>
          </ac:spMkLst>
        </pc:spChg>
        <pc:spChg chg="mod">
          <ac:chgData name="Clara Andrada Monrós" userId="ecb7c3c0-6c5b-49d4-b4a4-d95c809d1335" providerId="ADAL" clId="{EBD38949-5AE1-4D63-ABA7-38D49D29315B}" dt="2024-12-04T16:14:15.053" v="348" actId="20577"/>
          <ac:spMkLst>
            <pc:docMk/>
            <pc:sldMk cId="1482790546" sldId="480"/>
            <ac:spMk id="30" creationId="{E0D35D29-9A77-B609-9835-73174B047DFB}"/>
          </ac:spMkLst>
        </pc:spChg>
        <pc:spChg chg="mod">
          <ac:chgData name="Clara Andrada Monrós" userId="ecb7c3c0-6c5b-49d4-b4a4-d95c809d1335" providerId="ADAL" clId="{EBD38949-5AE1-4D63-ABA7-38D49D29315B}" dt="2024-12-04T16:12:54.954" v="336"/>
          <ac:spMkLst>
            <pc:docMk/>
            <pc:sldMk cId="1482790546" sldId="480"/>
            <ac:spMk id="45" creationId="{20354A7A-B57D-4BF6-32CD-340C596049B2}"/>
          </ac:spMkLst>
        </pc:spChg>
        <pc:spChg chg="mod">
          <ac:chgData name="Clara Andrada Monrós" userId="ecb7c3c0-6c5b-49d4-b4a4-d95c809d1335" providerId="ADAL" clId="{EBD38949-5AE1-4D63-ABA7-38D49D29315B}" dt="2024-12-04T16:11:53.507" v="289" actId="20577"/>
          <ac:spMkLst>
            <pc:docMk/>
            <pc:sldMk cId="1482790546" sldId="480"/>
            <ac:spMk id="46" creationId="{82E19E9E-A75A-071D-3D9E-13BBD1552B33}"/>
          </ac:spMkLst>
        </pc:spChg>
        <pc:spChg chg="mod">
          <ac:chgData name="Clara Andrada Monrós" userId="ecb7c3c0-6c5b-49d4-b4a4-d95c809d1335" providerId="ADAL" clId="{EBD38949-5AE1-4D63-ABA7-38D49D29315B}" dt="2024-12-04T16:11:57.730" v="297" actId="20577"/>
          <ac:spMkLst>
            <pc:docMk/>
            <pc:sldMk cId="1482790546" sldId="480"/>
            <ac:spMk id="48" creationId="{666A319F-3AB4-2A9A-E0A9-FC5CD63AEBF3}"/>
          </ac:spMkLst>
        </pc:spChg>
        <pc:spChg chg="mod">
          <ac:chgData name="Clara Andrada Monrós" userId="ecb7c3c0-6c5b-49d4-b4a4-d95c809d1335" providerId="ADAL" clId="{EBD38949-5AE1-4D63-ABA7-38D49D29315B}" dt="2024-12-04T16:12:39.876" v="334" actId="108"/>
          <ac:spMkLst>
            <pc:docMk/>
            <pc:sldMk cId="1482790546" sldId="480"/>
            <ac:spMk id="49" creationId="{0D229666-6921-1E56-9E64-1817B8D12F50}"/>
          </ac:spMkLst>
        </pc:spChg>
        <pc:spChg chg="mod">
          <ac:chgData name="Clara Andrada Monrós" userId="ecb7c3c0-6c5b-49d4-b4a4-d95c809d1335" providerId="ADAL" clId="{EBD38949-5AE1-4D63-ABA7-38D49D29315B}" dt="2024-12-04T16:12:49.034" v="335"/>
          <ac:spMkLst>
            <pc:docMk/>
            <pc:sldMk cId="1482790546" sldId="480"/>
            <ac:spMk id="50" creationId="{CE03BC6F-EEB8-BD91-6676-A2B1D061E5A0}"/>
          </ac:spMkLst>
        </pc:spChg>
        <pc:spChg chg="mod">
          <ac:chgData name="Clara Andrada Monrós" userId="ecb7c3c0-6c5b-49d4-b4a4-d95c809d1335" providerId="ADAL" clId="{EBD38949-5AE1-4D63-ABA7-38D49D29315B}" dt="2024-12-04T16:13:21.917" v="339"/>
          <ac:spMkLst>
            <pc:docMk/>
            <pc:sldMk cId="1482790546" sldId="480"/>
            <ac:spMk id="51" creationId="{B6F0F640-D703-D6F2-6E2B-BE489722495A}"/>
          </ac:spMkLst>
        </pc:spChg>
        <pc:spChg chg="mod">
          <ac:chgData name="Clara Andrada Monrós" userId="ecb7c3c0-6c5b-49d4-b4a4-d95c809d1335" providerId="ADAL" clId="{EBD38949-5AE1-4D63-ABA7-38D49D29315B}" dt="2024-12-04T16:13:53.687" v="343"/>
          <ac:spMkLst>
            <pc:docMk/>
            <pc:sldMk cId="1482790546" sldId="480"/>
            <ac:spMk id="52" creationId="{92CC25B6-BB55-3A88-1023-C8BD67F7E72C}"/>
          </ac:spMkLst>
        </pc:spChg>
        <pc:spChg chg="mod">
          <ac:chgData name="Clara Andrada Monrós" userId="ecb7c3c0-6c5b-49d4-b4a4-d95c809d1335" providerId="ADAL" clId="{EBD38949-5AE1-4D63-ABA7-38D49D29315B}" dt="2024-12-04T16:11:41.655" v="284" actId="20577"/>
          <ac:spMkLst>
            <pc:docMk/>
            <pc:sldMk cId="1482790546" sldId="480"/>
            <ac:spMk id="73" creationId="{70C25464-DABC-8BEE-0E96-90521646E938}"/>
          </ac:spMkLst>
        </pc:spChg>
        <pc:spChg chg="mod">
          <ac:chgData name="Clara Andrada Monrós" userId="ecb7c3c0-6c5b-49d4-b4a4-d95c809d1335" providerId="ADAL" clId="{EBD38949-5AE1-4D63-ABA7-38D49D29315B}" dt="2024-12-04T16:11:46.208" v="286" actId="20577"/>
          <ac:spMkLst>
            <pc:docMk/>
            <pc:sldMk cId="1482790546" sldId="480"/>
            <ac:spMk id="75" creationId="{F55D3337-FFEF-5895-5433-9E607B596CD4}"/>
          </ac:spMkLst>
        </pc:spChg>
        <pc:spChg chg="mod">
          <ac:chgData name="Clara Andrada Monrós" userId="ecb7c3c0-6c5b-49d4-b4a4-d95c809d1335" providerId="ADAL" clId="{EBD38949-5AE1-4D63-ABA7-38D49D29315B}" dt="2024-12-04T16:11:48.941" v="288" actId="20577"/>
          <ac:spMkLst>
            <pc:docMk/>
            <pc:sldMk cId="1482790546" sldId="480"/>
            <ac:spMk id="78" creationId="{AB8DDA8E-537B-21BA-11F8-B98DCA1F76EE}"/>
          </ac:spMkLst>
        </pc:spChg>
        <pc:spChg chg="mod">
          <ac:chgData name="Clara Andrada Monrós" userId="ecb7c3c0-6c5b-49d4-b4a4-d95c809d1335" providerId="ADAL" clId="{EBD38949-5AE1-4D63-ABA7-38D49D29315B}" dt="2024-12-04T16:14:17.870" v="349" actId="20577"/>
          <ac:spMkLst>
            <pc:docMk/>
            <pc:sldMk cId="1482790546" sldId="480"/>
            <ac:spMk id="81" creationId="{2D6800D4-6EB9-452C-AF3E-A479CCB63951}"/>
          </ac:spMkLst>
        </pc:spChg>
        <pc:spChg chg="mod">
          <ac:chgData name="Clara Andrada Monrós" userId="ecb7c3c0-6c5b-49d4-b4a4-d95c809d1335" providerId="ADAL" clId="{EBD38949-5AE1-4D63-ABA7-38D49D29315B}" dt="2024-12-04T16:12:05.652" v="319" actId="20577"/>
          <ac:spMkLst>
            <pc:docMk/>
            <pc:sldMk cId="1482790546" sldId="480"/>
            <ac:spMk id="125" creationId="{E1A6F688-82DC-EE65-37C2-D2DD6682AEAC}"/>
          </ac:spMkLst>
        </pc:spChg>
        <pc:spChg chg="mod">
          <ac:chgData name="Clara Andrada Monrós" userId="ecb7c3c0-6c5b-49d4-b4a4-d95c809d1335" providerId="ADAL" clId="{EBD38949-5AE1-4D63-ABA7-38D49D29315B}" dt="2024-12-04T16:12:08.799" v="328" actId="20577"/>
          <ac:spMkLst>
            <pc:docMk/>
            <pc:sldMk cId="1482790546" sldId="480"/>
            <ac:spMk id="127" creationId="{35260035-71C9-CEA3-C25E-B990A1A60C3F}"/>
          </ac:spMkLst>
        </pc:spChg>
        <pc:spChg chg="mod">
          <ac:chgData name="Clara Andrada Monrós" userId="ecb7c3c0-6c5b-49d4-b4a4-d95c809d1335" providerId="ADAL" clId="{EBD38949-5AE1-4D63-ABA7-38D49D29315B}" dt="2024-12-04T16:12:26.211" v="332"/>
          <ac:spMkLst>
            <pc:docMk/>
            <pc:sldMk cId="1482790546" sldId="480"/>
            <ac:spMk id="128" creationId="{B02F9B8B-36E4-2A1E-2402-58952AE62023}"/>
          </ac:spMkLst>
        </pc:spChg>
        <pc:spChg chg="mod">
          <ac:chgData name="Clara Andrada Monrós" userId="ecb7c3c0-6c5b-49d4-b4a4-d95c809d1335" providerId="ADAL" clId="{EBD38949-5AE1-4D63-ABA7-38D49D29315B}" dt="2024-12-04T16:13:03.257" v="337"/>
          <ac:spMkLst>
            <pc:docMk/>
            <pc:sldMk cId="1482790546" sldId="480"/>
            <ac:spMk id="129" creationId="{52BCF1E0-C00B-288C-3356-0C3741FF53E9}"/>
          </ac:spMkLst>
        </pc:spChg>
        <pc:spChg chg="mod">
          <ac:chgData name="Clara Andrada Monrós" userId="ecb7c3c0-6c5b-49d4-b4a4-d95c809d1335" providerId="ADAL" clId="{EBD38949-5AE1-4D63-ABA7-38D49D29315B}" dt="2024-12-04T16:13:30.477" v="341" actId="14100"/>
          <ac:spMkLst>
            <pc:docMk/>
            <pc:sldMk cId="1482790546" sldId="480"/>
            <ac:spMk id="131" creationId="{9C480A5E-93ED-595E-C6F7-1D9E0DC04D0E}"/>
          </ac:spMkLst>
        </pc:spChg>
        <pc:spChg chg="mod">
          <ac:chgData name="Clara Andrada Monrós" userId="ecb7c3c0-6c5b-49d4-b4a4-d95c809d1335" providerId="ADAL" clId="{EBD38949-5AE1-4D63-ABA7-38D49D29315B}" dt="2024-12-04T16:13:13.271" v="338"/>
          <ac:spMkLst>
            <pc:docMk/>
            <pc:sldMk cId="1482790546" sldId="480"/>
            <ac:spMk id="132" creationId="{3FF4453E-3987-5701-F780-5C8AC5243432}"/>
          </ac:spMkLst>
        </pc:spChg>
        <pc:spChg chg="mod">
          <ac:chgData name="Clara Andrada Monrós" userId="ecb7c3c0-6c5b-49d4-b4a4-d95c809d1335" providerId="ADAL" clId="{EBD38949-5AE1-4D63-ABA7-38D49D29315B}" dt="2024-12-04T16:13:40.035" v="342"/>
          <ac:spMkLst>
            <pc:docMk/>
            <pc:sldMk cId="1482790546" sldId="480"/>
            <ac:spMk id="133" creationId="{193B9777-4AE8-9234-B34C-AF8D1CB2D796}"/>
          </ac:spMkLst>
        </pc:spChg>
        <pc:spChg chg="mod">
          <ac:chgData name="Clara Andrada Monrós" userId="ecb7c3c0-6c5b-49d4-b4a4-d95c809d1335" providerId="ADAL" clId="{EBD38949-5AE1-4D63-ABA7-38D49D29315B}" dt="2024-12-04T16:14:04.817" v="344"/>
          <ac:spMkLst>
            <pc:docMk/>
            <pc:sldMk cId="1482790546" sldId="480"/>
            <ac:spMk id="134" creationId="{3727A186-6795-CA6D-4F28-47B1A47C9BD6}"/>
          </ac:spMkLst>
        </pc:spChg>
        <pc:spChg chg="mod">
          <ac:chgData name="Clara Andrada Monrós" userId="ecb7c3c0-6c5b-49d4-b4a4-d95c809d1335" providerId="ADAL" clId="{EBD38949-5AE1-4D63-ABA7-38D49D29315B}" dt="2024-12-04T16:14:12.210" v="345"/>
          <ac:spMkLst>
            <pc:docMk/>
            <pc:sldMk cId="1482790546" sldId="480"/>
            <ac:spMk id="135" creationId="{F11157F5-80EA-DB99-1368-D2B313A639D0}"/>
          </ac:spMkLst>
        </pc:spChg>
      </pc:sldChg>
      <pc:sldChg chg="modSp mod">
        <pc:chgData name="Clara Andrada Monrós" userId="ecb7c3c0-6c5b-49d4-b4a4-d95c809d1335" providerId="ADAL" clId="{EBD38949-5AE1-4D63-ABA7-38D49D29315B}" dt="2024-12-04T16:15:58.660" v="374" actId="108"/>
        <pc:sldMkLst>
          <pc:docMk/>
          <pc:sldMk cId="1969461927" sldId="481"/>
        </pc:sldMkLst>
        <pc:spChg chg="mod">
          <ac:chgData name="Clara Andrada Monrós" userId="ecb7c3c0-6c5b-49d4-b4a4-d95c809d1335" providerId="ADAL" clId="{EBD38949-5AE1-4D63-ABA7-38D49D29315B}" dt="2024-12-04T15:59:13.369" v="38"/>
          <ac:spMkLst>
            <pc:docMk/>
            <pc:sldMk cId="1969461927" sldId="481"/>
            <ac:spMk id="2" creationId="{0A29A164-806A-647D-F1F8-AC1830E456F9}"/>
          </ac:spMkLst>
        </pc:spChg>
        <pc:spChg chg="mod">
          <ac:chgData name="Clara Andrada Monrós" userId="ecb7c3c0-6c5b-49d4-b4a4-d95c809d1335" providerId="ADAL" clId="{EBD38949-5AE1-4D63-ABA7-38D49D29315B}" dt="2024-12-04T16:00:45.809" v="67"/>
          <ac:spMkLst>
            <pc:docMk/>
            <pc:sldMk cId="1969461927" sldId="481"/>
            <ac:spMk id="5" creationId="{39BF2B7D-C6BC-2EA9-3DA9-5FE77EC5345C}"/>
          </ac:spMkLst>
        </pc:spChg>
        <pc:spChg chg="mod">
          <ac:chgData name="Clara Andrada Monrós" userId="ecb7c3c0-6c5b-49d4-b4a4-d95c809d1335" providerId="ADAL" clId="{EBD38949-5AE1-4D63-ABA7-38D49D29315B}" dt="2024-12-04T16:11:10.513" v="272"/>
          <ac:spMkLst>
            <pc:docMk/>
            <pc:sldMk cId="1969461927" sldId="481"/>
            <ac:spMk id="9" creationId="{767A3EFA-27FC-969F-7F0B-9D8DD8959AF4}"/>
          </ac:spMkLst>
        </pc:spChg>
        <pc:spChg chg="mod">
          <ac:chgData name="Clara Andrada Monrós" userId="ecb7c3c0-6c5b-49d4-b4a4-d95c809d1335" providerId="ADAL" clId="{EBD38949-5AE1-4D63-ABA7-38D49D29315B}" dt="2024-12-04T16:14:28.812" v="350"/>
          <ac:spMkLst>
            <pc:docMk/>
            <pc:sldMk cId="1969461927" sldId="481"/>
            <ac:spMk id="10" creationId="{00BD3EFB-C04C-8FAD-E692-B09136E9B9FE}"/>
          </ac:spMkLst>
        </pc:spChg>
        <pc:spChg chg="mod">
          <ac:chgData name="Clara Andrada Monrós" userId="ecb7c3c0-6c5b-49d4-b4a4-d95c809d1335" providerId="ADAL" clId="{EBD38949-5AE1-4D63-ABA7-38D49D29315B}" dt="2024-12-04T16:14:42.842" v="356" actId="20577"/>
          <ac:spMkLst>
            <pc:docMk/>
            <pc:sldMk cId="1969461927" sldId="481"/>
            <ac:spMk id="11" creationId="{BB45B9D2-CF83-05C1-ECA8-30CF7F93B920}"/>
          </ac:spMkLst>
        </pc:spChg>
        <pc:spChg chg="mod">
          <ac:chgData name="Clara Andrada Monrós" userId="ecb7c3c0-6c5b-49d4-b4a4-d95c809d1335" providerId="ADAL" clId="{EBD38949-5AE1-4D63-ABA7-38D49D29315B}" dt="2024-12-04T16:14:37.130" v="352" actId="20577"/>
          <ac:spMkLst>
            <pc:docMk/>
            <pc:sldMk cId="1969461927" sldId="481"/>
            <ac:spMk id="12" creationId="{ABCBEC10-A2DA-D9D1-80CF-273CF24EE6F4}"/>
          </ac:spMkLst>
        </pc:spChg>
        <pc:spChg chg="mod">
          <ac:chgData name="Clara Andrada Monrós" userId="ecb7c3c0-6c5b-49d4-b4a4-d95c809d1335" providerId="ADAL" clId="{EBD38949-5AE1-4D63-ABA7-38D49D29315B}" dt="2024-12-04T16:15:12.075" v="366" actId="108"/>
          <ac:spMkLst>
            <pc:docMk/>
            <pc:sldMk cId="1969461927" sldId="481"/>
            <ac:spMk id="13" creationId="{4C7AE849-DA85-5B62-ECE0-C1271CD7C161}"/>
          </ac:spMkLst>
        </pc:spChg>
        <pc:spChg chg="mod">
          <ac:chgData name="Clara Andrada Monrós" userId="ecb7c3c0-6c5b-49d4-b4a4-d95c809d1335" providerId="ADAL" clId="{EBD38949-5AE1-4D63-ABA7-38D49D29315B}" dt="2024-12-04T16:14:49.290" v="358" actId="20577"/>
          <ac:spMkLst>
            <pc:docMk/>
            <pc:sldMk cId="1969461927" sldId="481"/>
            <ac:spMk id="16" creationId="{D3B59DBA-39E9-85F2-551B-E991EFE62E76}"/>
          </ac:spMkLst>
        </pc:spChg>
        <pc:spChg chg="mod">
          <ac:chgData name="Clara Andrada Monrós" userId="ecb7c3c0-6c5b-49d4-b4a4-d95c809d1335" providerId="ADAL" clId="{EBD38949-5AE1-4D63-ABA7-38D49D29315B}" dt="2024-12-04T16:15:22.281" v="368" actId="108"/>
          <ac:spMkLst>
            <pc:docMk/>
            <pc:sldMk cId="1969461927" sldId="481"/>
            <ac:spMk id="17" creationId="{5BC5D551-F07C-20A9-A07B-948E485818F7}"/>
          </ac:spMkLst>
        </pc:spChg>
        <pc:spChg chg="mod">
          <ac:chgData name="Clara Andrada Monrós" userId="ecb7c3c0-6c5b-49d4-b4a4-d95c809d1335" providerId="ADAL" clId="{EBD38949-5AE1-4D63-ABA7-38D49D29315B}" dt="2024-12-04T16:14:51.272" v="360" actId="20577"/>
          <ac:spMkLst>
            <pc:docMk/>
            <pc:sldMk cId="1969461927" sldId="481"/>
            <ac:spMk id="18" creationId="{8C02B341-7775-78FC-A41D-C2D23B4D51D5}"/>
          </ac:spMkLst>
        </pc:spChg>
        <pc:spChg chg="mod">
          <ac:chgData name="Clara Andrada Monrós" userId="ecb7c3c0-6c5b-49d4-b4a4-d95c809d1335" providerId="ADAL" clId="{EBD38949-5AE1-4D63-ABA7-38D49D29315B}" dt="2024-12-04T16:15:29.905" v="370" actId="113"/>
          <ac:spMkLst>
            <pc:docMk/>
            <pc:sldMk cId="1969461927" sldId="481"/>
            <ac:spMk id="19" creationId="{7FE2F365-2647-F0ED-C137-529E12C5DCD5}"/>
          </ac:spMkLst>
        </pc:spChg>
        <pc:spChg chg="mod">
          <ac:chgData name="Clara Andrada Monrós" userId="ecb7c3c0-6c5b-49d4-b4a4-d95c809d1335" providerId="ADAL" clId="{EBD38949-5AE1-4D63-ABA7-38D49D29315B}" dt="2024-12-04T16:14:52.883" v="362" actId="20577"/>
          <ac:spMkLst>
            <pc:docMk/>
            <pc:sldMk cId="1969461927" sldId="481"/>
            <ac:spMk id="29" creationId="{F867F022-775A-393F-3D29-71A5638917D9}"/>
          </ac:spMkLst>
        </pc:spChg>
        <pc:spChg chg="mod">
          <ac:chgData name="Clara Andrada Monrós" userId="ecb7c3c0-6c5b-49d4-b4a4-d95c809d1335" providerId="ADAL" clId="{EBD38949-5AE1-4D63-ABA7-38D49D29315B}" dt="2024-12-04T16:15:47.128" v="372" actId="108"/>
          <ac:spMkLst>
            <pc:docMk/>
            <pc:sldMk cId="1969461927" sldId="481"/>
            <ac:spMk id="32" creationId="{7BA72FDE-44DF-F3E2-C541-DDDFC800BFE0}"/>
          </ac:spMkLst>
        </pc:spChg>
        <pc:spChg chg="mod">
          <ac:chgData name="Clara Andrada Monrós" userId="ecb7c3c0-6c5b-49d4-b4a4-d95c809d1335" providerId="ADAL" clId="{EBD38949-5AE1-4D63-ABA7-38D49D29315B}" dt="2024-12-04T16:14:55.121" v="364" actId="20577"/>
          <ac:spMkLst>
            <pc:docMk/>
            <pc:sldMk cId="1969461927" sldId="481"/>
            <ac:spMk id="33" creationId="{8C86E512-9D43-D6AB-0412-35CEE18D6AF1}"/>
          </ac:spMkLst>
        </pc:spChg>
        <pc:spChg chg="mod">
          <ac:chgData name="Clara Andrada Monrós" userId="ecb7c3c0-6c5b-49d4-b4a4-d95c809d1335" providerId="ADAL" clId="{EBD38949-5AE1-4D63-ABA7-38D49D29315B}" dt="2024-12-04T16:15:58.660" v="374" actId="108"/>
          <ac:spMkLst>
            <pc:docMk/>
            <pc:sldMk cId="1969461927" sldId="481"/>
            <ac:spMk id="34" creationId="{ABE77B28-A75D-7EB4-42B8-EEAEC19545E9}"/>
          </ac:spMkLst>
        </pc:spChg>
      </pc:sldChg>
      <pc:sldChg chg="delSp modSp mod">
        <pc:chgData name="Clara Andrada Monrós" userId="ecb7c3c0-6c5b-49d4-b4a4-d95c809d1335" providerId="ADAL" clId="{EBD38949-5AE1-4D63-ABA7-38D49D29315B}" dt="2024-12-04T16:18:00.645" v="395" actId="108"/>
        <pc:sldMkLst>
          <pc:docMk/>
          <pc:sldMk cId="2062667347" sldId="482"/>
        </pc:sldMkLst>
        <pc:spChg chg="mod">
          <ac:chgData name="Clara Andrada Monrós" userId="ecb7c3c0-6c5b-49d4-b4a4-d95c809d1335" providerId="ADAL" clId="{EBD38949-5AE1-4D63-ABA7-38D49D29315B}" dt="2024-12-04T15:59:16.244" v="39"/>
          <ac:spMkLst>
            <pc:docMk/>
            <pc:sldMk cId="2062667347" sldId="482"/>
            <ac:spMk id="2" creationId="{182B74B7-3FBD-0E11-5273-09EAA5A31849}"/>
          </ac:spMkLst>
        </pc:spChg>
        <pc:spChg chg="mod">
          <ac:chgData name="Clara Andrada Monrós" userId="ecb7c3c0-6c5b-49d4-b4a4-d95c809d1335" providerId="ADAL" clId="{EBD38949-5AE1-4D63-ABA7-38D49D29315B}" dt="2024-12-04T16:00:48.645" v="68"/>
          <ac:spMkLst>
            <pc:docMk/>
            <pc:sldMk cId="2062667347" sldId="482"/>
            <ac:spMk id="5" creationId="{4CB675C1-C424-C8F0-05F6-5BD5EE42CAE2}"/>
          </ac:spMkLst>
        </pc:spChg>
        <pc:spChg chg="mod">
          <ac:chgData name="Clara Andrada Monrós" userId="ecb7c3c0-6c5b-49d4-b4a4-d95c809d1335" providerId="ADAL" clId="{EBD38949-5AE1-4D63-ABA7-38D49D29315B}" dt="2024-12-04T16:11:12.640" v="273"/>
          <ac:spMkLst>
            <pc:docMk/>
            <pc:sldMk cId="2062667347" sldId="482"/>
            <ac:spMk id="9" creationId="{90E2C020-573A-CD57-E439-1FED5A5EF93D}"/>
          </ac:spMkLst>
        </pc:spChg>
        <pc:spChg chg="mod">
          <ac:chgData name="Clara Andrada Monrós" userId="ecb7c3c0-6c5b-49d4-b4a4-d95c809d1335" providerId="ADAL" clId="{EBD38949-5AE1-4D63-ABA7-38D49D29315B}" dt="2024-12-04T16:16:07.218" v="375"/>
          <ac:spMkLst>
            <pc:docMk/>
            <pc:sldMk cId="2062667347" sldId="482"/>
            <ac:spMk id="10" creationId="{7AD30D89-F977-FA7B-AE2D-55F6804A7F7E}"/>
          </ac:spMkLst>
        </pc:spChg>
        <pc:spChg chg="mod">
          <ac:chgData name="Clara Andrada Monrós" userId="ecb7c3c0-6c5b-49d4-b4a4-d95c809d1335" providerId="ADAL" clId="{EBD38949-5AE1-4D63-ABA7-38D49D29315B}" dt="2024-12-04T16:18:00.645" v="395" actId="108"/>
          <ac:spMkLst>
            <pc:docMk/>
            <pc:sldMk cId="2062667347" sldId="482"/>
            <ac:spMk id="12" creationId="{5520535C-17E7-7E87-6F3C-4C7EA6BC82AB}"/>
          </ac:spMkLst>
        </pc:spChg>
      </pc:sldChg>
      <pc:sldChg chg="modSp mod">
        <pc:chgData name="Clara Andrada Monrós" userId="ecb7c3c0-6c5b-49d4-b4a4-d95c809d1335" providerId="ADAL" clId="{EBD38949-5AE1-4D63-ABA7-38D49D29315B}" dt="2024-12-04T16:22:15.299" v="526"/>
        <pc:sldMkLst>
          <pc:docMk/>
          <pc:sldMk cId="3882513931" sldId="483"/>
        </pc:sldMkLst>
        <pc:spChg chg="mod">
          <ac:chgData name="Clara Andrada Monrós" userId="ecb7c3c0-6c5b-49d4-b4a4-d95c809d1335" providerId="ADAL" clId="{EBD38949-5AE1-4D63-ABA7-38D49D29315B}" dt="2024-12-04T15:59:24.455" v="42"/>
          <ac:spMkLst>
            <pc:docMk/>
            <pc:sldMk cId="3882513931" sldId="483"/>
            <ac:spMk id="2" creationId="{B6CDEF3F-576D-CAA6-BC7B-7941EFA36778}"/>
          </ac:spMkLst>
        </pc:spChg>
        <pc:spChg chg="mod">
          <ac:chgData name="Clara Andrada Monrós" userId="ecb7c3c0-6c5b-49d4-b4a4-d95c809d1335" providerId="ADAL" clId="{EBD38949-5AE1-4D63-ABA7-38D49D29315B}" dt="2024-12-04T16:00:58.635" v="71" actId="20577"/>
          <ac:spMkLst>
            <pc:docMk/>
            <pc:sldMk cId="3882513931" sldId="483"/>
            <ac:spMk id="5" creationId="{CBED1CE6-F25A-B8E0-35B8-1EEFFF5595F7}"/>
          </ac:spMkLst>
        </pc:spChg>
        <pc:spChg chg="mod">
          <ac:chgData name="Clara Andrada Monrós" userId="ecb7c3c0-6c5b-49d4-b4a4-d95c809d1335" providerId="ADAL" clId="{EBD38949-5AE1-4D63-ABA7-38D49D29315B}" dt="2024-12-04T16:21:28.691" v="516"/>
          <ac:spMkLst>
            <pc:docMk/>
            <pc:sldMk cId="3882513931" sldId="483"/>
            <ac:spMk id="11" creationId="{04C6043B-FD05-F30B-8C1A-3E49A22DB4A6}"/>
          </ac:spMkLst>
        </pc:spChg>
        <pc:spChg chg="mod">
          <ac:chgData name="Clara Andrada Monrós" userId="ecb7c3c0-6c5b-49d4-b4a4-d95c809d1335" providerId="ADAL" clId="{EBD38949-5AE1-4D63-ABA7-38D49D29315B}" dt="2024-12-04T16:21:35.794" v="518" actId="6549"/>
          <ac:spMkLst>
            <pc:docMk/>
            <pc:sldMk cId="3882513931" sldId="483"/>
            <ac:spMk id="13" creationId="{170DF1A5-FE51-3F85-1ED3-CEA0046428C6}"/>
          </ac:spMkLst>
        </pc:spChg>
        <pc:spChg chg="mod">
          <ac:chgData name="Clara Andrada Monrós" userId="ecb7c3c0-6c5b-49d4-b4a4-d95c809d1335" providerId="ADAL" clId="{EBD38949-5AE1-4D63-ABA7-38D49D29315B}" dt="2024-12-04T16:21:55.385" v="521"/>
          <ac:spMkLst>
            <pc:docMk/>
            <pc:sldMk cId="3882513931" sldId="483"/>
            <ac:spMk id="14" creationId="{9CEDDBCC-38DD-4243-2558-174478A74808}"/>
          </ac:spMkLst>
        </pc:spChg>
        <pc:spChg chg="mod">
          <ac:chgData name="Clara Andrada Monrós" userId="ecb7c3c0-6c5b-49d4-b4a4-d95c809d1335" providerId="ADAL" clId="{EBD38949-5AE1-4D63-ABA7-38D49D29315B}" dt="2024-12-04T16:22:01.065" v="522"/>
          <ac:spMkLst>
            <pc:docMk/>
            <pc:sldMk cId="3882513931" sldId="483"/>
            <ac:spMk id="16" creationId="{17B7A090-0112-4129-E7C6-F2A5F183223F}"/>
          </ac:spMkLst>
        </pc:spChg>
        <pc:spChg chg="mod">
          <ac:chgData name="Clara Andrada Monrós" userId="ecb7c3c0-6c5b-49d4-b4a4-d95c809d1335" providerId="ADAL" clId="{EBD38949-5AE1-4D63-ABA7-38D49D29315B}" dt="2024-12-04T16:22:09.981" v="525"/>
          <ac:spMkLst>
            <pc:docMk/>
            <pc:sldMk cId="3882513931" sldId="483"/>
            <ac:spMk id="18" creationId="{D8058B88-2EAD-6947-0C82-93B9905CACAE}"/>
          </ac:spMkLst>
        </pc:spChg>
        <pc:spChg chg="mod">
          <ac:chgData name="Clara Andrada Monrós" userId="ecb7c3c0-6c5b-49d4-b4a4-d95c809d1335" providerId="ADAL" clId="{EBD38949-5AE1-4D63-ABA7-38D49D29315B}" dt="2024-12-04T16:22:15.299" v="526"/>
          <ac:spMkLst>
            <pc:docMk/>
            <pc:sldMk cId="3882513931" sldId="483"/>
            <ac:spMk id="19" creationId="{7DD57F76-8847-C137-E28D-715DDFF1CE96}"/>
          </ac:spMkLst>
        </pc:spChg>
        <pc:spChg chg="mod">
          <ac:chgData name="Clara Andrada Monrós" userId="ecb7c3c0-6c5b-49d4-b4a4-d95c809d1335" providerId="ADAL" clId="{EBD38949-5AE1-4D63-ABA7-38D49D29315B}" dt="2024-12-04T16:21:41.869" v="519"/>
          <ac:spMkLst>
            <pc:docMk/>
            <pc:sldMk cId="3882513931" sldId="483"/>
            <ac:spMk id="22" creationId="{3B851276-EFC8-4DCA-19A5-3FF5D3CF87E7}"/>
          </ac:spMkLst>
        </pc:spChg>
        <pc:spChg chg="mod">
          <ac:chgData name="Clara Andrada Monrós" userId="ecb7c3c0-6c5b-49d4-b4a4-d95c809d1335" providerId="ADAL" clId="{EBD38949-5AE1-4D63-ABA7-38D49D29315B}" dt="2024-12-04T16:21:48.739" v="520"/>
          <ac:spMkLst>
            <pc:docMk/>
            <pc:sldMk cId="3882513931" sldId="483"/>
            <ac:spMk id="23" creationId="{31ECE6C8-193A-C103-475F-8D7DDC0E7456}"/>
          </ac:spMkLst>
        </pc:spChg>
      </pc:sldChg>
      <pc:sldChg chg="modSp mod">
        <pc:chgData name="Clara Andrada Monrós" userId="ecb7c3c0-6c5b-49d4-b4a4-d95c809d1335" providerId="ADAL" clId="{EBD38949-5AE1-4D63-ABA7-38D49D29315B}" dt="2024-12-04T16:21:10.046" v="515" actId="1076"/>
        <pc:sldMkLst>
          <pc:docMk/>
          <pc:sldMk cId="1536175863" sldId="484"/>
        </pc:sldMkLst>
        <pc:spChg chg="mod">
          <ac:chgData name="Clara Andrada Monrós" userId="ecb7c3c0-6c5b-49d4-b4a4-d95c809d1335" providerId="ADAL" clId="{EBD38949-5AE1-4D63-ABA7-38D49D29315B}" dt="2024-12-04T15:59:22.025" v="41"/>
          <ac:spMkLst>
            <pc:docMk/>
            <pc:sldMk cId="1536175863" sldId="484"/>
            <ac:spMk id="2" creationId="{5B4508A0-D1E5-BA38-BF9C-305646AB735C}"/>
          </ac:spMkLst>
        </pc:spChg>
        <pc:spChg chg="mod">
          <ac:chgData name="Clara Andrada Monrós" userId="ecb7c3c0-6c5b-49d4-b4a4-d95c809d1335" providerId="ADAL" clId="{EBD38949-5AE1-4D63-ABA7-38D49D29315B}" dt="2024-12-04T16:00:51.217" v="69"/>
          <ac:spMkLst>
            <pc:docMk/>
            <pc:sldMk cId="1536175863" sldId="484"/>
            <ac:spMk id="5" creationId="{FC09ABEF-6B1D-79A0-9839-A1CCEE6083E3}"/>
          </ac:spMkLst>
        </pc:spChg>
        <pc:spChg chg="mod">
          <ac:chgData name="Clara Andrada Monrós" userId="ecb7c3c0-6c5b-49d4-b4a4-d95c809d1335" providerId="ADAL" clId="{EBD38949-5AE1-4D63-ABA7-38D49D29315B}" dt="2024-12-04T16:11:14.738" v="274"/>
          <ac:spMkLst>
            <pc:docMk/>
            <pc:sldMk cId="1536175863" sldId="484"/>
            <ac:spMk id="9" creationId="{F7EBCEC8-F816-3D25-D88A-E85DF34E39AA}"/>
          </ac:spMkLst>
        </pc:spChg>
        <pc:spChg chg="mod">
          <ac:chgData name="Clara Andrada Monrós" userId="ecb7c3c0-6c5b-49d4-b4a4-d95c809d1335" providerId="ADAL" clId="{EBD38949-5AE1-4D63-ABA7-38D49D29315B}" dt="2024-12-04T16:18:14.985" v="398"/>
          <ac:spMkLst>
            <pc:docMk/>
            <pc:sldMk cId="1536175863" sldId="484"/>
            <ac:spMk id="10" creationId="{58F6E9A9-BE00-1C38-A08D-BBAF2AB2BD4A}"/>
          </ac:spMkLst>
        </pc:spChg>
        <pc:spChg chg="mod">
          <ac:chgData name="Clara Andrada Monrós" userId="ecb7c3c0-6c5b-49d4-b4a4-d95c809d1335" providerId="ADAL" clId="{EBD38949-5AE1-4D63-ABA7-38D49D29315B}" dt="2024-12-04T16:18:25.660" v="400" actId="14100"/>
          <ac:spMkLst>
            <pc:docMk/>
            <pc:sldMk cId="1536175863" sldId="484"/>
            <ac:spMk id="11" creationId="{4A9B39FD-18B7-99C5-18FD-B0E8EFE68421}"/>
          </ac:spMkLst>
        </pc:spChg>
        <pc:spChg chg="mod">
          <ac:chgData name="Clara Andrada Monrós" userId="ecb7c3c0-6c5b-49d4-b4a4-d95c809d1335" providerId="ADAL" clId="{EBD38949-5AE1-4D63-ABA7-38D49D29315B}" dt="2024-12-04T16:18:47.113" v="406" actId="1076"/>
          <ac:spMkLst>
            <pc:docMk/>
            <pc:sldMk cId="1536175863" sldId="484"/>
            <ac:spMk id="16" creationId="{8AAB173A-4AFE-0FD1-F934-708E4069C23C}"/>
          </ac:spMkLst>
        </pc:spChg>
        <pc:spChg chg="mod">
          <ac:chgData name="Clara Andrada Monrós" userId="ecb7c3c0-6c5b-49d4-b4a4-d95c809d1335" providerId="ADAL" clId="{EBD38949-5AE1-4D63-ABA7-38D49D29315B}" dt="2024-12-04T16:19:24.032" v="411"/>
          <ac:spMkLst>
            <pc:docMk/>
            <pc:sldMk cId="1536175863" sldId="484"/>
            <ac:spMk id="18" creationId="{BC2CFD1F-6A94-5C8C-6DB7-01C4ACED9692}"/>
          </ac:spMkLst>
        </pc:spChg>
        <pc:spChg chg="mod">
          <ac:chgData name="Clara Andrada Monrós" userId="ecb7c3c0-6c5b-49d4-b4a4-d95c809d1335" providerId="ADAL" clId="{EBD38949-5AE1-4D63-ABA7-38D49D29315B}" dt="2024-12-04T16:18:34.349" v="403"/>
          <ac:spMkLst>
            <pc:docMk/>
            <pc:sldMk cId="1536175863" sldId="484"/>
            <ac:spMk id="26" creationId="{9C2D2F7C-6031-1621-E1E4-312864B646BE}"/>
          </ac:spMkLst>
        </pc:spChg>
        <pc:spChg chg="mod">
          <ac:chgData name="Clara Andrada Monrós" userId="ecb7c3c0-6c5b-49d4-b4a4-d95c809d1335" providerId="ADAL" clId="{EBD38949-5AE1-4D63-ABA7-38D49D29315B}" dt="2024-12-04T16:19:09.915" v="409"/>
          <ac:spMkLst>
            <pc:docMk/>
            <pc:sldMk cId="1536175863" sldId="484"/>
            <ac:spMk id="28" creationId="{A4EBC385-DC97-6ABA-E881-CC3D1143ED2D}"/>
          </ac:spMkLst>
        </pc:spChg>
        <pc:spChg chg="mod">
          <ac:chgData name="Clara Andrada Monrós" userId="ecb7c3c0-6c5b-49d4-b4a4-d95c809d1335" providerId="ADAL" clId="{EBD38949-5AE1-4D63-ABA7-38D49D29315B}" dt="2024-12-04T16:18:56.649" v="408" actId="20577"/>
          <ac:spMkLst>
            <pc:docMk/>
            <pc:sldMk cId="1536175863" sldId="484"/>
            <ac:spMk id="51" creationId="{89871460-BE93-AA98-158F-94506F5DD0DD}"/>
          </ac:spMkLst>
        </pc:spChg>
        <pc:spChg chg="ord">
          <ac:chgData name="Clara Andrada Monrós" userId="ecb7c3c0-6c5b-49d4-b4a4-d95c809d1335" providerId="ADAL" clId="{EBD38949-5AE1-4D63-ABA7-38D49D29315B}" dt="2024-12-04T16:20:52.304" v="497" actId="166"/>
          <ac:spMkLst>
            <pc:docMk/>
            <pc:sldMk cId="1536175863" sldId="484"/>
            <ac:spMk id="60" creationId="{423E2CE9-D4E6-17F2-166D-C73C3EDE5664}"/>
          </ac:spMkLst>
        </pc:spChg>
        <pc:spChg chg="mod">
          <ac:chgData name="Clara Andrada Monrós" userId="ecb7c3c0-6c5b-49d4-b4a4-d95c809d1335" providerId="ADAL" clId="{EBD38949-5AE1-4D63-ABA7-38D49D29315B}" dt="2024-12-04T16:21:10.046" v="515" actId="1076"/>
          <ac:spMkLst>
            <pc:docMk/>
            <pc:sldMk cId="1536175863" sldId="484"/>
            <ac:spMk id="62" creationId="{3421FDD6-14DD-267A-49D5-8D7D34FEB145}"/>
          </ac:spMkLst>
        </pc:spChg>
        <pc:spChg chg="mod">
          <ac:chgData name="Clara Andrada Monrós" userId="ecb7c3c0-6c5b-49d4-b4a4-d95c809d1335" providerId="ADAL" clId="{EBD38949-5AE1-4D63-ABA7-38D49D29315B}" dt="2024-12-04T16:19:18.180" v="410"/>
          <ac:spMkLst>
            <pc:docMk/>
            <pc:sldMk cId="1536175863" sldId="484"/>
            <ac:spMk id="69" creationId="{4B5C1966-6141-6238-C241-C2AD45BDA347}"/>
          </ac:spMkLst>
        </pc:spChg>
        <pc:spChg chg="mod">
          <ac:chgData name="Clara Andrada Monrós" userId="ecb7c3c0-6c5b-49d4-b4a4-d95c809d1335" providerId="ADAL" clId="{EBD38949-5AE1-4D63-ABA7-38D49D29315B}" dt="2024-12-04T16:19:36.562" v="413" actId="6549"/>
          <ac:spMkLst>
            <pc:docMk/>
            <pc:sldMk cId="1536175863" sldId="484"/>
            <ac:spMk id="73" creationId="{8668D742-379C-77FA-169E-E9E7D811F769}"/>
          </ac:spMkLst>
        </pc:spChg>
        <pc:grpChg chg="mod">
          <ac:chgData name="Clara Andrada Monrós" userId="ecb7c3c0-6c5b-49d4-b4a4-d95c809d1335" providerId="ADAL" clId="{EBD38949-5AE1-4D63-ABA7-38D49D29315B}" dt="2024-12-04T16:20:59.016" v="500" actId="1076"/>
          <ac:grpSpMkLst>
            <pc:docMk/>
            <pc:sldMk cId="1536175863" sldId="484"/>
            <ac:grpSpMk id="13" creationId="{21F3CA6F-76CF-7C28-AE53-45EA23DD733C}"/>
          </ac:grpSpMkLst>
        </pc:grpChg>
        <pc:graphicFrameChg chg="mod ord">
          <ac:chgData name="Clara Andrada Monrós" userId="ecb7c3c0-6c5b-49d4-b4a4-d95c809d1335" providerId="ADAL" clId="{EBD38949-5AE1-4D63-ABA7-38D49D29315B}" dt="2024-12-04T16:21:06.066" v="514" actId="20577"/>
          <ac:graphicFrameMkLst>
            <pc:docMk/>
            <pc:sldMk cId="1536175863" sldId="484"/>
            <ac:graphicFrameMk id="25" creationId="{BB3FF608-F3F1-F458-7CBD-AF2132F72A7D}"/>
          </ac:graphicFrameMkLst>
        </pc:graphicFrameChg>
      </pc:sldChg>
      <pc:sldChg chg="addSp modSp mod">
        <pc:chgData name="Clara Andrada Monrós" userId="ecb7c3c0-6c5b-49d4-b4a4-d95c809d1335" providerId="ADAL" clId="{EBD38949-5AE1-4D63-ABA7-38D49D29315B}" dt="2024-12-04T16:05:56.077" v="183"/>
        <pc:sldMkLst>
          <pc:docMk/>
          <pc:sldMk cId="333236374" sldId="485"/>
        </pc:sldMkLst>
        <pc:spChg chg="mod">
          <ac:chgData name="Clara Andrada Monrós" userId="ecb7c3c0-6c5b-49d4-b4a4-d95c809d1335" providerId="ADAL" clId="{EBD38949-5AE1-4D63-ABA7-38D49D29315B}" dt="2024-12-04T15:58:59.246" v="32"/>
          <ac:spMkLst>
            <pc:docMk/>
            <pc:sldMk cId="333236374" sldId="485"/>
            <ac:spMk id="2" creationId="{6AE0027F-E8BD-54AC-F111-BDD356D293F5}"/>
          </ac:spMkLst>
        </pc:spChg>
        <pc:spChg chg="mod">
          <ac:chgData name="Clara Andrada Monrós" userId="ecb7c3c0-6c5b-49d4-b4a4-d95c809d1335" providerId="ADAL" clId="{EBD38949-5AE1-4D63-ABA7-38D49D29315B}" dt="2024-12-04T16:00:28.364" v="62"/>
          <ac:spMkLst>
            <pc:docMk/>
            <pc:sldMk cId="333236374" sldId="485"/>
            <ac:spMk id="5" creationId="{496E94A9-5D43-6E40-D1D4-82C5749214AA}"/>
          </ac:spMkLst>
        </pc:spChg>
        <pc:spChg chg="add mod">
          <ac:chgData name="Clara Andrada Monrós" userId="ecb7c3c0-6c5b-49d4-b4a4-d95c809d1335" providerId="ADAL" clId="{EBD38949-5AE1-4D63-ABA7-38D49D29315B}" dt="2024-12-04T16:05:05.858" v="173"/>
          <ac:spMkLst>
            <pc:docMk/>
            <pc:sldMk cId="333236374" sldId="485"/>
            <ac:spMk id="8" creationId="{6243202F-BB52-CB5A-C40E-195BE8CFB564}"/>
          </ac:spMkLst>
        </pc:spChg>
        <pc:spChg chg="mod">
          <ac:chgData name="Clara Andrada Monrós" userId="ecb7c3c0-6c5b-49d4-b4a4-d95c809d1335" providerId="ADAL" clId="{EBD38949-5AE1-4D63-ABA7-38D49D29315B}" dt="2024-12-04T16:04:17.060" v="135"/>
          <ac:spMkLst>
            <pc:docMk/>
            <pc:sldMk cId="333236374" sldId="485"/>
            <ac:spMk id="12" creationId="{9BAACAF5-B884-EE45-CD21-DFB40B542090}"/>
          </ac:spMkLst>
        </pc:spChg>
        <pc:graphicFrameChg chg="mod modGraphic">
          <ac:chgData name="Clara Andrada Monrós" userId="ecb7c3c0-6c5b-49d4-b4a4-d95c809d1335" providerId="ADAL" clId="{EBD38949-5AE1-4D63-ABA7-38D49D29315B}" dt="2024-12-04T16:05:56.077" v="183"/>
          <ac:graphicFrameMkLst>
            <pc:docMk/>
            <pc:sldMk cId="333236374" sldId="485"/>
            <ac:graphicFrameMk id="14" creationId="{B85B6716-0FFD-C5BE-99E4-71735FC155CA}"/>
          </ac:graphicFrameMkLst>
        </pc:graphicFrameChg>
      </pc:sldChg>
      <pc:sldChg chg="modSp mod">
        <pc:chgData name="Clara Andrada Monrós" userId="ecb7c3c0-6c5b-49d4-b4a4-d95c809d1335" providerId="ADAL" clId="{EBD38949-5AE1-4D63-ABA7-38D49D29315B}" dt="2024-12-04T16:22:36.950" v="530"/>
        <pc:sldMkLst>
          <pc:docMk/>
          <pc:sldMk cId="3081444046" sldId="486"/>
        </pc:sldMkLst>
        <pc:spChg chg="mod">
          <ac:chgData name="Clara Andrada Monrós" userId="ecb7c3c0-6c5b-49d4-b4a4-d95c809d1335" providerId="ADAL" clId="{EBD38949-5AE1-4D63-ABA7-38D49D29315B}" dt="2024-12-04T15:59:26.853" v="43"/>
          <ac:spMkLst>
            <pc:docMk/>
            <pc:sldMk cId="3081444046" sldId="486"/>
            <ac:spMk id="2" creationId="{54171FD1-F379-2F20-6487-555B42CBFEBF}"/>
          </ac:spMkLst>
        </pc:spChg>
        <pc:spChg chg="mod">
          <ac:chgData name="Clara Andrada Monrós" userId="ecb7c3c0-6c5b-49d4-b4a4-d95c809d1335" providerId="ADAL" clId="{EBD38949-5AE1-4D63-ABA7-38D49D29315B}" dt="2024-12-04T16:01:01.906" v="72"/>
          <ac:spMkLst>
            <pc:docMk/>
            <pc:sldMk cId="3081444046" sldId="486"/>
            <ac:spMk id="5" creationId="{F002630F-A939-83F3-39FA-48D6D69EF90C}"/>
          </ac:spMkLst>
        </pc:spChg>
        <pc:spChg chg="mod">
          <ac:chgData name="Clara Andrada Monrós" userId="ecb7c3c0-6c5b-49d4-b4a4-d95c809d1335" providerId="ADAL" clId="{EBD38949-5AE1-4D63-ABA7-38D49D29315B}" dt="2024-12-04T16:22:21.832" v="527"/>
          <ac:spMkLst>
            <pc:docMk/>
            <pc:sldMk cId="3081444046" sldId="486"/>
            <ac:spMk id="11" creationId="{A8F98D2D-5D4C-C5A9-3CAC-1A990BE82F95}"/>
          </ac:spMkLst>
        </pc:spChg>
        <pc:spChg chg="mod">
          <ac:chgData name="Clara Andrada Monrós" userId="ecb7c3c0-6c5b-49d4-b4a4-d95c809d1335" providerId="ADAL" clId="{EBD38949-5AE1-4D63-ABA7-38D49D29315B}" dt="2024-12-04T16:22:29.791" v="529" actId="20577"/>
          <ac:spMkLst>
            <pc:docMk/>
            <pc:sldMk cId="3081444046" sldId="486"/>
            <ac:spMk id="13" creationId="{73AE6C02-BF79-DE4B-D601-0820FDC53A76}"/>
          </ac:spMkLst>
        </pc:spChg>
        <pc:graphicFrameChg chg="mod">
          <ac:chgData name="Clara Andrada Monrós" userId="ecb7c3c0-6c5b-49d4-b4a4-d95c809d1335" providerId="ADAL" clId="{EBD38949-5AE1-4D63-ABA7-38D49D29315B}" dt="2024-12-04T16:22:36.950" v="530"/>
          <ac:graphicFrameMkLst>
            <pc:docMk/>
            <pc:sldMk cId="3081444046" sldId="486"/>
            <ac:graphicFrameMk id="6" creationId="{DF7D2AB7-B5DA-A1F5-F743-578574957968}"/>
          </ac:graphicFrameMkLst>
        </pc:graphicFrameChg>
      </pc:sldChg>
      <pc:sldChg chg="addSp modSp mod">
        <pc:chgData name="Clara Andrada Monrós" userId="ecb7c3c0-6c5b-49d4-b4a4-d95c809d1335" providerId="ADAL" clId="{EBD38949-5AE1-4D63-ABA7-38D49D29315B}" dt="2024-12-04T16:24:13.496" v="593" actId="20577"/>
        <pc:sldMkLst>
          <pc:docMk/>
          <pc:sldMk cId="3452264136" sldId="487"/>
        </pc:sldMkLst>
        <pc:spChg chg="mod">
          <ac:chgData name="Clara Andrada Monrós" userId="ecb7c3c0-6c5b-49d4-b4a4-d95c809d1335" providerId="ADAL" clId="{EBD38949-5AE1-4D63-ABA7-38D49D29315B}" dt="2024-12-04T15:59:32.838" v="46"/>
          <ac:spMkLst>
            <pc:docMk/>
            <pc:sldMk cId="3452264136" sldId="487"/>
            <ac:spMk id="2" creationId="{BABE0798-3F34-BC77-AFFA-EA9F99B00FDF}"/>
          </ac:spMkLst>
        </pc:spChg>
        <pc:spChg chg="mod">
          <ac:chgData name="Clara Andrada Monrós" userId="ecb7c3c0-6c5b-49d4-b4a4-d95c809d1335" providerId="ADAL" clId="{EBD38949-5AE1-4D63-ABA7-38D49D29315B}" dt="2024-12-04T16:01:12.101" v="75"/>
          <ac:spMkLst>
            <pc:docMk/>
            <pc:sldMk cId="3452264136" sldId="487"/>
            <ac:spMk id="5" creationId="{0BD6E8B5-6F03-26DF-44A2-74D869A88913}"/>
          </ac:spMkLst>
        </pc:spChg>
        <pc:spChg chg="mod">
          <ac:chgData name="Clara Andrada Monrós" userId="ecb7c3c0-6c5b-49d4-b4a4-d95c809d1335" providerId="ADAL" clId="{EBD38949-5AE1-4D63-ABA7-38D49D29315B}" dt="2024-12-04T16:23:23.510" v="563"/>
          <ac:spMkLst>
            <pc:docMk/>
            <pc:sldMk cId="3452264136" sldId="487"/>
            <ac:spMk id="11" creationId="{41F16949-B8C1-A2D3-E758-0ECA907E5A2A}"/>
          </ac:spMkLst>
        </pc:spChg>
        <pc:spChg chg="mod">
          <ac:chgData name="Clara Andrada Monrós" userId="ecb7c3c0-6c5b-49d4-b4a4-d95c809d1335" providerId="ADAL" clId="{EBD38949-5AE1-4D63-ABA7-38D49D29315B}" dt="2024-12-04T16:24:13.496" v="593" actId="20577"/>
          <ac:spMkLst>
            <pc:docMk/>
            <pc:sldMk cId="3452264136" sldId="487"/>
            <ac:spMk id="13" creationId="{3E798513-DE05-3833-6944-58949461C91B}"/>
          </ac:spMkLst>
        </pc:spChg>
        <pc:spChg chg="mod">
          <ac:chgData name="Clara Andrada Monrós" userId="ecb7c3c0-6c5b-49d4-b4a4-d95c809d1335" providerId="ADAL" clId="{EBD38949-5AE1-4D63-ABA7-38D49D29315B}" dt="2024-12-04T16:23:47.146" v="578" actId="20577"/>
          <ac:spMkLst>
            <pc:docMk/>
            <pc:sldMk cId="3452264136" sldId="487"/>
            <ac:spMk id="15" creationId="{FDA06F1A-A08F-CFCC-81A0-4FA316E61022}"/>
          </ac:spMkLst>
        </pc:spChg>
        <pc:spChg chg="mod">
          <ac:chgData name="Clara Andrada Monrós" userId="ecb7c3c0-6c5b-49d4-b4a4-d95c809d1335" providerId="ADAL" clId="{EBD38949-5AE1-4D63-ABA7-38D49D29315B}" dt="2024-12-04T16:24:04.629" v="590" actId="20577"/>
          <ac:spMkLst>
            <pc:docMk/>
            <pc:sldMk cId="3452264136" sldId="487"/>
            <ac:spMk id="28" creationId="{95467DEA-F67F-F652-7203-0785BE03BDEF}"/>
          </ac:spMkLst>
        </pc:spChg>
        <pc:spChg chg="mod">
          <ac:chgData name="Clara Andrada Monrós" userId="ecb7c3c0-6c5b-49d4-b4a4-d95c809d1335" providerId="ADAL" clId="{EBD38949-5AE1-4D63-ABA7-38D49D29315B}" dt="2024-12-04T16:23:51.287" v="580" actId="20577"/>
          <ac:spMkLst>
            <pc:docMk/>
            <pc:sldMk cId="3452264136" sldId="487"/>
            <ac:spMk id="46" creationId="{62B059DB-91AF-14F2-346B-01BB8BECEA86}"/>
          </ac:spMkLst>
        </pc:spChg>
        <pc:spChg chg="mod">
          <ac:chgData name="Clara Andrada Monrós" userId="ecb7c3c0-6c5b-49d4-b4a4-d95c809d1335" providerId="ADAL" clId="{EBD38949-5AE1-4D63-ABA7-38D49D29315B}" dt="2024-12-04T16:23:56.450" v="582" actId="20577"/>
          <ac:spMkLst>
            <pc:docMk/>
            <pc:sldMk cId="3452264136" sldId="487"/>
            <ac:spMk id="48" creationId="{649C689C-0DCC-AB58-4F1A-57B932165354}"/>
          </ac:spMkLst>
        </pc:spChg>
        <pc:spChg chg="mod">
          <ac:chgData name="Clara Andrada Monrós" userId="ecb7c3c0-6c5b-49d4-b4a4-d95c809d1335" providerId="ADAL" clId="{EBD38949-5AE1-4D63-ABA7-38D49D29315B}" dt="2024-12-04T16:24:01.109" v="584" actId="20577"/>
          <ac:spMkLst>
            <pc:docMk/>
            <pc:sldMk cId="3452264136" sldId="487"/>
            <ac:spMk id="51" creationId="{BAE8A019-4B2B-536A-15D8-4626D53E0DD4}"/>
          </ac:spMkLst>
        </pc:spChg>
        <pc:spChg chg="mod">
          <ac:chgData name="Clara Andrada Monrós" userId="ecb7c3c0-6c5b-49d4-b4a4-d95c809d1335" providerId="ADAL" clId="{EBD38949-5AE1-4D63-ABA7-38D49D29315B}" dt="2024-12-04T16:24:07.237" v="592" actId="20577"/>
          <ac:spMkLst>
            <pc:docMk/>
            <pc:sldMk cId="3452264136" sldId="487"/>
            <ac:spMk id="54" creationId="{9DE95DB0-BBCB-6ED6-A50B-735620B7919C}"/>
          </ac:spMkLst>
        </pc:spChg>
      </pc:sldChg>
      <pc:sldChg chg="modSp mod">
        <pc:chgData name="Clara Andrada Monrós" userId="ecb7c3c0-6c5b-49d4-b4a4-d95c809d1335" providerId="ADAL" clId="{EBD38949-5AE1-4D63-ABA7-38D49D29315B}" dt="2024-12-04T16:23:11.641" v="562" actId="20577"/>
        <pc:sldMkLst>
          <pc:docMk/>
          <pc:sldMk cId="3737783811" sldId="488"/>
        </pc:sldMkLst>
        <pc:spChg chg="mod">
          <ac:chgData name="Clara Andrada Monrós" userId="ecb7c3c0-6c5b-49d4-b4a4-d95c809d1335" providerId="ADAL" clId="{EBD38949-5AE1-4D63-ABA7-38D49D29315B}" dt="2024-12-04T15:59:29.854" v="45" actId="6549"/>
          <ac:spMkLst>
            <pc:docMk/>
            <pc:sldMk cId="3737783811" sldId="488"/>
            <ac:spMk id="2" creationId="{F37EDB6D-0B46-A713-24D7-075EAAE94820}"/>
          </ac:spMkLst>
        </pc:spChg>
        <pc:spChg chg="mod">
          <ac:chgData name="Clara Andrada Monrós" userId="ecb7c3c0-6c5b-49d4-b4a4-d95c809d1335" providerId="ADAL" clId="{EBD38949-5AE1-4D63-ABA7-38D49D29315B}" dt="2024-12-04T16:01:08.755" v="74" actId="20577"/>
          <ac:spMkLst>
            <pc:docMk/>
            <pc:sldMk cId="3737783811" sldId="488"/>
            <ac:spMk id="5" creationId="{C93FEBFC-8B97-9CBB-CDDE-219DA247DC40}"/>
          </ac:spMkLst>
        </pc:spChg>
        <pc:spChg chg="mod">
          <ac:chgData name="Clara Andrada Monrós" userId="ecb7c3c0-6c5b-49d4-b4a4-d95c809d1335" providerId="ADAL" clId="{EBD38949-5AE1-4D63-ABA7-38D49D29315B}" dt="2024-12-04T16:22:43.480" v="531"/>
          <ac:spMkLst>
            <pc:docMk/>
            <pc:sldMk cId="3737783811" sldId="488"/>
            <ac:spMk id="11" creationId="{F3CF113C-ED34-5DC4-ACBA-2269F57F029F}"/>
          </ac:spMkLst>
        </pc:spChg>
        <pc:spChg chg="mod">
          <ac:chgData name="Clara Andrada Monrós" userId="ecb7c3c0-6c5b-49d4-b4a4-d95c809d1335" providerId="ADAL" clId="{EBD38949-5AE1-4D63-ABA7-38D49D29315B}" dt="2024-12-04T16:22:54.578" v="536"/>
          <ac:spMkLst>
            <pc:docMk/>
            <pc:sldMk cId="3737783811" sldId="488"/>
            <ac:spMk id="13" creationId="{C51752A6-B2CB-045F-ABC9-A181118E390F}"/>
          </ac:spMkLst>
        </pc:spChg>
        <pc:graphicFrameChg chg="mod modGraphic">
          <ac:chgData name="Clara Andrada Monrós" userId="ecb7c3c0-6c5b-49d4-b4a4-d95c809d1335" providerId="ADAL" clId="{EBD38949-5AE1-4D63-ABA7-38D49D29315B}" dt="2024-12-04T16:23:11.641" v="562" actId="20577"/>
          <ac:graphicFrameMkLst>
            <pc:docMk/>
            <pc:sldMk cId="3737783811" sldId="488"/>
            <ac:graphicFrameMk id="9" creationId="{84B902BC-BF59-174F-DB89-128A1AE70252}"/>
          </ac:graphicFrameMkLst>
        </pc:graphicFrameChg>
      </pc:sldChg>
      <pc:sldChg chg="modSp mod">
        <pc:chgData name="Clara Andrada Monrós" userId="ecb7c3c0-6c5b-49d4-b4a4-d95c809d1335" providerId="ADAL" clId="{EBD38949-5AE1-4D63-ABA7-38D49D29315B}" dt="2024-12-04T16:25:22.057" v="644"/>
        <pc:sldMkLst>
          <pc:docMk/>
          <pc:sldMk cId="2717498183" sldId="489"/>
        </pc:sldMkLst>
        <pc:spChg chg="mod">
          <ac:chgData name="Clara Andrada Monrós" userId="ecb7c3c0-6c5b-49d4-b4a4-d95c809d1335" providerId="ADAL" clId="{EBD38949-5AE1-4D63-ABA7-38D49D29315B}" dt="2024-12-04T15:59:35.795" v="47"/>
          <ac:spMkLst>
            <pc:docMk/>
            <pc:sldMk cId="2717498183" sldId="489"/>
            <ac:spMk id="2" creationId="{C6FE778C-3724-A425-4C7E-B306586C39D9}"/>
          </ac:spMkLst>
        </pc:spChg>
        <pc:spChg chg="mod">
          <ac:chgData name="Clara Andrada Monrós" userId="ecb7c3c0-6c5b-49d4-b4a4-d95c809d1335" providerId="ADAL" clId="{EBD38949-5AE1-4D63-ABA7-38D49D29315B}" dt="2024-12-04T16:01:15" v="76"/>
          <ac:spMkLst>
            <pc:docMk/>
            <pc:sldMk cId="2717498183" sldId="489"/>
            <ac:spMk id="5" creationId="{ACB29DFD-29C0-6FDD-ACFD-6EB2463B08F3}"/>
          </ac:spMkLst>
        </pc:spChg>
        <pc:spChg chg="mod">
          <ac:chgData name="Clara Andrada Monrós" userId="ecb7c3c0-6c5b-49d4-b4a4-d95c809d1335" providerId="ADAL" clId="{EBD38949-5AE1-4D63-ABA7-38D49D29315B}" dt="2024-12-04T16:24:25.966" v="605" actId="20577"/>
          <ac:spMkLst>
            <pc:docMk/>
            <pc:sldMk cId="2717498183" sldId="489"/>
            <ac:spMk id="9" creationId="{247AC454-7DF9-2FFC-AC7C-DD2644BAFC3E}"/>
          </ac:spMkLst>
        </pc:spChg>
        <pc:spChg chg="mod">
          <ac:chgData name="Clara Andrada Monrós" userId="ecb7c3c0-6c5b-49d4-b4a4-d95c809d1335" providerId="ADAL" clId="{EBD38949-5AE1-4D63-ABA7-38D49D29315B}" dt="2024-12-04T16:24:17.662" v="594"/>
          <ac:spMkLst>
            <pc:docMk/>
            <pc:sldMk cId="2717498183" sldId="489"/>
            <ac:spMk id="11" creationId="{B3E7B000-29D0-BF56-0089-4948E94BCB37}"/>
          </ac:spMkLst>
        </pc:spChg>
        <pc:spChg chg="mod">
          <ac:chgData name="Clara Andrada Monrós" userId="ecb7c3c0-6c5b-49d4-b4a4-d95c809d1335" providerId="ADAL" clId="{EBD38949-5AE1-4D63-ABA7-38D49D29315B}" dt="2024-12-04T16:24:21.891" v="602" actId="20577"/>
          <ac:spMkLst>
            <pc:docMk/>
            <pc:sldMk cId="2717498183" sldId="489"/>
            <ac:spMk id="13" creationId="{288E8E63-0872-9439-634A-2DBE06F434F4}"/>
          </ac:spMkLst>
        </pc:spChg>
        <pc:spChg chg="mod">
          <ac:chgData name="Clara Andrada Monrós" userId="ecb7c3c0-6c5b-49d4-b4a4-d95c809d1335" providerId="ADAL" clId="{EBD38949-5AE1-4D63-ABA7-38D49D29315B}" dt="2024-12-04T16:24:41.993" v="618" actId="20577"/>
          <ac:spMkLst>
            <pc:docMk/>
            <pc:sldMk cId="2717498183" sldId="489"/>
            <ac:spMk id="85" creationId="{E071E243-8CB5-179D-ACC2-2A67CD8542B3}"/>
          </ac:spMkLst>
        </pc:spChg>
        <pc:spChg chg="mod">
          <ac:chgData name="Clara Andrada Monrós" userId="ecb7c3c0-6c5b-49d4-b4a4-d95c809d1335" providerId="ADAL" clId="{EBD38949-5AE1-4D63-ABA7-38D49D29315B}" dt="2024-12-04T16:24:29.816" v="607" actId="20577"/>
          <ac:spMkLst>
            <pc:docMk/>
            <pc:sldMk cId="2717498183" sldId="489"/>
            <ac:spMk id="87" creationId="{80E48536-0D86-AAB9-B051-DE3B4090D4FB}"/>
          </ac:spMkLst>
        </pc:spChg>
        <pc:spChg chg="mod">
          <ac:chgData name="Clara Andrada Monrós" userId="ecb7c3c0-6c5b-49d4-b4a4-d95c809d1335" providerId="ADAL" clId="{EBD38949-5AE1-4D63-ABA7-38D49D29315B}" dt="2024-12-04T16:24:33.685" v="611" actId="20577"/>
          <ac:spMkLst>
            <pc:docMk/>
            <pc:sldMk cId="2717498183" sldId="489"/>
            <ac:spMk id="89" creationId="{61F369F9-A395-6F28-B089-C921AE94FDF0}"/>
          </ac:spMkLst>
        </pc:spChg>
        <pc:spChg chg="mod">
          <ac:chgData name="Clara Andrada Monrós" userId="ecb7c3c0-6c5b-49d4-b4a4-d95c809d1335" providerId="ADAL" clId="{EBD38949-5AE1-4D63-ABA7-38D49D29315B}" dt="2024-12-04T16:24:38.918" v="613" actId="20577"/>
          <ac:spMkLst>
            <pc:docMk/>
            <pc:sldMk cId="2717498183" sldId="489"/>
            <ac:spMk id="92" creationId="{F4D48AEF-7ABB-A4D6-6A27-180DE0186348}"/>
          </ac:spMkLst>
        </pc:spChg>
        <pc:spChg chg="mod">
          <ac:chgData name="Clara Andrada Monrós" userId="ecb7c3c0-6c5b-49d4-b4a4-d95c809d1335" providerId="ADAL" clId="{EBD38949-5AE1-4D63-ABA7-38D49D29315B}" dt="2024-12-04T16:24:44.933" v="619" actId="20577"/>
          <ac:spMkLst>
            <pc:docMk/>
            <pc:sldMk cId="2717498183" sldId="489"/>
            <ac:spMk id="95" creationId="{BA65C522-A3C4-4369-D90A-6E7C4D09A37A}"/>
          </ac:spMkLst>
        </pc:spChg>
        <pc:spChg chg="mod">
          <ac:chgData name="Clara Andrada Monrós" userId="ecb7c3c0-6c5b-49d4-b4a4-d95c809d1335" providerId="ADAL" clId="{EBD38949-5AE1-4D63-ABA7-38D49D29315B}" dt="2024-12-04T16:25:00.016" v="621" actId="20577"/>
          <ac:spMkLst>
            <pc:docMk/>
            <pc:sldMk cId="2717498183" sldId="489"/>
            <ac:spMk id="100" creationId="{BAB1F300-1EB1-0A39-3795-4592898ED0B0}"/>
          </ac:spMkLst>
        </pc:spChg>
        <pc:spChg chg="mod">
          <ac:chgData name="Clara Andrada Monrós" userId="ecb7c3c0-6c5b-49d4-b4a4-d95c809d1335" providerId="ADAL" clId="{EBD38949-5AE1-4D63-ABA7-38D49D29315B}" dt="2024-12-04T16:25:10.071" v="643" actId="20577"/>
          <ac:spMkLst>
            <pc:docMk/>
            <pc:sldMk cId="2717498183" sldId="489"/>
            <ac:spMk id="102" creationId="{3C8477D0-D6EF-7511-532C-A954E43A8498}"/>
          </ac:spMkLst>
        </pc:spChg>
        <pc:spChg chg="mod">
          <ac:chgData name="Clara Andrada Monrós" userId="ecb7c3c0-6c5b-49d4-b4a4-d95c809d1335" providerId="ADAL" clId="{EBD38949-5AE1-4D63-ABA7-38D49D29315B}" dt="2024-12-04T16:25:02.207" v="623" actId="20577"/>
          <ac:spMkLst>
            <pc:docMk/>
            <pc:sldMk cId="2717498183" sldId="489"/>
            <ac:spMk id="107" creationId="{451DBF8F-0528-FD12-B955-A99B45097835}"/>
          </ac:spMkLst>
        </pc:spChg>
        <pc:spChg chg="mod">
          <ac:chgData name="Clara Andrada Monrós" userId="ecb7c3c0-6c5b-49d4-b4a4-d95c809d1335" providerId="ADAL" clId="{EBD38949-5AE1-4D63-ABA7-38D49D29315B}" dt="2024-12-04T16:25:22.057" v="644"/>
          <ac:spMkLst>
            <pc:docMk/>
            <pc:sldMk cId="2717498183" sldId="489"/>
            <ac:spMk id="109" creationId="{F1FFC6DE-B45D-C9D0-0E15-294939131AAF}"/>
          </ac:spMkLst>
        </pc:spChg>
      </pc:sldChg>
      <pc:sldChg chg="modSp mod">
        <pc:chgData name="Clara Andrada Monrós" userId="ecb7c3c0-6c5b-49d4-b4a4-d95c809d1335" providerId="ADAL" clId="{EBD38949-5AE1-4D63-ABA7-38D49D29315B}" dt="2024-12-04T16:27:18.309" v="689"/>
        <pc:sldMkLst>
          <pc:docMk/>
          <pc:sldMk cId="2765930890" sldId="490"/>
        </pc:sldMkLst>
        <pc:spChg chg="mod">
          <ac:chgData name="Clara Andrada Monrós" userId="ecb7c3c0-6c5b-49d4-b4a4-d95c809d1335" providerId="ADAL" clId="{EBD38949-5AE1-4D63-ABA7-38D49D29315B}" dt="2024-12-04T15:59:39.307" v="48"/>
          <ac:spMkLst>
            <pc:docMk/>
            <pc:sldMk cId="2765930890" sldId="490"/>
            <ac:spMk id="2" creationId="{A7D334DA-6C54-8F70-AFBE-BCD914C5F4D3}"/>
          </ac:spMkLst>
        </pc:spChg>
        <pc:spChg chg="mod">
          <ac:chgData name="Clara Andrada Monrós" userId="ecb7c3c0-6c5b-49d4-b4a4-d95c809d1335" providerId="ADAL" clId="{EBD38949-5AE1-4D63-ABA7-38D49D29315B}" dt="2024-12-04T16:01:19.535" v="77"/>
          <ac:spMkLst>
            <pc:docMk/>
            <pc:sldMk cId="2765930890" sldId="490"/>
            <ac:spMk id="5" creationId="{1DA28428-26A0-B7B9-74A2-04EBBEE7E5EE}"/>
          </ac:spMkLst>
        </pc:spChg>
        <pc:spChg chg="mod">
          <ac:chgData name="Clara Andrada Monrós" userId="ecb7c3c0-6c5b-49d4-b4a4-d95c809d1335" providerId="ADAL" clId="{EBD38949-5AE1-4D63-ABA7-38D49D29315B}" dt="2024-12-04T16:25:42.396" v="648" actId="20577"/>
          <ac:spMkLst>
            <pc:docMk/>
            <pc:sldMk cId="2765930890" sldId="490"/>
            <ac:spMk id="10" creationId="{A6D0F4C3-F4F3-FEFC-4FFE-DA33E4288C1B}"/>
          </ac:spMkLst>
        </pc:spChg>
        <pc:spChg chg="mod">
          <ac:chgData name="Clara Andrada Monrós" userId="ecb7c3c0-6c5b-49d4-b4a4-d95c809d1335" providerId="ADAL" clId="{EBD38949-5AE1-4D63-ABA7-38D49D29315B}" dt="2024-12-04T16:27:18.309" v="689"/>
          <ac:spMkLst>
            <pc:docMk/>
            <pc:sldMk cId="2765930890" sldId="490"/>
            <ac:spMk id="11" creationId="{EC7BC8DE-F78D-4A9F-4E9C-53EE5F524BC9}"/>
          </ac:spMkLst>
        </pc:spChg>
        <pc:spChg chg="mod">
          <ac:chgData name="Clara Andrada Monrós" userId="ecb7c3c0-6c5b-49d4-b4a4-d95c809d1335" providerId="ADAL" clId="{EBD38949-5AE1-4D63-ABA7-38D49D29315B}" dt="2024-12-04T16:25:54.307" v="653"/>
          <ac:spMkLst>
            <pc:docMk/>
            <pc:sldMk cId="2765930890" sldId="490"/>
            <ac:spMk id="12" creationId="{8DAAFDB6-B97B-018A-9254-C237E9D63DFD}"/>
          </ac:spMkLst>
        </pc:spChg>
        <pc:spChg chg="mod">
          <ac:chgData name="Clara Andrada Monrós" userId="ecb7c3c0-6c5b-49d4-b4a4-d95c809d1335" providerId="ADAL" clId="{EBD38949-5AE1-4D63-ABA7-38D49D29315B}" dt="2024-12-04T16:25:39.068" v="646"/>
          <ac:spMkLst>
            <pc:docMk/>
            <pc:sldMk cId="2765930890" sldId="490"/>
            <ac:spMk id="13" creationId="{E2C7E437-7152-97C6-534F-A20DDB8023FC}"/>
          </ac:spMkLst>
        </pc:spChg>
        <pc:spChg chg="mod">
          <ac:chgData name="Clara Andrada Monrós" userId="ecb7c3c0-6c5b-49d4-b4a4-d95c809d1335" providerId="ADAL" clId="{EBD38949-5AE1-4D63-ABA7-38D49D29315B}" dt="2024-12-04T16:25:44.144" v="649" actId="20577"/>
          <ac:spMkLst>
            <pc:docMk/>
            <pc:sldMk cId="2765930890" sldId="490"/>
            <ac:spMk id="14" creationId="{C6635157-D95B-12C1-D9D6-F8F25D559B1C}"/>
          </ac:spMkLst>
        </pc:spChg>
        <pc:spChg chg="mod">
          <ac:chgData name="Clara Andrada Monrós" userId="ecb7c3c0-6c5b-49d4-b4a4-d95c809d1335" providerId="ADAL" clId="{EBD38949-5AE1-4D63-ABA7-38D49D29315B}" dt="2024-12-04T16:26:00.832" v="654"/>
          <ac:spMkLst>
            <pc:docMk/>
            <pc:sldMk cId="2765930890" sldId="490"/>
            <ac:spMk id="15" creationId="{71B6A546-E676-C504-53FE-EBA57492481D}"/>
          </ac:spMkLst>
        </pc:spChg>
        <pc:spChg chg="mod">
          <ac:chgData name="Clara Andrada Monrós" userId="ecb7c3c0-6c5b-49d4-b4a4-d95c809d1335" providerId="ADAL" clId="{EBD38949-5AE1-4D63-ABA7-38D49D29315B}" dt="2024-12-04T16:25:45.460" v="650" actId="20577"/>
          <ac:spMkLst>
            <pc:docMk/>
            <pc:sldMk cId="2765930890" sldId="490"/>
            <ac:spMk id="16" creationId="{59EC226F-41C3-93AA-94D3-8E012555DC62}"/>
          </ac:spMkLst>
        </pc:spChg>
        <pc:spChg chg="mod">
          <ac:chgData name="Clara Andrada Monrós" userId="ecb7c3c0-6c5b-49d4-b4a4-d95c809d1335" providerId="ADAL" clId="{EBD38949-5AE1-4D63-ABA7-38D49D29315B}" dt="2024-12-04T16:26:08.645" v="657"/>
          <ac:spMkLst>
            <pc:docMk/>
            <pc:sldMk cId="2765930890" sldId="490"/>
            <ac:spMk id="17" creationId="{8A348033-0755-9484-F7EF-9D9AFAFF1006}"/>
          </ac:spMkLst>
        </pc:spChg>
        <pc:spChg chg="mod">
          <ac:chgData name="Clara Andrada Monrós" userId="ecb7c3c0-6c5b-49d4-b4a4-d95c809d1335" providerId="ADAL" clId="{EBD38949-5AE1-4D63-ABA7-38D49D29315B}" dt="2024-12-04T16:25:46.773" v="651" actId="20577"/>
          <ac:spMkLst>
            <pc:docMk/>
            <pc:sldMk cId="2765930890" sldId="490"/>
            <ac:spMk id="18" creationId="{56B021E6-12BB-3848-3D26-037180DD24F5}"/>
          </ac:spMkLst>
        </pc:spChg>
        <pc:spChg chg="mod">
          <ac:chgData name="Clara Andrada Monrós" userId="ecb7c3c0-6c5b-49d4-b4a4-d95c809d1335" providerId="ADAL" clId="{EBD38949-5AE1-4D63-ABA7-38D49D29315B}" dt="2024-12-04T16:26:16.666" v="660"/>
          <ac:spMkLst>
            <pc:docMk/>
            <pc:sldMk cId="2765930890" sldId="490"/>
            <ac:spMk id="19" creationId="{8C605700-858B-2A90-001A-20A490B31ED5}"/>
          </ac:spMkLst>
        </pc:spChg>
        <pc:spChg chg="mod">
          <ac:chgData name="Clara Andrada Monrós" userId="ecb7c3c0-6c5b-49d4-b4a4-d95c809d1335" providerId="ADAL" clId="{EBD38949-5AE1-4D63-ABA7-38D49D29315B}" dt="2024-12-04T16:25:47.873" v="652" actId="20577"/>
          <ac:spMkLst>
            <pc:docMk/>
            <pc:sldMk cId="2765930890" sldId="490"/>
            <ac:spMk id="20" creationId="{47B6A465-F021-4309-A099-5B7F5A6A9642}"/>
          </ac:spMkLst>
        </pc:spChg>
        <pc:spChg chg="mod">
          <ac:chgData name="Clara Andrada Monrós" userId="ecb7c3c0-6c5b-49d4-b4a4-d95c809d1335" providerId="ADAL" clId="{EBD38949-5AE1-4D63-ABA7-38D49D29315B}" dt="2024-12-04T16:26:24.203" v="661"/>
          <ac:spMkLst>
            <pc:docMk/>
            <pc:sldMk cId="2765930890" sldId="490"/>
            <ac:spMk id="21" creationId="{EBBA4965-D9B5-558A-5B91-C36177D3DC3D}"/>
          </ac:spMkLst>
        </pc:spChg>
        <pc:spChg chg="mod">
          <ac:chgData name="Clara Andrada Monrós" userId="ecb7c3c0-6c5b-49d4-b4a4-d95c809d1335" providerId="ADAL" clId="{EBD38949-5AE1-4D63-ABA7-38D49D29315B}" dt="2024-12-04T16:26:30.852" v="665" actId="20577"/>
          <ac:spMkLst>
            <pc:docMk/>
            <pc:sldMk cId="2765930890" sldId="490"/>
            <ac:spMk id="37" creationId="{E1DC9592-E1CC-9C44-48C7-3AD672105639}"/>
          </ac:spMkLst>
        </pc:spChg>
        <pc:spChg chg="mod">
          <ac:chgData name="Clara Andrada Monrós" userId="ecb7c3c0-6c5b-49d4-b4a4-d95c809d1335" providerId="ADAL" clId="{EBD38949-5AE1-4D63-ABA7-38D49D29315B}" dt="2024-12-04T16:26:41.719" v="682" actId="14100"/>
          <ac:spMkLst>
            <pc:docMk/>
            <pc:sldMk cId="2765930890" sldId="490"/>
            <ac:spMk id="38" creationId="{8829E113-56D4-93D2-FF43-EAB6F1648182}"/>
          </ac:spMkLst>
        </pc:spChg>
        <pc:spChg chg="mod">
          <ac:chgData name="Clara Andrada Monrós" userId="ecb7c3c0-6c5b-49d4-b4a4-d95c809d1335" providerId="ADAL" clId="{EBD38949-5AE1-4D63-ABA7-38D49D29315B}" dt="2024-12-04T16:26:48.793" v="683"/>
          <ac:spMkLst>
            <pc:docMk/>
            <pc:sldMk cId="2765930890" sldId="490"/>
            <ac:spMk id="39" creationId="{4B603D2B-32DD-B586-363B-EFF3F44369D6}"/>
          </ac:spMkLst>
        </pc:spChg>
        <pc:spChg chg="mod">
          <ac:chgData name="Clara Andrada Monrós" userId="ecb7c3c0-6c5b-49d4-b4a4-d95c809d1335" providerId="ADAL" clId="{EBD38949-5AE1-4D63-ABA7-38D49D29315B}" dt="2024-12-04T16:26:59.654" v="685"/>
          <ac:spMkLst>
            <pc:docMk/>
            <pc:sldMk cId="2765930890" sldId="490"/>
            <ac:spMk id="40" creationId="{C7D106A1-E626-A843-78B1-BABB64D9ED98}"/>
          </ac:spMkLst>
        </pc:spChg>
        <pc:spChg chg="mod">
          <ac:chgData name="Clara Andrada Monrós" userId="ecb7c3c0-6c5b-49d4-b4a4-d95c809d1335" providerId="ADAL" clId="{EBD38949-5AE1-4D63-ABA7-38D49D29315B}" dt="2024-12-04T16:27:08.791" v="688"/>
          <ac:spMkLst>
            <pc:docMk/>
            <pc:sldMk cId="2765930890" sldId="490"/>
            <ac:spMk id="41" creationId="{39845935-32F7-7531-86BA-D57999239B06}"/>
          </ac:spMkLst>
        </pc:spChg>
        <pc:spChg chg="mod">
          <ac:chgData name="Clara Andrada Monrós" userId="ecb7c3c0-6c5b-49d4-b4a4-d95c809d1335" providerId="ADAL" clId="{EBD38949-5AE1-4D63-ABA7-38D49D29315B}" dt="2024-12-04T16:26:54.034" v="684"/>
          <ac:spMkLst>
            <pc:docMk/>
            <pc:sldMk cId="2765930890" sldId="490"/>
            <ac:spMk id="42" creationId="{46449511-FE05-FEF5-96E7-5E4936305406}"/>
          </ac:spMkLst>
        </pc:spChg>
      </pc:sldChg>
      <pc:sldChg chg="modSp mod">
        <pc:chgData name="Clara Andrada Monrós" userId="ecb7c3c0-6c5b-49d4-b4a4-d95c809d1335" providerId="ADAL" clId="{EBD38949-5AE1-4D63-ABA7-38D49D29315B}" dt="2024-12-04T16:29:10.704" v="835" actId="1076"/>
        <pc:sldMkLst>
          <pc:docMk/>
          <pc:sldMk cId="1189743314" sldId="491"/>
        </pc:sldMkLst>
        <pc:spChg chg="mod">
          <ac:chgData name="Clara Andrada Monrós" userId="ecb7c3c0-6c5b-49d4-b4a4-d95c809d1335" providerId="ADAL" clId="{EBD38949-5AE1-4D63-ABA7-38D49D29315B}" dt="2024-12-04T15:59:41.882" v="49"/>
          <ac:spMkLst>
            <pc:docMk/>
            <pc:sldMk cId="1189743314" sldId="491"/>
            <ac:spMk id="2" creationId="{60F6C927-DA96-8178-7201-2290E8350EDC}"/>
          </ac:spMkLst>
        </pc:spChg>
        <pc:spChg chg="mod">
          <ac:chgData name="Clara Andrada Monrós" userId="ecb7c3c0-6c5b-49d4-b4a4-d95c809d1335" providerId="ADAL" clId="{EBD38949-5AE1-4D63-ABA7-38D49D29315B}" dt="2024-12-04T16:01:26.379" v="79" actId="20577"/>
          <ac:spMkLst>
            <pc:docMk/>
            <pc:sldMk cId="1189743314" sldId="491"/>
            <ac:spMk id="5" creationId="{A1D244B7-48E7-1A97-36CE-A9322132B0DE}"/>
          </ac:spMkLst>
        </pc:spChg>
        <pc:spChg chg="mod">
          <ac:chgData name="Clara Andrada Monrós" userId="ecb7c3c0-6c5b-49d4-b4a4-d95c809d1335" providerId="ADAL" clId="{EBD38949-5AE1-4D63-ABA7-38D49D29315B}" dt="2024-12-04T16:27:29.596" v="691"/>
          <ac:spMkLst>
            <pc:docMk/>
            <pc:sldMk cId="1189743314" sldId="491"/>
            <ac:spMk id="11" creationId="{723CFF09-8FEC-56BA-F769-CBC84472104C}"/>
          </ac:spMkLst>
        </pc:spChg>
        <pc:spChg chg="mod">
          <ac:chgData name="Clara Andrada Monrós" userId="ecb7c3c0-6c5b-49d4-b4a4-d95c809d1335" providerId="ADAL" clId="{EBD38949-5AE1-4D63-ABA7-38D49D29315B}" dt="2024-12-04T16:27:36.302" v="692"/>
          <ac:spMkLst>
            <pc:docMk/>
            <pc:sldMk cId="1189743314" sldId="491"/>
            <ac:spMk id="13" creationId="{157473E1-0555-E656-A078-12950602D9DD}"/>
          </ac:spMkLst>
        </pc:spChg>
        <pc:spChg chg="mod">
          <ac:chgData name="Clara Andrada Monrós" userId="ecb7c3c0-6c5b-49d4-b4a4-d95c809d1335" providerId="ADAL" clId="{EBD38949-5AE1-4D63-ABA7-38D49D29315B}" dt="2024-12-04T16:27:42.033" v="693"/>
          <ac:spMkLst>
            <pc:docMk/>
            <pc:sldMk cId="1189743314" sldId="491"/>
            <ac:spMk id="45" creationId="{37605317-C1CC-36FA-04EF-1131DB5CACB8}"/>
          </ac:spMkLst>
        </pc:spChg>
        <pc:spChg chg="mod">
          <ac:chgData name="Clara Andrada Monrós" userId="ecb7c3c0-6c5b-49d4-b4a4-d95c809d1335" providerId="ADAL" clId="{EBD38949-5AE1-4D63-ABA7-38D49D29315B}" dt="2024-12-04T16:28:00.015" v="711" actId="108"/>
          <ac:spMkLst>
            <pc:docMk/>
            <pc:sldMk cId="1189743314" sldId="491"/>
            <ac:spMk id="46" creationId="{9D558A2A-2A00-243C-BEB1-B96C1B0FA32B}"/>
          </ac:spMkLst>
        </pc:spChg>
        <pc:spChg chg="mod">
          <ac:chgData name="Clara Andrada Monrós" userId="ecb7c3c0-6c5b-49d4-b4a4-d95c809d1335" providerId="ADAL" clId="{EBD38949-5AE1-4D63-ABA7-38D49D29315B}" dt="2024-12-04T16:28:56.566" v="816" actId="1076"/>
          <ac:spMkLst>
            <pc:docMk/>
            <pc:sldMk cId="1189743314" sldId="491"/>
            <ac:spMk id="60" creationId="{E82BF5CC-2A81-A93D-AEB3-099CFD9CAE54}"/>
          </ac:spMkLst>
        </pc:spChg>
        <pc:spChg chg="mod">
          <ac:chgData name="Clara Andrada Monrós" userId="ecb7c3c0-6c5b-49d4-b4a4-d95c809d1335" providerId="ADAL" clId="{EBD38949-5AE1-4D63-ABA7-38D49D29315B}" dt="2024-12-04T16:29:10.704" v="835" actId="1076"/>
          <ac:spMkLst>
            <pc:docMk/>
            <pc:sldMk cId="1189743314" sldId="491"/>
            <ac:spMk id="62" creationId="{7F9165A2-7773-4759-72BB-416337D799AF}"/>
          </ac:spMkLst>
        </pc:spChg>
        <pc:spChg chg="mod">
          <ac:chgData name="Clara Andrada Monrós" userId="ecb7c3c0-6c5b-49d4-b4a4-d95c809d1335" providerId="ADAL" clId="{EBD38949-5AE1-4D63-ABA7-38D49D29315B}" dt="2024-12-04T16:27:54.264" v="710" actId="20577"/>
          <ac:spMkLst>
            <pc:docMk/>
            <pc:sldMk cId="1189743314" sldId="491"/>
            <ac:spMk id="65" creationId="{0A73DA7D-717C-703D-137D-484D4A7E6E86}"/>
          </ac:spMkLst>
        </pc:spChg>
        <pc:grpChg chg="mod">
          <ac:chgData name="Clara Andrada Monrós" userId="ecb7c3c0-6c5b-49d4-b4a4-d95c809d1335" providerId="ADAL" clId="{EBD38949-5AE1-4D63-ABA7-38D49D29315B}" dt="2024-12-04T16:28:59.634" v="819" actId="1076"/>
          <ac:grpSpMkLst>
            <pc:docMk/>
            <pc:sldMk cId="1189743314" sldId="491"/>
            <ac:grpSpMk id="34" creationId="{CAC98FDD-0D64-C9E9-1C1E-E7775C7884DB}"/>
          </ac:grpSpMkLst>
        </pc:grpChg>
        <pc:graphicFrameChg chg="mod">
          <ac:chgData name="Clara Andrada Monrós" userId="ecb7c3c0-6c5b-49d4-b4a4-d95c809d1335" providerId="ADAL" clId="{EBD38949-5AE1-4D63-ABA7-38D49D29315B}" dt="2024-12-04T16:29:05.095" v="834" actId="20577"/>
          <ac:graphicFrameMkLst>
            <pc:docMk/>
            <pc:sldMk cId="1189743314" sldId="491"/>
            <ac:graphicFrameMk id="44" creationId="{5B80BD09-7FCF-F365-4F1F-838D3F0921A0}"/>
          </ac:graphicFrameMkLst>
        </pc:graphicFrameChg>
      </pc:sldChg>
    </pc:docChg>
  </pc:docChgLst>
  <pc:docChgLst>
    <pc:chgData name="Clara Andrada Monrós" userId="ecb7c3c0-6c5b-49d4-b4a4-d95c809d1335" providerId="ADAL" clId="{829C802A-6F6B-44FC-BA9E-65C5C1CC63D3}"/>
    <pc:docChg chg="undo redo custSel addSld delSld modSld sldOrd">
      <pc:chgData name="Clara Andrada Monrós" userId="ecb7c3c0-6c5b-49d4-b4a4-d95c809d1335" providerId="ADAL" clId="{829C802A-6F6B-44FC-BA9E-65C5C1CC63D3}" dt="2024-11-29T13:21:54.495" v="13650" actId="1076"/>
      <pc:docMkLst>
        <pc:docMk/>
      </pc:docMkLst>
      <pc:sldChg chg="modSp mod">
        <pc:chgData name="Clara Andrada Monrós" userId="ecb7c3c0-6c5b-49d4-b4a4-d95c809d1335" providerId="ADAL" clId="{829C802A-6F6B-44FC-BA9E-65C5C1CC63D3}" dt="2024-11-27T10:31:44.692" v="48" actId="20577"/>
        <pc:sldMkLst>
          <pc:docMk/>
          <pc:sldMk cId="417694351" sldId="309"/>
        </pc:sldMkLst>
        <pc:spChg chg="mod">
          <ac:chgData name="Clara Andrada Monrós" userId="ecb7c3c0-6c5b-49d4-b4a4-d95c809d1335" providerId="ADAL" clId="{829C802A-6F6B-44FC-BA9E-65C5C1CC63D3}" dt="2024-11-27T10:31:44.692" v="48" actId="20577"/>
          <ac:spMkLst>
            <pc:docMk/>
            <pc:sldMk cId="417694351" sldId="309"/>
            <ac:spMk id="9" creationId="{00000000-0000-0000-0000-000000000000}"/>
          </ac:spMkLst>
        </pc:spChg>
      </pc:sldChg>
      <pc:sldChg chg="addSp modSp mod">
        <pc:chgData name="Clara Andrada Monrós" userId="ecb7c3c0-6c5b-49d4-b4a4-d95c809d1335" providerId="ADAL" clId="{829C802A-6F6B-44FC-BA9E-65C5C1CC63D3}" dt="2024-11-28T11:57:01.245" v="4648" actId="11"/>
        <pc:sldMkLst>
          <pc:docMk/>
          <pc:sldMk cId="152544170" sldId="316"/>
        </pc:sldMkLst>
        <pc:spChg chg="mod">
          <ac:chgData name="Clara Andrada Monrós" userId="ecb7c3c0-6c5b-49d4-b4a4-d95c809d1335" providerId="ADAL" clId="{829C802A-6F6B-44FC-BA9E-65C5C1CC63D3}" dt="2024-11-27T11:23:44.742" v="409" actId="20577"/>
          <ac:spMkLst>
            <pc:docMk/>
            <pc:sldMk cId="152544170" sldId="316"/>
            <ac:spMk id="2" creationId="{FD69F7D2-13BC-1315-5F3C-85BE8111D189}"/>
          </ac:spMkLst>
        </pc:spChg>
        <pc:spChg chg="mod">
          <ac:chgData name="Clara Andrada Monrós" userId="ecb7c3c0-6c5b-49d4-b4a4-d95c809d1335" providerId="ADAL" clId="{829C802A-6F6B-44FC-BA9E-65C5C1CC63D3}" dt="2024-11-27T10:32:57.921" v="69" actId="14100"/>
          <ac:spMkLst>
            <pc:docMk/>
            <pc:sldMk cId="152544170" sldId="316"/>
            <ac:spMk id="4" creationId="{0507EB8D-C09F-015D-4551-59FC24E6C86F}"/>
          </ac:spMkLst>
        </pc:spChg>
        <pc:spChg chg="add mod">
          <ac:chgData name="Clara Andrada Monrós" userId="ecb7c3c0-6c5b-49d4-b4a4-d95c809d1335" providerId="ADAL" clId="{829C802A-6F6B-44FC-BA9E-65C5C1CC63D3}" dt="2024-11-27T10:48:30.629" v="99" actId="1076"/>
          <ac:spMkLst>
            <pc:docMk/>
            <pc:sldMk cId="152544170" sldId="316"/>
            <ac:spMk id="9" creationId="{F2C6DB89-DAB1-A362-7593-C0C7BE412490}"/>
          </ac:spMkLst>
        </pc:spChg>
        <pc:spChg chg="add mod">
          <ac:chgData name="Clara Andrada Monrós" userId="ecb7c3c0-6c5b-49d4-b4a4-d95c809d1335" providerId="ADAL" clId="{829C802A-6F6B-44FC-BA9E-65C5C1CC63D3}" dt="2024-11-28T11:57:01.245" v="4648" actId="11"/>
          <ac:spMkLst>
            <pc:docMk/>
            <pc:sldMk cId="152544170" sldId="316"/>
            <ac:spMk id="10" creationId="{82581C59-499A-CD39-4D7E-7FE814C3E6A7}"/>
          </ac:spMkLst>
        </pc:spChg>
        <pc:picChg chg="add mod">
          <ac:chgData name="Clara Andrada Monrós" userId="ecb7c3c0-6c5b-49d4-b4a4-d95c809d1335" providerId="ADAL" clId="{829C802A-6F6B-44FC-BA9E-65C5C1CC63D3}" dt="2024-11-27T10:33:23.264" v="72" actId="207"/>
          <ac:picMkLst>
            <pc:docMk/>
            <pc:sldMk cId="152544170" sldId="316"/>
            <ac:picMk id="8" creationId="{2B0AAB88-C3B2-8916-9032-8F7D3C219D23}"/>
          </ac:picMkLst>
        </pc:picChg>
      </pc:sldChg>
      <pc:sldChg chg="addSp delSp modSp mod">
        <pc:chgData name="Clara Andrada Monrós" userId="ecb7c3c0-6c5b-49d4-b4a4-d95c809d1335" providerId="ADAL" clId="{829C802A-6F6B-44FC-BA9E-65C5C1CC63D3}" dt="2024-11-29T11:22:51.703" v="11504" actId="20577"/>
        <pc:sldMkLst>
          <pc:docMk/>
          <pc:sldMk cId="2875664829" sldId="317"/>
        </pc:sldMkLst>
      </pc:sldChg>
      <pc:sldChg chg="del">
        <pc:chgData name="Clara Andrada Monrós" userId="ecb7c3c0-6c5b-49d4-b4a4-d95c809d1335" providerId="ADAL" clId="{829C802A-6F6B-44FC-BA9E-65C5C1CC63D3}" dt="2024-11-27T16:31:15.948" v="2600" actId="47"/>
        <pc:sldMkLst>
          <pc:docMk/>
          <pc:sldMk cId="290743013" sldId="341"/>
        </pc:sldMkLst>
      </pc:sldChg>
      <pc:sldChg chg="del">
        <pc:chgData name="Clara Andrada Monrós" userId="ecb7c3c0-6c5b-49d4-b4a4-d95c809d1335" providerId="ADAL" clId="{829C802A-6F6B-44FC-BA9E-65C5C1CC63D3}" dt="2024-11-27T16:31:16.102" v="2601" actId="47"/>
        <pc:sldMkLst>
          <pc:docMk/>
          <pc:sldMk cId="234352458" sldId="342"/>
        </pc:sldMkLst>
      </pc:sldChg>
      <pc:sldChg chg="del">
        <pc:chgData name="Clara Andrada Monrós" userId="ecb7c3c0-6c5b-49d4-b4a4-d95c809d1335" providerId="ADAL" clId="{829C802A-6F6B-44FC-BA9E-65C5C1CC63D3}" dt="2024-11-27T16:31:16.228" v="2602" actId="47"/>
        <pc:sldMkLst>
          <pc:docMk/>
          <pc:sldMk cId="2686710577" sldId="343"/>
        </pc:sldMkLst>
      </pc:sldChg>
      <pc:sldChg chg="del">
        <pc:chgData name="Clara Andrada Monrós" userId="ecb7c3c0-6c5b-49d4-b4a4-d95c809d1335" providerId="ADAL" clId="{829C802A-6F6B-44FC-BA9E-65C5C1CC63D3}" dt="2024-11-27T16:31:16.372" v="2603" actId="47"/>
        <pc:sldMkLst>
          <pc:docMk/>
          <pc:sldMk cId="2419429932" sldId="344"/>
        </pc:sldMkLst>
      </pc:sldChg>
      <pc:sldChg chg="del">
        <pc:chgData name="Clara Andrada Monrós" userId="ecb7c3c0-6c5b-49d4-b4a4-d95c809d1335" providerId="ADAL" clId="{829C802A-6F6B-44FC-BA9E-65C5C1CC63D3}" dt="2024-11-27T16:31:20.900" v="2626" actId="47"/>
        <pc:sldMkLst>
          <pc:docMk/>
          <pc:sldMk cId="213601288" sldId="345"/>
        </pc:sldMkLst>
      </pc:sldChg>
      <pc:sldChg chg="del">
        <pc:chgData name="Clara Andrada Monrós" userId="ecb7c3c0-6c5b-49d4-b4a4-d95c809d1335" providerId="ADAL" clId="{829C802A-6F6B-44FC-BA9E-65C5C1CC63D3}" dt="2024-11-27T16:31:16.515" v="2604" actId="47"/>
        <pc:sldMkLst>
          <pc:docMk/>
          <pc:sldMk cId="1171258206" sldId="346"/>
        </pc:sldMkLst>
      </pc:sldChg>
      <pc:sldChg chg="del">
        <pc:chgData name="Clara Andrada Monrós" userId="ecb7c3c0-6c5b-49d4-b4a4-d95c809d1335" providerId="ADAL" clId="{829C802A-6F6B-44FC-BA9E-65C5C1CC63D3}" dt="2024-11-27T16:31:16.663" v="2605" actId="47"/>
        <pc:sldMkLst>
          <pc:docMk/>
          <pc:sldMk cId="1873620989" sldId="347"/>
        </pc:sldMkLst>
      </pc:sldChg>
      <pc:sldChg chg="del">
        <pc:chgData name="Clara Andrada Monrós" userId="ecb7c3c0-6c5b-49d4-b4a4-d95c809d1335" providerId="ADAL" clId="{829C802A-6F6B-44FC-BA9E-65C5C1CC63D3}" dt="2024-11-27T16:31:16.817" v="2606" actId="47"/>
        <pc:sldMkLst>
          <pc:docMk/>
          <pc:sldMk cId="3744131182" sldId="348"/>
        </pc:sldMkLst>
      </pc:sldChg>
      <pc:sldChg chg="del">
        <pc:chgData name="Clara Andrada Monrós" userId="ecb7c3c0-6c5b-49d4-b4a4-d95c809d1335" providerId="ADAL" clId="{829C802A-6F6B-44FC-BA9E-65C5C1CC63D3}" dt="2024-11-27T16:31:16.953" v="2607" actId="47"/>
        <pc:sldMkLst>
          <pc:docMk/>
          <pc:sldMk cId="3794914130" sldId="349"/>
        </pc:sldMkLst>
      </pc:sldChg>
      <pc:sldChg chg="del">
        <pc:chgData name="Clara Andrada Monrós" userId="ecb7c3c0-6c5b-49d4-b4a4-d95c809d1335" providerId="ADAL" clId="{829C802A-6F6B-44FC-BA9E-65C5C1CC63D3}" dt="2024-11-27T16:31:17.534" v="2610" actId="47"/>
        <pc:sldMkLst>
          <pc:docMk/>
          <pc:sldMk cId="721158951" sldId="350"/>
        </pc:sldMkLst>
      </pc:sldChg>
      <pc:sldChg chg="del">
        <pc:chgData name="Clara Andrada Monrós" userId="ecb7c3c0-6c5b-49d4-b4a4-d95c809d1335" providerId="ADAL" clId="{829C802A-6F6B-44FC-BA9E-65C5C1CC63D3}" dt="2024-11-27T16:31:17.798" v="2611" actId="47"/>
        <pc:sldMkLst>
          <pc:docMk/>
          <pc:sldMk cId="3652350086" sldId="351"/>
        </pc:sldMkLst>
      </pc:sldChg>
      <pc:sldChg chg="del">
        <pc:chgData name="Clara Andrada Monrós" userId="ecb7c3c0-6c5b-49d4-b4a4-d95c809d1335" providerId="ADAL" clId="{829C802A-6F6B-44FC-BA9E-65C5C1CC63D3}" dt="2024-11-27T16:31:18.002" v="2612" actId="47"/>
        <pc:sldMkLst>
          <pc:docMk/>
          <pc:sldMk cId="1623181141" sldId="353"/>
        </pc:sldMkLst>
      </pc:sldChg>
      <pc:sldChg chg="del">
        <pc:chgData name="Clara Andrada Monrós" userId="ecb7c3c0-6c5b-49d4-b4a4-d95c809d1335" providerId="ADAL" clId="{829C802A-6F6B-44FC-BA9E-65C5C1CC63D3}" dt="2024-11-27T16:31:18.328" v="2614" actId="47"/>
        <pc:sldMkLst>
          <pc:docMk/>
          <pc:sldMk cId="2818123915" sldId="355"/>
        </pc:sldMkLst>
      </pc:sldChg>
      <pc:sldChg chg="del">
        <pc:chgData name="Clara Andrada Monrós" userId="ecb7c3c0-6c5b-49d4-b4a4-d95c809d1335" providerId="ADAL" clId="{829C802A-6F6B-44FC-BA9E-65C5C1CC63D3}" dt="2024-11-27T16:31:18.764" v="2617" actId="47"/>
        <pc:sldMkLst>
          <pc:docMk/>
          <pc:sldMk cId="4101737992" sldId="356"/>
        </pc:sldMkLst>
      </pc:sldChg>
      <pc:sldChg chg="del">
        <pc:chgData name="Clara Andrada Monrós" userId="ecb7c3c0-6c5b-49d4-b4a4-d95c809d1335" providerId="ADAL" clId="{829C802A-6F6B-44FC-BA9E-65C5C1CC63D3}" dt="2024-11-27T16:31:20.567" v="2624" actId="47"/>
        <pc:sldMkLst>
          <pc:docMk/>
          <pc:sldMk cId="2368958091" sldId="357"/>
        </pc:sldMkLst>
      </pc:sldChg>
      <pc:sldChg chg="del">
        <pc:chgData name="Clara Andrada Monrós" userId="ecb7c3c0-6c5b-49d4-b4a4-d95c809d1335" providerId="ADAL" clId="{829C802A-6F6B-44FC-BA9E-65C5C1CC63D3}" dt="2024-11-27T16:31:22.170" v="2634" actId="47"/>
        <pc:sldMkLst>
          <pc:docMk/>
          <pc:sldMk cId="3466377504" sldId="358"/>
        </pc:sldMkLst>
      </pc:sldChg>
      <pc:sldChg chg="del">
        <pc:chgData name="Clara Andrada Monrós" userId="ecb7c3c0-6c5b-49d4-b4a4-d95c809d1335" providerId="ADAL" clId="{829C802A-6F6B-44FC-BA9E-65C5C1CC63D3}" dt="2024-11-27T16:31:22.360" v="2635" actId="47"/>
        <pc:sldMkLst>
          <pc:docMk/>
          <pc:sldMk cId="2491516266" sldId="359"/>
        </pc:sldMkLst>
      </pc:sldChg>
      <pc:sldChg chg="del">
        <pc:chgData name="Clara Andrada Monrós" userId="ecb7c3c0-6c5b-49d4-b4a4-d95c809d1335" providerId="ADAL" clId="{829C802A-6F6B-44FC-BA9E-65C5C1CC63D3}" dt="2024-11-27T16:31:21.392" v="2629" actId="47"/>
        <pc:sldMkLst>
          <pc:docMk/>
          <pc:sldMk cId="1773325709" sldId="360"/>
        </pc:sldMkLst>
      </pc:sldChg>
      <pc:sldChg chg="del">
        <pc:chgData name="Clara Andrada Monrós" userId="ecb7c3c0-6c5b-49d4-b4a4-d95c809d1335" providerId="ADAL" clId="{829C802A-6F6B-44FC-BA9E-65C5C1CC63D3}" dt="2024-11-27T16:31:21.834" v="2632" actId="47"/>
        <pc:sldMkLst>
          <pc:docMk/>
          <pc:sldMk cId="761378679" sldId="361"/>
        </pc:sldMkLst>
      </pc:sldChg>
      <pc:sldChg chg="del">
        <pc:chgData name="Clara Andrada Monrós" userId="ecb7c3c0-6c5b-49d4-b4a4-d95c809d1335" providerId="ADAL" clId="{829C802A-6F6B-44FC-BA9E-65C5C1CC63D3}" dt="2024-11-27T16:31:22.013" v="2633" actId="47"/>
        <pc:sldMkLst>
          <pc:docMk/>
          <pc:sldMk cId="1527088417" sldId="362"/>
        </pc:sldMkLst>
      </pc:sldChg>
      <pc:sldChg chg="del">
        <pc:chgData name="Clara Andrada Monrós" userId="ecb7c3c0-6c5b-49d4-b4a4-d95c809d1335" providerId="ADAL" clId="{829C802A-6F6B-44FC-BA9E-65C5C1CC63D3}" dt="2024-11-27T16:31:19.240" v="2620" actId="47"/>
        <pc:sldMkLst>
          <pc:docMk/>
          <pc:sldMk cId="459453423" sldId="363"/>
        </pc:sldMkLst>
      </pc:sldChg>
      <pc:sldChg chg="del">
        <pc:chgData name="Clara Andrada Monrós" userId="ecb7c3c0-6c5b-49d4-b4a4-d95c809d1335" providerId="ADAL" clId="{829C802A-6F6B-44FC-BA9E-65C5C1CC63D3}" dt="2024-11-27T16:31:20.738" v="2625" actId="47"/>
        <pc:sldMkLst>
          <pc:docMk/>
          <pc:sldMk cId="2069509855" sldId="364"/>
        </pc:sldMkLst>
      </pc:sldChg>
      <pc:sldChg chg="del">
        <pc:chgData name="Clara Andrada Monrós" userId="ecb7c3c0-6c5b-49d4-b4a4-d95c809d1335" providerId="ADAL" clId="{829C802A-6F6B-44FC-BA9E-65C5C1CC63D3}" dt="2024-11-27T16:31:21.569" v="2630" actId="47"/>
        <pc:sldMkLst>
          <pc:docMk/>
          <pc:sldMk cId="2805889060" sldId="365"/>
        </pc:sldMkLst>
      </pc:sldChg>
      <pc:sldChg chg="del">
        <pc:chgData name="Clara Andrada Monrós" userId="ecb7c3c0-6c5b-49d4-b4a4-d95c809d1335" providerId="ADAL" clId="{829C802A-6F6B-44FC-BA9E-65C5C1CC63D3}" dt="2024-11-27T11:19:23.639" v="354" actId="47"/>
        <pc:sldMkLst>
          <pc:docMk/>
          <pc:sldMk cId="4272889110" sldId="366"/>
        </pc:sldMkLst>
      </pc:sldChg>
      <pc:sldChg chg="del">
        <pc:chgData name="Clara Andrada Monrós" userId="ecb7c3c0-6c5b-49d4-b4a4-d95c809d1335" providerId="ADAL" clId="{829C802A-6F6B-44FC-BA9E-65C5C1CC63D3}" dt="2024-11-27T16:31:17.103" v="2608" actId="47"/>
        <pc:sldMkLst>
          <pc:docMk/>
          <pc:sldMk cId="2829287544" sldId="367"/>
        </pc:sldMkLst>
      </pc:sldChg>
      <pc:sldChg chg="del">
        <pc:chgData name="Clara Andrada Monrós" userId="ecb7c3c0-6c5b-49d4-b4a4-d95c809d1335" providerId="ADAL" clId="{829C802A-6F6B-44FC-BA9E-65C5C1CC63D3}" dt="2024-11-27T16:31:19.528" v="2622" actId="47"/>
        <pc:sldMkLst>
          <pc:docMk/>
          <pc:sldMk cId="1500416793" sldId="368"/>
        </pc:sldMkLst>
      </pc:sldChg>
      <pc:sldChg chg="del">
        <pc:chgData name="Clara Andrada Monrós" userId="ecb7c3c0-6c5b-49d4-b4a4-d95c809d1335" providerId="ADAL" clId="{829C802A-6F6B-44FC-BA9E-65C5C1CC63D3}" dt="2024-11-27T16:31:21.048" v="2627" actId="47"/>
        <pc:sldMkLst>
          <pc:docMk/>
          <pc:sldMk cId="1791442962" sldId="369"/>
        </pc:sldMkLst>
      </pc:sldChg>
      <pc:sldChg chg="del">
        <pc:chgData name="Clara Andrada Monrós" userId="ecb7c3c0-6c5b-49d4-b4a4-d95c809d1335" providerId="ADAL" clId="{829C802A-6F6B-44FC-BA9E-65C5C1CC63D3}" dt="2024-11-27T16:31:21.222" v="2628" actId="47"/>
        <pc:sldMkLst>
          <pc:docMk/>
          <pc:sldMk cId="1452508460" sldId="370"/>
        </pc:sldMkLst>
      </pc:sldChg>
      <pc:sldChg chg="del">
        <pc:chgData name="Clara Andrada Monrós" userId="ecb7c3c0-6c5b-49d4-b4a4-d95c809d1335" providerId="ADAL" clId="{829C802A-6F6B-44FC-BA9E-65C5C1CC63D3}" dt="2024-11-27T16:31:19.368" v="2621" actId="47"/>
        <pc:sldMkLst>
          <pc:docMk/>
          <pc:sldMk cId="402832288" sldId="371"/>
        </pc:sldMkLst>
      </pc:sldChg>
      <pc:sldChg chg="del">
        <pc:chgData name="Clara Andrada Monrós" userId="ecb7c3c0-6c5b-49d4-b4a4-d95c809d1335" providerId="ADAL" clId="{829C802A-6F6B-44FC-BA9E-65C5C1CC63D3}" dt="2024-11-27T16:31:21.718" v="2631" actId="47"/>
        <pc:sldMkLst>
          <pc:docMk/>
          <pc:sldMk cId="2450505532" sldId="372"/>
        </pc:sldMkLst>
      </pc:sldChg>
      <pc:sldChg chg="del">
        <pc:chgData name="Clara Andrada Monrós" userId="ecb7c3c0-6c5b-49d4-b4a4-d95c809d1335" providerId="ADAL" clId="{829C802A-6F6B-44FC-BA9E-65C5C1CC63D3}" dt="2024-11-27T16:31:22.636" v="2637" actId="47"/>
        <pc:sldMkLst>
          <pc:docMk/>
          <pc:sldMk cId="2929613301" sldId="373"/>
        </pc:sldMkLst>
      </pc:sldChg>
      <pc:sldChg chg="del">
        <pc:chgData name="Clara Andrada Monrós" userId="ecb7c3c0-6c5b-49d4-b4a4-d95c809d1335" providerId="ADAL" clId="{829C802A-6F6B-44FC-BA9E-65C5C1CC63D3}" dt="2024-11-28T16:10:10.144" v="10645" actId="47"/>
        <pc:sldMkLst>
          <pc:docMk/>
          <pc:sldMk cId="4123495984" sldId="374"/>
        </pc:sldMkLst>
      </pc:sldChg>
      <pc:sldChg chg="del">
        <pc:chgData name="Clara Andrada Monrós" userId="ecb7c3c0-6c5b-49d4-b4a4-d95c809d1335" providerId="ADAL" clId="{829C802A-6F6B-44FC-BA9E-65C5C1CC63D3}" dt="2024-11-28T16:10:15.303" v="10658" actId="47"/>
        <pc:sldMkLst>
          <pc:docMk/>
          <pc:sldMk cId="2778188033" sldId="375"/>
        </pc:sldMkLst>
      </pc:sldChg>
      <pc:sldChg chg="del">
        <pc:chgData name="Clara Andrada Monrós" userId="ecb7c3c0-6c5b-49d4-b4a4-d95c809d1335" providerId="ADAL" clId="{829C802A-6F6B-44FC-BA9E-65C5C1CC63D3}" dt="2024-11-28T16:10:23.724" v="10664" actId="47"/>
        <pc:sldMkLst>
          <pc:docMk/>
          <pc:sldMk cId="3666191680" sldId="376"/>
        </pc:sldMkLst>
      </pc:sldChg>
      <pc:sldChg chg="del">
        <pc:chgData name="Clara Andrada Monrós" userId="ecb7c3c0-6c5b-49d4-b4a4-d95c809d1335" providerId="ADAL" clId="{829C802A-6F6B-44FC-BA9E-65C5C1CC63D3}" dt="2024-11-28T16:10:25.694" v="10667" actId="47"/>
        <pc:sldMkLst>
          <pc:docMk/>
          <pc:sldMk cId="3944074368" sldId="377"/>
        </pc:sldMkLst>
      </pc:sldChg>
      <pc:sldChg chg="del">
        <pc:chgData name="Clara Andrada Monrós" userId="ecb7c3c0-6c5b-49d4-b4a4-d95c809d1335" providerId="ADAL" clId="{829C802A-6F6B-44FC-BA9E-65C5C1CC63D3}" dt="2024-11-27T16:31:54.066" v="2638" actId="47"/>
        <pc:sldMkLst>
          <pc:docMk/>
          <pc:sldMk cId="2079847128" sldId="379"/>
        </pc:sldMkLst>
      </pc:sldChg>
      <pc:sldChg chg="del">
        <pc:chgData name="Clara Andrada Monrós" userId="ecb7c3c0-6c5b-49d4-b4a4-d95c809d1335" providerId="ADAL" clId="{829C802A-6F6B-44FC-BA9E-65C5C1CC63D3}" dt="2024-11-27T16:31:56.056" v="2642" actId="47"/>
        <pc:sldMkLst>
          <pc:docMk/>
          <pc:sldMk cId="1882526532" sldId="380"/>
        </pc:sldMkLst>
      </pc:sldChg>
      <pc:sldChg chg="del">
        <pc:chgData name="Clara Andrada Monrós" userId="ecb7c3c0-6c5b-49d4-b4a4-d95c809d1335" providerId="ADAL" clId="{829C802A-6F6B-44FC-BA9E-65C5C1CC63D3}" dt="2024-11-27T16:31:55.506" v="2640" actId="47"/>
        <pc:sldMkLst>
          <pc:docMk/>
          <pc:sldMk cId="2695089320" sldId="381"/>
        </pc:sldMkLst>
      </pc:sldChg>
      <pc:sldChg chg="del">
        <pc:chgData name="Clara Andrada Monrós" userId="ecb7c3c0-6c5b-49d4-b4a4-d95c809d1335" providerId="ADAL" clId="{829C802A-6F6B-44FC-BA9E-65C5C1CC63D3}" dt="2024-11-27T16:31:58.262" v="2649" actId="47"/>
        <pc:sldMkLst>
          <pc:docMk/>
          <pc:sldMk cId="4227105703" sldId="383"/>
        </pc:sldMkLst>
      </pc:sldChg>
      <pc:sldChg chg="del">
        <pc:chgData name="Clara Andrada Monrós" userId="ecb7c3c0-6c5b-49d4-b4a4-d95c809d1335" providerId="ADAL" clId="{829C802A-6F6B-44FC-BA9E-65C5C1CC63D3}" dt="2024-11-27T16:31:59.992" v="2651" actId="47"/>
        <pc:sldMkLst>
          <pc:docMk/>
          <pc:sldMk cId="2038968437" sldId="384"/>
        </pc:sldMkLst>
      </pc:sldChg>
      <pc:sldChg chg="del">
        <pc:chgData name="Clara Andrada Monrós" userId="ecb7c3c0-6c5b-49d4-b4a4-d95c809d1335" providerId="ADAL" clId="{829C802A-6F6B-44FC-BA9E-65C5C1CC63D3}" dt="2024-11-27T16:32:02.788" v="2658" actId="47"/>
        <pc:sldMkLst>
          <pc:docMk/>
          <pc:sldMk cId="2838959440" sldId="385"/>
        </pc:sldMkLst>
      </pc:sldChg>
      <pc:sldChg chg="del">
        <pc:chgData name="Clara Andrada Monrós" userId="ecb7c3c0-6c5b-49d4-b4a4-d95c809d1335" providerId="ADAL" clId="{829C802A-6F6B-44FC-BA9E-65C5C1CC63D3}" dt="2024-11-27T16:31:22.444" v="2636" actId="47"/>
        <pc:sldMkLst>
          <pc:docMk/>
          <pc:sldMk cId="1870752809" sldId="388"/>
        </pc:sldMkLst>
      </pc:sldChg>
      <pc:sldChg chg="del">
        <pc:chgData name="Clara Andrada Monrós" userId="ecb7c3c0-6c5b-49d4-b4a4-d95c809d1335" providerId="ADAL" clId="{829C802A-6F6B-44FC-BA9E-65C5C1CC63D3}" dt="2024-11-28T16:10:10.494" v="10646" actId="47"/>
        <pc:sldMkLst>
          <pc:docMk/>
          <pc:sldMk cId="3319087635" sldId="389"/>
        </pc:sldMkLst>
      </pc:sldChg>
      <pc:sldChg chg="del">
        <pc:chgData name="Clara Andrada Monrós" userId="ecb7c3c0-6c5b-49d4-b4a4-d95c809d1335" providerId="ADAL" clId="{829C802A-6F6B-44FC-BA9E-65C5C1CC63D3}" dt="2024-11-28T16:10:11.024" v="10649" actId="47"/>
        <pc:sldMkLst>
          <pc:docMk/>
          <pc:sldMk cId="676768199" sldId="390"/>
        </pc:sldMkLst>
      </pc:sldChg>
      <pc:sldChg chg="del">
        <pc:chgData name="Clara Andrada Monrós" userId="ecb7c3c0-6c5b-49d4-b4a4-d95c809d1335" providerId="ADAL" clId="{829C802A-6F6B-44FC-BA9E-65C5C1CC63D3}" dt="2024-11-28T16:10:11.422" v="10650" actId="47"/>
        <pc:sldMkLst>
          <pc:docMk/>
          <pc:sldMk cId="3536903206" sldId="391"/>
        </pc:sldMkLst>
      </pc:sldChg>
      <pc:sldChg chg="del">
        <pc:chgData name="Clara Andrada Monrós" userId="ecb7c3c0-6c5b-49d4-b4a4-d95c809d1335" providerId="ADAL" clId="{829C802A-6F6B-44FC-BA9E-65C5C1CC63D3}" dt="2024-11-28T16:10:15.104" v="10657" actId="47"/>
        <pc:sldMkLst>
          <pc:docMk/>
          <pc:sldMk cId="619849138" sldId="392"/>
        </pc:sldMkLst>
      </pc:sldChg>
      <pc:sldChg chg="del">
        <pc:chgData name="Clara Andrada Monrós" userId="ecb7c3c0-6c5b-49d4-b4a4-d95c809d1335" providerId="ADAL" clId="{829C802A-6F6B-44FC-BA9E-65C5C1CC63D3}" dt="2024-11-28T16:10:14.306" v="10654" actId="47"/>
        <pc:sldMkLst>
          <pc:docMk/>
          <pc:sldMk cId="524592413" sldId="393"/>
        </pc:sldMkLst>
      </pc:sldChg>
      <pc:sldChg chg="del">
        <pc:chgData name="Clara Andrada Monrós" userId="ecb7c3c0-6c5b-49d4-b4a4-d95c809d1335" providerId="ADAL" clId="{829C802A-6F6B-44FC-BA9E-65C5C1CC63D3}" dt="2024-11-28T16:10:12.134" v="10652" actId="47"/>
        <pc:sldMkLst>
          <pc:docMk/>
          <pc:sldMk cId="1753992095" sldId="395"/>
        </pc:sldMkLst>
      </pc:sldChg>
      <pc:sldChg chg="del">
        <pc:chgData name="Clara Andrada Monrós" userId="ecb7c3c0-6c5b-49d4-b4a4-d95c809d1335" providerId="ADAL" clId="{829C802A-6F6B-44FC-BA9E-65C5C1CC63D3}" dt="2024-11-28T16:10:21.384" v="10661" actId="47"/>
        <pc:sldMkLst>
          <pc:docMk/>
          <pc:sldMk cId="1417308701" sldId="396"/>
        </pc:sldMkLst>
      </pc:sldChg>
      <pc:sldChg chg="del">
        <pc:chgData name="Clara Andrada Monrós" userId="ecb7c3c0-6c5b-49d4-b4a4-d95c809d1335" providerId="ADAL" clId="{829C802A-6F6B-44FC-BA9E-65C5C1CC63D3}" dt="2024-11-28T16:10:21.855" v="10662" actId="47"/>
        <pc:sldMkLst>
          <pc:docMk/>
          <pc:sldMk cId="3527356991" sldId="398"/>
        </pc:sldMkLst>
      </pc:sldChg>
      <pc:sldChg chg="del">
        <pc:chgData name="Clara Andrada Monrós" userId="ecb7c3c0-6c5b-49d4-b4a4-d95c809d1335" providerId="ADAL" clId="{829C802A-6F6B-44FC-BA9E-65C5C1CC63D3}" dt="2024-11-28T16:10:22.544" v="10663" actId="47"/>
        <pc:sldMkLst>
          <pc:docMk/>
          <pc:sldMk cId="4247259433" sldId="399"/>
        </pc:sldMkLst>
      </pc:sldChg>
      <pc:sldChg chg="del">
        <pc:chgData name="Clara Andrada Monrós" userId="ecb7c3c0-6c5b-49d4-b4a4-d95c809d1335" providerId="ADAL" clId="{829C802A-6F6B-44FC-BA9E-65C5C1CC63D3}" dt="2024-11-28T16:10:09.665" v="10644" actId="47"/>
        <pc:sldMkLst>
          <pc:docMk/>
          <pc:sldMk cId="3009652742" sldId="401"/>
        </pc:sldMkLst>
      </pc:sldChg>
      <pc:sldChg chg="del">
        <pc:chgData name="Clara Andrada Monrós" userId="ecb7c3c0-6c5b-49d4-b4a4-d95c809d1335" providerId="ADAL" clId="{829C802A-6F6B-44FC-BA9E-65C5C1CC63D3}" dt="2024-11-28T16:10:10.706" v="10647" actId="47"/>
        <pc:sldMkLst>
          <pc:docMk/>
          <pc:sldMk cId="1557272151" sldId="402"/>
        </pc:sldMkLst>
      </pc:sldChg>
      <pc:sldChg chg="del">
        <pc:chgData name="Clara Andrada Monrós" userId="ecb7c3c0-6c5b-49d4-b4a4-d95c809d1335" providerId="ADAL" clId="{829C802A-6F6B-44FC-BA9E-65C5C1CC63D3}" dt="2024-11-28T16:10:10.840" v="10648" actId="47"/>
        <pc:sldMkLst>
          <pc:docMk/>
          <pc:sldMk cId="4004537931" sldId="403"/>
        </pc:sldMkLst>
      </pc:sldChg>
      <pc:sldChg chg="del">
        <pc:chgData name="Clara Andrada Monrós" userId="ecb7c3c0-6c5b-49d4-b4a4-d95c809d1335" providerId="ADAL" clId="{829C802A-6F6B-44FC-BA9E-65C5C1CC63D3}" dt="2024-11-28T16:10:11.594" v="10651" actId="47"/>
        <pc:sldMkLst>
          <pc:docMk/>
          <pc:sldMk cId="3018966777" sldId="404"/>
        </pc:sldMkLst>
      </pc:sldChg>
      <pc:sldChg chg="del">
        <pc:chgData name="Clara Andrada Monrós" userId="ecb7c3c0-6c5b-49d4-b4a4-d95c809d1335" providerId="ADAL" clId="{829C802A-6F6B-44FC-BA9E-65C5C1CC63D3}" dt="2024-11-28T16:10:12.994" v="10653" actId="47"/>
        <pc:sldMkLst>
          <pc:docMk/>
          <pc:sldMk cId="2401416553" sldId="405"/>
        </pc:sldMkLst>
      </pc:sldChg>
      <pc:sldChg chg="del">
        <pc:chgData name="Clara Andrada Monrós" userId="ecb7c3c0-6c5b-49d4-b4a4-d95c809d1335" providerId="ADAL" clId="{829C802A-6F6B-44FC-BA9E-65C5C1CC63D3}" dt="2024-11-28T16:10:14.506" v="10655" actId="47"/>
        <pc:sldMkLst>
          <pc:docMk/>
          <pc:sldMk cId="3994865608" sldId="406"/>
        </pc:sldMkLst>
      </pc:sldChg>
      <pc:sldChg chg="del">
        <pc:chgData name="Clara Andrada Monrós" userId="ecb7c3c0-6c5b-49d4-b4a4-d95c809d1335" providerId="ADAL" clId="{829C802A-6F6B-44FC-BA9E-65C5C1CC63D3}" dt="2024-11-28T16:10:14.674" v="10656" actId="47"/>
        <pc:sldMkLst>
          <pc:docMk/>
          <pc:sldMk cId="1813295251" sldId="407"/>
        </pc:sldMkLst>
      </pc:sldChg>
      <pc:sldChg chg="del">
        <pc:chgData name="Clara Andrada Monrós" userId="ecb7c3c0-6c5b-49d4-b4a4-d95c809d1335" providerId="ADAL" clId="{829C802A-6F6B-44FC-BA9E-65C5C1CC63D3}" dt="2024-11-28T16:10:20.884" v="10660" actId="47"/>
        <pc:sldMkLst>
          <pc:docMk/>
          <pc:sldMk cId="1318267199" sldId="408"/>
        </pc:sldMkLst>
      </pc:sldChg>
      <pc:sldChg chg="del">
        <pc:chgData name="Clara Andrada Monrós" userId="ecb7c3c0-6c5b-49d4-b4a4-d95c809d1335" providerId="ADAL" clId="{829C802A-6F6B-44FC-BA9E-65C5C1CC63D3}" dt="2024-11-28T16:10:17.918" v="10659" actId="47"/>
        <pc:sldMkLst>
          <pc:docMk/>
          <pc:sldMk cId="455597769" sldId="409"/>
        </pc:sldMkLst>
      </pc:sldChg>
      <pc:sldChg chg="del">
        <pc:chgData name="Clara Andrada Monrós" userId="ecb7c3c0-6c5b-49d4-b4a4-d95c809d1335" providerId="ADAL" clId="{829C802A-6F6B-44FC-BA9E-65C5C1CC63D3}" dt="2024-11-28T16:10:24.604" v="10665" actId="47"/>
        <pc:sldMkLst>
          <pc:docMk/>
          <pc:sldMk cId="3418635371" sldId="411"/>
        </pc:sldMkLst>
      </pc:sldChg>
      <pc:sldChg chg="del">
        <pc:chgData name="Clara Andrada Monrós" userId="ecb7c3c0-6c5b-49d4-b4a4-d95c809d1335" providerId="ADAL" clId="{829C802A-6F6B-44FC-BA9E-65C5C1CC63D3}" dt="2024-11-28T16:10:25.127" v="10666" actId="47"/>
        <pc:sldMkLst>
          <pc:docMk/>
          <pc:sldMk cId="3580687764" sldId="412"/>
        </pc:sldMkLst>
      </pc:sldChg>
      <pc:sldChg chg="modSp del mod">
        <pc:chgData name="Clara Andrada Monrós" userId="ecb7c3c0-6c5b-49d4-b4a4-d95c809d1335" providerId="ADAL" clId="{829C802A-6F6B-44FC-BA9E-65C5C1CC63D3}" dt="2024-11-28T16:14:52.716" v="10796" actId="47"/>
        <pc:sldMkLst>
          <pc:docMk/>
          <pc:sldMk cId="18428057" sldId="413"/>
        </pc:sldMkLst>
      </pc:sldChg>
      <pc:sldChg chg="del">
        <pc:chgData name="Clara Andrada Monrós" userId="ecb7c3c0-6c5b-49d4-b4a4-d95c809d1335" providerId="ADAL" clId="{829C802A-6F6B-44FC-BA9E-65C5C1CC63D3}" dt="2024-11-27T16:31:56.544" v="2643" actId="47"/>
        <pc:sldMkLst>
          <pc:docMk/>
          <pc:sldMk cId="3052718133" sldId="418"/>
        </pc:sldMkLst>
      </pc:sldChg>
      <pc:sldChg chg="del">
        <pc:chgData name="Clara Andrada Monrós" userId="ecb7c3c0-6c5b-49d4-b4a4-d95c809d1335" providerId="ADAL" clId="{829C802A-6F6B-44FC-BA9E-65C5C1CC63D3}" dt="2024-11-27T16:31:55.843" v="2641" actId="47"/>
        <pc:sldMkLst>
          <pc:docMk/>
          <pc:sldMk cId="2115798627" sldId="419"/>
        </pc:sldMkLst>
      </pc:sldChg>
      <pc:sldChg chg="del">
        <pc:chgData name="Clara Andrada Monrós" userId="ecb7c3c0-6c5b-49d4-b4a4-d95c809d1335" providerId="ADAL" clId="{829C802A-6F6B-44FC-BA9E-65C5C1CC63D3}" dt="2024-11-27T16:31:56.755" v="2644" actId="47"/>
        <pc:sldMkLst>
          <pc:docMk/>
          <pc:sldMk cId="178547118" sldId="421"/>
        </pc:sldMkLst>
      </pc:sldChg>
      <pc:sldChg chg="del">
        <pc:chgData name="Clara Andrada Monrós" userId="ecb7c3c0-6c5b-49d4-b4a4-d95c809d1335" providerId="ADAL" clId="{829C802A-6F6B-44FC-BA9E-65C5C1CC63D3}" dt="2024-11-27T16:31:57.494" v="2646" actId="47"/>
        <pc:sldMkLst>
          <pc:docMk/>
          <pc:sldMk cId="1210031040" sldId="422"/>
        </pc:sldMkLst>
      </pc:sldChg>
      <pc:sldChg chg="del">
        <pc:chgData name="Clara Andrada Monrós" userId="ecb7c3c0-6c5b-49d4-b4a4-d95c809d1335" providerId="ADAL" clId="{829C802A-6F6B-44FC-BA9E-65C5C1CC63D3}" dt="2024-11-27T16:31:56.900" v="2645" actId="47"/>
        <pc:sldMkLst>
          <pc:docMk/>
          <pc:sldMk cId="2393845059" sldId="423"/>
        </pc:sldMkLst>
      </pc:sldChg>
      <pc:sldChg chg="del">
        <pc:chgData name="Clara Andrada Monrós" userId="ecb7c3c0-6c5b-49d4-b4a4-d95c809d1335" providerId="ADAL" clId="{829C802A-6F6B-44FC-BA9E-65C5C1CC63D3}" dt="2024-11-27T16:31:57.661" v="2647" actId="47"/>
        <pc:sldMkLst>
          <pc:docMk/>
          <pc:sldMk cId="2504740251" sldId="424"/>
        </pc:sldMkLst>
      </pc:sldChg>
      <pc:sldChg chg="del">
        <pc:chgData name="Clara Andrada Monrós" userId="ecb7c3c0-6c5b-49d4-b4a4-d95c809d1335" providerId="ADAL" clId="{829C802A-6F6B-44FC-BA9E-65C5C1CC63D3}" dt="2024-11-27T16:31:57.853" v="2648" actId="47"/>
        <pc:sldMkLst>
          <pc:docMk/>
          <pc:sldMk cId="1911324127" sldId="425"/>
        </pc:sldMkLst>
      </pc:sldChg>
      <pc:sldChg chg="del">
        <pc:chgData name="Clara Andrada Monrós" userId="ecb7c3c0-6c5b-49d4-b4a4-d95c809d1335" providerId="ADAL" clId="{829C802A-6F6B-44FC-BA9E-65C5C1CC63D3}" dt="2024-11-27T16:32:01.538" v="2655" actId="47"/>
        <pc:sldMkLst>
          <pc:docMk/>
          <pc:sldMk cId="3337562210" sldId="427"/>
        </pc:sldMkLst>
      </pc:sldChg>
      <pc:sldChg chg="del">
        <pc:chgData name="Clara Andrada Monrós" userId="ecb7c3c0-6c5b-49d4-b4a4-d95c809d1335" providerId="ADAL" clId="{829C802A-6F6B-44FC-BA9E-65C5C1CC63D3}" dt="2024-11-27T16:32:00.604" v="2652" actId="47"/>
        <pc:sldMkLst>
          <pc:docMk/>
          <pc:sldMk cId="2312708792" sldId="428"/>
        </pc:sldMkLst>
      </pc:sldChg>
      <pc:sldChg chg="del">
        <pc:chgData name="Clara Andrada Monrós" userId="ecb7c3c0-6c5b-49d4-b4a4-d95c809d1335" providerId="ADAL" clId="{829C802A-6F6B-44FC-BA9E-65C5C1CC63D3}" dt="2024-11-27T16:32:01.380" v="2654" actId="47"/>
        <pc:sldMkLst>
          <pc:docMk/>
          <pc:sldMk cId="2131900072" sldId="429"/>
        </pc:sldMkLst>
      </pc:sldChg>
      <pc:sldChg chg="del">
        <pc:chgData name="Clara Andrada Monrós" userId="ecb7c3c0-6c5b-49d4-b4a4-d95c809d1335" providerId="ADAL" clId="{829C802A-6F6B-44FC-BA9E-65C5C1CC63D3}" dt="2024-11-27T16:32:01.168" v="2653" actId="47"/>
        <pc:sldMkLst>
          <pc:docMk/>
          <pc:sldMk cId="3473607376" sldId="430"/>
        </pc:sldMkLst>
      </pc:sldChg>
      <pc:sldChg chg="del">
        <pc:chgData name="Clara Andrada Monrós" userId="ecb7c3c0-6c5b-49d4-b4a4-d95c809d1335" providerId="ADAL" clId="{829C802A-6F6B-44FC-BA9E-65C5C1CC63D3}" dt="2024-11-27T16:32:01.748" v="2656" actId="47"/>
        <pc:sldMkLst>
          <pc:docMk/>
          <pc:sldMk cId="209120775" sldId="431"/>
        </pc:sldMkLst>
      </pc:sldChg>
      <pc:sldChg chg="del">
        <pc:chgData name="Clara Andrada Monrós" userId="ecb7c3c0-6c5b-49d4-b4a4-d95c809d1335" providerId="ADAL" clId="{829C802A-6F6B-44FC-BA9E-65C5C1CC63D3}" dt="2024-11-27T16:32:02.474" v="2657" actId="47"/>
        <pc:sldMkLst>
          <pc:docMk/>
          <pc:sldMk cId="3909657440" sldId="432"/>
        </pc:sldMkLst>
      </pc:sldChg>
      <pc:sldChg chg="del">
        <pc:chgData name="Clara Andrada Monrós" userId="ecb7c3c0-6c5b-49d4-b4a4-d95c809d1335" providerId="ADAL" clId="{829C802A-6F6B-44FC-BA9E-65C5C1CC63D3}" dt="2024-11-27T11:19:17.252" v="353" actId="47"/>
        <pc:sldMkLst>
          <pc:docMk/>
          <pc:sldMk cId="3943959569" sldId="438"/>
        </pc:sldMkLst>
      </pc:sldChg>
      <pc:sldChg chg="del">
        <pc:chgData name="Clara Andrada Monrós" userId="ecb7c3c0-6c5b-49d4-b4a4-d95c809d1335" providerId="ADAL" clId="{829C802A-6F6B-44FC-BA9E-65C5C1CC63D3}" dt="2024-11-27T16:31:17.301" v="2609" actId="47"/>
        <pc:sldMkLst>
          <pc:docMk/>
          <pc:sldMk cId="2542373275" sldId="439"/>
        </pc:sldMkLst>
      </pc:sldChg>
      <pc:sldChg chg="del">
        <pc:chgData name="Clara Andrada Monrós" userId="ecb7c3c0-6c5b-49d4-b4a4-d95c809d1335" providerId="ADAL" clId="{829C802A-6F6B-44FC-BA9E-65C5C1CC63D3}" dt="2024-11-27T16:31:19.708" v="2623" actId="47"/>
        <pc:sldMkLst>
          <pc:docMk/>
          <pc:sldMk cId="3907961088" sldId="440"/>
        </pc:sldMkLst>
      </pc:sldChg>
      <pc:sldChg chg="del">
        <pc:chgData name="Clara Andrada Monrós" userId="ecb7c3c0-6c5b-49d4-b4a4-d95c809d1335" providerId="ADAL" clId="{829C802A-6F6B-44FC-BA9E-65C5C1CC63D3}" dt="2024-11-28T16:10:08.554" v="10643" actId="47"/>
        <pc:sldMkLst>
          <pc:docMk/>
          <pc:sldMk cId="3230494884" sldId="441"/>
        </pc:sldMkLst>
      </pc:sldChg>
      <pc:sldChg chg="del">
        <pc:chgData name="Clara Andrada Monrós" userId="ecb7c3c0-6c5b-49d4-b4a4-d95c809d1335" providerId="ADAL" clId="{829C802A-6F6B-44FC-BA9E-65C5C1CC63D3}" dt="2024-11-27T16:31:54.938" v="2639" actId="47"/>
        <pc:sldMkLst>
          <pc:docMk/>
          <pc:sldMk cId="3961727951" sldId="442"/>
        </pc:sldMkLst>
      </pc:sldChg>
      <pc:sldChg chg="del">
        <pc:chgData name="Clara Andrada Monrós" userId="ecb7c3c0-6c5b-49d4-b4a4-d95c809d1335" providerId="ADAL" clId="{829C802A-6F6B-44FC-BA9E-65C5C1CC63D3}" dt="2024-11-27T16:31:59.058" v="2650" actId="47"/>
        <pc:sldMkLst>
          <pc:docMk/>
          <pc:sldMk cId="2494244972" sldId="443"/>
        </pc:sldMkLst>
      </pc:sldChg>
      <pc:sldChg chg="del">
        <pc:chgData name="Clara Andrada Monrós" userId="ecb7c3c0-6c5b-49d4-b4a4-d95c809d1335" providerId="ADAL" clId="{829C802A-6F6B-44FC-BA9E-65C5C1CC63D3}" dt="2024-11-27T16:31:18.178" v="2613" actId="47"/>
        <pc:sldMkLst>
          <pc:docMk/>
          <pc:sldMk cId="2543811852" sldId="444"/>
        </pc:sldMkLst>
      </pc:sldChg>
      <pc:sldChg chg="del">
        <pc:chgData name="Clara Andrada Monrós" userId="ecb7c3c0-6c5b-49d4-b4a4-d95c809d1335" providerId="ADAL" clId="{829C802A-6F6B-44FC-BA9E-65C5C1CC63D3}" dt="2024-11-27T16:31:18.472" v="2615" actId="47"/>
        <pc:sldMkLst>
          <pc:docMk/>
          <pc:sldMk cId="2047410729" sldId="445"/>
        </pc:sldMkLst>
      </pc:sldChg>
      <pc:sldChg chg="del">
        <pc:chgData name="Clara Andrada Monrós" userId="ecb7c3c0-6c5b-49d4-b4a4-d95c809d1335" providerId="ADAL" clId="{829C802A-6F6B-44FC-BA9E-65C5C1CC63D3}" dt="2024-11-27T16:31:18.638" v="2616" actId="47"/>
        <pc:sldMkLst>
          <pc:docMk/>
          <pc:sldMk cId="3892493507" sldId="446"/>
        </pc:sldMkLst>
      </pc:sldChg>
      <pc:sldChg chg="del">
        <pc:chgData name="Clara Andrada Monrós" userId="ecb7c3c0-6c5b-49d4-b4a4-d95c809d1335" providerId="ADAL" clId="{829C802A-6F6B-44FC-BA9E-65C5C1CC63D3}" dt="2024-11-27T16:31:19.070" v="2619" actId="47"/>
        <pc:sldMkLst>
          <pc:docMk/>
          <pc:sldMk cId="2031539219" sldId="447"/>
        </pc:sldMkLst>
      </pc:sldChg>
      <pc:sldChg chg="del">
        <pc:chgData name="Clara Andrada Monrós" userId="ecb7c3c0-6c5b-49d4-b4a4-d95c809d1335" providerId="ADAL" clId="{829C802A-6F6B-44FC-BA9E-65C5C1CC63D3}" dt="2024-11-27T16:31:18.938" v="2618" actId="47"/>
        <pc:sldMkLst>
          <pc:docMk/>
          <pc:sldMk cId="1718561832" sldId="448"/>
        </pc:sldMkLst>
      </pc:sldChg>
      <pc:sldChg chg="addSp delSp modSp add mod">
        <pc:chgData name="Clara Andrada Monrós" userId="ecb7c3c0-6c5b-49d4-b4a4-d95c809d1335" providerId="ADAL" clId="{829C802A-6F6B-44FC-BA9E-65C5C1CC63D3}" dt="2024-11-29T09:28:31.046" v="10856" actId="948"/>
        <pc:sldMkLst>
          <pc:docMk/>
          <pc:sldMk cId="2661721779" sldId="449"/>
        </pc:sldMkLst>
      </pc:sldChg>
      <pc:sldChg chg="addSp delSp modSp add mod ord">
        <pc:chgData name="Clara Andrada Monrós" userId="ecb7c3c0-6c5b-49d4-b4a4-d95c809d1335" providerId="ADAL" clId="{829C802A-6F6B-44FC-BA9E-65C5C1CC63D3}" dt="2024-11-28T12:03:12.267" v="5327"/>
        <pc:sldMkLst>
          <pc:docMk/>
          <pc:sldMk cId="221690064" sldId="450"/>
        </pc:sldMkLst>
      </pc:sldChg>
      <pc:sldChg chg="addSp delSp modSp add mod ord">
        <pc:chgData name="Clara Andrada Monrós" userId="ecb7c3c0-6c5b-49d4-b4a4-d95c809d1335" providerId="ADAL" clId="{829C802A-6F6B-44FC-BA9E-65C5C1CC63D3}" dt="2024-11-29T09:27:13.816" v="10842" actId="14100"/>
        <pc:sldMkLst>
          <pc:docMk/>
          <pc:sldMk cId="1622952136" sldId="451"/>
        </pc:sldMkLst>
      </pc:sldChg>
      <pc:sldChg chg="addSp delSp modSp add mod">
        <pc:chgData name="Clara Andrada Monrós" userId="ecb7c3c0-6c5b-49d4-b4a4-d95c809d1335" providerId="ADAL" clId="{829C802A-6F6B-44FC-BA9E-65C5C1CC63D3}" dt="2024-11-29T09:27:18.896" v="10843" actId="14100"/>
        <pc:sldMkLst>
          <pc:docMk/>
          <pc:sldMk cId="4043939682" sldId="452"/>
        </pc:sldMkLst>
      </pc:sldChg>
      <pc:sldChg chg="addSp delSp modSp add mod ord">
        <pc:chgData name="Clara Andrada Monrós" userId="ecb7c3c0-6c5b-49d4-b4a4-d95c809d1335" providerId="ADAL" clId="{829C802A-6F6B-44FC-BA9E-65C5C1CC63D3}" dt="2024-11-29T09:27:26.890" v="10844" actId="14100"/>
        <pc:sldMkLst>
          <pc:docMk/>
          <pc:sldMk cId="2494356679" sldId="453"/>
        </pc:sldMkLst>
      </pc:sldChg>
      <pc:sldChg chg="addSp delSp modSp add mod">
        <pc:chgData name="Clara Andrada Monrós" userId="ecb7c3c0-6c5b-49d4-b4a4-d95c809d1335" providerId="ADAL" clId="{829C802A-6F6B-44FC-BA9E-65C5C1CC63D3}" dt="2024-11-29T09:30:56.357" v="10859" actId="20577"/>
        <pc:sldMkLst>
          <pc:docMk/>
          <pc:sldMk cId="3934981598" sldId="454"/>
        </pc:sldMkLst>
      </pc:sldChg>
      <pc:sldChg chg="addSp delSp modSp add mod">
        <pc:chgData name="Clara Andrada Monrós" userId="ecb7c3c0-6c5b-49d4-b4a4-d95c809d1335" providerId="ADAL" clId="{829C802A-6F6B-44FC-BA9E-65C5C1CC63D3}" dt="2024-11-28T12:04:23.197" v="5371"/>
        <pc:sldMkLst>
          <pc:docMk/>
          <pc:sldMk cId="3063061484" sldId="455"/>
        </pc:sldMkLst>
      </pc:sldChg>
      <pc:sldChg chg="addSp delSp modSp add mod">
        <pc:chgData name="Clara Andrada Monrós" userId="ecb7c3c0-6c5b-49d4-b4a4-d95c809d1335" providerId="ADAL" clId="{829C802A-6F6B-44FC-BA9E-65C5C1CC63D3}" dt="2024-11-28T12:02:23.777" v="5298" actId="207"/>
        <pc:sldMkLst>
          <pc:docMk/>
          <pc:sldMk cId="417023567" sldId="456"/>
        </pc:sldMkLst>
        <pc:spChg chg="mod">
          <ac:chgData name="Clara Andrada Monrós" userId="ecb7c3c0-6c5b-49d4-b4a4-d95c809d1335" providerId="ADAL" clId="{829C802A-6F6B-44FC-BA9E-65C5C1CC63D3}" dt="2024-11-28T11:57:26.727" v="4654" actId="1076"/>
          <ac:spMkLst>
            <pc:docMk/>
            <pc:sldMk cId="417023567" sldId="456"/>
            <ac:spMk id="9" creationId="{74F9FF5A-FB7A-622A-ED8B-9C19D50DDD71}"/>
          </ac:spMkLst>
        </pc:spChg>
        <pc:spChg chg="mod">
          <ac:chgData name="Clara Andrada Monrós" userId="ecb7c3c0-6c5b-49d4-b4a4-d95c809d1335" providerId="ADAL" clId="{829C802A-6F6B-44FC-BA9E-65C5C1CC63D3}" dt="2024-11-28T11:57:37.217" v="4660" actId="1076"/>
          <ac:spMkLst>
            <pc:docMk/>
            <pc:sldMk cId="417023567" sldId="456"/>
            <ac:spMk id="10" creationId="{4769B028-2D52-4B26-D818-DDA748741CDF}"/>
          </ac:spMkLst>
        </pc:spChg>
      </pc:sldChg>
      <pc:sldChg chg="add del">
        <pc:chgData name="Clara Andrada Monrós" userId="ecb7c3c0-6c5b-49d4-b4a4-d95c809d1335" providerId="ADAL" clId="{829C802A-6F6B-44FC-BA9E-65C5C1CC63D3}" dt="2024-11-28T12:05:41.327" v="5378" actId="47"/>
        <pc:sldMkLst>
          <pc:docMk/>
          <pc:sldMk cId="801552707" sldId="457"/>
        </pc:sldMkLst>
      </pc:sldChg>
      <pc:sldChg chg="delSp modSp add mod ord">
        <pc:chgData name="Clara Andrada Monrós" userId="ecb7c3c0-6c5b-49d4-b4a4-d95c809d1335" providerId="ADAL" clId="{829C802A-6F6B-44FC-BA9E-65C5C1CC63D3}" dt="2024-11-29T09:28:53.296" v="10858" actId="1076"/>
        <pc:sldMkLst>
          <pc:docMk/>
          <pc:sldMk cId="597321379" sldId="458"/>
        </pc:sldMkLst>
      </pc:sldChg>
      <pc:sldChg chg="addSp delSp modSp add mod ord">
        <pc:chgData name="Clara Andrada Monrós" userId="ecb7c3c0-6c5b-49d4-b4a4-d95c809d1335" providerId="ADAL" clId="{829C802A-6F6B-44FC-BA9E-65C5C1CC63D3}" dt="2024-11-29T09:25:14.236" v="10834" actId="1076"/>
        <pc:sldMkLst>
          <pc:docMk/>
          <pc:sldMk cId="1500166598" sldId="459"/>
        </pc:sldMkLst>
      </pc:sldChg>
      <pc:sldChg chg="delSp modSp add mod">
        <pc:chgData name="Clara Andrada Monrós" userId="ecb7c3c0-6c5b-49d4-b4a4-d95c809d1335" providerId="ADAL" clId="{829C802A-6F6B-44FC-BA9E-65C5C1CC63D3}" dt="2024-11-29T09:25:09.486" v="10833" actId="1076"/>
        <pc:sldMkLst>
          <pc:docMk/>
          <pc:sldMk cId="279762131" sldId="460"/>
        </pc:sldMkLst>
      </pc:sldChg>
      <pc:sldChg chg="modSp add mod ord">
        <pc:chgData name="Clara Andrada Monrós" userId="ecb7c3c0-6c5b-49d4-b4a4-d95c809d1335" providerId="ADAL" clId="{829C802A-6F6B-44FC-BA9E-65C5C1CC63D3}" dt="2024-11-29T09:25:35.322" v="10837" actId="1076"/>
        <pc:sldMkLst>
          <pc:docMk/>
          <pc:sldMk cId="4233717138" sldId="461"/>
        </pc:sldMkLst>
      </pc:sldChg>
      <pc:sldChg chg="modSp add mod">
        <pc:chgData name="Clara Andrada Monrós" userId="ecb7c3c0-6c5b-49d4-b4a4-d95c809d1335" providerId="ADAL" clId="{829C802A-6F6B-44FC-BA9E-65C5C1CC63D3}" dt="2024-11-29T09:25:42.835" v="10838" actId="1076"/>
        <pc:sldMkLst>
          <pc:docMk/>
          <pc:sldMk cId="1548683467" sldId="462"/>
        </pc:sldMkLst>
      </pc:sldChg>
      <pc:sldChg chg="modSp add mod ord">
        <pc:chgData name="Clara Andrada Monrós" userId="ecb7c3c0-6c5b-49d4-b4a4-d95c809d1335" providerId="ADAL" clId="{829C802A-6F6B-44FC-BA9E-65C5C1CC63D3}" dt="2024-11-29T09:26:09.787" v="10840" actId="1076"/>
        <pc:sldMkLst>
          <pc:docMk/>
          <pc:sldMk cId="1935804399" sldId="463"/>
        </pc:sldMkLst>
      </pc:sldChg>
      <pc:sldChg chg="addSp delSp modSp add mod ord">
        <pc:chgData name="Clara Andrada Monrós" userId="ecb7c3c0-6c5b-49d4-b4a4-d95c809d1335" providerId="ADAL" clId="{829C802A-6F6B-44FC-BA9E-65C5C1CC63D3}" dt="2024-11-29T13:01:55.013" v="13111" actId="20577"/>
        <pc:sldMkLst>
          <pc:docMk/>
          <pc:sldMk cId="465627109" sldId="464"/>
        </pc:sldMkLst>
      </pc:sldChg>
      <pc:sldChg chg="addSp modSp add mod">
        <pc:chgData name="Clara Andrada Monrós" userId="ecb7c3c0-6c5b-49d4-b4a4-d95c809d1335" providerId="ADAL" clId="{829C802A-6F6B-44FC-BA9E-65C5C1CC63D3}" dt="2024-11-29T09:10:31.651" v="10810" actId="14100"/>
        <pc:sldMkLst>
          <pc:docMk/>
          <pc:sldMk cId="837006920" sldId="465"/>
        </pc:sldMkLst>
      </pc:sldChg>
      <pc:sldChg chg="addSp delSp modSp add mod ord">
        <pc:chgData name="Clara Andrada Monrós" userId="ecb7c3c0-6c5b-49d4-b4a4-d95c809d1335" providerId="ADAL" clId="{829C802A-6F6B-44FC-BA9E-65C5C1CC63D3}" dt="2024-11-29T09:16:30.915" v="10813"/>
        <pc:sldMkLst>
          <pc:docMk/>
          <pc:sldMk cId="1329714235" sldId="466"/>
        </pc:sldMkLst>
      </pc:sldChg>
      <pc:sldChg chg="addSp delSp modSp add mod">
        <pc:chgData name="Clara Andrada Monrós" userId="ecb7c3c0-6c5b-49d4-b4a4-d95c809d1335" providerId="ADAL" clId="{829C802A-6F6B-44FC-BA9E-65C5C1CC63D3}" dt="2024-11-29T12:31:50.608" v="12500" actId="20577"/>
        <pc:sldMkLst>
          <pc:docMk/>
          <pc:sldMk cId="238180626" sldId="467"/>
        </pc:sldMkLst>
      </pc:sldChg>
      <pc:sldChg chg="add">
        <pc:chgData name="Clara Andrada Monrós" userId="ecb7c3c0-6c5b-49d4-b4a4-d95c809d1335" providerId="ADAL" clId="{829C802A-6F6B-44FC-BA9E-65C5C1CC63D3}" dt="2024-11-29T10:08:00.025" v="10860" actId="2890"/>
        <pc:sldMkLst>
          <pc:docMk/>
          <pc:sldMk cId="4007704114" sldId="468"/>
        </pc:sldMkLst>
      </pc:sldChg>
      <pc:sldChg chg="addSp delSp modSp add mod">
        <pc:chgData name="Clara Andrada Monrós" userId="ecb7c3c0-6c5b-49d4-b4a4-d95c809d1335" providerId="ADAL" clId="{829C802A-6F6B-44FC-BA9E-65C5C1CC63D3}" dt="2024-11-29T12:32:45.760" v="12501"/>
        <pc:sldMkLst>
          <pc:docMk/>
          <pc:sldMk cId="3391349320" sldId="469"/>
        </pc:sldMkLst>
      </pc:sldChg>
      <pc:sldChg chg="addSp delSp modSp add mod ord">
        <pc:chgData name="Clara Andrada Monrós" userId="ecb7c3c0-6c5b-49d4-b4a4-d95c809d1335" providerId="ADAL" clId="{829C802A-6F6B-44FC-BA9E-65C5C1CC63D3}" dt="2024-11-29T12:32:47.786" v="12502"/>
        <pc:sldMkLst>
          <pc:docMk/>
          <pc:sldMk cId="1091785357" sldId="470"/>
        </pc:sldMkLst>
      </pc:sldChg>
      <pc:sldChg chg="addSp delSp modSp add mod">
        <pc:chgData name="Clara Andrada Monrós" userId="ecb7c3c0-6c5b-49d4-b4a4-d95c809d1335" providerId="ADAL" clId="{829C802A-6F6B-44FC-BA9E-65C5C1CC63D3}" dt="2024-11-29T12:32:49.801" v="12503"/>
        <pc:sldMkLst>
          <pc:docMk/>
          <pc:sldMk cId="2937581507" sldId="471"/>
        </pc:sldMkLst>
      </pc:sldChg>
      <pc:sldChg chg="addSp delSp modSp add mod ord">
        <pc:chgData name="Clara Andrada Monrós" userId="ecb7c3c0-6c5b-49d4-b4a4-d95c809d1335" providerId="ADAL" clId="{829C802A-6F6B-44FC-BA9E-65C5C1CC63D3}" dt="2024-11-29T13:12:24.452" v="13408"/>
        <pc:sldMkLst>
          <pc:docMk/>
          <pc:sldMk cId="1962038385" sldId="472"/>
        </pc:sldMkLst>
      </pc:sldChg>
      <pc:sldChg chg="addSp delSp modSp add mod">
        <pc:chgData name="Clara Andrada Monrós" userId="ecb7c3c0-6c5b-49d4-b4a4-d95c809d1335" providerId="ADAL" clId="{829C802A-6F6B-44FC-BA9E-65C5C1CC63D3}" dt="2024-11-29T13:18:56.408" v="13522"/>
        <pc:sldMkLst>
          <pc:docMk/>
          <pc:sldMk cId="65971187" sldId="473"/>
        </pc:sldMkLst>
      </pc:sldChg>
      <pc:sldChg chg="addSp delSp modSp add mod">
        <pc:chgData name="Clara Andrada Monrós" userId="ecb7c3c0-6c5b-49d4-b4a4-d95c809d1335" providerId="ADAL" clId="{829C802A-6F6B-44FC-BA9E-65C5C1CC63D3}" dt="2024-11-29T13:19:33.385" v="13554" actId="2161"/>
        <pc:sldMkLst>
          <pc:docMk/>
          <pc:sldMk cId="3704601433" sldId="474"/>
        </pc:sldMkLst>
      </pc:sldChg>
      <pc:sldChg chg="addSp modSp add mod">
        <pc:chgData name="Clara Andrada Monrós" userId="ecb7c3c0-6c5b-49d4-b4a4-d95c809d1335" providerId="ADAL" clId="{829C802A-6F6B-44FC-BA9E-65C5C1CC63D3}" dt="2024-11-29T13:21:54.495" v="13650" actId="1076"/>
        <pc:sldMkLst>
          <pc:docMk/>
          <pc:sldMk cId="256957309" sldId="475"/>
        </pc:sldMkLst>
      </pc:sldChg>
    </pc:docChg>
  </pc:docChgLst>
  <pc:docChgLst>
    <pc:chgData name="Clara Andrada Monrós" userId="ecb7c3c0-6c5b-49d4-b4a4-d95c809d1335" providerId="ADAL" clId="{51BBD4B8-CCAD-4FDD-B1FF-C2606E2797D0}"/>
    <pc:docChg chg="undo custSel addSld delSld modSld sldOrd">
      <pc:chgData name="Clara Andrada Monrós" userId="ecb7c3c0-6c5b-49d4-b4a4-d95c809d1335" providerId="ADAL" clId="{51BBD4B8-CCAD-4FDD-B1FF-C2606E2797D0}" dt="2024-12-03T12:47:18.914" v="7560" actId="47"/>
      <pc:docMkLst>
        <pc:docMk/>
      </pc:docMkLst>
      <pc:sldChg chg="modSp mod">
        <pc:chgData name="Clara Andrada Monrós" userId="ecb7c3c0-6c5b-49d4-b4a4-d95c809d1335" providerId="ADAL" clId="{51BBD4B8-CCAD-4FDD-B1FF-C2606E2797D0}" dt="2024-11-29T13:23:43.254" v="0" actId="20577"/>
        <pc:sldMkLst>
          <pc:docMk/>
          <pc:sldMk cId="417694351" sldId="309"/>
        </pc:sldMkLst>
        <pc:spChg chg="mod">
          <ac:chgData name="Clara Andrada Monrós" userId="ecb7c3c0-6c5b-49d4-b4a4-d95c809d1335" providerId="ADAL" clId="{51BBD4B8-CCAD-4FDD-B1FF-C2606E2797D0}" dt="2024-11-29T13:23:43.254" v="0" actId="20577"/>
          <ac:spMkLst>
            <pc:docMk/>
            <pc:sldMk cId="417694351" sldId="309"/>
            <ac:spMk id="9" creationId="{00000000-0000-0000-0000-000000000000}"/>
          </ac:spMkLst>
        </pc:spChg>
      </pc:sldChg>
      <pc:sldChg chg="modSp mod">
        <pc:chgData name="Clara Andrada Monrós" userId="ecb7c3c0-6c5b-49d4-b4a4-d95c809d1335" providerId="ADAL" clId="{51BBD4B8-CCAD-4FDD-B1FF-C2606E2797D0}" dt="2024-12-03T10:00:55.540" v="5715" actId="20577"/>
        <pc:sldMkLst>
          <pc:docMk/>
          <pc:sldMk cId="152544170" sldId="316"/>
        </pc:sldMkLst>
        <pc:spChg chg="mod">
          <ac:chgData name="Clara Andrada Monrós" userId="ecb7c3c0-6c5b-49d4-b4a4-d95c809d1335" providerId="ADAL" clId="{51BBD4B8-CCAD-4FDD-B1FF-C2606E2797D0}" dt="2024-11-29T13:25:14.059" v="88" actId="20577"/>
          <ac:spMkLst>
            <pc:docMk/>
            <pc:sldMk cId="152544170" sldId="316"/>
            <ac:spMk id="2" creationId="{FD69F7D2-13BC-1315-5F3C-85BE8111D189}"/>
          </ac:spMkLst>
        </pc:spChg>
        <pc:spChg chg="mod">
          <ac:chgData name="Clara Andrada Monrós" userId="ecb7c3c0-6c5b-49d4-b4a4-d95c809d1335" providerId="ADAL" clId="{51BBD4B8-CCAD-4FDD-B1FF-C2606E2797D0}" dt="2024-11-29T13:25:11.779" v="87" actId="20577"/>
          <ac:spMkLst>
            <pc:docMk/>
            <pc:sldMk cId="152544170" sldId="316"/>
            <ac:spMk id="4" creationId="{0507EB8D-C09F-015D-4551-59FC24E6C86F}"/>
          </ac:spMkLst>
        </pc:spChg>
        <pc:spChg chg="mod">
          <ac:chgData name="Clara Andrada Monrós" userId="ecb7c3c0-6c5b-49d4-b4a4-d95c809d1335" providerId="ADAL" clId="{51BBD4B8-CCAD-4FDD-B1FF-C2606E2797D0}" dt="2024-12-03T10:00:55.540" v="5715" actId="20577"/>
          <ac:spMkLst>
            <pc:docMk/>
            <pc:sldMk cId="152544170" sldId="316"/>
            <ac:spMk id="10" creationId="{82581C59-499A-CD39-4D7E-7FE814C3E6A7}"/>
          </ac:spMkLst>
        </pc:spChg>
      </pc:sldChg>
      <pc:sldChg chg="del">
        <pc:chgData name="Clara Andrada Monrós" userId="ecb7c3c0-6c5b-49d4-b4a4-d95c809d1335" providerId="ADAL" clId="{51BBD4B8-CCAD-4FDD-B1FF-C2606E2797D0}" dt="2024-11-29T14:08:49.635" v="826" actId="47"/>
        <pc:sldMkLst>
          <pc:docMk/>
          <pc:sldMk cId="2875664829" sldId="317"/>
        </pc:sldMkLst>
      </pc:sldChg>
      <pc:sldChg chg="del">
        <pc:chgData name="Clara Andrada Monrós" userId="ecb7c3c0-6c5b-49d4-b4a4-d95c809d1335" providerId="ADAL" clId="{51BBD4B8-CCAD-4FDD-B1FF-C2606E2797D0}" dt="2024-12-03T12:47:17.225" v="7555" actId="47"/>
        <pc:sldMkLst>
          <pc:docMk/>
          <pc:sldMk cId="767747923" sldId="386"/>
        </pc:sldMkLst>
      </pc:sldChg>
      <pc:sldChg chg="del">
        <pc:chgData name="Clara Andrada Monrós" userId="ecb7c3c0-6c5b-49d4-b4a4-d95c809d1335" providerId="ADAL" clId="{51BBD4B8-CCAD-4FDD-B1FF-C2606E2797D0}" dt="2024-12-03T12:47:17.394" v="7556" actId="47"/>
        <pc:sldMkLst>
          <pc:docMk/>
          <pc:sldMk cId="1282754601" sldId="387"/>
        </pc:sldMkLst>
      </pc:sldChg>
      <pc:sldChg chg="del">
        <pc:chgData name="Clara Andrada Monrós" userId="ecb7c3c0-6c5b-49d4-b4a4-d95c809d1335" providerId="ADAL" clId="{51BBD4B8-CCAD-4FDD-B1FF-C2606E2797D0}" dt="2024-12-03T12:47:16.904" v="7553" actId="47"/>
        <pc:sldMkLst>
          <pc:docMk/>
          <pc:sldMk cId="773443590" sldId="410"/>
        </pc:sldMkLst>
      </pc:sldChg>
      <pc:sldChg chg="modSp del mod">
        <pc:chgData name="Clara Andrada Monrós" userId="ecb7c3c0-6c5b-49d4-b4a4-d95c809d1335" providerId="ADAL" clId="{51BBD4B8-CCAD-4FDD-B1FF-C2606E2797D0}" dt="2024-12-03T12:47:15.057" v="7548" actId="47"/>
        <pc:sldMkLst>
          <pc:docMk/>
          <pc:sldMk cId="3172940560" sldId="414"/>
        </pc:sldMkLst>
      </pc:sldChg>
      <pc:sldChg chg="del">
        <pc:chgData name="Clara Andrada Monrós" userId="ecb7c3c0-6c5b-49d4-b4a4-d95c809d1335" providerId="ADAL" clId="{51BBD4B8-CCAD-4FDD-B1FF-C2606E2797D0}" dt="2024-12-03T12:47:15.213" v="7549" actId="47"/>
        <pc:sldMkLst>
          <pc:docMk/>
          <pc:sldMk cId="2829876374" sldId="415"/>
        </pc:sldMkLst>
      </pc:sldChg>
      <pc:sldChg chg="del">
        <pc:chgData name="Clara Andrada Monrós" userId="ecb7c3c0-6c5b-49d4-b4a4-d95c809d1335" providerId="ADAL" clId="{51BBD4B8-CCAD-4FDD-B1FF-C2606E2797D0}" dt="2024-12-03T12:47:15.445" v="7550" actId="47"/>
        <pc:sldMkLst>
          <pc:docMk/>
          <pc:sldMk cId="1105179537" sldId="416"/>
        </pc:sldMkLst>
      </pc:sldChg>
      <pc:sldChg chg="del">
        <pc:chgData name="Clara Andrada Monrós" userId="ecb7c3c0-6c5b-49d4-b4a4-d95c809d1335" providerId="ADAL" clId="{51BBD4B8-CCAD-4FDD-B1FF-C2606E2797D0}" dt="2024-12-03T12:47:15.693" v="7551" actId="47"/>
        <pc:sldMkLst>
          <pc:docMk/>
          <pc:sldMk cId="3527291504" sldId="417"/>
        </pc:sldMkLst>
      </pc:sldChg>
      <pc:sldChg chg="modSp del mod">
        <pc:chgData name="Clara Andrada Monrós" userId="ecb7c3c0-6c5b-49d4-b4a4-d95c809d1335" providerId="ADAL" clId="{51BBD4B8-CCAD-4FDD-B1FF-C2606E2797D0}" dt="2024-12-03T12:47:18.138" v="7558" actId="47"/>
        <pc:sldMkLst>
          <pc:docMk/>
          <pc:sldMk cId="2405815414" sldId="433"/>
        </pc:sldMkLst>
      </pc:sldChg>
      <pc:sldChg chg="del">
        <pc:chgData name="Clara Andrada Monrós" userId="ecb7c3c0-6c5b-49d4-b4a4-d95c809d1335" providerId="ADAL" clId="{51BBD4B8-CCAD-4FDD-B1FF-C2606E2797D0}" dt="2024-12-03T12:47:17.063" v="7554" actId="47"/>
        <pc:sldMkLst>
          <pc:docMk/>
          <pc:sldMk cId="2650962337" sldId="434"/>
        </pc:sldMkLst>
      </pc:sldChg>
      <pc:sldChg chg="del">
        <pc:chgData name="Clara Andrada Monrós" userId="ecb7c3c0-6c5b-49d4-b4a4-d95c809d1335" providerId="ADAL" clId="{51BBD4B8-CCAD-4FDD-B1FF-C2606E2797D0}" dt="2024-12-03T12:47:17.567" v="7557" actId="47"/>
        <pc:sldMkLst>
          <pc:docMk/>
          <pc:sldMk cId="1399842377" sldId="435"/>
        </pc:sldMkLst>
      </pc:sldChg>
      <pc:sldChg chg="del">
        <pc:chgData name="Clara Andrada Monrós" userId="ecb7c3c0-6c5b-49d4-b4a4-d95c809d1335" providerId="ADAL" clId="{51BBD4B8-CCAD-4FDD-B1FF-C2606E2797D0}" dt="2024-12-03T12:47:18.313" v="7559" actId="47"/>
        <pc:sldMkLst>
          <pc:docMk/>
          <pc:sldMk cId="2191530479" sldId="436"/>
        </pc:sldMkLst>
      </pc:sldChg>
      <pc:sldChg chg="del">
        <pc:chgData name="Clara Andrada Monrós" userId="ecb7c3c0-6c5b-49d4-b4a4-d95c809d1335" providerId="ADAL" clId="{51BBD4B8-CCAD-4FDD-B1FF-C2606E2797D0}" dt="2024-12-03T12:47:18.914" v="7560" actId="47"/>
        <pc:sldMkLst>
          <pc:docMk/>
          <pc:sldMk cId="812218724" sldId="437"/>
        </pc:sldMkLst>
      </pc:sldChg>
      <pc:sldChg chg="del">
        <pc:chgData name="Clara Andrada Monrós" userId="ecb7c3c0-6c5b-49d4-b4a4-d95c809d1335" providerId="ADAL" clId="{51BBD4B8-CCAD-4FDD-B1FF-C2606E2797D0}" dt="2024-11-29T14:08:50.884" v="829" actId="47"/>
        <pc:sldMkLst>
          <pc:docMk/>
          <pc:sldMk cId="2661721779" sldId="449"/>
        </pc:sldMkLst>
      </pc:sldChg>
      <pc:sldChg chg="del">
        <pc:chgData name="Clara Andrada Monrós" userId="ecb7c3c0-6c5b-49d4-b4a4-d95c809d1335" providerId="ADAL" clId="{51BBD4B8-CCAD-4FDD-B1FF-C2606E2797D0}" dt="2024-11-29T14:08:50.594" v="828" actId="47"/>
        <pc:sldMkLst>
          <pc:docMk/>
          <pc:sldMk cId="221690064" sldId="450"/>
        </pc:sldMkLst>
      </pc:sldChg>
      <pc:sldChg chg="del">
        <pc:chgData name="Clara Andrada Monrós" userId="ecb7c3c0-6c5b-49d4-b4a4-d95c809d1335" providerId="ADAL" clId="{51BBD4B8-CCAD-4FDD-B1FF-C2606E2797D0}" dt="2024-11-29T14:08:51.186" v="830" actId="47"/>
        <pc:sldMkLst>
          <pc:docMk/>
          <pc:sldMk cId="1622952136" sldId="451"/>
        </pc:sldMkLst>
      </pc:sldChg>
      <pc:sldChg chg="del">
        <pc:chgData name="Clara Andrada Monrós" userId="ecb7c3c0-6c5b-49d4-b4a4-d95c809d1335" providerId="ADAL" clId="{51BBD4B8-CCAD-4FDD-B1FF-C2606E2797D0}" dt="2024-11-29T14:08:51.736" v="831" actId="47"/>
        <pc:sldMkLst>
          <pc:docMk/>
          <pc:sldMk cId="4043939682" sldId="452"/>
        </pc:sldMkLst>
      </pc:sldChg>
      <pc:sldChg chg="del">
        <pc:chgData name="Clara Andrada Monrós" userId="ecb7c3c0-6c5b-49d4-b4a4-d95c809d1335" providerId="ADAL" clId="{51BBD4B8-CCAD-4FDD-B1FF-C2606E2797D0}" dt="2024-11-29T14:08:52.083" v="832" actId="47"/>
        <pc:sldMkLst>
          <pc:docMk/>
          <pc:sldMk cId="2494356679" sldId="453"/>
        </pc:sldMkLst>
      </pc:sldChg>
      <pc:sldChg chg="del">
        <pc:chgData name="Clara Andrada Monrós" userId="ecb7c3c0-6c5b-49d4-b4a4-d95c809d1335" providerId="ADAL" clId="{51BBD4B8-CCAD-4FDD-B1FF-C2606E2797D0}" dt="2024-11-29T14:08:53.098" v="834" actId="47"/>
        <pc:sldMkLst>
          <pc:docMk/>
          <pc:sldMk cId="3934981598" sldId="454"/>
        </pc:sldMkLst>
      </pc:sldChg>
      <pc:sldChg chg="del">
        <pc:chgData name="Clara Andrada Monrós" userId="ecb7c3c0-6c5b-49d4-b4a4-d95c809d1335" providerId="ADAL" clId="{51BBD4B8-CCAD-4FDD-B1FF-C2606E2797D0}" dt="2024-11-29T14:08:52.540" v="833" actId="47"/>
        <pc:sldMkLst>
          <pc:docMk/>
          <pc:sldMk cId="3063061484" sldId="455"/>
        </pc:sldMkLst>
      </pc:sldChg>
      <pc:sldChg chg="addSp delSp modSp mod">
        <pc:chgData name="Clara Andrada Monrós" userId="ecb7c3c0-6c5b-49d4-b4a4-d95c809d1335" providerId="ADAL" clId="{51BBD4B8-CCAD-4FDD-B1FF-C2606E2797D0}" dt="2024-12-02T08:56:18.865" v="893" actId="14100"/>
        <pc:sldMkLst>
          <pc:docMk/>
          <pc:sldMk cId="417023567" sldId="456"/>
        </pc:sldMkLst>
        <pc:spChg chg="mod">
          <ac:chgData name="Clara Andrada Monrós" userId="ecb7c3c0-6c5b-49d4-b4a4-d95c809d1335" providerId="ADAL" clId="{51BBD4B8-CCAD-4FDD-B1FF-C2606E2797D0}" dt="2024-11-29T14:04:51.667" v="754" actId="20577"/>
          <ac:spMkLst>
            <pc:docMk/>
            <pc:sldMk cId="417023567" sldId="456"/>
            <ac:spMk id="2" creationId="{E954813A-675E-838A-1181-A029AC342096}"/>
          </ac:spMkLst>
        </pc:spChg>
        <pc:spChg chg="add mod">
          <ac:chgData name="Clara Andrada Monrós" userId="ecb7c3c0-6c5b-49d4-b4a4-d95c809d1335" providerId="ADAL" clId="{51BBD4B8-CCAD-4FDD-B1FF-C2606E2797D0}" dt="2024-11-29T14:01:21.701" v="656" actId="14100"/>
          <ac:spMkLst>
            <pc:docMk/>
            <pc:sldMk cId="417023567" sldId="456"/>
            <ac:spMk id="4" creationId="{DD9CD808-E68E-436F-2826-816A389EE95D}"/>
          </ac:spMkLst>
        </pc:spChg>
        <pc:spChg chg="add mod">
          <ac:chgData name="Clara Andrada Monrós" userId="ecb7c3c0-6c5b-49d4-b4a4-d95c809d1335" providerId="ADAL" clId="{51BBD4B8-CCAD-4FDD-B1FF-C2606E2797D0}" dt="2024-11-29T14:01:52.032" v="658" actId="1076"/>
          <ac:spMkLst>
            <pc:docMk/>
            <pc:sldMk cId="417023567" sldId="456"/>
            <ac:spMk id="6" creationId="{238A49A6-4FB5-1A72-9B2F-D88270533865}"/>
          </ac:spMkLst>
        </pc:spChg>
        <pc:spChg chg="add mod">
          <ac:chgData name="Clara Andrada Monrós" userId="ecb7c3c0-6c5b-49d4-b4a4-d95c809d1335" providerId="ADAL" clId="{51BBD4B8-CCAD-4FDD-B1FF-C2606E2797D0}" dt="2024-11-29T14:01:52.032" v="658" actId="1076"/>
          <ac:spMkLst>
            <pc:docMk/>
            <pc:sldMk cId="417023567" sldId="456"/>
            <ac:spMk id="8" creationId="{A9D56EC9-8460-D03D-80B1-C55DB6F9EB2C}"/>
          </ac:spMkLst>
        </pc:spChg>
        <pc:spChg chg="mod">
          <ac:chgData name="Clara Andrada Monrós" userId="ecb7c3c0-6c5b-49d4-b4a4-d95c809d1335" providerId="ADAL" clId="{51BBD4B8-CCAD-4FDD-B1FF-C2606E2797D0}" dt="2024-12-02T08:56:18.865" v="893" actId="14100"/>
          <ac:spMkLst>
            <pc:docMk/>
            <pc:sldMk cId="417023567" sldId="456"/>
            <ac:spMk id="10" creationId="{4769B028-2D52-4B26-D818-DDA748741CDF}"/>
          </ac:spMkLst>
        </pc:spChg>
        <pc:spChg chg="add mod">
          <ac:chgData name="Clara Andrada Monrós" userId="ecb7c3c0-6c5b-49d4-b4a4-d95c809d1335" providerId="ADAL" clId="{51BBD4B8-CCAD-4FDD-B1FF-C2606E2797D0}" dt="2024-11-29T14:02:01.454" v="660" actId="1076"/>
          <ac:spMkLst>
            <pc:docMk/>
            <pc:sldMk cId="417023567" sldId="456"/>
            <ac:spMk id="11" creationId="{2AAD1139-621F-4471-9D94-DFD236E7E7A2}"/>
          </ac:spMkLst>
        </pc:spChg>
        <pc:spChg chg="add mod">
          <ac:chgData name="Clara Andrada Monrós" userId="ecb7c3c0-6c5b-49d4-b4a4-d95c809d1335" providerId="ADAL" clId="{51BBD4B8-CCAD-4FDD-B1FF-C2606E2797D0}" dt="2024-11-29T14:02:01.454" v="660" actId="1076"/>
          <ac:spMkLst>
            <pc:docMk/>
            <pc:sldMk cId="417023567" sldId="456"/>
            <ac:spMk id="13" creationId="{42029836-72C2-AB59-A9C7-591CF04D7DEA}"/>
          </ac:spMkLst>
        </pc:spChg>
        <pc:spChg chg="add mod">
          <ac:chgData name="Clara Andrada Monrós" userId="ecb7c3c0-6c5b-49d4-b4a4-d95c809d1335" providerId="ADAL" clId="{51BBD4B8-CCAD-4FDD-B1FF-C2606E2797D0}" dt="2024-11-29T14:02:22.412" v="662" actId="1076"/>
          <ac:spMkLst>
            <pc:docMk/>
            <pc:sldMk cId="417023567" sldId="456"/>
            <ac:spMk id="17" creationId="{1C83691E-3EEE-BF94-1B09-8683383A0C43}"/>
          </ac:spMkLst>
        </pc:spChg>
        <pc:spChg chg="add mod">
          <ac:chgData name="Clara Andrada Monrós" userId="ecb7c3c0-6c5b-49d4-b4a4-d95c809d1335" providerId="ADAL" clId="{51BBD4B8-CCAD-4FDD-B1FF-C2606E2797D0}" dt="2024-11-29T14:02:28.655" v="663" actId="1076"/>
          <ac:spMkLst>
            <pc:docMk/>
            <pc:sldMk cId="417023567" sldId="456"/>
            <ac:spMk id="18" creationId="{B83B28EA-C04F-8C12-23A9-AD80132F6A85}"/>
          </ac:spMkLst>
        </pc:spChg>
        <pc:spChg chg="add mod">
          <ac:chgData name="Clara Andrada Monrós" userId="ecb7c3c0-6c5b-49d4-b4a4-d95c809d1335" providerId="ADAL" clId="{51BBD4B8-CCAD-4FDD-B1FF-C2606E2797D0}" dt="2024-11-29T14:02:22.412" v="662" actId="1076"/>
          <ac:spMkLst>
            <pc:docMk/>
            <pc:sldMk cId="417023567" sldId="456"/>
            <ac:spMk id="19" creationId="{ED6D4D84-7280-8870-45D5-9F89B7A508FB}"/>
          </ac:spMkLst>
        </pc:spChg>
        <pc:spChg chg="add mod">
          <ac:chgData name="Clara Andrada Monrós" userId="ecb7c3c0-6c5b-49d4-b4a4-d95c809d1335" providerId="ADAL" clId="{51BBD4B8-CCAD-4FDD-B1FF-C2606E2797D0}" dt="2024-11-29T14:02:28.655" v="663" actId="1076"/>
          <ac:spMkLst>
            <pc:docMk/>
            <pc:sldMk cId="417023567" sldId="456"/>
            <ac:spMk id="20" creationId="{54276463-31B6-08EC-9CF3-CF0FE7D3DEA0}"/>
          </ac:spMkLst>
        </pc:spChg>
        <pc:spChg chg="add mod">
          <ac:chgData name="Clara Andrada Monrós" userId="ecb7c3c0-6c5b-49d4-b4a4-d95c809d1335" providerId="ADAL" clId="{51BBD4B8-CCAD-4FDD-B1FF-C2606E2797D0}" dt="2024-11-29T14:03:00.966" v="669" actId="1076"/>
          <ac:spMkLst>
            <pc:docMk/>
            <pc:sldMk cId="417023567" sldId="456"/>
            <ac:spMk id="21" creationId="{43A5FFC5-E11C-A194-E831-CEA6D73611A3}"/>
          </ac:spMkLst>
        </pc:spChg>
        <pc:spChg chg="add mod">
          <ac:chgData name="Clara Andrada Monrós" userId="ecb7c3c0-6c5b-49d4-b4a4-d95c809d1335" providerId="ADAL" clId="{51BBD4B8-CCAD-4FDD-B1FF-C2606E2797D0}" dt="2024-11-29T14:02:54.387" v="668" actId="1076"/>
          <ac:spMkLst>
            <pc:docMk/>
            <pc:sldMk cId="417023567" sldId="456"/>
            <ac:spMk id="22" creationId="{8FD636B9-2988-A1ED-3DFD-28790A683693}"/>
          </ac:spMkLst>
        </pc:spChg>
        <pc:picChg chg="add mod">
          <ac:chgData name="Clara Andrada Monrós" userId="ecb7c3c0-6c5b-49d4-b4a4-d95c809d1335" providerId="ADAL" clId="{51BBD4B8-CCAD-4FDD-B1FF-C2606E2797D0}" dt="2024-11-29T14:02:38.206" v="665" actId="1076"/>
          <ac:picMkLst>
            <pc:docMk/>
            <pc:sldMk cId="417023567" sldId="456"/>
            <ac:picMk id="24" creationId="{72A7FCC1-4364-E326-D73A-94007DA0FA14}"/>
          </ac:picMkLst>
        </pc:picChg>
        <pc:picChg chg="add mod">
          <ac:chgData name="Clara Andrada Monrós" userId="ecb7c3c0-6c5b-49d4-b4a4-d95c809d1335" providerId="ADAL" clId="{51BBD4B8-CCAD-4FDD-B1FF-C2606E2797D0}" dt="2024-11-29T14:02:32.978" v="664" actId="1076"/>
          <ac:picMkLst>
            <pc:docMk/>
            <pc:sldMk cId="417023567" sldId="456"/>
            <ac:picMk id="26" creationId="{6F51A7AB-3DE2-4718-A0F5-95BC6C59C175}"/>
          </ac:picMkLst>
        </pc:picChg>
        <pc:picChg chg="add mod">
          <ac:chgData name="Clara Andrada Monrós" userId="ecb7c3c0-6c5b-49d4-b4a4-d95c809d1335" providerId="ADAL" clId="{51BBD4B8-CCAD-4FDD-B1FF-C2606E2797D0}" dt="2024-11-29T14:02:46.244" v="667" actId="1076"/>
          <ac:picMkLst>
            <pc:docMk/>
            <pc:sldMk cId="417023567" sldId="456"/>
            <ac:picMk id="28" creationId="{298BA79E-C695-77D2-177B-74B9230FAE35}"/>
          </ac:picMkLst>
        </pc:picChg>
        <pc:picChg chg="add mod">
          <ac:chgData name="Clara Andrada Monrós" userId="ecb7c3c0-6c5b-49d4-b4a4-d95c809d1335" providerId="ADAL" clId="{51BBD4B8-CCAD-4FDD-B1FF-C2606E2797D0}" dt="2024-11-29T14:01:57.340" v="659" actId="1076"/>
          <ac:picMkLst>
            <pc:docMk/>
            <pc:sldMk cId="417023567" sldId="456"/>
            <ac:picMk id="30" creationId="{D2B1E5AC-8F21-017B-088E-15BD9CDC5508}"/>
          </ac:picMkLst>
        </pc:picChg>
      </pc:sldChg>
      <pc:sldChg chg="del">
        <pc:chgData name="Clara Andrada Monrós" userId="ecb7c3c0-6c5b-49d4-b4a4-d95c809d1335" providerId="ADAL" clId="{51BBD4B8-CCAD-4FDD-B1FF-C2606E2797D0}" dt="2024-11-29T14:08:53.845" v="835" actId="47"/>
        <pc:sldMkLst>
          <pc:docMk/>
          <pc:sldMk cId="597321379" sldId="458"/>
        </pc:sldMkLst>
      </pc:sldChg>
      <pc:sldChg chg="del">
        <pc:chgData name="Clara Andrada Monrós" userId="ecb7c3c0-6c5b-49d4-b4a4-d95c809d1335" providerId="ADAL" clId="{51BBD4B8-CCAD-4FDD-B1FF-C2606E2797D0}" dt="2024-11-29T14:08:54.784" v="836" actId="47"/>
        <pc:sldMkLst>
          <pc:docMk/>
          <pc:sldMk cId="1500166598" sldId="459"/>
        </pc:sldMkLst>
      </pc:sldChg>
      <pc:sldChg chg="del">
        <pc:chgData name="Clara Andrada Monrós" userId="ecb7c3c0-6c5b-49d4-b4a4-d95c809d1335" providerId="ADAL" clId="{51BBD4B8-CCAD-4FDD-B1FF-C2606E2797D0}" dt="2024-11-29T14:08:54.989" v="837" actId="47"/>
        <pc:sldMkLst>
          <pc:docMk/>
          <pc:sldMk cId="279762131" sldId="460"/>
        </pc:sldMkLst>
      </pc:sldChg>
      <pc:sldChg chg="del">
        <pc:chgData name="Clara Andrada Monrós" userId="ecb7c3c0-6c5b-49d4-b4a4-d95c809d1335" providerId="ADAL" clId="{51BBD4B8-CCAD-4FDD-B1FF-C2606E2797D0}" dt="2024-11-29T14:08:55.163" v="838" actId="47"/>
        <pc:sldMkLst>
          <pc:docMk/>
          <pc:sldMk cId="4233717138" sldId="461"/>
        </pc:sldMkLst>
      </pc:sldChg>
      <pc:sldChg chg="del">
        <pc:chgData name="Clara Andrada Monrós" userId="ecb7c3c0-6c5b-49d4-b4a4-d95c809d1335" providerId="ADAL" clId="{51BBD4B8-CCAD-4FDD-B1FF-C2606E2797D0}" dt="2024-11-29T14:08:55.322" v="839" actId="47"/>
        <pc:sldMkLst>
          <pc:docMk/>
          <pc:sldMk cId="1548683467" sldId="462"/>
        </pc:sldMkLst>
      </pc:sldChg>
      <pc:sldChg chg="del">
        <pc:chgData name="Clara Andrada Monrós" userId="ecb7c3c0-6c5b-49d4-b4a4-d95c809d1335" providerId="ADAL" clId="{51BBD4B8-CCAD-4FDD-B1FF-C2606E2797D0}" dt="2024-11-29T14:08:55.501" v="840" actId="47"/>
        <pc:sldMkLst>
          <pc:docMk/>
          <pc:sldMk cId="1935804399" sldId="463"/>
        </pc:sldMkLst>
      </pc:sldChg>
      <pc:sldChg chg="del">
        <pc:chgData name="Clara Andrada Monrós" userId="ecb7c3c0-6c5b-49d4-b4a4-d95c809d1335" providerId="ADAL" clId="{51BBD4B8-CCAD-4FDD-B1FF-C2606E2797D0}" dt="2024-12-03T12:21:48.276" v="6986" actId="47"/>
        <pc:sldMkLst>
          <pc:docMk/>
          <pc:sldMk cId="465627109" sldId="464"/>
        </pc:sldMkLst>
      </pc:sldChg>
      <pc:sldChg chg="del">
        <pc:chgData name="Clara Andrada Monrós" userId="ecb7c3c0-6c5b-49d4-b4a4-d95c809d1335" providerId="ADAL" clId="{51BBD4B8-CCAD-4FDD-B1FF-C2606E2797D0}" dt="2024-12-03T12:21:48.824" v="6987" actId="47"/>
        <pc:sldMkLst>
          <pc:docMk/>
          <pc:sldMk cId="837006920" sldId="465"/>
        </pc:sldMkLst>
      </pc:sldChg>
      <pc:sldChg chg="addSp delSp modSp del mod">
        <pc:chgData name="Clara Andrada Monrós" userId="ecb7c3c0-6c5b-49d4-b4a4-d95c809d1335" providerId="ADAL" clId="{51BBD4B8-CCAD-4FDD-B1FF-C2606E2797D0}" dt="2024-12-03T12:47:15.818" v="7552" actId="47"/>
        <pc:sldMkLst>
          <pc:docMk/>
          <pc:sldMk cId="1329714235" sldId="466"/>
        </pc:sldMkLst>
      </pc:sldChg>
      <pc:sldChg chg="del">
        <pc:chgData name="Clara Andrada Monrós" userId="ecb7c3c0-6c5b-49d4-b4a4-d95c809d1335" providerId="ADAL" clId="{51BBD4B8-CCAD-4FDD-B1FF-C2606E2797D0}" dt="2024-12-03T12:47:13.638" v="7540" actId="47"/>
        <pc:sldMkLst>
          <pc:docMk/>
          <pc:sldMk cId="238180626" sldId="467"/>
        </pc:sldMkLst>
      </pc:sldChg>
      <pc:sldChg chg="del">
        <pc:chgData name="Clara Andrada Monrós" userId="ecb7c3c0-6c5b-49d4-b4a4-d95c809d1335" providerId="ADAL" clId="{51BBD4B8-CCAD-4FDD-B1FF-C2606E2797D0}" dt="2024-11-29T14:08:50.297" v="827" actId="47"/>
        <pc:sldMkLst>
          <pc:docMk/>
          <pc:sldMk cId="4007704114" sldId="468"/>
        </pc:sldMkLst>
      </pc:sldChg>
      <pc:sldChg chg="del">
        <pc:chgData name="Clara Andrada Monrós" userId="ecb7c3c0-6c5b-49d4-b4a4-d95c809d1335" providerId="ADAL" clId="{51BBD4B8-CCAD-4FDD-B1FF-C2606E2797D0}" dt="2024-12-03T12:47:13.804" v="7541" actId="47"/>
        <pc:sldMkLst>
          <pc:docMk/>
          <pc:sldMk cId="3391349320" sldId="469"/>
        </pc:sldMkLst>
      </pc:sldChg>
      <pc:sldChg chg="del">
        <pc:chgData name="Clara Andrada Monrós" userId="ecb7c3c0-6c5b-49d4-b4a4-d95c809d1335" providerId="ADAL" clId="{51BBD4B8-CCAD-4FDD-B1FF-C2606E2797D0}" dt="2024-12-03T12:47:13.943" v="7542" actId="47"/>
        <pc:sldMkLst>
          <pc:docMk/>
          <pc:sldMk cId="1091785357" sldId="470"/>
        </pc:sldMkLst>
      </pc:sldChg>
      <pc:sldChg chg="del">
        <pc:chgData name="Clara Andrada Monrós" userId="ecb7c3c0-6c5b-49d4-b4a4-d95c809d1335" providerId="ADAL" clId="{51BBD4B8-CCAD-4FDD-B1FF-C2606E2797D0}" dt="2024-12-03T12:47:14.093" v="7543" actId="47"/>
        <pc:sldMkLst>
          <pc:docMk/>
          <pc:sldMk cId="2937581507" sldId="471"/>
        </pc:sldMkLst>
      </pc:sldChg>
      <pc:sldChg chg="del">
        <pc:chgData name="Clara Andrada Monrós" userId="ecb7c3c0-6c5b-49d4-b4a4-d95c809d1335" providerId="ADAL" clId="{51BBD4B8-CCAD-4FDD-B1FF-C2606E2797D0}" dt="2024-12-03T12:47:14.265" v="7544" actId="47"/>
        <pc:sldMkLst>
          <pc:docMk/>
          <pc:sldMk cId="1962038385" sldId="472"/>
        </pc:sldMkLst>
      </pc:sldChg>
      <pc:sldChg chg="del">
        <pc:chgData name="Clara Andrada Monrós" userId="ecb7c3c0-6c5b-49d4-b4a4-d95c809d1335" providerId="ADAL" clId="{51BBD4B8-CCAD-4FDD-B1FF-C2606E2797D0}" dt="2024-12-03T12:47:14.433" v="7545" actId="47"/>
        <pc:sldMkLst>
          <pc:docMk/>
          <pc:sldMk cId="65971187" sldId="473"/>
        </pc:sldMkLst>
      </pc:sldChg>
      <pc:sldChg chg="del">
        <pc:chgData name="Clara Andrada Monrós" userId="ecb7c3c0-6c5b-49d4-b4a4-d95c809d1335" providerId="ADAL" clId="{51BBD4B8-CCAD-4FDD-B1FF-C2606E2797D0}" dt="2024-12-03T12:47:14.673" v="7546" actId="47"/>
        <pc:sldMkLst>
          <pc:docMk/>
          <pc:sldMk cId="3704601433" sldId="474"/>
        </pc:sldMkLst>
      </pc:sldChg>
      <pc:sldChg chg="del">
        <pc:chgData name="Clara Andrada Monrós" userId="ecb7c3c0-6c5b-49d4-b4a4-d95c809d1335" providerId="ADAL" clId="{51BBD4B8-CCAD-4FDD-B1FF-C2606E2797D0}" dt="2024-12-03T12:47:14.903" v="7547" actId="47"/>
        <pc:sldMkLst>
          <pc:docMk/>
          <pc:sldMk cId="256957309" sldId="475"/>
        </pc:sldMkLst>
      </pc:sldChg>
      <pc:sldChg chg="addSp delSp modSp add mod ord">
        <pc:chgData name="Clara Andrada Monrós" userId="ecb7c3c0-6c5b-49d4-b4a4-d95c809d1335" providerId="ADAL" clId="{51BBD4B8-CCAD-4FDD-B1FF-C2606E2797D0}" dt="2024-12-02T08:56:41.406" v="895"/>
        <pc:sldMkLst>
          <pc:docMk/>
          <pc:sldMk cId="3997628433" sldId="476"/>
        </pc:sldMkLst>
        <pc:spChg chg="mod">
          <ac:chgData name="Clara Andrada Monrós" userId="ecb7c3c0-6c5b-49d4-b4a4-d95c809d1335" providerId="ADAL" clId="{51BBD4B8-CCAD-4FDD-B1FF-C2606E2797D0}" dt="2024-11-29T14:04:57.570" v="755" actId="20577"/>
          <ac:spMkLst>
            <pc:docMk/>
            <pc:sldMk cId="3997628433" sldId="476"/>
            <ac:spMk id="2" creationId="{58416A9D-65E5-0C3D-3E2E-4F1705B26B65}"/>
          </ac:spMkLst>
        </pc:spChg>
        <pc:spChg chg="add del mod">
          <ac:chgData name="Clara Andrada Monrós" userId="ecb7c3c0-6c5b-49d4-b4a4-d95c809d1335" providerId="ADAL" clId="{51BBD4B8-CCAD-4FDD-B1FF-C2606E2797D0}" dt="2024-11-29T14:07:01.670" v="788" actId="14100"/>
          <ac:spMkLst>
            <pc:docMk/>
            <pc:sldMk cId="3997628433" sldId="476"/>
            <ac:spMk id="4" creationId="{47833E49-EC63-C83E-F889-6DE882931650}"/>
          </ac:spMkLst>
        </pc:spChg>
        <pc:spChg chg="add mod">
          <ac:chgData name="Clara Andrada Monrós" userId="ecb7c3c0-6c5b-49d4-b4a4-d95c809d1335" providerId="ADAL" clId="{51BBD4B8-CCAD-4FDD-B1FF-C2606E2797D0}" dt="2024-11-29T14:05:07.313" v="757" actId="12"/>
          <ac:spMkLst>
            <pc:docMk/>
            <pc:sldMk cId="3997628433" sldId="476"/>
            <ac:spMk id="12" creationId="{6316D3CF-2C2E-3F51-016C-C0081CACFF59}"/>
          </ac:spMkLst>
        </pc:spChg>
        <pc:graphicFrameChg chg="add mod modGraphic">
          <ac:chgData name="Clara Andrada Monrós" userId="ecb7c3c0-6c5b-49d4-b4a4-d95c809d1335" providerId="ADAL" clId="{51BBD4B8-CCAD-4FDD-B1FF-C2606E2797D0}" dt="2024-11-29T14:08:08.342" v="815"/>
          <ac:graphicFrameMkLst>
            <pc:docMk/>
            <pc:sldMk cId="3997628433" sldId="476"/>
            <ac:graphicFrameMk id="14" creationId="{E44295DF-02D4-FF6F-5327-468A657DD314}"/>
          </ac:graphicFrameMkLst>
        </pc:graphicFrameChg>
      </pc:sldChg>
      <pc:sldChg chg="addSp delSp modSp add mod ord">
        <pc:chgData name="Clara Andrada Monrós" userId="ecb7c3c0-6c5b-49d4-b4a4-d95c809d1335" providerId="ADAL" clId="{51BBD4B8-CCAD-4FDD-B1FF-C2606E2797D0}" dt="2024-12-02T10:12:14.779" v="2352" actId="1076"/>
        <pc:sldMkLst>
          <pc:docMk/>
          <pc:sldMk cId="1497877723" sldId="477"/>
        </pc:sldMkLst>
        <pc:spChg chg="mod">
          <ac:chgData name="Clara Andrada Monrós" userId="ecb7c3c0-6c5b-49d4-b4a4-d95c809d1335" providerId="ADAL" clId="{51BBD4B8-CCAD-4FDD-B1FF-C2606E2797D0}" dt="2024-11-29T14:08:38.829" v="824" actId="11"/>
          <ac:spMkLst>
            <pc:docMk/>
            <pc:sldMk cId="1497877723" sldId="477"/>
            <ac:spMk id="10" creationId="{E5DD333F-B4D5-CCB1-AAD6-4345ACD258C5}"/>
          </ac:spMkLst>
        </pc:spChg>
        <pc:spChg chg="add mod">
          <ac:chgData name="Clara Andrada Monrós" userId="ecb7c3c0-6c5b-49d4-b4a4-d95c809d1335" providerId="ADAL" clId="{51BBD4B8-CCAD-4FDD-B1FF-C2606E2797D0}" dt="2024-12-02T09:14:40.446" v="1192" actId="20577"/>
          <ac:spMkLst>
            <pc:docMk/>
            <pc:sldMk cId="1497877723" sldId="477"/>
            <ac:spMk id="16" creationId="{BB9BDA31-3C0D-8FFD-E395-75D435602982}"/>
          </ac:spMkLst>
        </pc:spChg>
        <pc:graphicFrameChg chg="add mod">
          <ac:chgData name="Clara Andrada Monrós" userId="ecb7c3c0-6c5b-49d4-b4a4-d95c809d1335" providerId="ADAL" clId="{51BBD4B8-CCAD-4FDD-B1FF-C2606E2797D0}" dt="2024-12-02T10:12:14.779" v="2352" actId="1076"/>
          <ac:graphicFrameMkLst>
            <pc:docMk/>
            <pc:sldMk cId="1497877723" sldId="477"/>
            <ac:graphicFrameMk id="15" creationId="{AFE64D9A-7B1F-B231-9DCD-4A903C6DB341}"/>
          </ac:graphicFrameMkLst>
        </pc:graphicFrameChg>
      </pc:sldChg>
      <pc:sldChg chg="addSp delSp modSp add mod">
        <pc:chgData name="Clara Andrada Monrós" userId="ecb7c3c0-6c5b-49d4-b4a4-d95c809d1335" providerId="ADAL" clId="{51BBD4B8-CCAD-4FDD-B1FF-C2606E2797D0}" dt="2024-12-02T10:11:47.526" v="2351" actId="14100"/>
        <pc:sldMkLst>
          <pc:docMk/>
          <pc:sldMk cId="3873777320" sldId="478"/>
        </pc:sldMkLst>
        <pc:spChg chg="mod">
          <ac:chgData name="Clara Andrada Monrós" userId="ecb7c3c0-6c5b-49d4-b4a4-d95c809d1335" providerId="ADAL" clId="{51BBD4B8-CCAD-4FDD-B1FF-C2606E2797D0}" dt="2024-12-02T09:21:15.158" v="1206" actId="11"/>
          <ac:spMkLst>
            <pc:docMk/>
            <pc:sldMk cId="3873777320" sldId="478"/>
            <ac:spMk id="10" creationId="{785E01D4-9766-EAEF-6D15-0C80963F3F0D}"/>
          </ac:spMkLst>
        </pc:spChg>
        <pc:spChg chg="mod">
          <ac:chgData name="Clara Andrada Monrós" userId="ecb7c3c0-6c5b-49d4-b4a4-d95c809d1335" providerId="ADAL" clId="{51BBD4B8-CCAD-4FDD-B1FF-C2606E2797D0}" dt="2024-12-02T10:11:47.526" v="2351" actId="14100"/>
          <ac:spMkLst>
            <pc:docMk/>
            <pc:sldMk cId="3873777320" sldId="478"/>
            <ac:spMk id="16" creationId="{4B438862-843E-0567-E6E0-8A24A92BCAD1}"/>
          </ac:spMkLst>
        </pc:spChg>
        <pc:picChg chg="add mod">
          <ac:chgData name="Clara Andrada Monrós" userId="ecb7c3c0-6c5b-49d4-b4a4-d95c809d1335" providerId="ADAL" clId="{51BBD4B8-CCAD-4FDD-B1FF-C2606E2797D0}" dt="2024-12-02T10:11:25.813" v="2349" actId="1076"/>
          <ac:picMkLst>
            <pc:docMk/>
            <pc:sldMk cId="3873777320" sldId="478"/>
            <ac:picMk id="6" creationId="{B3AB66A7-BB5B-3EEF-D824-CAA1BC1F2341}"/>
          </ac:picMkLst>
        </pc:picChg>
        <pc:picChg chg="add mod">
          <ac:chgData name="Clara Andrada Monrós" userId="ecb7c3c0-6c5b-49d4-b4a4-d95c809d1335" providerId="ADAL" clId="{51BBD4B8-CCAD-4FDD-B1FF-C2606E2797D0}" dt="2024-12-02T10:11:36.370" v="2350" actId="1076"/>
          <ac:picMkLst>
            <pc:docMk/>
            <pc:sldMk cId="3873777320" sldId="478"/>
            <ac:picMk id="11" creationId="{7E4C0B6A-7348-B413-8542-6C19FF12E31B}"/>
          </ac:picMkLst>
        </pc:picChg>
        <pc:picChg chg="add mod">
          <ac:chgData name="Clara Andrada Monrós" userId="ecb7c3c0-6c5b-49d4-b4a4-d95c809d1335" providerId="ADAL" clId="{51BBD4B8-CCAD-4FDD-B1FF-C2606E2797D0}" dt="2024-12-02T10:11:11.768" v="2347" actId="1076"/>
          <ac:picMkLst>
            <pc:docMk/>
            <pc:sldMk cId="3873777320" sldId="478"/>
            <ac:picMk id="13" creationId="{7576A214-4E6C-3F79-0F5D-17D24110D26C}"/>
          </ac:picMkLst>
        </pc:picChg>
      </pc:sldChg>
      <pc:sldChg chg="addSp delSp modSp add mod">
        <pc:chgData name="Clara Andrada Monrós" userId="ecb7c3c0-6c5b-49d4-b4a4-d95c809d1335" providerId="ADAL" clId="{51BBD4B8-CCAD-4FDD-B1FF-C2606E2797D0}" dt="2024-12-02T13:15:27.521" v="3752" actId="14100"/>
        <pc:sldMkLst>
          <pc:docMk/>
          <pc:sldMk cId="1890291382" sldId="479"/>
        </pc:sldMkLst>
        <pc:spChg chg="add del mod">
          <ac:chgData name="Clara Andrada Monrós" userId="ecb7c3c0-6c5b-49d4-b4a4-d95c809d1335" providerId="ADAL" clId="{51BBD4B8-CCAD-4FDD-B1FF-C2606E2797D0}" dt="2024-12-02T12:35:42.029" v="3081" actId="478"/>
          <ac:spMkLst>
            <pc:docMk/>
            <pc:sldMk cId="1890291382" sldId="479"/>
            <ac:spMk id="12" creationId="{94159466-56C1-0715-19FA-A398230A06D6}"/>
          </ac:spMkLst>
        </pc:spChg>
        <pc:spChg chg="add mod">
          <ac:chgData name="Clara Andrada Monrós" userId="ecb7c3c0-6c5b-49d4-b4a4-d95c809d1335" providerId="ADAL" clId="{51BBD4B8-CCAD-4FDD-B1FF-C2606E2797D0}" dt="2024-12-02T12:28:56.828" v="2820" actId="255"/>
          <ac:spMkLst>
            <pc:docMk/>
            <pc:sldMk cId="1890291382" sldId="479"/>
            <ac:spMk id="14" creationId="{1B27D83D-1EB6-3CE2-985A-46DE9BCEF46C}"/>
          </ac:spMkLst>
        </pc:spChg>
        <pc:spChg chg="add mod">
          <ac:chgData name="Clara Andrada Monrós" userId="ecb7c3c0-6c5b-49d4-b4a4-d95c809d1335" providerId="ADAL" clId="{51BBD4B8-CCAD-4FDD-B1FF-C2606E2797D0}" dt="2024-12-02T12:38:16.021" v="3119" actId="1076"/>
          <ac:spMkLst>
            <pc:docMk/>
            <pc:sldMk cId="1890291382" sldId="479"/>
            <ac:spMk id="17" creationId="{7AD898C1-E2B3-AE27-752F-61B82E4630B2}"/>
          </ac:spMkLst>
        </pc:spChg>
        <pc:spChg chg="add mod">
          <ac:chgData name="Clara Andrada Monrós" userId="ecb7c3c0-6c5b-49d4-b4a4-d95c809d1335" providerId="ADAL" clId="{51BBD4B8-CCAD-4FDD-B1FF-C2606E2797D0}" dt="2024-12-02T12:38:21.698" v="3122" actId="14100"/>
          <ac:spMkLst>
            <pc:docMk/>
            <pc:sldMk cId="1890291382" sldId="479"/>
            <ac:spMk id="18" creationId="{7907F6A9-02E7-8C27-F082-304D024DBB81}"/>
          </ac:spMkLst>
        </pc:spChg>
        <pc:spChg chg="add mod">
          <ac:chgData name="Clara Andrada Monrós" userId="ecb7c3c0-6c5b-49d4-b4a4-d95c809d1335" providerId="ADAL" clId="{51BBD4B8-CCAD-4FDD-B1FF-C2606E2797D0}" dt="2024-12-02T13:15:13.107" v="3750" actId="1076"/>
          <ac:spMkLst>
            <pc:docMk/>
            <pc:sldMk cId="1890291382" sldId="479"/>
            <ac:spMk id="19" creationId="{8DB7C6E0-5B1A-26E7-4B06-796A1453370A}"/>
          </ac:spMkLst>
        </pc:spChg>
        <pc:spChg chg="add mod">
          <ac:chgData name="Clara Andrada Monrós" userId="ecb7c3c0-6c5b-49d4-b4a4-d95c809d1335" providerId="ADAL" clId="{51BBD4B8-CCAD-4FDD-B1FF-C2606E2797D0}" dt="2024-12-02T12:29:07.659" v="2822" actId="404"/>
          <ac:spMkLst>
            <pc:docMk/>
            <pc:sldMk cId="1890291382" sldId="479"/>
            <ac:spMk id="21" creationId="{5708E93E-D81D-1A4F-CB69-F40114819E81}"/>
          </ac:spMkLst>
        </pc:spChg>
        <pc:spChg chg="add mod">
          <ac:chgData name="Clara Andrada Monrós" userId="ecb7c3c0-6c5b-49d4-b4a4-d95c809d1335" providerId="ADAL" clId="{51BBD4B8-CCAD-4FDD-B1FF-C2606E2797D0}" dt="2024-12-02T12:29:07.659" v="2822" actId="404"/>
          <ac:spMkLst>
            <pc:docMk/>
            <pc:sldMk cId="1890291382" sldId="479"/>
            <ac:spMk id="22" creationId="{AD810AA2-15C5-5F2F-3012-119F133364C7}"/>
          </ac:spMkLst>
        </pc:spChg>
        <pc:spChg chg="add mod">
          <ac:chgData name="Clara Andrada Monrós" userId="ecb7c3c0-6c5b-49d4-b4a4-d95c809d1335" providerId="ADAL" clId="{51BBD4B8-CCAD-4FDD-B1FF-C2606E2797D0}" dt="2024-12-02T12:29:07.659" v="2822" actId="404"/>
          <ac:spMkLst>
            <pc:docMk/>
            <pc:sldMk cId="1890291382" sldId="479"/>
            <ac:spMk id="23" creationId="{D4718D23-667A-AE77-ABFD-F077D8AEB628}"/>
          </ac:spMkLst>
        </pc:spChg>
        <pc:spChg chg="add mod">
          <ac:chgData name="Clara Andrada Monrós" userId="ecb7c3c0-6c5b-49d4-b4a4-d95c809d1335" providerId="ADAL" clId="{51BBD4B8-CCAD-4FDD-B1FF-C2606E2797D0}" dt="2024-12-02T12:33:52.644" v="3011" actId="14100"/>
          <ac:spMkLst>
            <pc:docMk/>
            <pc:sldMk cId="1890291382" sldId="479"/>
            <ac:spMk id="24" creationId="{91205B25-17AC-4905-9CF8-A6848DAC1248}"/>
          </ac:spMkLst>
        </pc:spChg>
        <pc:spChg chg="add mod">
          <ac:chgData name="Clara Andrada Monrós" userId="ecb7c3c0-6c5b-49d4-b4a4-d95c809d1335" providerId="ADAL" clId="{51BBD4B8-CCAD-4FDD-B1FF-C2606E2797D0}" dt="2024-12-02T12:29:07.659" v="2822" actId="404"/>
          <ac:spMkLst>
            <pc:docMk/>
            <pc:sldMk cId="1890291382" sldId="479"/>
            <ac:spMk id="25" creationId="{66F2ADD6-5FE4-0B02-D063-118C938BC5C1}"/>
          </ac:spMkLst>
        </pc:spChg>
        <pc:spChg chg="add mod">
          <ac:chgData name="Clara Andrada Monrós" userId="ecb7c3c0-6c5b-49d4-b4a4-d95c809d1335" providerId="ADAL" clId="{51BBD4B8-CCAD-4FDD-B1FF-C2606E2797D0}" dt="2024-12-02T12:29:07.659" v="2822" actId="404"/>
          <ac:spMkLst>
            <pc:docMk/>
            <pc:sldMk cId="1890291382" sldId="479"/>
            <ac:spMk id="27" creationId="{DE495776-D6BB-7C81-CDD6-48458A48E913}"/>
          </ac:spMkLst>
        </pc:spChg>
        <pc:spChg chg="add mod">
          <ac:chgData name="Clara Andrada Monrós" userId="ecb7c3c0-6c5b-49d4-b4a4-d95c809d1335" providerId="ADAL" clId="{51BBD4B8-CCAD-4FDD-B1FF-C2606E2797D0}" dt="2024-12-02T12:29:07.659" v="2822" actId="404"/>
          <ac:spMkLst>
            <pc:docMk/>
            <pc:sldMk cId="1890291382" sldId="479"/>
            <ac:spMk id="28" creationId="{C5F51138-49A5-B1CD-3225-017BE41BA3DD}"/>
          </ac:spMkLst>
        </pc:spChg>
        <pc:spChg chg="add mod">
          <ac:chgData name="Clara Andrada Monrós" userId="ecb7c3c0-6c5b-49d4-b4a4-d95c809d1335" providerId="ADAL" clId="{51BBD4B8-CCAD-4FDD-B1FF-C2606E2797D0}" dt="2024-12-02T13:01:03.033" v="3469" actId="14100"/>
          <ac:spMkLst>
            <pc:docMk/>
            <pc:sldMk cId="1890291382" sldId="479"/>
            <ac:spMk id="29" creationId="{84516251-E574-6A64-D58D-3F836825DC50}"/>
          </ac:spMkLst>
        </pc:spChg>
        <pc:spChg chg="add mod">
          <ac:chgData name="Clara Andrada Monrós" userId="ecb7c3c0-6c5b-49d4-b4a4-d95c809d1335" providerId="ADAL" clId="{51BBD4B8-CCAD-4FDD-B1FF-C2606E2797D0}" dt="2024-12-02T12:29:07.659" v="2822" actId="404"/>
          <ac:spMkLst>
            <pc:docMk/>
            <pc:sldMk cId="1890291382" sldId="479"/>
            <ac:spMk id="30" creationId="{8985410E-3BD4-BE2C-3A07-B08CB849D6BE}"/>
          </ac:spMkLst>
        </pc:spChg>
        <pc:spChg chg="add mod">
          <ac:chgData name="Clara Andrada Monrós" userId="ecb7c3c0-6c5b-49d4-b4a4-d95c809d1335" providerId="ADAL" clId="{51BBD4B8-CCAD-4FDD-B1FF-C2606E2797D0}" dt="2024-12-02T12:29:07.659" v="2822" actId="404"/>
          <ac:spMkLst>
            <pc:docMk/>
            <pc:sldMk cId="1890291382" sldId="479"/>
            <ac:spMk id="31" creationId="{92DB8A86-D7D6-3E3D-FA1C-45CD2DEB2077}"/>
          </ac:spMkLst>
        </pc:spChg>
        <pc:spChg chg="add mod">
          <ac:chgData name="Clara Andrada Monrós" userId="ecb7c3c0-6c5b-49d4-b4a4-d95c809d1335" providerId="ADAL" clId="{51BBD4B8-CCAD-4FDD-B1FF-C2606E2797D0}" dt="2024-12-02T12:45:18.029" v="3172" actId="14100"/>
          <ac:spMkLst>
            <pc:docMk/>
            <pc:sldMk cId="1890291382" sldId="479"/>
            <ac:spMk id="34" creationId="{249DDE45-DAAE-6BC9-4B5F-0D198B62D5B3}"/>
          </ac:spMkLst>
        </pc:spChg>
        <pc:spChg chg="add mod">
          <ac:chgData name="Clara Andrada Monrós" userId="ecb7c3c0-6c5b-49d4-b4a4-d95c809d1335" providerId="ADAL" clId="{51BBD4B8-CCAD-4FDD-B1FF-C2606E2797D0}" dt="2024-12-02T12:44:54.598" v="3160" actId="1076"/>
          <ac:spMkLst>
            <pc:docMk/>
            <pc:sldMk cId="1890291382" sldId="479"/>
            <ac:spMk id="35" creationId="{154E33F3-43C2-9185-2971-11A09488820C}"/>
          </ac:spMkLst>
        </pc:spChg>
        <pc:spChg chg="add mod">
          <ac:chgData name="Clara Andrada Monrós" userId="ecb7c3c0-6c5b-49d4-b4a4-d95c809d1335" providerId="ADAL" clId="{51BBD4B8-CCAD-4FDD-B1FF-C2606E2797D0}" dt="2024-12-02T12:59:04.110" v="3452" actId="14100"/>
          <ac:spMkLst>
            <pc:docMk/>
            <pc:sldMk cId="1890291382" sldId="479"/>
            <ac:spMk id="36" creationId="{42A9E755-0B1B-2E55-AAF8-22495ADD2819}"/>
          </ac:spMkLst>
        </pc:spChg>
        <pc:spChg chg="add mod">
          <ac:chgData name="Clara Andrada Monrós" userId="ecb7c3c0-6c5b-49d4-b4a4-d95c809d1335" providerId="ADAL" clId="{51BBD4B8-CCAD-4FDD-B1FF-C2606E2797D0}" dt="2024-12-02T12:58:42.615" v="3446" actId="14100"/>
          <ac:spMkLst>
            <pc:docMk/>
            <pc:sldMk cId="1890291382" sldId="479"/>
            <ac:spMk id="37" creationId="{C6C65514-EE53-66CD-2B97-C213D29BC2A1}"/>
          </ac:spMkLst>
        </pc:spChg>
        <pc:spChg chg="add mod">
          <ac:chgData name="Clara Andrada Monrós" userId="ecb7c3c0-6c5b-49d4-b4a4-d95c809d1335" providerId="ADAL" clId="{51BBD4B8-CCAD-4FDD-B1FF-C2606E2797D0}" dt="2024-12-02T12:33:36.720" v="3006" actId="403"/>
          <ac:spMkLst>
            <pc:docMk/>
            <pc:sldMk cId="1890291382" sldId="479"/>
            <ac:spMk id="38" creationId="{D3119B38-27FE-EF0B-9CB3-4210BF510A84}"/>
          </ac:spMkLst>
        </pc:spChg>
        <pc:spChg chg="add mod">
          <ac:chgData name="Clara Andrada Monrós" userId="ecb7c3c0-6c5b-49d4-b4a4-d95c809d1335" providerId="ADAL" clId="{51BBD4B8-CCAD-4FDD-B1FF-C2606E2797D0}" dt="2024-12-02T12:55:44.910" v="3431" actId="1076"/>
          <ac:spMkLst>
            <pc:docMk/>
            <pc:sldMk cId="1890291382" sldId="479"/>
            <ac:spMk id="40" creationId="{ADFEC5F7-C552-3F29-EBF3-2CCCC3EC9593}"/>
          </ac:spMkLst>
        </pc:spChg>
        <pc:spChg chg="add mod">
          <ac:chgData name="Clara Andrada Monrós" userId="ecb7c3c0-6c5b-49d4-b4a4-d95c809d1335" providerId="ADAL" clId="{51BBD4B8-CCAD-4FDD-B1FF-C2606E2797D0}" dt="2024-12-02T12:59:21.496" v="3456" actId="1076"/>
          <ac:spMkLst>
            <pc:docMk/>
            <pc:sldMk cId="1890291382" sldId="479"/>
            <ac:spMk id="41" creationId="{4583F273-270F-D748-ECC5-CC8C5C021620}"/>
          </ac:spMkLst>
        </pc:spChg>
        <pc:spChg chg="add mod">
          <ac:chgData name="Clara Andrada Monrós" userId="ecb7c3c0-6c5b-49d4-b4a4-d95c809d1335" providerId="ADAL" clId="{51BBD4B8-CCAD-4FDD-B1FF-C2606E2797D0}" dt="2024-12-02T13:00:59.743" v="3468" actId="1076"/>
          <ac:spMkLst>
            <pc:docMk/>
            <pc:sldMk cId="1890291382" sldId="479"/>
            <ac:spMk id="43" creationId="{E9174586-4A69-9C97-7E44-443C588CF222}"/>
          </ac:spMkLst>
        </pc:spChg>
        <pc:spChg chg="add mod">
          <ac:chgData name="Clara Andrada Monrós" userId="ecb7c3c0-6c5b-49d4-b4a4-d95c809d1335" providerId="ADAL" clId="{51BBD4B8-CCAD-4FDD-B1FF-C2606E2797D0}" dt="2024-12-02T13:14:34.162" v="3729" actId="14100"/>
          <ac:spMkLst>
            <pc:docMk/>
            <pc:sldMk cId="1890291382" sldId="479"/>
            <ac:spMk id="53" creationId="{B9D0D804-0624-BFA1-FF31-B0C6E1CC8FF1}"/>
          </ac:spMkLst>
        </pc:spChg>
        <pc:spChg chg="add mod">
          <ac:chgData name="Clara Andrada Monrós" userId="ecb7c3c0-6c5b-49d4-b4a4-d95c809d1335" providerId="ADAL" clId="{51BBD4B8-CCAD-4FDD-B1FF-C2606E2797D0}" dt="2024-12-02T13:14:34.162" v="3729" actId="14100"/>
          <ac:spMkLst>
            <pc:docMk/>
            <pc:sldMk cId="1890291382" sldId="479"/>
            <ac:spMk id="54" creationId="{F1D37C28-FC02-03E4-4059-85E29EB1A556}"/>
          </ac:spMkLst>
        </pc:spChg>
        <pc:spChg chg="add mod">
          <ac:chgData name="Clara Andrada Monrós" userId="ecb7c3c0-6c5b-49d4-b4a4-d95c809d1335" providerId="ADAL" clId="{51BBD4B8-CCAD-4FDD-B1FF-C2606E2797D0}" dt="2024-12-02T13:14:34.162" v="3729" actId="14100"/>
          <ac:spMkLst>
            <pc:docMk/>
            <pc:sldMk cId="1890291382" sldId="479"/>
            <ac:spMk id="55" creationId="{4F881AE9-F4E7-55B3-5BC6-484D2C7FB354}"/>
          </ac:spMkLst>
        </pc:spChg>
        <pc:spChg chg="add mod">
          <ac:chgData name="Clara Andrada Monrós" userId="ecb7c3c0-6c5b-49d4-b4a4-d95c809d1335" providerId="ADAL" clId="{51BBD4B8-CCAD-4FDD-B1FF-C2606E2797D0}" dt="2024-12-02T13:14:34.162" v="3729" actId="14100"/>
          <ac:spMkLst>
            <pc:docMk/>
            <pc:sldMk cId="1890291382" sldId="479"/>
            <ac:spMk id="56" creationId="{E035395C-45D8-1A11-10D9-0CAA26FE4186}"/>
          </ac:spMkLst>
        </pc:spChg>
        <pc:spChg chg="add mod">
          <ac:chgData name="Clara Andrada Monrós" userId="ecb7c3c0-6c5b-49d4-b4a4-d95c809d1335" providerId="ADAL" clId="{51BBD4B8-CCAD-4FDD-B1FF-C2606E2797D0}" dt="2024-12-02T13:14:34.162" v="3729" actId="14100"/>
          <ac:spMkLst>
            <pc:docMk/>
            <pc:sldMk cId="1890291382" sldId="479"/>
            <ac:spMk id="57" creationId="{1426713A-96ED-C28B-ED62-8771CD229FC7}"/>
          </ac:spMkLst>
        </pc:spChg>
        <pc:spChg chg="add mod">
          <ac:chgData name="Clara Andrada Monrós" userId="ecb7c3c0-6c5b-49d4-b4a4-d95c809d1335" providerId="ADAL" clId="{51BBD4B8-CCAD-4FDD-B1FF-C2606E2797D0}" dt="2024-12-02T13:14:34.162" v="3729" actId="14100"/>
          <ac:spMkLst>
            <pc:docMk/>
            <pc:sldMk cId="1890291382" sldId="479"/>
            <ac:spMk id="58" creationId="{3527EC37-0700-C05D-7209-C4D5FB855570}"/>
          </ac:spMkLst>
        </pc:spChg>
        <pc:spChg chg="add mod">
          <ac:chgData name="Clara Andrada Monrós" userId="ecb7c3c0-6c5b-49d4-b4a4-d95c809d1335" providerId="ADAL" clId="{51BBD4B8-CCAD-4FDD-B1FF-C2606E2797D0}" dt="2024-12-02T13:14:34.162" v="3729" actId="14100"/>
          <ac:spMkLst>
            <pc:docMk/>
            <pc:sldMk cId="1890291382" sldId="479"/>
            <ac:spMk id="59" creationId="{33472FBD-0454-6057-B2F5-F343A83B57B9}"/>
          </ac:spMkLst>
        </pc:spChg>
        <pc:spChg chg="add mod">
          <ac:chgData name="Clara Andrada Monrós" userId="ecb7c3c0-6c5b-49d4-b4a4-d95c809d1335" providerId="ADAL" clId="{51BBD4B8-CCAD-4FDD-B1FF-C2606E2797D0}" dt="2024-12-02T13:14:34.162" v="3729" actId="14100"/>
          <ac:spMkLst>
            <pc:docMk/>
            <pc:sldMk cId="1890291382" sldId="479"/>
            <ac:spMk id="60" creationId="{D24EE045-ED23-0B32-EF7F-E3F9E6A3AB70}"/>
          </ac:spMkLst>
        </pc:spChg>
        <pc:spChg chg="add mod">
          <ac:chgData name="Clara Andrada Monrós" userId="ecb7c3c0-6c5b-49d4-b4a4-d95c809d1335" providerId="ADAL" clId="{51BBD4B8-CCAD-4FDD-B1FF-C2606E2797D0}" dt="2024-12-02T12:29:07.659" v="2822" actId="404"/>
          <ac:spMkLst>
            <pc:docMk/>
            <pc:sldMk cId="1890291382" sldId="479"/>
            <ac:spMk id="73" creationId="{DA1368DE-D4B8-FDA4-659F-309BC6FED995}"/>
          </ac:spMkLst>
        </pc:spChg>
        <pc:spChg chg="add mod">
          <ac:chgData name="Clara Andrada Monrós" userId="ecb7c3c0-6c5b-49d4-b4a4-d95c809d1335" providerId="ADAL" clId="{51BBD4B8-CCAD-4FDD-B1FF-C2606E2797D0}" dt="2024-12-02T12:29:07.659" v="2822" actId="404"/>
          <ac:spMkLst>
            <pc:docMk/>
            <pc:sldMk cId="1890291382" sldId="479"/>
            <ac:spMk id="74" creationId="{86C3B9FA-E6D4-68C9-A67E-0621492F6ED1}"/>
          </ac:spMkLst>
        </pc:spChg>
        <pc:spChg chg="add mod">
          <ac:chgData name="Clara Andrada Monrós" userId="ecb7c3c0-6c5b-49d4-b4a4-d95c809d1335" providerId="ADAL" clId="{51BBD4B8-CCAD-4FDD-B1FF-C2606E2797D0}" dt="2024-12-02T12:29:07.659" v="2822" actId="404"/>
          <ac:spMkLst>
            <pc:docMk/>
            <pc:sldMk cId="1890291382" sldId="479"/>
            <ac:spMk id="75" creationId="{4A9D8BE0-4B93-78E6-D5CB-631DFEB65ADD}"/>
          </ac:spMkLst>
        </pc:spChg>
        <pc:spChg chg="add mod">
          <ac:chgData name="Clara Andrada Monrós" userId="ecb7c3c0-6c5b-49d4-b4a4-d95c809d1335" providerId="ADAL" clId="{51BBD4B8-CCAD-4FDD-B1FF-C2606E2797D0}" dt="2024-12-02T12:29:07.659" v="2822" actId="404"/>
          <ac:spMkLst>
            <pc:docMk/>
            <pc:sldMk cId="1890291382" sldId="479"/>
            <ac:spMk id="76" creationId="{1C069473-61DE-034A-0C2E-1E8A30DEF2D1}"/>
          </ac:spMkLst>
        </pc:spChg>
        <pc:spChg chg="add mod">
          <ac:chgData name="Clara Andrada Monrós" userId="ecb7c3c0-6c5b-49d4-b4a4-d95c809d1335" providerId="ADAL" clId="{51BBD4B8-CCAD-4FDD-B1FF-C2606E2797D0}" dt="2024-12-02T12:29:07.659" v="2822" actId="404"/>
          <ac:spMkLst>
            <pc:docMk/>
            <pc:sldMk cId="1890291382" sldId="479"/>
            <ac:spMk id="77" creationId="{27C88C1E-907A-8697-5BDF-6D0873EF3F30}"/>
          </ac:spMkLst>
        </pc:spChg>
        <pc:spChg chg="add mod">
          <ac:chgData name="Clara Andrada Monrós" userId="ecb7c3c0-6c5b-49d4-b4a4-d95c809d1335" providerId="ADAL" clId="{51BBD4B8-CCAD-4FDD-B1FF-C2606E2797D0}" dt="2024-12-02T12:29:07.659" v="2822" actId="404"/>
          <ac:spMkLst>
            <pc:docMk/>
            <pc:sldMk cId="1890291382" sldId="479"/>
            <ac:spMk id="78" creationId="{7E67E671-A86A-F7D8-98D7-E06E1BDD3498}"/>
          </ac:spMkLst>
        </pc:spChg>
        <pc:spChg chg="add mod">
          <ac:chgData name="Clara Andrada Monrós" userId="ecb7c3c0-6c5b-49d4-b4a4-d95c809d1335" providerId="ADAL" clId="{51BBD4B8-CCAD-4FDD-B1FF-C2606E2797D0}" dt="2024-12-02T12:29:07.659" v="2822" actId="404"/>
          <ac:spMkLst>
            <pc:docMk/>
            <pc:sldMk cId="1890291382" sldId="479"/>
            <ac:spMk id="79" creationId="{4A2A345D-D39C-5E52-59DE-4A550784DDF4}"/>
          </ac:spMkLst>
        </pc:spChg>
        <pc:spChg chg="add mod">
          <ac:chgData name="Clara Andrada Monrós" userId="ecb7c3c0-6c5b-49d4-b4a4-d95c809d1335" providerId="ADAL" clId="{51BBD4B8-CCAD-4FDD-B1FF-C2606E2797D0}" dt="2024-12-02T12:29:07.659" v="2822" actId="404"/>
          <ac:spMkLst>
            <pc:docMk/>
            <pc:sldMk cId="1890291382" sldId="479"/>
            <ac:spMk id="80" creationId="{87B4854C-E963-0D66-1869-9522C98A8807}"/>
          </ac:spMkLst>
        </pc:spChg>
        <pc:spChg chg="add mod">
          <ac:chgData name="Clara Andrada Monrós" userId="ecb7c3c0-6c5b-49d4-b4a4-d95c809d1335" providerId="ADAL" clId="{51BBD4B8-CCAD-4FDD-B1FF-C2606E2797D0}" dt="2024-12-02T12:29:07.659" v="2822" actId="404"/>
          <ac:spMkLst>
            <pc:docMk/>
            <pc:sldMk cId="1890291382" sldId="479"/>
            <ac:spMk id="81" creationId="{8915B9B0-265B-FE74-8E07-A255E7692412}"/>
          </ac:spMkLst>
        </pc:spChg>
        <pc:spChg chg="add mod ord">
          <ac:chgData name="Clara Andrada Monrós" userId="ecb7c3c0-6c5b-49d4-b4a4-d95c809d1335" providerId="ADAL" clId="{51BBD4B8-CCAD-4FDD-B1FF-C2606E2797D0}" dt="2024-12-02T12:37:33.920" v="3101" actId="14100"/>
          <ac:spMkLst>
            <pc:docMk/>
            <pc:sldMk cId="1890291382" sldId="479"/>
            <ac:spMk id="82" creationId="{F6AEE966-B2EE-BED5-E038-5FD8882691E2}"/>
          </ac:spMkLst>
        </pc:spChg>
        <pc:spChg chg="add mod ord">
          <ac:chgData name="Clara Andrada Monrós" userId="ecb7c3c0-6c5b-49d4-b4a4-d95c809d1335" providerId="ADAL" clId="{51BBD4B8-CCAD-4FDD-B1FF-C2606E2797D0}" dt="2024-12-02T13:12:46.151" v="3677" actId="1076"/>
          <ac:spMkLst>
            <pc:docMk/>
            <pc:sldMk cId="1890291382" sldId="479"/>
            <ac:spMk id="83" creationId="{AFFB84A1-4C14-F91D-60AD-7E28DD62BA49}"/>
          </ac:spMkLst>
        </pc:spChg>
        <pc:spChg chg="add mod ord">
          <ac:chgData name="Clara Andrada Monrós" userId="ecb7c3c0-6c5b-49d4-b4a4-d95c809d1335" providerId="ADAL" clId="{51BBD4B8-CCAD-4FDD-B1FF-C2606E2797D0}" dt="2024-12-02T13:15:27.521" v="3752" actId="14100"/>
          <ac:spMkLst>
            <pc:docMk/>
            <pc:sldMk cId="1890291382" sldId="479"/>
            <ac:spMk id="84" creationId="{80D0F776-1EF1-7B5E-1037-A2369BFC8D1C}"/>
          </ac:spMkLst>
        </pc:spChg>
        <pc:spChg chg="add mod">
          <ac:chgData name="Clara Andrada Monrós" userId="ecb7c3c0-6c5b-49d4-b4a4-d95c809d1335" providerId="ADAL" clId="{51BBD4B8-CCAD-4FDD-B1FF-C2606E2797D0}" dt="2024-12-02T13:14:45.708" v="3731" actId="14100"/>
          <ac:spMkLst>
            <pc:docMk/>
            <pc:sldMk cId="1890291382" sldId="479"/>
            <ac:spMk id="85" creationId="{F2F8FFFD-75BB-1FC3-1944-59394F8FC35A}"/>
          </ac:spMkLst>
        </pc:spChg>
        <pc:spChg chg="add mod">
          <ac:chgData name="Clara Andrada Monrós" userId="ecb7c3c0-6c5b-49d4-b4a4-d95c809d1335" providerId="ADAL" clId="{51BBD4B8-CCAD-4FDD-B1FF-C2606E2797D0}" dt="2024-12-02T13:14:45.708" v="3731" actId="14100"/>
          <ac:spMkLst>
            <pc:docMk/>
            <pc:sldMk cId="1890291382" sldId="479"/>
            <ac:spMk id="86" creationId="{88CF3994-E83B-F2AC-8C10-60D7395C9E05}"/>
          </ac:spMkLst>
        </pc:spChg>
        <pc:spChg chg="add mod">
          <ac:chgData name="Clara Andrada Monrós" userId="ecb7c3c0-6c5b-49d4-b4a4-d95c809d1335" providerId="ADAL" clId="{51BBD4B8-CCAD-4FDD-B1FF-C2606E2797D0}" dt="2024-12-02T13:14:45.708" v="3731" actId="14100"/>
          <ac:spMkLst>
            <pc:docMk/>
            <pc:sldMk cId="1890291382" sldId="479"/>
            <ac:spMk id="87" creationId="{61AFB56F-08CC-ACFD-EFD6-583552663A66}"/>
          </ac:spMkLst>
        </pc:spChg>
        <pc:spChg chg="add mod">
          <ac:chgData name="Clara Andrada Monrós" userId="ecb7c3c0-6c5b-49d4-b4a4-d95c809d1335" providerId="ADAL" clId="{51BBD4B8-CCAD-4FDD-B1FF-C2606E2797D0}" dt="2024-12-02T13:14:45.708" v="3731" actId="14100"/>
          <ac:spMkLst>
            <pc:docMk/>
            <pc:sldMk cId="1890291382" sldId="479"/>
            <ac:spMk id="88" creationId="{934CD557-2BC7-89D6-696E-E12B47ADE131}"/>
          </ac:spMkLst>
        </pc:spChg>
        <pc:spChg chg="add mod">
          <ac:chgData name="Clara Andrada Monrós" userId="ecb7c3c0-6c5b-49d4-b4a4-d95c809d1335" providerId="ADAL" clId="{51BBD4B8-CCAD-4FDD-B1FF-C2606E2797D0}" dt="2024-12-02T13:14:45.708" v="3731" actId="14100"/>
          <ac:spMkLst>
            <pc:docMk/>
            <pc:sldMk cId="1890291382" sldId="479"/>
            <ac:spMk id="89" creationId="{314E93B0-3E8B-8E60-798E-95EAE843288A}"/>
          </ac:spMkLst>
        </pc:spChg>
        <pc:spChg chg="add mod">
          <ac:chgData name="Clara Andrada Monrós" userId="ecb7c3c0-6c5b-49d4-b4a4-d95c809d1335" providerId="ADAL" clId="{51BBD4B8-CCAD-4FDD-B1FF-C2606E2797D0}" dt="2024-12-02T13:14:45.708" v="3731" actId="14100"/>
          <ac:spMkLst>
            <pc:docMk/>
            <pc:sldMk cId="1890291382" sldId="479"/>
            <ac:spMk id="90" creationId="{B2D939CD-E639-5BAE-42C4-6BB18A000456}"/>
          </ac:spMkLst>
        </pc:spChg>
        <pc:spChg chg="add mod">
          <ac:chgData name="Clara Andrada Monrós" userId="ecb7c3c0-6c5b-49d4-b4a4-d95c809d1335" providerId="ADAL" clId="{51BBD4B8-CCAD-4FDD-B1FF-C2606E2797D0}" dt="2024-12-02T13:14:45.708" v="3731" actId="14100"/>
          <ac:spMkLst>
            <pc:docMk/>
            <pc:sldMk cId="1890291382" sldId="479"/>
            <ac:spMk id="91" creationId="{61913225-7420-2522-760D-7EF98B67A820}"/>
          </ac:spMkLst>
        </pc:spChg>
        <pc:spChg chg="add mod">
          <ac:chgData name="Clara Andrada Monrós" userId="ecb7c3c0-6c5b-49d4-b4a4-d95c809d1335" providerId="ADAL" clId="{51BBD4B8-CCAD-4FDD-B1FF-C2606E2797D0}" dt="2024-12-02T13:14:45.708" v="3731" actId="14100"/>
          <ac:spMkLst>
            <pc:docMk/>
            <pc:sldMk cId="1890291382" sldId="479"/>
            <ac:spMk id="92" creationId="{A7BCE20C-644E-C7A6-3006-207E9F2860B9}"/>
          </ac:spMkLst>
        </pc:spChg>
        <pc:spChg chg="add mod">
          <ac:chgData name="Clara Andrada Monrós" userId="ecb7c3c0-6c5b-49d4-b4a4-d95c809d1335" providerId="ADAL" clId="{51BBD4B8-CCAD-4FDD-B1FF-C2606E2797D0}" dt="2024-12-02T13:14:45.708" v="3731" actId="14100"/>
          <ac:spMkLst>
            <pc:docMk/>
            <pc:sldMk cId="1890291382" sldId="479"/>
            <ac:spMk id="93" creationId="{1E22BD4D-040C-66FD-AD30-46F3E87C8078}"/>
          </ac:spMkLst>
        </pc:spChg>
        <pc:spChg chg="add mod">
          <ac:chgData name="Clara Andrada Monrós" userId="ecb7c3c0-6c5b-49d4-b4a4-d95c809d1335" providerId="ADAL" clId="{51BBD4B8-CCAD-4FDD-B1FF-C2606E2797D0}" dt="2024-12-02T12:55:57.600" v="3434" actId="1076"/>
          <ac:spMkLst>
            <pc:docMk/>
            <pc:sldMk cId="1890291382" sldId="479"/>
            <ac:spMk id="96" creationId="{FEDCE35D-0E7D-889E-4E93-9BBFC6BF4A1D}"/>
          </ac:spMkLst>
        </pc:spChg>
        <pc:spChg chg="add mod">
          <ac:chgData name="Clara Andrada Monrós" userId="ecb7c3c0-6c5b-49d4-b4a4-d95c809d1335" providerId="ADAL" clId="{51BBD4B8-CCAD-4FDD-B1FF-C2606E2797D0}" dt="2024-12-02T12:46:11.249" v="3184" actId="20577"/>
          <ac:spMkLst>
            <pc:docMk/>
            <pc:sldMk cId="1890291382" sldId="479"/>
            <ac:spMk id="99" creationId="{86B26975-4FD1-95A9-15AD-DFBA83E6A107}"/>
          </ac:spMkLst>
        </pc:spChg>
        <pc:spChg chg="add mod">
          <ac:chgData name="Clara Andrada Monrós" userId="ecb7c3c0-6c5b-49d4-b4a4-d95c809d1335" providerId="ADAL" clId="{51BBD4B8-CCAD-4FDD-B1FF-C2606E2797D0}" dt="2024-12-02T13:00:40.470" v="3467" actId="14100"/>
          <ac:spMkLst>
            <pc:docMk/>
            <pc:sldMk cId="1890291382" sldId="479"/>
            <ac:spMk id="100" creationId="{31BEC920-56CE-3273-B58A-CB1ACBD900EC}"/>
          </ac:spMkLst>
        </pc:spChg>
        <pc:spChg chg="add mod">
          <ac:chgData name="Clara Andrada Monrós" userId="ecb7c3c0-6c5b-49d4-b4a4-d95c809d1335" providerId="ADAL" clId="{51BBD4B8-CCAD-4FDD-B1FF-C2606E2797D0}" dt="2024-12-02T12:58:28.340" v="3442" actId="1076"/>
          <ac:spMkLst>
            <pc:docMk/>
            <pc:sldMk cId="1890291382" sldId="479"/>
            <ac:spMk id="101" creationId="{D6E537A6-F256-FDF3-9BF0-BC51F4BA3278}"/>
          </ac:spMkLst>
        </pc:spChg>
        <pc:spChg chg="add mod">
          <ac:chgData name="Clara Andrada Monrós" userId="ecb7c3c0-6c5b-49d4-b4a4-d95c809d1335" providerId="ADAL" clId="{51BBD4B8-CCAD-4FDD-B1FF-C2606E2797D0}" dt="2024-12-02T12:59:09.870" v="3454" actId="122"/>
          <ac:spMkLst>
            <pc:docMk/>
            <pc:sldMk cId="1890291382" sldId="479"/>
            <ac:spMk id="104" creationId="{FEC9E457-A7A8-740C-69FB-0C1A9F543135}"/>
          </ac:spMkLst>
        </pc:spChg>
        <pc:spChg chg="add mod">
          <ac:chgData name="Clara Andrada Monrós" userId="ecb7c3c0-6c5b-49d4-b4a4-d95c809d1335" providerId="ADAL" clId="{51BBD4B8-CCAD-4FDD-B1FF-C2606E2797D0}" dt="2024-12-02T13:00:10.090" v="3461" actId="20577"/>
          <ac:spMkLst>
            <pc:docMk/>
            <pc:sldMk cId="1890291382" sldId="479"/>
            <ac:spMk id="105" creationId="{7A37F033-A207-7CAC-AFAE-7CFCC3E22D4F}"/>
          </ac:spMkLst>
        </pc:spChg>
        <pc:spChg chg="add mod">
          <ac:chgData name="Clara Andrada Monrós" userId="ecb7c3c0-6c5b-49d4-b4a4-d95c809d1335" providerId="ADAL" clId="{51BBD4B8-CCAD-4FDD-B1FF-C2606E2797D0}" dt="2024-12-02T13:08:06.206" v="3483" actId="1076"/>
          <ac:spMkLst>
            <pc:docMk/>
            <pc:sldMk cId="1890291382" sldId="479"/>
            <ac:spMk id="106" creationId="{0AB79980-2E0F-9281-8DB4-A749E9835D9F}"/>
          </ac:spMkLst>
        </pc:spChg>
        <pc:spChg chg="add mod">
          <ac:chgData name="Clara Andrada Monrós" userId="ecb7c3c0-6c5b-49d4-b4a4-d95c809d1335" providerId="ADAL" clId="{51BBD4B8-CCAD-4FDD-B1FF-C2606E2797D0}" dt="2024-12-02T13:11:41.231" v="3646" actId="1076"/>
          <ac:spMkLst>
            <pc:docMk/>
            <pc:sldMk cId="1890291382" sldId="479"/>
            <ac:spMk id="107" creationId="{63C5702F-7AE5-CF66-01F6-CF0604CA6756}"/>
          </ac:spMkLst>
        </pc:spChg>
        <pc:spChg chg="add mod ord">
          <ac:chgData name="Clara Andrada Monrós" userId="ecb7c3c0-6c5b-49d4-b4a4-d95c809d1335" providerId="ADAL" clId="{51BBD4B8-CCAD-4FDD-B1FF-C2606E2797D0}" dt="2024-12-02T13:09:22.441" v="3622" actId="403"/>
          <ac:spMkLst>
            <pc:docMk/>
            <pc:sldMk cId="1890291382" sldId="479"/>
            <ac:spMk id="108" creationId="{B396ABC0-2663-AD9C-034A-117FC1A77733}"/>
          </ac:spMkLst>
        </pc:spChg>
        <pc:spChg chg="add mod">
          <ac:chgData name="Clara Andrada Monrós" userId="ecb7c3c0-6c5b-49d4-b4a4-d95c809d1335" providerId="ADAL" clId="{51BBD4B8-CCAD-4FDD-B1FF-C2606E2797D0}" dt="2024-12-02T13:08:50.786" v="3581" actId="14100"/>
          <ac:spMkLst>
            <pc:docMk/>
            <pc:sldMk cId="1890291382" sldId="479"/>
            <ac:spMk id="111" creationId="{E4001C7D-F5EC-B24A-C4B5-CC981A231610}"/>
          </ac:spMkLst>
        </pc:spChg>
        <pc:spChg chg="add mod">
          <ac:chgData name="Clara Andrada Monrós" userId="ecb7c3c0-6c5b-49d4-b4a4-d95c809d1335" providerId="ADAL" clId="{51BBD4B8-CCAD-4FDD-B1FF-C2606E2797D0}" dt="2024-12-02T13:10:31.041" v="3630" actId="20577"/>
          <ac:spMkLst>
            <pc:docMk/>
            <pc:sldMk cId="1890291382" sldId="479"/>
            <ac:spMk id="112" creationId="{E9EE4667-BA5A-B0A0-AA33-18F1DC8C239D}"/>
          </ac:spMkLst>
        </pc:spChg>
        <pc:spChg chg="add mod">
          <ac:chgData name="Clara Andrada Monrós" userId="ecb7c3c0-6c5b-49d4-b4a4-d95c809d1335" providerId="ADAL" clId="{51BBD4B8-CCAD-4FDD-B1FF-C2606E2797D0}" dt="2024-12-02T13:12:34.519" v="3651" actId="14100"/>
          <ac:spMkLst>
            <pc:docMk/>
            <pc:sldMk cId="1890291382" sldId="479"/>
            <ac:spMk id="113" creationId="{9E070523-B969-57C9-C402-B950CE3E88CC}"/>
          </ac:spMkLst>
        </pc:spChg>
        <pc:spChg chg="add mod">
          <ac:chgData name="Clara Andrada Monrós" userId="ecb7c3c0-6c5b-49d4-b4a4-d95c809d1335" providerId="ADAL" clId="{51BBD4B8-CCAD-4FDD-B1FF-C2606E2797D0}" dt="2024-12-02T13:13:03.663" v="3683" actId="1076"/>
          <ac:spMkLst>
            <pc:docMk/>
            <pc:sldMk cId="1890291382" sldId="479"/>
            <ac:spMk id="114" creationId="{8AB9F8BE-A2F1-0FF6-29AC-1E7FF7526FB1}"/>
          </ac:spMkLst>
        </pc:spChg>
        <pc:spChg chg="add mod">
          <ac:chgData name="Clara Andrada Monrós" userId="ecb7c3c0-6c5b-49d4-b4a4-d95c809d1335" providerId="ADAL" clId="{51BBD4B8-CCAD-4FDD-B1FF-C2606E2797D0}" dt="2024-12-02T13:14:17.671" v="3727" actId="14100"/>
          <ac:spMkLst>
            <pc:docMk/>
            <pc:sldMk cId="1890291382" sldId="479"/>
            <ac:spMk id="115" creationId="{A36CA395-F402-CA16-6A54-592EF62FFC3F}"/>
          </ac:spMkLst>
        </pc:spChg>
        <pc:spChg chg="add mod">
          <ac:chgData name="Clara Andrada Monrós" userId="ecb7c3c0-6c5b-49d4-b4a4-d95c809d1335" providerId="ADAL" clId="{51BBD4B8-CCAD-4FDD-B1FF-C2606E2797D0}" dt="2024-12-02T13:14:08.467" v="3725" actId="1076"/>
          <ac:spMkLst>
            <pc:docMk/>
            <pc:sldMk cId="1890291382" sldId="479"/>
            <ac:spMk id="116" creationId="{263ABD79-9E16-79B8-25B9-36087BF6CB7E}"/>
          </ac:spMkLst>
        </pc:spChg>
        <pc:cxnChg chg="add mod">
          <ac:chgData name="Clara Andrada Monrós" userId="ecb7c3c0-6c5b-49d4-b4a4-d95c809d1335" providerId="ADAL" clId="{51BBD4B8-CCAD-4FDD-B1FF-C2606E2797D0}" dt="2024-12-02T12:28:00.771" v="2810" actId="1076"/>
          <ac:cxnSpMkLst>
            <pc:docMk/>
            <pc:sldMk cId="1890291382" sldId="479"/>
            <ac:cxnSpMk id="15" creationId="{717B0F9D-BEDC-2E1E-8013-397CA9DEF8DC}"/>
          </ac:cxnSpMkLst>
        </pc:cxnChg>
        <pc:cxnChg chg="add mod">
          <ac:chgData name="Clara Andrada Monrós" userId="ecb7c3c0-6c5b-49d4-b4a4-d95c809d1335" providerId="ADAL" clId="{51BBD4B8-CCAD-4FDD-B1FF-C2606E2797D0}" dt="2024-12-02T12:28:00.771" v="2810" actId="1076"/>
          <ac:cxnSpMkLst>
            <pc:docMk/>
            <pc:sldMk cId="1890291382" sldId="479"/>
            <ac:cxnSpMk id="26" creationId="{F8623423-F89B-B5E9-1920-154FBF76C4F8}"/>
          </ac:cxnSpMkLst>
        </pc:cxnChg>
      </pc:sldChg>
      <pc:sldChg chg="addSp delSp modSp add mod">
        <pc:chgData name="Clara Andrada Monrós" userId="ecb7c3c0-6c5b-49d4-b4a4-d95c809d1335" providerId="ADAL" clId="{51BBD4B8-CCAD-4FDD-B1FF-C2606E2797D0}" dt="2024-12-03T11:31:53.348" v="6376" actId="14100"/>
        <pc:sldMkLst>
          <pc:docMk/>
          <pc:sldMk cId="1482790546" sldId="480"/>
        </pc:sldMkLst>
        <pc:spChg chg="add mod">
          <ac:chgData name="Clara Andrada Monrós" userId="ecb7c3c0-6c5b-49d4-b4a4-d95c809d1335" providerId="ADAL" clId="{51BBD4B8-CCAD-4FDD-B1FF-C2606E2797D0}" dt="2024-12-02T14:01:07.757" v="4332" actId="1076"/>
          <ac:spMkLst>
            <pc:docMk/>
            <pc:sldMk cId="1482790546" sldId="480"/>
            <ac:spMk id="4" creationId="{6155F8B7-EBF0-6D10-6334-71787953A278}"/>
          </ac:spMkLst>
        </pc:spChg>
        <pc:spChg chg="add mod">
          <ac:chgData name="Clara Andrada Monrós" userId="ecb7c3c0-6c5b-49d4-b4a4-d95c809d1335" providerId="ADAL" clId="{51BBD4B8-CCAD-4FDD-B1FF-C2606E2797D0}" dt="2024-12-02T14:09:10.290" v="5089" actId="403"/>
          <ac:spMkLst>
            <pc:docMk/>
            <pc:sldMk cId="1482790546" sldId="480"/>
            <ac:spMk id="6" creationId="{9AA5461D-A253-46C1-6889-71D5CE2B4020}"/>
          </ac:spMkLst>
        </pc:spChg>
        <pc:spChg chg="mod">
          <ac:chgData name="Clara Andrada Monrós" userId="ecb7c3c0-6c5b-49d4-b4a4-d95c809d1335" providerId="ADAL" clId="{51BBD4B8-CCAD-4FDD-B1FF-C2606E2797D0}" dt="2024-12-03T11:31:53.348" v="6376" actId="14100"/>
          <ac:spMkLst>
            <pc:docMk/>
            <pc:sldMk cId="1482790546" sldId="480"/>
            <ac:spMk id="12" creationId="{3A52DBD5-6EF3-3BFF-DFFB-61A1ED755B9A}"/>
          </ac:spMkLst>
        </pc:spChg>
        <pc:spChg chg="add mod">
          <ac:chgData name="Clara Andrada Monrós" userId="ecb7c3c0-6c5b-49d4-b4a4-d95c809d1335" providerId="ADAL" clId="{51BBD4B8-CCAD-4FDD-B1FF-C2606E2797D0}" dt="2024-12-02T13:19:52.021" v="3760" actId="1076"/>
          <ac:spMkLst>
            <pc:docMk/>
            <pc:sldMk cId="1482790546" sldId="480"/>
            <ac:spMk id="42" creationId="{B33A411A-A0B3-6D28-5773-A1B478D0F2DE}"/>
          </ac:spMkLst>
        </pc:spChg>
        <pc:spChg chg="add mod">
          <ac:chgData name="Clara Andrada Monrós" userId="ecb7c3c0-6c5b-49d4-b4a4-d95c809d1335" providerId="ADAL" clId="{51BBD4B8-CCAD-4FDD-B1FF-C2606E2797D0}" dt="2024-12-02T14:10:00.750" v="5105" actId="1076"/>
          <ac:spMkLst>
            <pc:docMk/>
            <pc:sldMk cId="1482790546" sldId="480"/>
            <ac:spMk id="45" creationId="{20354A7A-B57D-4BF6-32CD-340C596049B2}"/>
          </ac:spMkLst>
        </pc:spChg>
        <pc:spChg chg="add mod">
          <ac:chgData name="Clara Andrada Monrós" userId="ecb7c3c0-6c5b-49d4-b4a4-d95c809d1335" providerId="ADAL" clId="{51BBD4B8-CCAD-4FDD-B1FF-C2606E2797D0}" dt="2024-12-02T14:00:57.891" v="4323" actId="404"/>
          <ac:spMkLst>
            <pc:docMk/>
            <pc:sldMk cId="1482790546" sldId="480"/>
            <ac:spMk id="46" creationId="{82E19E9E-A75A-071D-3D9E-13BBD1552B33}"/>
          </ac:spMkLst>
        </pc:spChg>
        <pc:spChg chg="add mod">
          <ac:chgData name="Clara Andrada Monrós" userId="ecb7c3c0-6c5b-49d4-b4a4-d95c809d1335" providerId="ADAL" clId="{51BBD4B8-CCAD-4FDD-B1FF-C2606E2797D0}" dt="2024-12-02T14:01:09.661" v="4333" actId="1076"/>
          <ac:spMkLst>
            <pc:docMk/>
            <pc:sldMk cId="1482790546" sldId="480"/>
            <ac:spMk id="48" creationId="{666A319F-3AB4-2A9A-E0A9-FC5CD63AEBF3}"/>
          </ac:spMkLst>
        </pc:spChg>
        <pc:spChg chg="add mod">
          <ac:chgData name="Clara Andrada Monrós" userId="ecb7c3c0-6c5b-49d4-b4a4-d95c809d1335" providerId="ADAL" clId="{51BBD4B8-CCAD-4FDD-B1FF-C2606E2797D0}" dt="2024-12-02T14:09:37.364" v="5097" actId="20577"/>
          <ac:spMkLst>
            <pc:docMk/>
            <pc:sldMk cId="1482790546" sldId="480"/>
            <ac:spMk id="49" creationId="{0D229666-6921-1E56-9E64-1817B8D12F50}"/>
          </ac:spMkLst>
        </pc:spChg>
        <pc:spChg chg="add mod">
          <ac:chgData name="Clara Andrada Monrós" userId="ecb7c3c0-6c5b-49d4-b4a4-d95c809d1335" providerId="ADAL" clId="{51BBD4B8-CCAD-4FDD-B1FF-C2606E2797D0}" dt="2024-12-02T14:09:52.178" v="5102" actId="14100"/>
          <ac:spMkLst>
            <pc:docMk/>
            <pc:sldMk cId="1482790546" sldId="480"/>
            <ac:spMk id="50" creationId="{CE03BC6F-EEB8-BD91-6676-A2B1D061E5A0}"/>
          </ac:spMkLst>
        </pc:spChg>
        <pc:spChg chg="add mod">
          <ac:chgData name="Clara Andrada Monrós" userId="ecb7c3c0-6c5b-49d4-b4a4-d95c809d1335" providerId="ADAL" clId="{51BBD4B8-CCAD-4FDD-B1FF-C2606E2797D0}" dt="2024-12-02T14:09:49.456" v="5101" actId="1076"/>
          <ac:spMkLst>
            <pc:docMk/>
            <pc:sldMk cId="1482790546" sldId="480"/>
            <ac:spMk id="51" creationId="{B6F0F640-D703-D6F2-6E2B-BE489722495A}"/>
          </ac:spMkLst>
        </pc:spChg>
        <pc:spChg chg="add mod">
          <ac:chgData name="Clara Andrada Monrós" userId="ecb7c3c0-6c5b-49d4-b4a4-d95c809d1335" providerId="ADAL" clId="{51BBD4B8-CCAD-4FDD-B1FF-C2606E2797D0}" dt="2024-12-02T14:10:04.179" v="5106" actId="108"/>
          <ac:spMkLst>
            <pc:docMk/>
            <pc:sldMk cId="1482790546" sldId="480"/>
            <ac:spMk id="52" creationId="{92CC25B6-BB55-3A88-1023-C8BD67F7E72C}"/>
          </ac:spMkLst>
        </pc:spChg>
        <pc:spChg chg="mod">
          <ac:chgData name="Clara Andrada Monrós" userId="ecb7c3c0-6c5b-49d4-b4a4-d95c809d1335" providerId="ADAL" clId="{51BBD4B8-CCAD-4FDD-B1FF-C2606E2797D0}" dt="2024-12-02T13:21:28.611" v="3840" actId="1076"/>
          <ac:spMkLst>
            <pc:docMk/>
            <pc:sldMk cId="1482790546" sldId="480"/>
            <ac:spMk id="82" creationId="{6A5705CD-BC71-0D93-B2D9-0F93953FCA89}"/>
          </ac:spMkLst>
        </pc:spChg>
        <pc:spChg chg="add mod">
          <ac:chgData name="Clara Andrada Monrós" userId="ecb7c3c0-6c5b-49d4-b4a4-d95c809d1335" providerId="ADAL" clId="{51BBD4B8-CCAD-4FDD-B1FF-C2606E2797D0}" dt="2024-12-02T14:08:45.082" v="5082" actId="1076"/>
          <ac:spMkLst>
            <pc:docMk/>
            <pc:sldMk cId="1482790546" sldId="480"/>
            <ac:spMk id="98" creationId="{D036F48A-369E-1294-4626-6FEA99B9900D}"/>
          </ac:spMkLst>
        </pc:spChg>
        <pc:spChg chg="add mod">
          <ac:chgData name="Clara Andrada Monrós" userId="ecb7c3c0-6c5b-49d4-b4a4-d95c809d1335" providerId="ADAL" clId="{51BBD4B8-CCAD-4FDD-B1FF-C2606E2797D0}" dt="2024-12-02T14:02:18.982" v="4344" actId="1076"/>
          <ac:spMkLst>
            <pc:docMk/>
            <pc:sldMk cId="1482790546" sldId="480"/>
            <ac:spMk id="125" creationId="{E1A6F688-82DC-EE65-37C2-D2DD6682AEAC}"/>
          </ac:spMkLst>
        </pc:spChg>
        <pc:spChg chg="add mod">
          <ac:chgData name="Clara Andrada Monrós" userId="ecb7c3c0-6c5b-49d4-b4a4-d95c809d1335" providerId="ADAL" clId="{51BBD4B8-CCAD-4FDD-B1FF-C2606E2797D0}" dt="2024-12-02T14:02:28.736" v="4349" actId="20577"/>
          <ac:spMkLst>
            <pc:docMk/>
            <pc:sldMk cId="1482790546" sldId="480"/>
            <ac:spMk id="127" creationId="{35260035-71C9-CEA3-C25E-B990A1A60C3F}"/>
          </ac:spMkLst>
        </pc:spChg>
        <pc:spChg chg="add mod">
          <ac:chgData name="Clara Andrada Monrós" userId="ecb7c3c0-6c5b-49d4-b4a4-d95c809d1335" providerId="ADAL" clId="{51BBD4B8-CCAD-4FDD-B1FF-C2606E2797D0}" dt="2024-12-02T14:10:11.268" v="5107" actId="108"/>
          <ac:spMkLst>
            <pc:docMk/>
            <pc:sldMk cId="1482790546" sldId="480"/>
            <ac:spMk id="128" creationId="{B02F9B8B-36E4-2A1E-2402-58952AE62023}"/>
          </ac:spMkLst>
        </pc:spChg>
        <pc:spChg chg="add mod">
          <ac:chgData name="Clara Andrada Monrós" userId="ecb7c3c0-6c5b-49d4-b4a4-d95c809d1335" providerId="ADAL" clId="{51BBD4B8-CCAD-4FDD-B1FF-C2606E2797D0}" dt="2024-12-02T14:10:15.866" v="5108" actId="108"/>
          <ac:spMkLst>
            <pc:docMk/>
            <pc:sldMk cId="1482790546" sldId="480"/>
            <ac:spMk id="129" creationId="{52BCF1E0-C00B-288C-3356-0C3741FF53E9}"/>
          </ac:spMkLst>
        </pc:spChg>
        <pc:spChg chg="add mod">
          <ac:chgData name="Clara Andrada Monrós" userId="ecb7c3c0-6c5b-49d4-b4a4-d95c809d1335" providerId="ADAL" clId="{51BBD4B8-CCAD-4FDD-B1FF-C2606E2797D0}" dt="2024-12-02T14:10:19.068" v="5109" actId="108"/>
          <ac:spMkLst>
            <pc:docMk/>
            <pc:sldMk cId="1482790546" sldId="480"/>
            <ac:spMk id="131" creationId="{9C480A5E-93ED-595E-C6F7-1D9E0DC04D0E}"/>
          </ac:spMkLst>
        </pc:spChg>
        <pc:spChg chg="add mod">
          <ac:chgData name="Clara Andrada Monrós" userId="ecb7c3c0-6c5b-49d4-b4a4-d95c809d1335" providerId="ADAL" clId="{51BBD4B8-CCAD-4FDD-B1FF-C2606E2797D0}" dt="2024-12-02T14:10:22.693" v="5110" actId="108"/>
          <ac:spMkLst>
            <pc:docMk/>
            <pc:sldMk cId="1482790546" sldId="480"/>
            <ac:spMk id="132" creationId="{3FF4453E-3987-5701-F780-5C8AC5243432}"/>
          </ac:spMkLst>
        </pc:spChg>
        <pc:spChg chg="add mod">
          <ac:chgData name="Clara Andrada Monrós" userId="ecb7c3c0-6c5b-49d4-b4a4-d95c809d1335" providerId="ADAL" clId="{51BBD4B8-CCAD-4FDD-B1FF-C2606E2797D0}" dt="2024-12-02T14:10:28.350" v="5112" actId="14100"/>
          <ac:spMkLst>
            <pc:docMk/>
            <pc:sldMk cId="1482790546" sldId="480"/>
            <ac:spMk id="133" creationId="{193B9777-4AE8-9234-B34C-AF8D1CB2D796}"/>
          </ac:spMkLst>
        </pc:spChg>
        <pc:spChg chg="add mod">
          <ac:chgData name="Clara Andrada Monrós" userId="ecb7c3c0-6c5b-49d4-b4a4-d95c809d1335" providerId="ADAL" clId="{51BBD4B8-CCAD-4FDD-B1FF-C2606E2797D0}" dt="2024-12-02T14:10:34.117" v="5113" actId="108"/>
          <ac:spMkLst>
            <pc:docMk/>
            <pc:sldMk cId="1482790546" sldId="480"/>
            <ac:spMk id="134" creationId="{3727A186-6795-CA6D-4F28-47B1A47C9BD6}"/>
          </ac:spMkLst>
        </pc:spChg>
        <pc:spChg chg="add mod">
          <ac:chgData name="Clara Andrada Monrós" userId="ecb7c3c0-6c5b-49d4-b4a4-d95c809d1335" providerId="ADAL" clId="{51BBD4B8-CCAD-4FDD-B1FF-C2606E2797D0}" dt="2024-12-02T14:10:36.985" v="5114" actId="108"/>
          <ac:spMkLst>
            <pc:docMk/>
            <pc:sldMk cId="1482790546" sldId="480"/>
            <ac:spMk id="135" creationId="{F11157F5-80EA-DB99-1368-D2B313A639D0}"/>
          </ac:spMkLst>
        </pc:spChg>
        <pc:picChg chg="add mod">
          <ac:chgData name="Clara Andrada Monrós" userId="ecb7c3c0-6c5b-49d4-b4a4-d95c809d1335" providerId="ADAL" clId="{51BBD4B8-CCAD-4FDD-B1FF-C2606E2797D0}" dt="2024-12-02T14:01:05.714" v="4330" actId="1076"/>
          <ac:picMkLst>
            <pc:docMk/>
            <pc:sldMk cId="1482790546" sldId="480"/>
            <ac:picMk id="47" creationId="{AC971DE6-19B2-B955-189C-1D9DBC78AE6B}"/>
          </ac:picMkLst>
        </pc:picChg>
        <pc:picChg chg="add mod">
          <ac:chgData name="Clara Andrada Monrós" userId="ecb7c3c0-6c5b-49d4-b4a4-d95c809d1335" providerId="ADAL" clId="{51BBD4B8-CCAD-4FDD-B1FF-C2606E2797D0}" dt="2024-12-02T14:02:21.886" v="4345" actId="1076"/>
          <ac:picMkLst>
            <pc:docMk/>
            <pc:sldMk cId="1482790546" sldId="480"/>
            <ac:picMk id="126" creationId="{742BC2C0-113E-0D59-C02C-575FC13CEB99}"/>
          </ac:picMkLst>
        </pc:picChg>
      </pc:sldChg>
      <pc:sldChg chg="addSp delSp modSp add mod">
        <pc:chgData name="Clara Andrada Monrós" userId="ecb7c3c0-6c5b-49d4-b4a4-d95c809d1335" providerId="ADAL" clId="{51BBD4B8-CCAD-4FDD-B1FF-C2606E2797D0}" dt="2024-12-03T10:01:03.205" v="5735" actId="20577"/>
        <pc:sldMkLst>
          <pc:docMk/>
          <pc:sldMk cId="1969461927" sldId="481"/>
        </pc:sldMkLst>
        <pc:spChg chg="add mod">
          <ac:chgData name="Clara Andrada Monrós" userId="ecb7c3c0-6c5b-49d4-b4a4-d95c809d1335" providerId="ADAL" clId="{51BBD4B8-CCAD-4FDD-B1FF-C2606E2797D0}" dt="2024-12-03T09:55:24.366" v="5569" actId="1076"/>
          <ac:spMkLst>
            <pc:docMk/>
            <pc:sldMk cId="1969461927" sldId="481"/>
            <ac:spMk id="8" creationId="{6B908222-13E7-5837-D46C-60D7F35A0636}"/>
          </ac:spMkLst>
        </pc:spChg>
        <pc:spChg chg="mod">
          <ac:chgData name="Clara Andrada Monrós" userId="ecb7c3c0-6c5b-49d4-b4a4-d95c809d1335" providerId="ADAL" clId="{51BBD4B8-CCAD-4FDD-B1FF-C2606E2797D0}" dt="2024-12-03T10:01:03.205" v="5735" actId="20577"/>
          <ac:spMkLst>
            <pc:docMk/>
            <pc:sldMk cId="1969461927" sldId="481"/>
            <ac:spMk id="10" creationId="{00BD3EFB-C04C-8FAD-E692-B09136E9B9FE}"/>
          </ac:spMkLst>
        </pc:spChg>
        <pc:spChg chg="add mod">
          <ac:chgData name="Clara Andrada Monrós" userId="ecb7c3c0-6c5b-49d4-b4a4-d95c809d1335" providerId="ADAL" clId="{51BBD4B8-CCAD-4FDD-B1FF-C2606E2797D0}" dt="2024-12-03T09:55:24.366" v="5569" actId="1076"/>
          <ac:spMkLst>
            <pc:docMk/>
            <pc:sldMk cId="1969461927" sldId="481"/>
            <ac:spMk id="11" creationId="{BB45B9D2-CF83-05C1-ECA8-30CF7F93B920}"/>
          </ac:spMkLst>
        </pc:spChg>
        <pc:spChg chg="mod">
          <ac:chgData name="Clara Andrada Monrós" userId="ecb7c3c0-6c5b-49d4-b4a4-d95c809d1335" providerId="ADAL" clId="{51BBD4B8-CCAD-4FDD-B1FF-C2606E2797D0}" dt="2024-12-03T09:55:15.232" v="5568" actId="1076"/>
          <ac:spMkLst>
            <pc:docMk/>
            <pc:sldMk cId="1969461927" sldId="481"/>
            <ac:spMk id="12" creationId="{ABCBEC10-A2DA-D9D1-80CF-273CF24EE6F4}"/>
          </ac:spMkLst>
        </pc:spChg>
        <pc:spChg chg="add mod">
          <ac:chgData name="Clara Andrada Monrós" userId="ecb7c3c0-6c5b-49d4-b4a4-d95c809d1335" providerId="ADAL" clId="{51BBD4B8-CCAD-4FDD-B1FF-C2606E2797D0}" dt="2024-12-03T09:55:24.366" v="5569" actId="1076"/>
          <ac:spMkLst>
            <pc:docMk/>
            <pc:sldMk cId="1969461927" sldId="481"/>
            <ac:spMk id="13" creationId="{4C7AE849-DA85-5B62-ECE0-C1271CD7C161}"/>
          </ac:spMkLst>
        </pc:spChg>
        <pc:spChg chg="add mod">
          <ac:chgData name="Clara Andrada Monrós" userId="ecb7c3c0-6c5b-49d4-b4a4-d95c809d1335" providerId="ADAL" clId="{51BBD4B8-CCAD-4FDD-B1FF-C2606E2797D0}" dt="2024-12-03T09:55:24.366" v="5569" actId="1076"/>
          <ac:spMkLst>
            <pc:docMk/>
            <pc:sldMk cId="1969461927" sldId="481"/>
            <ac:spMk id="16" creationId="{D3B59DBA-39E9-85F2-551B-E991EFE62E76}"/>
          </ac:spMkLst>
        </pc:spChg>
        <pc:spChg chg="add mod">
          <ac:chgData name="Clara Andrada Monrós" userId="ecb7c3c0-6c5b-49d4-b4a4-d95c809d1335" providerId="ADAL" clId="{51BBD4B8-CCAD-4FDD-B1FF-C2606E2797D0}" dt="2024-12-03T09:55:24.366" v="5569" actId="1076"/>
          <ac:spMkLst>
            <pc:docMk/>
            <pc:sldMk cId="1969461927" sldId="481"/>
            <ac:spMk id="17" creationId="{5BC5D551-F07C-20A9-A07B-948E485818F7}"/>
          </ac:spMkLst>
        </pc:spChg>
        <pc:spChg chg="add mod">
          <ac:chgData name="Clara Andrada Monrós" userId="ecb7c3c0-6c5b-49d4-b4a4-d95c809d1335" providerId="ADAL" clId="{51BBD4B8-CCAD-4FDD-B1FF-C2606E2797D0}" dt="2024-12-03T09:55:24.366" v="5569" actId="1076"/>
          <ac:spMkLst>
            <pc:docMk/>
            <pc:sldMk cId="1969461927" sldId="481"/>
            <ac:spMk id="18" creationId="{8C02B341-7775-78FC-A41D-C2D23B4D51D5}"/>
          </ac:spMkLst>
        </pc:spChg>
        <pc:spChg chg="add mod">
          <ac:chgData name="Clara Andrada Monrós" userId="ecb7c3c0-6c5b-49d4-b4a4-d95c809d1335" providerId="ADAL" clId="{51BBD4B8-CCAD-4FDD-B1FF-C2606E2797D0}" dt="2024-12-03T09:55:24.366" v="5569" actId="1076"/>
          <ac:spMkLst>
            <pc:docMk/>
            <pc:sldMk cId="1969461927" sldId="481"/>
            <ac:spMk id="19" creationId="{7FE2F365-2647-F0ED-C137-529E12C5DCD5}"/>
          </ac:spMkLst>
        </pc:spChg>
        <pc:spChg chg="add mod">
          <ac:chgData name="Clara Andrada Monrós" userId="ecb7c3c0-6c5b-49d4-b4a4-d95c809d1335" providerId="ADAL" clId="{51BBD4B8-CCAD-4FDD-B1FF-C2606E2797D0}" dt="2024-12-03T09:55:24.366" v="5569" actId="1076"/>
          <ac:spMkLst>
            <pc:docMk/>
            <pc:sldMk cId="1969461927" sldId="481"/>
            <ac:spMk id="29" creationId="{F867F022-775A-393F-3D29-71A5638917D9}"/>
          </ac:spMkLst>
        </pc:spChg>
        <pc:spChg chg="add mod">
          <ac:chgData name="Clara Andrada Monrós" userId="ecb7c3c0-6c5b-49d4-b4a4-d95c809d1335" providerId="ADAL" clId="{51BBD4B8-CCAD-4FDD-B1FF-C2606E2797D0}" dt="2024-12-03T09:55:57.922" v="5576" actId="113"/>
          <ac:spMkLst>
            <pc:docMk/>
            <pc:sldMk cId="1969461927" sldId="481"/>
            <ac:spMk id="32" creationId="{7BA72FDE-44DF-F3E2-C541-DDDFC800BFE0}"/>
          </ac:spMkLst>
        </pc:spChg>
        <pc:spChg chg="add mod">
          <ac:chgData name="Clara Andrada Monrós" userId="ecb7c3c0-6c5b-49d4-b4a4-d95c809d1335" providerId="ADAL" clId="{51BBD4B8-CCAD-4FDD-B1FF-C2606E2797D0}" dt="2024-12-03T09:55:26.651" v="5571" actId="20577"/>
          <ac:spMkLst>
            <pc:docMk/>
            <pc:sldMk cId="1969461927" sldId="481"/>
            <ac:spMk id="33" creationId="{8C86E512-9D43-D6AB-0412-35CEE18D6AF1}"/>
          </ac:spMkLst>
        </pc:spChg>
        <pc:spChg chg="add mod">
          <ac:chgData name="Clara Andrada Monrós" userId="ecb7c3c0-6c5b-49d4-b4a4-d95c809d1335" providerId="ADAL" clId="{51BBD4B8-CCAD-4FDD-B1FF-C2606E2797D0}" dt="2024-12-03T09:57:02.190" v="5579" actId="6549"/>
          <ac:spMkLst>
            <pc:docMk/>
            <pc:sldMk cId="1969461927" sldId="481"/>
            <ac:spMk id="34" creationId="{ABE77B28-A75D-7EB4-42B8-EEAEC19545E9}"/>
          </ac:spMkLst>
        </pc:spChg>
      </pc:sldChg>
      <pc:sldChg chg="addSp delSp modSp add mod">
        <pc:chgData name="Clara Andrada Monrós" userId="ecb7c3c0-6c5b-49d4-b4a4-d95c809d1335" providerId="ADAL" clId="{51BBD4B8-CCAD-4FDD-B1FF-C2606E2797D0}" dt="2024-12-03T10:06:53.152" v="5757"/>
        <pc:sldMkLst>
          <pc:docMk/>
          <pc:sldMk cId="2062667347" sldId="482"/>
        </pc:sldMkLst>
        <pc:spChg chg="mod">
          <ac:chgData name="Clara Andrada Monrós" userId="ecb7c3c0-6c5b-49d4-b4a4-d95c809d1335" providerId="ADAL" clId="{51BBD4B8-CCAD-4FDD-B1FF-C2606E2797D0}" dt="2024-12-03T10:01:16.168" v="5739"/>
          <ac:spMkLst>
            <pc:docMk/>
            <pc:sldMk cId="2062667347" sldId="482"/>
            <ac:spMk id="10" creationId="{7AD30D89-F977-FA7B-AE2D-55F6804A7F7E}"/>
          </ac:spMkLst>
        </pc:spChg>
        <pc:spChg chg="mod">
          <ac:chgData name="Clara Andrada Monrós" userId="ecb7c3c0-6c5b-49d4-b4a4-d95c809d1335" providerId="ADAL" clId="{51BBD4B8-CCAD-4FDD-B1FF-C2606E2797D0}" dt="2024-12-03T10:00:39.922" v="5692" actId="948"/>
          <ac:spMkLst>
            <pc:docMk/>
            <pc:sldMk cId="2062667347" sldId="482"/>
            <ac:spMk id="12" creationId="{5520535C-17E7-7E87-6F3C-4C7EA6BC82AB}"/>
          </ac:spMkLst>
        </pc:spChg>
      </pc:sldChg>
      <pc:sldChg chg="addSp delSp modSp add mod ord">
        <pc:chgData name="Clara Andrada Monrós" userId="ecb7c3c0-6c5b-49d4-b4a4-d95c809d1335" providerId="ADAL" clId="{51BBD4B8-CCAD-4FDD-B1FF-C2606E2797D0}" dt="2024-12-03T12:29:45.895" v="7079" actId="1076"/>
        <pc:sldMkLst>
          <pc:docMk/>
          <pc:sldMk cId="3882513931" sldId="483"/>
        </pc:sldMkLst>
        <pc:spChg chg="add mod">
          <ac:chgData name="Clara Andrada Monrós" userId="ecb7c3c0-6c5b-49d4-b4a4-d95c809d1335" providerId="ADAL" clId="{51BBD4B8-CCAD-4FDD-B1FF-C2606E2797D0}" dt="2024-12-03T12:23:55.371" v="7022" actId="1076"/>
          <ac:spMkLst>
            <pc:docMk/>
            <pc:sldMk cId="3882513931" sldId="483"/>
            <ac:spMk id="11" creationId="{04C6043B-FD05-F30B-8C1A-3E49A22DB4A6}"/>
          </ac:spMkLst>
        </pc:spChg>
        <pc:spChg chg="add mod">
          <ac:chgData name="Clara Andrada Monrós" userId="ecb7c3c0-6c5b-49d4-b4a4-d95c809d1335" providerId="ADAL" clId="{51BBD4B8-CCAD-4FDD-B1FF-C2606E2797D0}" dt="2024-12-03T12:29:45.895" v="7079" actId="1076"/>
          <ac:spMkLst>
            <pc:docMk/>
            <pc:sldMk cId="3882513931" sldId="483"/>
            <ac:spMk id="13" creationId="{170DF1A5-FE51-3F85-1ED3-CEA0046428C6}"/>
          </ac:spMkLst>
        </pc:spChg>
        <pc:spChg chg="add mod">
          <ac:chgData name="Clara Andrada Monrós" userId="ecb7c3c0-6c5b-49d4-b4a4-d95c809d1335" providerId="ADAL" clId="{51BBD4B8-CCAD-4FDD-B1FF-C2606E2797D0}" dt="2024-12-03T12:29:43.624" v="7078" actId="1076"/>
          <ac:spMkLst>
            <pc:docMk/>
            <pc:sldMk cId="3882513931" sldId="483"/>
            <ac:spMk id="14" creationId="{9CEDDBCC-38DD-4243-2558-174478A74808}"/>
          </ac:spMkLst>
        </pc:spChg>
        <pc:spChg chg="add mod">
          <ac:chgData name="Clara Andrada Monrós" userId="ecb7c3c0-6c5b-49d4-b4a4-d95c809d1335" providerId="ADAL" clId="{51BBD4B8-CCAD-4FDD-B1FF-C2606E2797D0}" dt="2024-12-03T12:29:43.624" v="7078" actId="1076"/>
          <ac:spMkLst>
            <pc:docMk/>
            <pc:sldMk cId="3882513931" sldId="483"/>
            <ac:spMk id="15" creationId="{10219F35-A886-96DF-667E-42332280B617}"/>
          </ac:spMkLst>
        </pc:spChg>
        <pc:spChg chg="add mod">
          <ac:chgData name="Clara Andrada Monrós" userId="ecb7c3c0-6c5b-49d4-b4a4-d95c809d1335" providerId="ADAL" clId="{51BBD4B8-CCAD-4FDD-B1FF-C2606E2797D0}" dt="2024-12-03T12:29:43.624" v="7078" actId="1076"/>
          <ac:spMkLst>
            <pc:docMk/>
            <pc:sldMk cId="3882513931" sldId="483"/>
            <ac:spMk id="16" creationId="{17B7A090-0112-4129-E7C6-F2A5F183223F}"/>
          </ac:spMkLst>
        </pc:spChg>
        <pc:spChg chg="add mod">
          <ac:chgData name="Clara Andrada Monrós" userId="ecb7c3c0-6c5b-49d4-b4a4-d95c809d1335" providerId="ADAL" clId="{51BBD4B8-CCAD-4FDD-B1FF-C2606E2797D0}" dt="2024-12-03T12:29:43.624" v="7078" actId="1076"/>
          <ac:spMkLst>
            <pc:docMk/>
            <pc:sldMk cId="3882513931" sldId="483"/>
            <ac:spMk id="17" creationId="{21AAAD77-4939-9ECF-876D-E7D56C690DBC}"/>
          </ac:spMkLst>
        </pc:spChg>
        <pc:spChg chg="add mod">
          <ac:chgData name="Clara Andrada Monrós" userId="ecb7c3c0-6c5b-49d4-b4a4-d95c809d1335" providerId="ADAL" clId="{51BBD4B8-CCAD-4FDD-B1FF-C2606E2797D0}" dt="2024-12-03T12:29:43.624" v="7078" actId="1076"/>
          <ac:spMkLst>
            <pc:docMk/>
            <pc:sldMk cId="3882513931" sldId="483"/>
            <ac:spMk id="18" creationId="{D8058B88-2EAD-6947-0C82-93B9905CACAE}"/>
          </ac:spMkLst>
        </pc:spChg>
        <pc:spChg chg="add mod">
          <ac:chgData name="Clara Andrada Monrós" userId="ecb7c3c0-6c5b-49d4-b4a4-d95c809d1335" providerId="ADAL" clId="{51BBD4B8-CCAD-4FDD-B1FF-C2606E2797D0}" dt="2024-12-03T12:29:43.624" v="7078" actId="1076"/>
          <ac:spMkLst>
            <pc:docMk/>
            <pc:sldMk cId="3882513931" sldId="483"/>
            <ac:spMk id="19" creationId="{7DD57F76-8847-C137-E28D-715DDFF1CE96}"/>
          </ac:spMkLst>
        </pc:spChg>
        <pc:spChg chg="add mod">
          <ac:chgData name="Clara Andrada Monrós" userId="ecb7c3c0-6c5b-49d4-b4a4-d95c809d1335" providerId="ADAL" clId="{51BBD4B8-CCAD-4FDD-B1FF-C2606E2797D0}" dt="2024-12-03T12:29:43.624" v="7078" actId="1076"/>
          <ac:spMkLst>
            <pc:docMk/>
            <pc:sldMk cId="3882513931" sldId="483"/>
            <ac:spMk id="20" creationId="{A7E7307B-0A31-B6B0-10BC-6AAFBB44D1AB}"/>
          </ac:spMkLst>
        </pc:spChg>
        <pc:spChg chg="add mod">
          <ac:chgData name="Clara Andrada Monrós" userId="ecb7c3c0-6c5b-49d4-b4a4-d95c809d1335" providerId="ADAL" clId="{51BBD4B8-CCAD-4FDD-B1FF-C2606E2797D0}" dt="2024-12-03T12:29:43.624" v="7078" actId="1076"/>
          <ac:spMkLst>
            <pc:docMk/>
            <pc:sldMk cId="3882513931" sldId="483"/>
            <ac:spMk id="21" creationId="{58C91BFF-ECEF-126B-28FE-35E630F671D5}"/>
          </ac:spMkLst>
        </pc:spChg>
        <pc:spChg chg="add mod">
          <ac:chgData name="Clara Andrada Monrós" userId="ecb7c3c0-6c5b-49d4-b4a4-d95c809d1335" providerId="ADAL" clId="{51BBD4B8-CCAD-4FDD-B1FF-C2606E2797D0}" dt="2024-12-03T12:29:43.624" v="7078" actId="1076"/>
          <ac:spMkLst>
            <pc:docMk/>
            <pc:sldMk cId="3882513931" sldId="483"/>
            <ac:spMk id="22" creationId="{3B851276-EFC8-4DCA-19A5-3FF5D3CF87E7}"/>
          </ac:spMkLst>
        </pc:spChg>
        <pc:spChg chg="add mod">
          <ac:chgData name="Clara Andrada Monrós" userId="ecb7c3c0-6c5b-49d4-b4a4-d95c809d1335" providerId="ADAL" clId="{51BBD4B8-CCAD-4FDD-B1FF-C2606E2797D0}" dt="2024-12-03T12:29:43.624" v="7078" actId="1076"/>
          <ac:spMkLst>
            <pc:docMk/>
            <pc:sldMk cId="3882513931" sldId="483"/>
            <ac:spMk id="23" creationId="{31ECE6C8-193A-C103-475F-8D7DDC0E7456}"/>
          </ac:spMkLst>
        </pc:spChg>
        <pc:spChg chg="add mod ord">
          <ac:chgData name="Clara Andrada Monrós" userId="ecb7c3c0-6c5b-49d4-b4a4-d95c809d1335" providerId="ADAL" clId="{51BBD4B8-CCAD-4FDD-B1FF-C2606E2797D0}" dt="2024-12-03T12:29:43.624" v="7078" actId="1076"/>
          <ac:spMkLst>
            <pc:docMk/>
            <pc:sldMk cId="3882513931" sldId="483"/>
            <ac:spMk id="28" creationId="{4A45C470-B0B9-865E-0300-920318590E8A}"/>
          </ac:spMkLst>
        </pc:spChg>
        <pc:picChg chg="add mod">
          <ac:chgData name="Clara Andrada Monrós" userId="ecb7c3c0-6c5b-49d4-b4a4-d95c809d1335" providerId="ADAL" clId="{51BBD4B8-CCAD-4FDD-B1FF-C2606E2797D0}" dt="2024-12-03T12:29:43.624" v="7078" actId="1076"/>
          <ac:picMkLst>
            <pc:docMk/>
            <pc:sldMk cId="3882513931" sldId="483"/>
            <ac:picMk id="24" creationId="{05A10AEC-4934-D310-6498-29399568B981}"/>
          </ac:picMkLst>
        </pc:picChg>
        <pc:picChg chg="add mod">
          <ac:chgData name="Clara Andrada Monrós" userId="ecb7c3c0-6c5b-49d4-b4a4-d95c809d1335" providerId="ADAL" clId="{51BBD4B8-CCAD-4FDD-B1FF-C2606E2797D0}" dt="2024-12-03T12:29:43.624" v="7078" actId="1076"/>
          <ac:picMkLst>
            <pc:docMk/>
            <pc:sldMk cId="3882513931" sldId="483"/>
            <ac:picMk id="25" creationId="{DD0EDCEF-29C0-46A5-47F4-F0528F590EC6}"/>
          </ac:picMkLst>
        </pc:picChg>
        <pc:picChg chg="add mod">
          <ac:chgData name="Clara Andrada Monrós" userId="ecb7c3c0-6c5b-49d4-b4a4-d95c809d1335" providerId="ADAL" clId="{51BBD4B8-CCAD-4FDD-B1FF-C2606E2797D0}" dt="2024-12-03T12:29:43.624" v="7078" actId="1076"/>
          <ac:picMkLst>
            <pc:docMk/>
            <pc:sldMk cId="3882513931" sldId="483"/>
            <ac:picMk id="26" creationId="{9687F0B4-5793-D594-C682-0A686EA1BFAC}"/>
          </ac:picMkLst>
        </pc:picChg>
        <pc:picChg chg="add mod">
          <ac:chgData name="Clara Andrada Monrós" userId="ecb7c3c0-6c5b-49d4-b4a4-d95c809d1335" providerId="ADAL" clId="{51BBD4B8-CCAD-4FDD-B1FF-C2606E2797D0}" dt="2024-12-03T12:29:43.624" v="7078" actId="1076"/>
          <ac:picMkLst>
            <pc:docMk/>
            <pc:sldMk cId="3882513931" sldId="483"/>
            <ac:picMk id="27" creationId="{A94C65E0-1213-8734-D550-837AB5D98ACC}"/>
          </ac:picMkLst>
        </pc:picChg>
      </pc:sldChg>
      <pc:sldChg chg="addSp delSp modSp add mod">
        <pc:chgData name="Clara Andrada Monrós" userId="ecb7c3c0-6c5b-49d4-b4a4-d95c809d1335" providerId="ADAL" clId="{51BBD4B8-CCAD-4FDD-B1FF-C2606E2797D0}" dt="2024-12-03T12:00:58.898" v="6776" actId="14100"/>
        <pc:sldMkLst>
          <pc:docMk/>
          <pc:sldMk cId="1536175863" sldId="484"/>
        </pc:sldMkLst>
        <pc:spChg chg="mod">
          <ac:chgData name="Clara Andrada Monrós" userId="ecb7c3c0-6c5b-49d4-b4a4-d95c809d1335" providerId="ADAL" clId="{51BBD4B8-CCAD-4FDD-B1FF-C2606E2797D0}" dt="2024-12-03T10:05:25.255" v="5750" actId="11"/>
          <ac:spMkLst>
            <pc:docMk/>
            <pc:sldMk cId="1536175863" sldId="484"/>
            <ac:spMk id="10" creationId="{58F6E9A9-BE00-1C38-A08D-BBAF2AB2BD4A}"/>
          </ac:spMkLst>
        </pc:spChg>
        <pc:spChg chg="add mod">
          <ac:chgData name="Clara Andrada Monrós" userId="ecb7c3c0-6c5b-49d4-b4a4-d95c809d1335" providerId="ADAL" clId="{51BBD4B8-CCAD-4FDD-B1FF-C2606E2797D0}" dt="2024-12-03T10:10:33.449" v="6161" actId="20577"/>
          <ac:spMkLst>
            <pc:docMk/>
            <pc:sldMk cId="1536175863" sldId="484"/>
            <ac:spMk id="11" creationId="{4A9B39FD-18B7-99C5-18FD-B0E8EFE68421}"/>
          </ac:spMkLst>
        </pc:spChg>
        <pc:spChg chg="mod">
          <ac:chgData name="Clara Andrada Monrós" userId="ecb7c3c0-6c5b-49d4-b4a4-d95c809d1335" providerId="ADAL" clId="{51BBD4B8-CCAD-4FDD-B1FF-C2606E2797D0}" dt="2024-12-03T11:59:59.204" v="6766" actId="1076"/>
          <ac:spMkLst>
            <pc:docMk/>
            <pc:sldMk cId="1536175863" sldId="484"/>
            <ac:spMk id="16" creationId="{8AAB173A-4AFE-0FD1-F934-708E4069C23C}"/>
          </ac:spMkLst>
        </pc:spChg>
        <pc:spChg chg="mod">
          <ac:chgData name="Clara Andrada Monrós" userId="ecb7c3c0-6c5b-49d4-b4a4-d95c809d1335" providerId="ADAL" clId="{51BBD4B8-CCAD-4FDD-B1FF-C2606E2797D0}" dt="2024-12-03T11:56:08.572" v="6692" actId="1076"/>
          <ac:spMkLst>
            <pc:docMk/>
            <pc:sldMk cId="1536175863" sldId="484"/>
            <ac:spMk id="18" creationId="{BC2CFD1F-6A94-5C8C-6DB7-01C4ACED9692}"/>
          </ac:spMkLst>
        </pc:spChg>
        <pc:spChg chg="mod">
          <ac:chgData name="Clara Andrada Monrós" userId="ecb7c3c0-6c5b-49d4-b4a4-d95c809d1335" providerId="ADAL" clId="{51BBD4B8-CCAD-4FDD-B1FF-C2606E2797D0}" dt="2024-12-03T11:43:13.677" v="6421" actId="403"/>
          <ac:spMkLst>
            <pc:docMk/>
            <pc:sldMk cId="1536175863" sldId="484"/>
            <ac:spMk id="26" creationId="{9C2D2F7C-6031-1621-E1E4-312864B646BE}"/>
          </ac:spMkLst>
        </pc:spChg>
        <pc:spChg chg="mod">
          <ac:chgData name="Clara Andrada Monrós" userId="ecb7c3c0-6c5b-49d4-b4a4-d95c809d1335" providerId="ADAL" clId="{51BBD4B8-CCAD-4FDD-B1FF-C2606E2797D0}" dt="2024-12-03T11:48:38.267" v="6488" actId="1076"/>
          <ac:spMkLst>
            <pc:docMk/>
            <pc:sldMk cId="1536175863" sldId="484"/>
            <ac:spMk id="28" creationId="{A4EBC385-DC97-6ABA-E881-CC3D1143ED2D}"/>
          </ac:spMkLst>
        </pc:spChg>
        <pc:spChg chg="add mod">
          <ac:chgData name="Clara Andrada Monrós" userId="ecb7c3c0-6c5b-49d4-b4a4-d95c809d1335" providerId="ADAL" clId="{51BBD4B8-CCAD-4FDD-B1FF-C2606E2797D0}" dt="2024-12-03T11:54:50.362" v="6637" actId="20577"/>
          <ac:spMkLst>
            <pc:docMk/>
            <pc:sldMk cId="1536175863" sldId="484"/>
            <ac:spMk id="51" creationId="{89871460-BE93-AA98-158F-94506F5DD0DD}"/>
          </ac:spMkLst>
        </pc:spChg>
        <pc:spChg chg="add mod">
          <ac:chgData name="Clara Andrada Monrós" userId="ecb7c3c0-6c5b-49d4-b4a4-d95c809d1335" providerId="ADAL" clId="{51BBD4B8-CCAD-4FDD-B1FF-C2606E2797D0}" dt="2024-12-03T12:00:41.238" v="6774" actId="14100"/>
          <ac:spMkLst>
            <pc:docMk/>
            <pc:sldMk cId="1536175863" sldId="484"/>
            <ac:spMk id="60" creationId="{423E2CE9-D4E6-17F2-166D-C73C3EDE5664}"/>
          </ac:spMkLst>
        </pc:spChg>
        <pc:spChg chg="add mod">
          <ac:chgData name="Clara Andrada Monrós" userId="ecb7c3c0-6c5b-49d4-b4a4-d95c809d1335" providerId="ADAL" clId="{51BBD4B8-CCAD-4FDD-B1FF-C2606E2797D0}" dt="2024-12-03T11:38:44.336" v="6405" actId="1076"/>
          <ac:spMkLst>
            <pc:docMk/>
            <pc:sldMk cId="1536175863" sldId="484"/>
            <ac:spMk id="61" creationId="{89831208-95A4-1CEC-5159-CAACDF813263}"/>
          </ac:spMkLst>
        </pc:spChg>
        <pc:spChg chg="add mod">
          <ac:chgData name="Clara Andrada Monrós" userId="ecb7c3c0-6c5b-49d4-b4a4-d95c809d1335" providerId="ADAL" clId="{51BBD4B8-CCAD-4FDD-B1FF-C2606E2797D0}" dt="2024-12-03T12:00:58.898" v="6776" actId="14100"/>
          <ac:spMkLst>
            <pc:docMk/>
            <pc:sldMk cId="1536175863" sldId="484"/>
            <ac:spMk id="62" creationId="{3421FDD6-14DD-267A-49D5-8D7D34FEB145}"/>
          </ac:spMkLst>
        </pc:spChg>
        <pc:spChg chg="add mod">
          <ac:chgData name="Clara Andrada Monrós" userId="ecb7c3c0-6c5b-49d4-b4a4-d95c809d1335" providerId="ADAL" clId="{51BBD4B8-CCAD-4FDD-B1FF-C2606E2797D0}" dt="2024-12-03T11:39:48.306" v="6420" actId="1076"/>
          <ac:spMkLst>
            <pc:docMk/>
            <pc:sldMk cId="1536175863" sldId="484"/>
            <ac:spMk id="63" creationId="{AB722ABB-3056-82E3-4FEB-F055BE428FE6}"/>
          </ac:spMkLst>
        </pc:spChg>
        <pc:spChg chg="add mod">
          <ac:chgData name="Clara Andrada Monrós" userId="ecb7c3c0-6c5b-49d4-b4a4-d95c809d1335" providerId="ADAL" clId="{51BBD4B8-CCAD-4FDD-B1FF-C2606E2797D0}" dt="2024-12-03T11:51:25.947" v="6551" actId="1076"/>
          <ac:spMkLst>
            <pc:docMk/>
            <pc:sldMk cId="1536175863" sldId="484"/>
            <ac:spMk id="69" creationId="{4B5C1966-6141-6238-C241-C2AD45BDA347}"/>
          </ac:spMkLst>
        </pc:spChg>
        <pc:spChg chg="add mod">
          <ac:chgData name="Clara Andrada Monrós" userId="ecb7c3c0-6c5b-49d4-b4a4-d95c809d1335" providerId="ADAL" clId="{51BBD4B8-CCAD-4FDD-B1FF-C2606E2797D0}" dt="2024-12-03T11:59:05.359" v="6735" actId="1076"/>
          <ac:spMkLst>
            <pc:docMk/>
            <pc:sldMk cId="1536175863" sldId="484"/>
            <ac:spMk id="73" creationId="{8668D742-379C-77FA-169E-E9E7D811F769}"/>
          </ac:spMkLst>
        </pc:spChg>
        <pc:grpChg chg="add mod">
          <ac:chgData name="Clara Andrada Monrós" userId="ecb7c3c0-6c5b-49d4-b4a4-d95c809d1335" providerId="ADAL" clId="{51BBD4B8-CCAD-4FDD-B1FF-C2606E2797D0}" dt="2024-12-03T11:18:51.950" v="6174" actId="11530"/>
          <ac:grpSpMkLst>
            <pc:docMk/>
            <pc:sldMk cId="1536175863" sldId="484"/>
            <ac:grpSpMk id="13" creationId="{21F3CA6F-76CF-7C28-AE53-45EA23DD733C}"/>
          </ac:grpSpMkLst>
        </pc:grpChg>
        <pc:grpChg chg="mod">
          <ac:chgData name="Clara Andrada Monrós" userId="ecb7c3c0-6c5b-49d4-b4a4-d95c809d1335" providerId="ADAL" clId="{51BBD4B8-CCAD-4FDD-B1FF-C2606E2797D0}" dt="2024-12-03T11:18:51.950" v="6174" actId="11530"/>
          <ac:grpSpMkLst>
            <pc:docMk/>
            <pc:sldMk cId="1536175863" sldId="484"/>
            <ac:grpSpMk id="22" creationId="{AFFB4CE7-D373-4604-8B40-06A6237F4F81}"/>
          </ac:grpSpMkLst>
        </pc:grpChg>
        <pc:graphicFrameChg chg="mod">
          <ac:chgData name="Clara Andrada Monrós" userId="ecb7c3c0-6c5b-49d4-b4a4-d95c809d1335" providerId="ADAL" clId="{51BBD4B8-CCAD-4FDD-B1FF-C2606E2797D0}" dt="2024-12-03T11:30:14.665" v="6364" actId="108"/>
          <ac:graphicFrameMkLst>
            <pc:docMk/>
            <pc:sldMk cId="1536175863" sldId="484"/>
            <ac:graphicFrameMk id="25" creationId="{BB3FF608-F3F1-F458-7CBD-AF2132F72A7D}"/>
          </ac:graphicFrameMkLst>
        </pc:graphicFrameChg>
        <pc:picChg chg="add mod">
          <ac:chgData name="Clara Andrada Monrós" userId="ecb7c3c0-6c5b-49d4-b4a4-d95c809d1335" providerId="ADAL" clId="{51BBD4B8-CCAD-4FDD-B1FF-C2606E2797D0}" dt="2024-12-03T11:34:44.465" v="6384" actId="1076"/>
          <ac:picMkLst>
            <pc:docMk/>
            <pc:sldMk cId="1536175863" sldId="484"/>
            <ac:picMk id="58" creationId="{FB7FEBF6-C595-B675-ACE3-B8AC3306880B}"/>
          </ac:picMkLst>
        </pc:picChg>
        <pc:cxnChg chg="mod">
          <ac:chgData name="Clara Andrada Monrós" userId="ecb7c3c0-6c5b-49d4-b4a4-d95c809d1335" providerId="ADAL" clId="{51BBD4B8-CCAD-4FDD-B1FF-C2606E2797D0}" dt="2024-12-03T11:18:51.950" v="6174" actId="11530"/>
          <ac:cxnSpMkLst>
            <pc:docMk/>
            <pc:sldMk cId="1536175863" sldId="484"/>
            <ac:cxnSpMk id="38" creationId="{1D67DA4A-4FCF-6B5D-C93E-976A9E2B2C8C}"/>
          </ac:cxnSpMkLst>
        </pc:cxnChg>
        <pc:cxnChg chg="mod">
          <ac:chgData name="Clara Andrada Monrós" userId="ecb7c3c0-6c5b-49d4-b4a4-d95c809d1335" providerId="ADAL" clId="{51BBD4B8-CCAD-4FDD-B1FF-C2606E2797D0}" dt="2024-12-03T11:18:51.950" v="6174" actId="11530"/>
          <ac:cxnSpMkLst>
            <pc:docMk/>
            <pc:sldMk cId="1536175863" sldId="484"/>
            <ac:cxnSpMk id="39" creationId="{1FA2E5F7-85B5-0B94-5A3A-D5A7FA7BC5C2}"/>
          </ac:cxnSpMkLst>
        </pc:cxnChg>
        <pc:cxnChg chg="mod">
          <ac:chgData name="Clara Andrada Monrós" userId="ecb7c3c0-6c5b-49d4-b4a4-d95c809d1335" providerId="ADAL" clId="{51BBD4B8-CCAD-4FDD-B1FF-C2606E2797D0}" dt="2024-12-03T11:18:51.950" v="6174" actId="11530"/>
          <ac:cxnSpMkLst>
            <pc:docMk/>
            <pc:sldMk cId="1536175863" sldId="484"/>
            <ac:cxnSpMk id="40" creationId="{29E9813E-6696-93FD-A8A3-34910E69BDDB}"/>
          </ac:cxnSpMkLst>
        </pc:cxnChg>
        <pc:cxnChg chg="mod">
          <ac:chgData name="Clara Andrada Monrós" userId="ecb7c3c0-6c5b-49d4-b4a4-d95c809d1335" providerId="ADAL" clId="{51BBD4B8-CCAD-4FDD-B1FF-C2606E2797D0}" dt="2024-12-03T11:18:51.950" v="6174" actId="11530"/>
          <ac:cxnSpMkLst>
            <pc:docMk/>
            <pc:sldMk cId="1536175863" sldId="484"/>
            <ac:cxnSpMk id="41" creationId="{6CE26669-2352-3668-3657-BD17F4A0730E}"/>
          </ac:cxnSpMkLst>
        </pc:cxnChg>
        <pc:cxnChg chg="mod">
          <ac:chgData name="Clara Andrada Monrós" userId="ecb7c3c0-6c5b-49d4-b4a4-d95c809d1335" providerId="ADAL" clId="{51BBD4B8-CCAD-4FDD-B1FF-C2606E2797D0}" dt="2024-12-03T11:18:51.950" v="6174" actId="11530"/>
          <ac:cxnSpMkLst>
            <pc:docMk/>
            <pc:sldMk cId="1536175863" sldId="484"/>
            <ac:cxnSpMk id="42" creationId="{5878F3CC-C6E0-E186-F6A7-14658377D77B}"/>
          </ac:cxnSpMkLst>
        </pc:cxnChg>
        <pc:cxnChg chg="mod">
          <ac:chgData name="Clara Andrada Monrós" userId="ecb7c3c0-6c5b-49d4-b4a4-d95c809d1335" providerId="ADAL" clId="{51BBD4B8-CCAD-4FDD-B1FF-C2606E2797D0}" dt="2024-12-03T11:18:51.950" v="6174" actId="11530"/>
          <ac:cxnSpMkLst>
            <pc:docMk/>
            <pc:sldMk cId="1536175863" sldId="484"/>
            <ac:cxnSpMk id="43" creationId="{06A72711-3FD2-FDEE-F53C-B9EEF1ACE2BB}"/>
          </ac:cxnSpMkLst>
        </pc:cxnChg>
        <pc:cxnChg chg="mod">
          <ac:chgData name="Clara Andrada Monrós" userId="ecb7c3c0-6c5b-49d4-b4a4-d95c809d1335" providerId="ADAL" clId="{51BBD4B8-CCAD-4FDD-B1FF-C2606E2797D0}" dt="2024-12-03T11:18:51.950" v="6174" actId="11530"/>
          <ac:cxnSpMkLst>
            <pc:docMk/>
            <pc:sldMk cId="1536175863" sldId="484"/>
            <ac:cxnSpMk id="44" creationId="{0026F70D-F105-6FBB-E91D-E39F68B4556D}"/>
          </ac:cxnSpMkLst>
        </pc:cxnChg>
        <pc:cxnChg chg="mod">
          <ac:chgData name="Clara Andrada Monrós" userId="ecb7c3c0-6c5b-49d4-b4a4-d95c809d1335" providerId="ADAL" clId="{51BBD4B8-CCAD-4FDD-B1FF-C2606E2797D0}" dt="2024-12-03T11:18:51.950" v="6174" actId="11530"/>
          <ac:cxnSpMkLst>
            <pc:docMk/>
            <pc:sldMk cId="1536175863" sldId="484"/>
            <ac:cxnSpMk id="45" creationId="{72228944-9756-813D-225C-92A27D61D0B2}"/>
          </ac:cxnSpMkLst>
        </pc:cxnChg>
        <pc:cxnChg chg="mod">
          <ac:chgData name="Clara Andrada Monrós" userId="ecb7c3c0-6c5b-49d4-b4a4-d95c809d1335" providerId="ADAL" clId="{51BBD4B8-CCAD-4FDD-B1FF-C2606E2797D0}" dt="2024-12-03T11:18:51.950" v="6174" actId="11530"/>
          <ac:cxnSpMkLst>
            <pc:docMk/>
            <pc:sldMk cId="1536175863" sldId="484"/>
            <ac:cxnSpMk id="46" creationId="{71A06624-98F8-E0FA-EFDD-786B53F2B308}"/>
          </ac:cxnSpMkLst>
        </pc:cxnChg>
        <pc:cxnChg chg="mod ord">
          <ac:chgData name="Clara Andrada Monrós" userId="ecb7c3c0-6c5b-49d4-b4a4-d95c809d1335" providerId="ADAL" clId="{51BBD4B8-CCAD-4FDD-B1FF-C2606E2797D0}" dt="2024-12-03T11:49:33.717" v="6496" actId="166"/>
          <ac:cxnSpMkLst>
            <pc:docMk/>
            <pc:sldMk cId="1536175863" sldId="484"/>
            <ac:cxnSpMk id="47" creationId="{7138CBDB-7244-1397-5493-10970199EAF8}"/>
          </ac:cxnSpMkLst>
        </pc:cxnChg>
        <pc:cxnChg chg="mod">
          <ac:chgData name="Clara Andrada Monrós" userId="ecb7c3c0-6c5b-49d4-b4a4-d95c809d1335" providerId="ADAL" clId="{51BBD4B8-CCAD-4FDD-B1FF-C2606E2797D0}" dt="2024-12-03T11:54:30.682" v="6558" actId="208"/>
          <ac:cxnSpMkLst>
            <pc:docMk/>
            <pc:sldMk cId="1536175863" sldId="484"/>
            <ac:cxnSpMk id="49" creationId="{0F9C7CD8-D701-9FCB-42F1-5EFB3DF6E3E4}"/>
          </ac:cxnSpMkLst>
        </pc:cxnChg>
        <pc:cxnChg chg="add mod">
          <ac:chgData name="Clara Andrada Monrós" userId="ecb7c3c0-6c5b-49d4-b4a4-d95c809d1335" providerId="ADAL" clId="{51BBD4B8-CCAD-4FDD-B1FF-C2606E2797D0}" dt="2024-12-03T11:50:58.347" v="6505" actId="1076"/>
          <ac:cxnSpMkLst>
            <pc:docMk/>
            <pc:sldMk cId="1536175863" sldId="484"/>
            <ac:cxnSpMk id="68" creationId="{86A70A49-FE7F-D6BB-C931-FCE793B98928}"/>
          </ac:cxnSpMkLst>
        </pc:cxnChg>
        <pc:cxnChg chg="add mod">
          <ac:chgData name="Clara Andrada Monrós" userId="ecb7c3c0-6c5b-49d4-b4a4-d95c809d1335" providerId="ADAL" clId="{51BBD4B8-CCAD-4FDD-B1FF-C2606E2797D0}" dt="2024-12-03T11:56:18.273" v="6695" actId="208"/>
          <ac:cxnSpMkLst>
            <pc:docMk/>
            <pc:sldMk cId="1536175863" sldId="484"/>
            <ac:cxnSpMk id="72" creationId="{7AD878CD-1FEE-6621-EC1E-A6B30AB1DA29}"/>
          </ac:cxnSpMkLst>
        </pc:cxnChg>
        <pc:cxnChg chg="add mod">
          <ac:chgData name="Clara Andrada Monrós" userId="ecb7c3c0-6c5b-49d4-b4a4-d95c809d1335" providerId="ADAL" clId="{51BBD4B8-CCAD-4FDD-B1FF-C2606E2797D0}" dt="2024-12-03T11:59:03.781" v="6734" actId="1076"/>
          <ac:cxnSpMkLst>
            <pc:docMk/>
            <pc:sldMk cId="1536175863" sldId="484"/>
            <ac:cxnSpMk id="74" creationId="{7738C67B-16AB-A884-4B4B-CD75D0D53A2D}"/>
          </ac:cxnSpMkLst>
        </pc:cxnChg>
        <pc:cxnChg chg="add mod">
          <ac:chgData name="Clara Andrada Monrós" userId="ecb7c3c0-6c5b-49d4-b4a4-d95c809d1335" providerId="ADAL" clId="{51BBD4B8-CCAD-4FDD-B1FF-C2606E2797D0}" dt="2024-12-03T12:00:21.155" v="6773" actId="14100"/>
          <ac:cxnSpMkLst>
            <pc:docMk/>
            <pc:sldMk cId="1536175863" sldId="484"/>
            <ac:cxnSpMk id="75" creationId="{EEF6186A-B730-9CB5-DAC3-3B752FF3519E}"/>
          </ac:cxnSpMkLst>
        </pc:cxnChg>
      </pc:sldChg>
      <pc:sldChg chg="modSp add mod">
        <pc:chgData name="Clara Andrada Monrós" userId="ecb7c3c0-6c5b-49d4-b4a4-d95c809d1335" providerId="ADAL" clId="{51BBD4B8-CCAD-4FDD-B1FF-C2606E2797D0}" dt="2024-12-03T12:21:08.294" v="6985" actId="1076"/>
        <pc:sldMkLst>
          <pc:docMk/>
          <pc:sldMk cId="333236374" sldId="485"/>
        </pc:sldMkLst>
        <pc:spChg chg="mod">
          <ac:chgData name="Clara Andrada Monrós" userId="ecb7c3c0-6c5b-49d4-b4a4-d95c809d1335" providerId="ADAL" clId="{51BBD4B8-CCAD-4FDD-B1FF-C2606E2797D0}" dt="2024-12-03T12:21:00.881" v="6984" actId="14100"/>
          <ac:spMkLst>
            <pc:docMk/>
            <pc:sldMk cId="333236374" sldId="485"/>
            <ac:spMk id="4" creationId="{C39BD4D5-8F7B-A4D6-3E18-1339AEF854D4}"/>
          </ac:spMkLst>
        </pc:spChg>
        <pc:spChg chg="mod">
          <ac:chgData name="Clara Andrada Monrós" userId="ecb7c3c0-6c5b-49d4-b4a4-d95c809d1335" providerId="ADAL" clId="{51BBD4B8-CCAD-4FDD-B1FF-C2606E2797D0}" dt="2024-12-03T12:01:51.239" v="6832" actId="20577"/>
          <ac:spMkLst>
            <pc:docMk/>
            <pc:sldMk cId="333236374" sldId="485"/>
            <ac:spMk id="12" creationId="{9BAACAF5-B884-EE45-CD21-DFB40B542090}"/>
          </ac:spMkLst>
        </pc:spChg>
        <pc:graphicFrameChg chg="mod modGraphic">
          <ac:chgData name="Clara Andrada Monrós" userId="ecb7c3c0-6c5b-49d4-b4a4-d95c809d1335" providerId="ADAL" clId="{51BBD4B8-CCAD-4FDD-B1FF-C2606E2797D0}" dt="2024-12-03T12:21:08.294" v="6985" actId="1076"/>
          <ac:graphicFrameMkLst>
            <pc:docMk/>
            <pc:sldMk cId="333236374" sldId="485"/>
            <ac:graphicFrameMk id="14" creationId="{B85B6716-0FFD-C5BE-99E4-71735FC155CA}"/>
          </ac:graphicFrameMkLst>
        </pc:graphicFrameChg>
      </pc:sldChg>
      <pc:sldChg chg="addSp delSp modSp add mod">
        <pc:chgData name="Clara Andrada Monrós" userId="ecb7c3c0-6c5b-49d4-b4a4-d95c809d1335" providerId="ADAL" clId="{51BBD4B8-CCAD-4FDD-B1FF-C2606E2797D0}" dt="2024-12-03T12:30:55.617" v="7104" actId="6549"/>
        <pc:sldMkLst>
          <pc:docMk/>
          <pc:sldMk cId="3081444046" sldId="486"/>
        </pc:sldMkLst>
        <pc:spChg chg="add mod">
          <ac:chgData name="Clara Andrada Monrós" userId="ecb7c3c0-6c5b-49d4-b4a4-d95c809d1335" providerId="ADAL" clId="{51BBD4B8-CCAD-4FDD-B1FF-C2606E2797D0}" dt="2024-12-03T12:30:50.010" v="7103" actId="14100"/>
          <ac:spMkLst>
            <pc:docMk/>
            <pc:sldMk cId="3081444046" sldId="486"/>
            <ac:spMk id="4" creationId="{2E3E9A10-383A-F1EF-127F-05E34F043BA9}"/>
          </ac:spMkLst>
        </pc:spChg>
        <pc:spChg chg="mod">
          <ac:chgData name="Clara Andrada Monrós" userId="ecb7c3c0-6c5b-49d4-b4a4-d95c809d1335" providerId="ADAL" clId="{51BBD4B8-CCAD-4FDD-B1FF-C2606E2797D0}" dt="2024-12-03T12:30:29.740" v="7100" actId="20577"/>
          <ac:spMkLst>
            <pc:docMk/>
            <pc:sldMk cId="3081444046" sldId="486"/>
            <ac:spMk id="13" creationId="{73AE6C02-BF79-DE4B-D601-0820FDC53A76}"/>
          </ac:spMkLst>
        </pc:spChg>
        <pc:graphicFrameChg chg="add mod modGraphic">
          <ac:chgData name="Clara Andrada Monrós" userId="ecb7c3c0-6c5b-49d4-b4a4-d95c809d1335" providerId="ADAL" clId="{51BBD4B8-CCAD-4FDD-B1FF-C2606E2797D0}" dt="2024-12-03T12:30:55.617" v="7104" actId="6549"/>
          <ac:graphicFrameMkLst>
            <pc:docMk/>
            <pc:sldMk cId="3081444046" sldId="486"/>
            <ac:graphicFrameMk id="6" creationId="{DF7D2AB7-B5DA-A1F5-F743-578574957968}"/>
          </ac:graphicFrameMkLst>
        </pc:graphicFrameChg>
      </pc:sldChg>
      <pc:sldChg chg="addSp delSp modSp add mod">
        <pc:chgData name="Clara Andrada Monrós" userId="ecb7c3c0-6c5b-49d4-b4a4-d95c809d1335" providerId="ADAL" clId="{51BBD4B8-CCAD-4FDD-B1FF-C2606E2797D0}" dt="2024-12-03T12:38:31.860" v="7295" actId="20577"/>
        <pc:sldMkLst>
          <pc:docMk/>
          <pc:sldMk cId="3452264136" sldId="487"/>
        </pc:sldMkLst>
        <pc:spChg chg="add mod">
          <ac:chgData name="Clara Andrada Monrós" userId="ecb7c3c0-6c5b-49d4-b4a4-d95c809d1335" providerId="ADAL" clId="{51BBD4B8-CCAD-4FDD-B1FF-C2606E2797D0}" dt="2024-12-03T12:34:30.877" v="7155" actId="1076"/>
          <ac:spMkLst>
            <pc:docMk/>
            <pc:sldMk cId="3452264136" sldId="487"/>
            <ac:spMk id="10" creationId="{C62BBFD3-71EC-1D38-406E-EB620E592E91}"/>
          </ac:spMkLst>
        </pc:spChg>
        <pc:spChg chg="add mod">
          <ac:chgData name="Clara Andrada Monrós" userId="ecb7c3c0-6c5b-49d4-b4a4-d95c809d1335" providerId="ADAL" clId="{51BBD4B8-CCAD-4FDD-B1FF-C2606E2797D0}" dt="2024-12-03T12:34:30.877" v="7155" actId="1076"/>
          <ac:spMkLst>
            <pc:docMk/>
            <pc:sldMk cId="3452264136" sldId="487"/>
            <ac:spMk id="12" creationId="{0BDDB3B7-520A-C264-37B6-A9124EB9FCAE}"/>
          </ac:spMkLst>
        </pc:spChg>
        <pc:spChg chg="mod">
          <ac:chgData name="Clara Andrada Monrós" userId="ecb7c3c0-6c5b-49d4-b4a4-d95c809d1335" providerId="ADAL" clId="{51BBD4B8-CCAD-4FDD-B1FF-C2606E2797D0}" dt="2024-12-03T12:38:31.860" v="7295" actId="20577"/>
          <ac:spMkLst>
            <pc:docMk/>
            <pc:sldMk cId="3452264136" sldId="487"/>
            <ac:spMk id="13" creationId="{3E798513-DE05-3833-6944-58949461C91B}"/>
          </ac:spMkLst>
        </pc:spChg>
        <pc:spChg chg="add mod">
          <ac:chgData name="Clara Andrada Monrós" userId="ecb7c3c0-6c5b-49d4-b4a4-d95c809d1335" providerId="ADAL" clId="{51BBD4B8-CCAD-4FDD-B1FF-C2606E2797D0}" dt="2024-12-03T12:34:30.877" v="7155" actId="1076"/>
          <ac:spMkLst>
            <pc:docMk/>
            <pc:sldMk cId="3452264136" sldId="487"/>
            <ac:spMk id="14" creationId="{AF3A8D8F-3492-5ABB-F289-13E8823F6D9A}"/>
          </ac:spMkLst>
        </pc:spChg>
        <pc:spChg chg="add mod">
          <ac:chgData name="Clara Andrada Monrós" userId="ecb7c3c0-6c5b-49d4-b4a4-d95c809d1335" providerId="ADAL" clId="{51BBD4B8-CCAD-4FDD-B1FF-C2606E2797D0}" dt="2024-12-03T12:34:30.877" v="7155" actId="1076"/>
          <ac:spMkLst>
            <pc:docMk/>
            <pc:sldMk cId="3452264136" sldId="487"/>
            <ac:spMk id="15" creationId="{FDA06F1A-A08F-CFCC-81A0-4FA316E61022}"/>
          </ac:spMkLst>
        </pc:spChg>
        <pc:spChg chg="add mod">
          <ac:chgData name="Clara Andrada Monrós" userId="ecb7c3c0-6c5b-49d4-b4a4-d95c809d1335" providerId="ADAL" clId="{51BBD4B8-CCAD-4FDD-B1FF-C2606E2797D0}" dt="2024-12-03T12:36:22.662" v="7217" actId="20577"/>
          <ac:spMkLst>
            <pc:docMk/>
            <pc:sldMk cId="3452264136" sldId="487"/>
            <ac:spMk id="17" creationId="{98B26226-0B56-D0CC-0F07-779985E4E0DA}"/>
          </ac:spMkLst>
        </pc:spChg>
        <pc:spChg chg="add mod">
          <ac:chgData name="Clara Andrada Monrós" userId="ecb7c3c0-6c5b-49d4-b4a4-d95c809d1335" providerId="ADAL" clId="{51BBD4B8-CCAD-4FDD-B1FF-C2606E2797D0}" dt="2024-12-03T12:36:19.742" v="7214" actId="20577"/>
          <ac:spMkLst>
            <pc:docMk/>
            <pc:sldMk cId="3452264136" sldId="487"/>
            <ac:spMk id="18" creationId="{90CDA856-A989-4858-23E5-E13ABF2A32DE}"/>
          </ac:spMkLst>
        </pc:spChg>
        <pc:spChg chg="add mod">
          <ac:chgData name="Clara Andrada Monrós" userId="ecb7c3c0-6c5b-49d4-b4a4-d95c809d1335" providerId="ADAL" clId="{51BBD4B8-CCAD-4FDD-B1FF-C2606E2797D0}" dt="2024-12-03T12:34:30.877" v="7155" actId="1076"/>
          <ac:spMkLst>
            <pc:docMk/>
            <pc:sldMk cId="3452264136" sldId="487"/>
            <ac:spMk id="19" creationId="{7BBA7702-8129-D7CD-A5B3-1DDE07CD75DE}"/>
          </ac:spMkLst>
        </pc:spChg>
        <pc:spChg chg="add mod">
          <ac:chgData name="Clara Andrada Monrós" userId="ecb7c3c0-6c5b-49d4-b4a4-d95c809d1335" providerId="ADAL" clId="{51BBD4B8-CCAD-4FDD-B1FF-C2606E2797D0}" dt="2024-12-03T12:34:30.877" v="7155" actId="1076"/>
          <ac:spMkLst>
            <pc:docMk/>
            <pc:sldMk cId="3452264136" sldId="487"/>
            <ac:spMk id="20" creationId="{1C811FBD-D542-4C11-7C82-1310DD404A2B}"/>
          </ac:spMkLst>
        </pc:spChg>
        <pc:spChg chg="add mod">
          <ac:chgData name="Clara Andrada Monrós" userId="ecb7c3c0-6c5b-49d4-b4a4-d95c809d1335" providerId="ADAL" clId="{51BBD4B8-CCAD-4FDD-B1FF-C2606E2797D0}" dt="2024-12-03T12:34:30.877" v="7155" actId="1076"/>
          <ac:spMkLst>
            <pc:docMk/>
            <pc:sldMk cId="3452264136" sldId="487"/>
            <ac:spMk id="21" creationId="{115E0782-ABE3-8E30-D661-36121E7CADC3}"/>
          </ac:spMkLst>
        </pc:spChg>
        <pc:spChg chg="add mod">
          <ac:chgData name="Clara Andrada Monrós" userId="ecb7c3c0-6c5b-49d4-b4a4-d95c809d1335" providerId="ADAL" clId="{51BBD4B8-CCAD-4FDD-B1FF-C2606E2797D0}" dt="2024-12-03T12:34:30.877" v="7155" actId="1076"/>
          <ac:spMkLst>
            <pc:docMk/>
            <pc:sldMk cId="3452264136" sldId="487"/>
            <ac:spMk id="22" creationId="{7AB43E07-BE78-9DC6-AECF-B6F76A72EBC6}"/>
          </ac:spMkLst>
        </pc:spChg>
        <pc:spChg chg="add mod">
          <ac:chgData name="Clara Andrada Monrós" userId="ecb7c3c0-6c5b-49d4-b4a4-d95c809d1335" providerId="ADAL" clId="{51BBD4B8-CCAD-4FDD-B1FF-C2606E2797D0}" dt="2024-12-03T12:34:30.877" v="7155" actId="1076"/>
          <ac:spMkLst>
            <pc:docMk/>
            <pc:sldMk cId="3452264136" sldId="487"/>
            <ac:spMk id="23" creationId="{D4BCD73A-8FAF-5F15-C52B-B23351050CA5}"/>
          </ac:spMkLst>
        </pc:spChg>
        <pc:spChg chg="add mod">
          <ac:chgData name="Clara Andrada Monrós" userId="ecb7c3c0-6c5b-49d4-b4a4-d95c809d1335" providerId="ADAL" clId="{51BBD4B8-CCAD-4FDD-B1FF-C2606E2797D0}" dt="2024-12-03T12:34:30.877" v="7155" actId="1076"/>
          <ac:spMkLst>
            <pc:docMk/>
            <pc:sldMk cId="3452264136" sldId="487"/>
            <ac:spMk id="25" creationId="{87EE1DC1-CD2A-4ADB-73CF-0F17A6061D4C}"/>
          </ac:spMkLst>
        </pc:spChg>
        <pc:spChg chg="add mod">
          <ac:chgData name="Clara Andrada Monrós" userId="ecb7c3c0-6c5b-49d4-b4a4-d95c809d1335" providerId="ADAL" clId="{51BBD4B8-CCAD-4FDD-B1FF-C2606E2797D0}" dt="2024-12-03T12:34:30.877" v="7155" actId="1076"/>
          <ac:spMkLst>
            <pc:docMk/>
            <pc:sldMk cId="3452264136" sldId="487"/>
            <ac:spMk id="26" creationId="{51145FBA-4362-7522-96B4-8C6AAB7DFAC9}"/>
          </ac:spMkLst>
        </pc:spChg>
        <pc:spChg chg="add mod">
          <ac:chgData name="Clara Andrada Monrós" userId="ecb7c3c0-6c5b-49d4-b4a4-d95c809d1335" providerId="ADAL" clId="{51BBD4B8-CCAD-4FDD-B1FF-C2606E2797D0}" dt="2024-12-03T12:34:30.877" v="7155" actId="1076"/>
          <ac:spMkLst>
            <pc:docMk/>
            <pc:sldMk cId="3452264136" sldId="487"/>
            <ac:spMk id="27" creationId="{6E96CD95-95CE-324A-0F5D-4F497DCD77C1}"/>
          </ac:spMkLst>
        </pc:spChg>
        <pc:spChg chg="add mod">
          <ac:chgData name="Clara Andrada Monrós" userId="ecb7c3c0-6c5b-49d4-b4a4-d95c809d1335" providerId="ADAL" clId="{51BBD4B8-CCAD-4FDD-B1FF-C2606E2797D0}" dt="2024-12-03T12:34:30.877" v="7155" actId="1076"/>
          <ac:spMkLst>
            <pc:docMk/>
            <pc:sldMk cId="3452264136" sldId="487"/>
            <ac:spMk id="28" creationId="{95467DEA-F67F-F652-7203-0785BE03BDEF}"/>
          </ac:spMkLst>
        </pc:spChg>
        <pc:spChg chg="add mod">
          <ac:chgData name="Clara Andrada Monrós" userId="ecb7c3c0-6c5b-49d4-b4a4-d95c809d1335" providerId="ADAL" clId="{51BBD4B8-CCAD-4FDD-B1FF-C2606E2797D0}" dt="2024-12-03T12:34:30.877" v="7155" actId="1076"/>
          <ac:spMkLst>
            <pc:docMk/>
            <pc:sldMk cId="3452264136" sldId="487"/>
            <ac:spMk id="29" creationId="{E47CC13A-7CAD-518A-C7EA-D74DBAB40A48}"/>
          </ac:spMkLst>
        </pc:spChg>
        <pc:spChg chg="add mod">
          <ac:chgData name="Clara Andrada Monrós" userId="ecb7c3c0-6c5b-49d4-b4a4-d95c809d1335" providerId="ADAL" clId="{51BBD4B8-CCAD-4FDD-B1FF-C2606E2797D0}" dt="2024-12-03T12:35:18.812" v="7189" actId="1076"/>
          <ac:spMkLst>
            <pc:docMk/>
            <pc:sldMk cId="3452264136" sldId="487"/>
            <ac:spMk id="30" creationId="{2A708EA9-2B46-996E-BE5D-BD0D6CEF647D}"/>
          </ac:spMkLst>
        </pc:spChg>
        <pc:spChg chg="add mod">
          <ac:chgData name="Clara Andrada Monrós" userId="ecb7c3c0-6c5b-49d4-b4a4-d95c809d1335" providerId="ADAL" clId="{51BBD4B8-CCAD-4FDD-B1FF-C2606E2797D0}" dt="2024-12-03T12:35:29.412" v="7191" actId="1076"/>
          <ac:spMkLst>
            <pc:docMk/>
            <pc:sldMk cId="3452264136" sldId="487"/>
            <ac:spMk id="31" creationId="{C7D908D1-FD52-325B-80CD-003C6FB12BD6}"/>
          </ac:spMkLst>
        </pc:spChg>
        <pc:spChg chg="add mod">
          <ac:chgData name="Clara Andrada Monrós" userId="ecb7c3c0-6c5b-49d4-b4a4-d95c809d1335" providerId="ADAL" clId="{51BBD4B8-CCAD-4FDD-B1FF-C2606E2797D0}" dt="2024-12-03T12:35:43.202" v="7194" actId="1076"/>
          <ac:spMkLst>
            <pc:docMk/>
            <pc:sldMk cId="3452264136" sldId="487"/>
            <ac:spMk id="32" creationId="{E655EB71-FF49-1417-26E4-0AA52AA78ABA}"/>
          </ac:spMkLst>
        </pc:spChg>
        <pc:spChg chg="add mod">
          <ac:chgData name="Clara Andrada Monrós" userId="ecb7c3c0-6c5b-49d4-b4a4-d95c809d1335" providerId="ADAL" clId="{51BBD4B8-CCAD-4FDD-B1FF-C2606E2797D0}" dt="2024-12-03T12:35:34.472" v="7192" actId="1076"/>
          <ac:spMkLst>
            <pc:docMk/>
            <pc:sldMk cId="3452264136" sldId="487"/>
            <ac:spMk id="33" creationId="{D9DD48AF-2B34-335C-79AE-F34E495651D7}"/>
          </ac:spMkLst>
        </pc:spChg>
        <pc:spChg chg="add mod">
          <ac:chgData name="Clara Andrada Monrós" userId="ecb7c3c0-6c5b-49d4-b4a4-d95c809d1335" providerId="ADAL" clId="{51BBD4B8-CCAD-4FDD-B1FF-C2606E2797D0}" dt="2024-12-03T12:34:37.614" v="7160" actId="20577"/>
          <ac:spMkLst>
            <pc:docMk/>
            <pc:sldMk cId="3452264136" sldId="487"/>
            <ac:spMk id="34" creationId="{5E547F92-6874-E69A-0C76-2F6F64F77F84}"/>
          </ac:spMkLst>
        </pc:spChg>
        <pc:spChg chg="add mod">
          <ac:chgData name="Clara Andrada Monrós" userId="ecb7c3c0-6c5b-49d4-b4a4-d95c809d1335" providerId="ADAL" clId="{51BBD4B8-CCAD-4FDD-B1FF-C2606E2797D0}" dt="2024-12-03T12:35:23.273" v="7190" actId="1076"/>
          <ac:spMkLst>
            <pc:docMk/>
            <pc:sldMk cId="3452264136" sldId="487"/>
            <ac:spMk id="35" creationId="{18A0A458-D78C-016B-5D5D-B8248955C81E}"/>
          </ac:spMkLst>
        </pc:spChg>
        <pc:spChg chg="add mod">
          <ac:chgData name="Clara Andrada Monrós" userId="ecb7c3c0-6c5b-49d4-b4a4-d95c809d1335" providerId="ADAL" clId="{51BBD4B8-CCAD-4FDD-B1FF-C2606E2797D0}" dt="2024-12-03T12:35:34.472" v="7192" actId="1076"/>
          <ac:spMkLst>
            <pc:docMk/>
            <pc:sldMk cId="3452264136" sldId="487"/>
            <ac:spMk id="36" creationId="{56D47DBB-95E0-86BD-F718-A5F3B55D8229}"/>
          </ac:spMkLst>
        </pc:spChg>
        <pc:spChg chg="add mod">
          <ac:chgData name="Clara Andrada Monrós" userId="ecb7c3c0-6c5b-49d4-b4a4-d95c809d1335" providerId="ADAL" clId="{51BBD4B8-CCAD-4FDD-B1FF-C2606E2797D0}" dt="2024-12-03T12:35:13.106" v="7188" actId="20577"/>
          <ac:spMkLst>
            <pc:docMk/>
            <pc:sldMk cId="3452264136" sldId="487"/>
            <ac:spMk id="37" creationId="{BB9C3AF4-39A2-F030-8A0E-B4093EF009D4}"/>
          </ac:spMkLst>
        </pc:spChg>
        <pc:spChg chg="add mod">
          <ac:chgData name="Clara Andrada Monrós" userId="ecb7c3c0-6c5b-49d4-b4a4-d95c809d1335" providerId="ADAL" clId="{51BBD4B8-CCAD-4FDD-B1FF-C2606E2797D0}" dt="2024-12-03T12:34:30.877" v="7155" actId="1076"/>
          <ac:spMkLst>
            <pc:docMk/>
            <pc:sldMk cId="3452264136" sldId="487"/>
            <ac:spMk id="38" creationId="{E0E552E5-28B4-0D20-3B00-48D7EF8F2319}"/>
          </ac:spMkLst>
        </pc:spChg>
        <pc:spChg chg="add mod">
          <ac:chgData name="Clara Andrada Monrós" userId="ecb7c3c0-6c5b-49d4-b4a4-d95c809d1335" providerId="ADAL" clId="{51BBD4B8-CCAD-4FDD-B1FF-C2606E2797D0}" dt="2024-12-03T12:34:30.877" v="7155" actId="1076"/>
          <ac:spMkLst>
            <pc:docMk/>
            <pc:sldMk cId="3452264136" sldId="487"/>
            <ac:spMk id="39" creationId="{A61B51E0-3888-F8E5-5906-53CAEAF31959}"/>
          </ac:spMkLst>
        </pc:spChg>
        <pc:spChg chg="add mod">
          <ac:chgData name="Clara Andrada Monrós" userId="ecb7c3c0-6c5b-49d4-b4a4-d95c809d1335" providerId="ADAL" clId="{51BBD4B8-CCAD-4FDD-B1FF-C2606E2797D0}" dt="2024-12-03T12:34:30.877" v="7155" actId="1076"/>
          <ac:spMkLst>
            <pc:docMk/>
            <pc:sldMk cId="3452264136" sldId="487"/>
            <ac:spMk id="40" creationId="{57705C76-FA36-A4C9-61A7-619138ED9966}"/>
          </ac:spMkLst>
        </pc:spChg>
        <pc:spChg chg="add mod">
          <ac:chgData name="Clara Andrada Monrós" userId="ecb7c3c0-6c5b-49d4-b4a4-d95c809d1335" providerId="ADAL" clId="{51BBD4B8-CCAD-4FDD-B1FF-C2606E2797D0}" dt="2024-12-03T12:34:30.877" v="7155" actId="1076"/>
          <ac:spMkLst>
            <pc:docMk/>
            <pc:sldMk cId="3452264136" sldId="487"/>
            <ac:spMk id="41" creationId="{8898DADE-1D55-B511-3774-CFE432F10754}"/>
          </ac:spMkLst>
        </pc:spChg>
        <pc:spChg chg="add mod">
          <ac:chgData name="Clara Andrada Monrós" userId="ecb7c3c0-6c5b-49d4-b4a4-d95c809d1335" providerId="ADAL" clId="{51BBD4B8-CCAD-4FDD-B1FF-C2606E2797D0}" dt="2024-12-03T12:34:30.877" v="7155" actId="1076"/>
          <ac:spMkLst>
            <pc:docMk/>
            <pc:sldMk cId="3452264136" sldId="487"/>
            <ac:spMk id="42" creationId="{5FE5E42D-FB88-A4F3-2E78-E603919B12FC}"/>
          </ac:spMkLst>
        </pc:spChg>
        <pc:spChg chg="add mod">
          <ac:chgData name="Clara Andrada Monrós" userId="ecb7c3c0-6c5b-49d4-b4a4-d95c809d1335" providerId="ADAL" clId="{51BBD4B8-CCAD-4FDD-B1FF-C2606E2797D0}" dt="2024-12-03T12:34:30.877" v="7155" actId="1076"/>
          <ac:spMkLst>
            <pc:docMk/>
            <pc:sldMk cId="3452264136" sldId="487"/>
            <ac:spMk id="43" creationId="{55D3FA58-113D-223C-3185-1317BD1A3E27}"/>
          </ac:spMkLst>
        </pc:spChg>
        <pc:spChg chg="add mod">
          <ac:chgData name="Clara Andrada Monrós" userId="ecb7c3c0-6c5b-49d4-b4a4-d95c809d1335" providerId="ADAL" clId="{51BBD4B8-CCAD-4FDD-B1FF-C2606E2797D0}" dt="2024-12-03T12:34:30.877" v="7155" actId="1076"/>
          <ac:spMkLst>
            <pc:docMk/>
            <pc:sldMk cId="3452264136" sldId="487"/>
            <ac:spMk id="44" creationId="{B2D9A3B0-0ED1-23C8-0AC1-6D0C94C6A6CB}"/>
          </ac:spMkLst>
        </pc:spChg>
        <pc:spChg chg="add mod">
          <ac:chgData name="Clara Andrada Monrós" userId="ecb7c3c0-6c5b-49d4-b4a4-d95c809d1335" providerId="ADAL" clId="{51BBD4B8-CCAD-4FDD-B1FF-C2606E2797D0}" dt="2024-12-03T12:34:30.877" v="7155" actId="1076"/>
          <ac:spMkLst>
            <pc:docMk/>
            <pc:sldMk cId="3452264136" sldId="487"/>
            <ac:spMk id="45" creationId="{5440528A-398F-0EC7-C4BA-77EC815A591E}"/>
          </ac:spMkLst>
        </pc:spChg>
        <pc:spChg chg="add mod">
          <ac:chgData name="Clara Andrada Monrós" userId="ecb7c3c0-6c5b-49d4-b4a4-d95c809d1335" providerId="ADAL" clId="{51BBD4B8-CCAD-4FDD-B1FF-C2606E2797D0}" dt="2024-12-03T12:34:30.877" v="7155" actId="1076"/>
          <ac:spMkLst>
            <pc:docMk/>
            <pc:sldMk cId="3452264136" sldId="487"/>
            <ac:spMk id="46" creationId="{62B059DB-91AF-14F2-346B-01BB8BECEA86}"/>
          </ac:spMkLst>
        </pc:spChg>
        <pc:spChg chg="add mod">
          <ac:chgData name="Clara Andrada Monrós" userId="ecb7c3c0-6c5b-49d4-b4a4-d95c809d1335" providerId="ADAL" clId="{51BBD4B8-CCAD-4FDD-B1FF-C2606E2797D0}" dt="2024-12-03T12:34:30.877" v="7155" actId="1076"/>
          <ac:spMkLst>
            <pc:docMk/>
            <pc:sldMk cId="3452264136" sldId="487"/>
            <ac:spMk id="47" creationId="{41DA3F49-7601-5579-CD9B-6F008D092F3F}"/>
          </ac:spMkLst>
        </pc:spChg>
        <pc:spChg chg="add mod">
          <ac:chgData name="Clara Andrada Monrós" userId="ecb7c3c0-6c5b-49d4-b4a4-d95c809d1335" providerId="ADAL" clId="{51BBD4B8-CCAD-4FDD-B1FF-C2606E2797D0}" dt="2024-12-03T12:34:30.877" v="7155" actId="1076"/>
          <ac:spMkLst>
            <pc:docMk/>
            <pc:sldMk cId="3452264136" sldId="487"/>
            <ac:spMk id="48" creationId="{649C689C-0DCC-AB58-4F1A-57B932165354}"/>
          </ac:spMkLst>
        </pc:spChg>
        <pc:spChg chg="add mod">
          <ac:chgData name="Clara Andrada Monrós" userId="ecb7c3c0-6c5b-49d4-b4a4-d95c809d1335" providerId="ADAL" clId="{51BBD4B8-CCAD-4FDD-B1FF-C2606E2797D0}" dt="2024-12-03T12:34:30.877" v="7155" actId="1076"/>
          <ac:spMkLst>
            <pc:docMk/>
            <pc:sldMk cId="3452264136" sldId="487"/>
            <ac:spMk id="49" creationId="{3F96D59A-31B8-3B61-E5E1-5EBFC1F35A84}"/>
          </ac:spMkLst>
        </pc:spChg>
        <pc:spChg chg="add mod">
          <ac:chgData name="Clara Andrada Monrós" userId="ecb7c3c0-6c5b-49d4-b4a4-d95c809d1335" providerId="ADAL" clId="{51BBD4B8-CCAD-4FDD-B1FF-C2606E2797D0}" dt="2024-12-03T12:34:30.877" v="7155" actId="1076"/>
          <ac:spMkLst>
            <pc:docMk/>
            <pc:sldMk cId="3452264136" sldId="487"/>
            <ac:spMk id="50" creationId="{F04C2EB1-8358-1FFF-5EBE-98EE44C397D6}"/>
          </ac:spMkLst>
        </pc:spChg>
        <pc:spChg chg="add mod">
          <ac:chgData name="Clara Andrada Monrós" userId="ecb7c3c0-6c5b-49d4-b4a4-d95c809d1335" providerId="ADAL" clId="{51BBD4B8-CCAD-4FDD-B1FF-C2606E2797D0}" dt="2024-12-03T12:34:30.877" v="7155" actId="1076"/>
          <ac:spMkLst>
            <pc:docMk/>
            <pc:sldMk cId="3452264136" sldId="487"/>
            <ac:spMk id="51" creationId="{BAE8A019-4B2B-536A-15D8-4626D53E0DD4}"/>
          </ac:spMkLst>
        </pc:spChg>
        <pc:spChg chg="add mod">
          <ac:chgData name="Clara Andrada Monrós" userId="ecb7c3c0-6c5b-49d4-b4a4-d95c809d1335" providerId="ADAL" clId="{51BBD4B8-CCAD-4FDD-B1FF-C2606E2797D0}" dt="2024-12-03T12:34:30.877" v="7155" actId="1076"/>
          <ac:spMkLst>
            <pc:docMk/>
            <pc:sldMk cId="3452264136" sldId="487"/>
            <ac:spMk id="52" creationId="{5E345C46-9386-F6FD-6146-60A1AA2619FE}"/>
          </ac:spMkLst>
        </pc:spChg>
        <pc:spChg chg="add mod">
          <ac:chgData name="Clara Andrada Monrós" userId="ecb7c3c0-6c5b-49d4-b4a4-d95c809d1335" providerId="ADAL" clId="{51BBD4B8-CCAD-4FDD-B1FF-C2606E2797D0}" dt="2024-12-03T12:34:30.877" v="7155" actId="1076"/>
          <ac:spMkLst>
            <pc:docMk/>
            <pc:sldMk cId="3452264136" sldId="487"/>
            <ac:spMk id="53" creationId="{A3FF15E1-838C-0C38-3B6A-AA6D35085686}"/>
          </ac:spMkLst>
        </pc:spChg>
        <pc:spChg chg="add mod">
          <ac:chgData name="Clara Andrada Monrós" userId="ecb7c3c0-6c5b-49d4-b4a4-d95c809d1335" providerId="ADAL" clId="{51BBD4B8-CCAD-4FDD-B1FF-C2606E2797D0}" dt="2024-12-03T12:34:30.877" v="7155" actId="1076"/>
          <ac:spMkLst>
            <pc:docMk/>
            <pc:sldMk cId="3452264136" sldId="487"/>
            <ac:spMk id="54" creationId="{9DE95DB0-BBCB-6ED6-A50B-735620B7919C}"/>
          </ac:spMkLst>
        </pc:spChg>
        <pc:spChg chg="add mod">
          <ac:chgData name="Clara Andrada Monrós" userId="ecb7c3c0-6c5b-49d4-b4a4-d95c809d1335" providerId="ADAL" clId="{51BBD4B8-CCAD-4FDD-B1FF-C2606E2797D0}" dt="2024-12-03T12:34:30.877" v="7155" actId="1076"/>
          <ac:spMkLst>
            <pc:docMk/>
            <pc:sldMk cId="3452264136" sldId="487"/>
            <ac:spMk id="55" creationId="{35FC0788-0AB5-EFFE-470F-310C0982986E}"/>
          </ac:spMkLst>
        </pc:spChg>
        <pc:spChg chg="add mod">
          <ac:chgData name="Clara Andrada Monrós" userId="ecb7c3c0-6c5b-49d4-b4a4-d95c809d1335" providerId="ADAL" clId="{51BBD4B8-CCAD-4FDD-B1FF-C2606E2797D0}" dt="2024-12-03T12:34:30.877" v="7155" actId="1076"/>
          <ac:spMkLst>
            <pc:docMk/>
            <pc:sldMk cId="3452264136" sldId="487"/>
            <ac:spMk id="56" creationId="{1D555335-8109-8F9F-CB5D-8612B8B79D22}"/>
          </ac:spMkLst>
        </pc:spChg>
        <pc:spChg chg="add mod">
          <ac:chgData name="Clara Andrada Monrós" userId="ecb7c3c0-6c5b-49d4-b4a4-d95c809d1335" providerId="ADAL" clId="{51BBD4B8-CCAD-4FDD-B1FF-C2606E2797D0}" dt="2024-12-03T12:34:30.877" v="7155" actId="1076"/>
          <ac:spMkLst>
            <pc:docMk/>
            <pc:sldMk cId="3452264136" sldId="487"/>
            <ac:spMk id="57" creationId="{ED17592C-4386-6475-BD29-237B18DE77FE}"/>
          </ac:spMkLst>
        </pc:spChg>
        <pc:spChg chg="add mod">
          <ac:chgData name="Clara Andrada Monrós" userId="ecb7c3c0-6c5b-49d4-b4a4-d95c809d1335" providerId="ADAL" clId="{51BBD4B8-CCAD-4FDD-B1FF-C2606E2797D0}" dt="2024-12-03T12:34:30.877" v="7155" actId="1076"/>
          <ac:spMkLst>
            <pc:docMk/>
            <pc:sldMk cId="3452264136" sldId="487"/>
            <ac:spMk id="58" creationId="{3A56AD14-14B7-9864-EDE3-B37EA8C57665}"/>
          </ac:spMkLst>
        </pc:spChg>
        <pc:spChg chg="add mod">
          <ac:chgData name="Clara Andrada Monrós" userId="ecb7c3c0-6c5b-49d4-b4a4-d95c809d1335" providerId="ADAL" clId="{51BBD4B8-CCAD-4FDD-B1FF-C2606E2797D0}" dt="2024-12-03T12:34:30.877" v="7155" actId="1076"/>
          <ac:spMkLst>
            <pc:docMk/>
            <pc:sldMk cId="3452264136" sldId="487"/>
            <ac:spMk id="59" creationId="{2D9519EF-825C-B87B-3F27-820EE064A4C8}"/>
          </ac:spMkLst>
        </pc:spChg>
        <pc:spChg chg="add mod">
          <ac:chgData name="Clara Andrada Monrós" userId="ecb7c3c0-6c5b-49d4-b4a4-d95c809d1335" providerId="ADAL" clId="{51BBD4B8-CCAD-4FDD-B1FF-C2606E2797D0}" dt="2024-12-03T12:34:30.877" v="7155" actId="1076"/>
          <ac:spMkLst>
            <pc:docMk/>
            <pc:sldMk cId="3452264136" sldId="487"/>
            <ac:spMk id="60" creationId="{81E68FC7-9EF8-D2C3-9D0B-0233F9F34BF9}"/>
          </ac:spMkLst>
        </pc:spChg>
        <pc:spChg chg="add mod">
          <ac:chgData name="Clara Andrada Monrós" userId="ecb7c3c0-6c5b-49d4-b4a4-d95c809d1335" providerId="ADAL" clId="{51BBD4B8-CCAD-4FDD-B1FF-C2606E2797D0}" dt="2024-12-03T12:34:30.877" v="7155" actId="1076"/>
          <ac:spMkLst>
            <pc:docMk/>
            <pc:sldMk cId="3452264136" sldId="487"/>
            <ac:spMk id="61" creationId="{07AF81F2-1768-0B7B-D9C8-9DFC86C631D2}"/>
          </ac:spMkLst>
        </pc:spChg>
        <pc:spChg chg="add mod">
          <ac:chgData name="Clara Andrada Monrós" userId="ecb7c3c0-6c5b-49d4-b4a4-d95c809d1335" providerId="ADAL" clId="{51BBD4B8-CCAD-4FDD-B1FF-C2606E2797D0}" dt="2024-12-03T12:34:30.877" v="7155" actId="1076"/>
          <ac:spMkLst>
            <pc:docMk/>
            <pc:sldMk cId="3452264136" sldId="487"/>
            <ac:spMk id="62" creationId="{7F03C6CF-BCAB-B25A-11A9-CC415D68B6F5}"/>
          </ac:spMkLst>
        </pc:spChg>
        <pc:spChg chg="add mod">
          <ac:chgData name="Clara Andrada Monrós" userId="ecb7c3c0-6c5b-49d4-b4a4-d95c809d1335" providerId="ADAL" clId="{51BBD4B8-CCAD-4FDD-B1FF-C2606E2797D0}" dt="2024-12-03T12:34:30.877" v="7155" actId="1076"/>
          <ac:spMkLst>
            <pc:docMk/>
            <pc:sldMk cId="3452264136" sldId="487"/>
            <ac:spMk id="63" creationId="{0085A0C4-2165-F48D-9A10-EE8250457E89}"/>
          </ac:spMkLst>
        </pc:spChg>
        <pc:spChg chg="add mod">
          <ac:chgData name="Clara Andrada Monrós" userId="ecb7c3c0-6c5b-49d4-b4a4-d95c809d1335" providerId="ADAL" clId="{51BBD4B8-CCAD-4FDD-B1FF-C2606E2797D0}" dt="2024-12-03T12:35:29.412" v="7191" actId="1076"/>
          <ac:spMkLst>
            <pc:docMk/>
            <pc:sldMk cId="3452264136" sldId="487"/>
            <ac:spMk id="64" creationId="{A7E293FD-E325-BB97-0BE6-942E5FAEBECD}"/>
          </ac:spMkLst>
        </pc:spChg>
        <pc:spChg chg="add mod">
          <ac:chgData name="Clara Andrada Monrós" userId="ecb7c3c0-6c5b-49d4-b4a4-d95c809d1335" providerId="ADAL" clId="{51BBD4B8-CCAD-4FDD-B1FF-C2606E2797D0}" dt="2024-12-03T12:36:16.422" v="7210" actId="20577"/>
          <ac:spMkLst>
            <pc:docMk/>
            <pc:sldMk cId="3452264136" sldId="487"/>
            <ac:spMk id="65" creationId="{C7F3F28A-1106-7A07-1918-5F1584619CBF}"/>
          </ac:spMkLst>
        </pc:spChg>
        <pc:spChg chg="add mod">
          <ac:chgData name="Clara Andrada Monrós" userId="ecb7c3c0-6c5b-49d4-b4a4-d95c809d1335" providerId="ADAL" clId="{51BBD4B8-CCAD-4FDD-B1FF-C2606E2797D0}" dt="2024-12-03T12:35:39.195" v="7193" actId="1076"/>
          <ac:spMkLst>
            <pc:docMk/>
            <pc:sldMk cId="3452264136" sldId="487"/>
            <ac:spMk id="66" creationId="{ED48EEF0-6EC8-B724-81DC-C11C9278F8A0}"/>
          </ac:spMkLst>
        </pc:spChg>
        <pc:spChg chg="add mod">
          <ac:chgData name="Clara Andrada Monrós" userId="ecb7c3c0-6c5b-49d4-b4a4-d95c809d1335" providerId="ADAL" clId="{51BBD4B8-CCAD-4FDD-B1FF-C2606E2797D0}" dt="2024-12-03T12:35:39.195" v="7193" actId="1076"/>
          <ac:spMkLst>
            <pc:docMk/>
            <pc:sldMk cId="3452264136" sldId="487"/>
            <ac:spMk id="67" creationId="{8DB824D1-9A94-236B-7703-94866B61269E}"/>
          </ac:spMkLst>
        </pc:spChg>
        <pc:spChg chg="add mod">
          <ac:chgData name="Clara Andrada Monrós" userId="ecb7c3c0-6c5b-49d4-b4a4-d95c809d1335" providerId="ADAL" clId="{51BBD4B8-CCAD-4FDD-B1FF-C2606E2797D0}" dt="2024-12-03T12:35:43.202" v="7194" actId="1076"/>
          <ac:spMkLst>
            <pc:docMk/>
            <pc:sldMk cId="3452264136" sldId="487"/>
            <ac:spMk id="68" creationId="{19DCC486-545B-137C-3E93-25941CEF9BF6}"/>
          </ac:spMkLst>
        </pc:spChg>
        <pc:spChg chg="add mod">
          <ac:chgData name="Clara Andrada Monrós" userId="ecb7c3c0-6c5b-49d4-b4a4-d95c809d1335" providerId="ADAL" clId="{51BBD4B8-CCAD-4FDD-B1FF-C2606E2797D0}" dt="2024-12-03T12:36:13.322" v="7206" actId="20577"/>
          <ac:spMkLst>
            <pc:docMk/>
            <pc:sldMk cId="3452264136" sldId="487"/>
            <ac:spMk id="69" creationId="{E3CD89F2-829D-025F-E68A-030C74F8C7DF}"/>
          </ac:spMkLst>
        </pc:spChg>
        <pc:spChg chg="add mod">
          <ac:chgData name="Clara Andrada Monrós" userId="ecb7c3c0-6c5b-49d4-b4a4-d95c809d1335" providerId="ADAL" clId="{51BBD4B8-CCAD-4FDD-B1FF-C2606E2797D0}" dt="2024-12-03T12:34:30.877" v="7155" actId="1076"/>
          <ac:spMkLst>
            <pc:docMk/>
            <pc:sldMk cId="3452264136" sldId="487"/>
            <ac:spMk id="72" creationId="{113B9429-857E-DB47-6658-8000F57F17F8}"/>
          </ac:spMkLst>
        </pc:spChg>
        <pc:spChg chg="add mod">
          <ac:chgData name="Clara Andrada Monrós" userId="ecb7c3c0-6c5b-49d4-b4a4-d95c809d1335" providerId="ADAL" clId="{51BBD4B8-CCAD-4FDD-B1FF-C2606E2797D0}" dt="2024-12-03T12:35:03.934" v="7178"/>
          <ac:spMkLst>
            <pc:docMk/>
            <pc:sldMk cId="3452264136" sldId="487"/>
            <ac:spMk id="73" creationId="{96D36835-78A3-825E-0843-EACC3F946392}"/>
          </ac:spMkLst>
        </pc:spChg>
        <pc:spChg chg="add mod">
          <ac:chgData name="Clara Andrada Monrós" userId="ecb7c3c0-6c5b-49d4-b4a4-d95c809d1335" providerId="ADAL" clId="{51BBD4B8-CCAD-4FDD-B1FF-C2606E2797D0}" dt="2024-12-03T12:36:08.452" v="7203" actId="20577"/>
          <ac:spMkLst>
            <pc:docMk/>
            <pc:sldMk cId="3452264136" sldId="487"/>
            <ac:spMk id="74" creationId="{DD6727EF-567C-AA44-98BC-B0186F6BCC28}"/>
          </ac:spMkLst>
        </pc:spChg>
        <pc:spChg chg="add mod">
          <ac:chgData name="Clara Andrada Monrós" userId="ecb7c3c0-6c5b-49d4-b4a4-d95c809d1335" providerId="ADAL" clId="{51BBD4B8-CCAD-4FDD-B1FF-C2606E2797D0}" dt="2024-12-03T12:36:00.207" v="7198" actId="1076"/>
          <ac:spMkLst>
            <pc:docMk/>
            <pc:sldMk cId="3452264136" sldId="487"/>
            <ac:spMk id="75" creationId="{301A4CBA-112B-136E-1C0B-E801A5D5DC00}"/>
          </ac:spMkLst>
        </pc:spChg>
        <pc:spChg chg="add mod">
          <ac:chgData name="Clara Andrada Monrós" userId="ecb7c3c0-6c5b-49d4-b4a4-d95c809d1335" providerId="ADAL" clId="{51BBD4B8-CCAD-4FDD-B1FF-C2606E2797D0}" dt="2024-12-03T12:36:04.092" v="7199" actId="1076"/>
          <ac:spMkLst>
            <pc:docMk/>
            <pc:sldMk cId="3452264136" sldId="487"/>
            <ac:spMk id="76" creationId="{D8A94A65-6552-60CE-C12D-C95CC471FBE2}"/>
          </ac:spMkLst>
        </pc:spChg>
        <pc:spChg chg="add mod">
          <ac:chgData name="Clara Andrada Monrós" userId="ecb7c3c0-6c5b-49d4-b4a4-d95c809d1335" providerId="ADAL" clId="{51BBD4B8-CCAD-4FDD-B1FF-C2606E2797D0}" dt="2024-12-03T12:34:30.877" v="7155" actId="1076"/>
          <ac:spMkLst>
            <pc:docMk/>
            <pc:sldMk cId="3452264136" sldId="487"/>
            <ac:spMk id="77" creationId="{CC7B3A29-81DE-0583-CF41-5B41A31DB90E}"/>
          </ac:spMkLst>
        </pc:spChg>
        <pc:spChg chg="add mod">
          <ac:chgData name="Clara Andrada Monrós" userId="ecb7c3c0-6c5b-49d4-b4a4-d95c809d1335" providerId="ADAL" clId="{51BBD4B8-CCAD-4FDD-B1FF-C2606E2797D0}" dt="2024-12-03T12:35:10.552" v="7184" actId="20577"/>
          <ac:spMkLst>
            <pc:docMk/>
            <pc:sldMk cId="3452264136" sldId="487"/>
            <ac:spMk id="78" creationId="{22AD81E0-5D94-6E02-1FB2-AF0E5D2DB20D}"/>
          </ac:spMkLst>
        </pc:spChg>
        <pc:cxnChg chg="add mod">
          <ac:chgData name="Clara Andrada Monrós" userId="ecb7c3c0-6c5b-49d4-b4a4-d95c809d1335" providerId="ADAL" clId="{51BBD4B8-CCAD-4FDD-B1FF-C2606E2797D0}" dt="2024-12-03T12:34:30.877" v="7155" actId="1076"/>
          <ac:cxnSpMkLst>
            <pc:docMk/>
            <pc:sldMk cId="3452264136" sldId="487"/>
            <ac:cxnSpMk id="16" creationId="{5F7C6E31-E3BA-4F05-6DA5-7F95C71437EA}"/>
          </ac:cxnSpMkLst>
        </pc:cxnChg>
        <pc:cxnChg chg="add mod">
          <ac:chgData name="Clara Andrada Monrós" userId="ecb7c3c0-6c5b-49d4-b4a4-d95c809d1335" providerId="ADAL" clId="{51BBD4B8-CCAD-4FDD-B1FF-C2606E2797D0}" dt="2024-12-03T12:34:30.877" v="7155" actId="1076"/>
          <ac:cxnSpMkLst>
            <pc:docMk/>
            <pc:sldMk cId="3452264136" sldId="487"/>
            <ac:cxnSpMk id="24" creationId="{22652184-D286-8982-6C13-D81D6AF00E3D}"/>
          </ac:cxnSpMkLst>
        </pc:cxnChg>
      </pc:sldChg>
      <pc:sldChg chg="add ord">
        <pc:chgData name="Clara Andrada Monrós" userId="ecb7c3c0-6c5b-49d4-b4a4-d95c809d1335" providerId="ADAL" clId="{51BBD4B8-CCAD-4FDD-B1FF-C2606E2797D0}" dt="2024-12-03T12:38:25.492" v="7293"/>
        <pc:sldMkLst>
          <pc:docMk/>
          <pc:sldMk cId="3737783811" sldId="488"/>
        </pc:sldMkLst>
      </pc:sldChg>
      <pc:sldChg chg="addSp delSp modSp add mod">
        <pc:chgData name="Clara Andrada Monrós" userId="ecb7c3c0-6c5b-49d4-b4a4-d95c809d1335" providerId="ADAL" clId="{51BBD4B8-CCAD-4FDD-B1FF-C2606E2797D0}" dt="2024-12-03T12:38:34.092" v="7296" actId="20577"/>
        <pc:sldMkLst>
          <pc:docMk/>
          <pc:sldMk cId="2717498183" sldId="489"/>
        </pc:sldMkLst>
        <pc:spChg chg="add mod">
          <ac:chgData name="Clara Andrada Monrós" userId="ecb7c3c0-6c5b-49d4-b4a4-d95c809d1335" providerId="ADAL" clId="{51BBD4B8-CCAD-4FDD-B1FF-C2606E2797D0}" dt="2024-12-03T12:36:44.872" v="7221" actId="1076"/>
          <ac:spMkLst>
            <pc:docMk/>
            <pc:sldMk cId="2717498183" sldId="489"/>
            <ac:spMk id="4" creationId="{334998CB-659B-76C8-C7F2-E62ADDD78381}"/>
          </ac:spMkLst>
        </pc:spChg>
        <pc:spChg chg="add mod">
          <ac:chgData name="Clara Andrada Monrós" userId="ecb7c3c0-6c5b-49d4-b4a4-d95c809d1335" providerId="ADAL" clId="{51BBD4B8-CCAD-4FDD-B1FF-C2606E2797D0}" dt="2024-12-03T12:36:44.872" v="7221" actId="1076"/>
          <ac:spMkLst>
            <pc:docMk/>
            <pc:sldMk cId="2717498183" sldId="489"/>
            <ac:spMk id="6" creationId="{FD84094E-4448-4799-A8B8-3292B820115C}"/>
          </ac:spMkLst>
        </pc:spChg>
        <pc:spChg chg="add mod">
          <ac:chgData name="Clara Andrada Monrós" userId="ecb7c3c0-6c5b-49d4-b4a4-d95c809d1335" providerId="ADAL" clId="{51BBD4B8-CCAD-4FDD-B1FF-C2606E2797D0}" dt="2024-12-03T12:36:44.872" v="7221" actId="1076"/>
          <ac:spMkLst>
            <pc:docMk/>
            <pc:sldMk cId="2717498183" sldId="489"/>
            <ac:spMk id="8" creationId="{2E9B7E7D-0522-AD1F-1D07-F660349B565F}"/>
          </ac:spMkLst>
        </pc:spChg>
        <pc:spChg chg="add mod">
          <ac:chgData name="Clara Andrada Monrós" userId="ecb7c3c0-6c5b-49d4-b4a4-d95c809d1335" providerId="ADAL" clId="{51BBD4B8-CCAD-4FDD-B1FF-C2606E2797D0}" dt="2024-12-03T12:36:44.872" v="7221" actId="1076"/>
          <ac:spMkLst>
            <pc:docMk/>
            <pc:sldMk cId="2717498183" sldId="489"/>
            <ac:spMk id="9" creationId="{247AC454-7DF9-2FFC-AC7C-DD2644BAFC3E}"/>
          </ac:spMkLst>
        </pc:spChg>
        <pc:spChg chg="mod">
          <ac:chgData name="Clara Andrada Monrós" userId="ecb7c3c0-6c5b-49d4-b4a4-d95c809d1335" providerId="ADAL" clId="{51BBD4B8-CCAD-4FDD-B1FF-C2606E2797D0}" dt="2024-12-03T12:38:34.092" v="7296" actId="20577"/>
          <ac:spMkLst>
            <pc:docMk/>
            <pc:sldMk cId="2717498183" sldId="489"/>
            <ac:spMk id="13" creationId="{288E8E63-0872-9439-634A-2DBE06F434F4}"/>
          </ac:spMkLst>
        </pc:spChg>
        <pc:spChg chg="add mod">
          <ac:chgData name="Clara Andrada Monrós" userId="ecb7c3c0-6c5b-49d4-b4a4-d95c809d1335" providerId="ADAL" clId="{51BBD4B8-CCAD-4FDD-B1FF-C2606E2797D0}" dt="2024-12-03T12:36:44.872" v="7221" actId="1076"/>
          <ac:spMkLst>
            <pc:docMk/>
            <pc:sldMk cId="2717498183" sldId="489"/>
            <ac:spMk id="71" creationId="{F8498721-C3F7-50B0-9E67-262E0A0896E9}"/>
          </ac:spMkLst>
        </pc:spChg>
        <pc:spChg chg="add mod">
          <ac:chgData name="Clara Andrada Monrós" userId="ecb7c3c0-6c5b-49d4-b4a4-d95c809d1335" providerId="ADAL" clId="{51BBD4B8-CCAD-4FDD-B1FF-C2606E2797D0}" dt="2024-12-03T12:36:44.872" v="7221" actId="1076"/>
          <ac:spMkLst>
            <pc:docMk/>
            <pc:sldMk cId="2717498183" sldId="489"/>
            <ac:spMk id="79" creationId="{023B236D-418E-98A8-35EA-EA6C2629E69B}"/>
          </ac:spMkLst>
        </pc:spChg>
        <pc:spChg chg="add mod">
          <ac:chgData name="Clara Andrada Monrós" userId="ecb7c3c0-6c5b-49d4-b4a4-d95c809d1335" providerId="ADAL" clId="{51BBD4B8-CCAD-4FDD-B1FF-C2606E2797D0}" dt="2024-12-03T12:36:44.872" v="7221" actId="1076"/>
          <ac:spMkLst>
            <pc:docMk/>
            <pc:sldMk cId="2717498183" sldId="489"/>
            <ac:spMk id="80" creationId="{7BA1559D-4810-5C50-07FB-A865D5D08572}"/>
          </ac:spMkLst>
        </pc:spChg>
        <pc:spChg chg="add mod">
          <ac:chgData name="Clara Andrada Monrós" userId="ecb7c3c0-6c5b-49d4-b4a4-d95c809d1335" providerId="ADAL" clId="{51BBD4B8-CCAD-4FDD-B1FF-C2606E2797D0}" dt="2024-12-03T12:36:44.872" v="7221" actId="1076"/>
          <ac:spMkLst>
            <pc:docMk/>
            <pc:sldMk cId="2717498183" sldId="489"/>
            <ac:spMk id="81" creationId="{051E4F7A-82B7-D3B3-518E-3962323F383D}"/>
          </ac:spMkLst>
        </pc:spChg>
        <pc:spChg chg="add mod">
          <ac:chgData name="Clara Andrada Monrós" userId="ecb7c3c0-6c5b-49d4-b4a4-d95c809d1335" providerId="ADAL" clId="{51BBD4B8-CCAD-4FDD-B1FF-C2606E2797D0}" dt="2024-12-03T12:36:44.872" v="7221" actId="1076"/>
          <ac:spMkLst>
            <pc:docMk/>
            <pc:sldMk cId="2717498183" sldId="489"/>
            <ac:spMk id="83" creationId="{57F53BCE-383D-3EE8-A966-D8660654A47D}"/>
          </ac:spMkLst>
        </pc:spChg>
        <pc:spChg chg="add mod">
          <ac:chgData name="Clara Andrada Monrós" userId="ecb7c3c0-6c5b-49d4-b4a4-d95c809d1335" providerId="ADAL" clId="{51BBD4B8-CCAD-4FDD-B1FF-C2606E2797D0}" dt="2024-12-03T12:36:44.872" v="7221" actId="1076"/>
          <ac:spMkLst>
            <pc:docMk/>
            <pc:sldMk cId="2717498183" sldId="489"/>
            <ac:spMk id="84" creationId="{D8F0BAF5-46C6-7B66-652B-0D68651A0DCD}"/>
          </ac:spMkLst>
        </pc:spChg>
        <pc:spChg chg="add mod">
          <ac:chgData name="Clara Andrada Monrós" userId="ecb7c3c0-6c5b-49d4-b4a4-d95c809d1335" providerId="ADAL" clId="{51BBD4B8-CCAD-4FDD-B1FF-C2606E2797D0}" dt="2024-12-03T12:36:44.872" v="7221" actId="1076"/>
          <ac:spMkLst>
            <pc:docMk/>
            <pc:sldMk cId="2717498183" sldId="489"/>
            <ac:spMk id="85" creationId="{E071E243-8CB5-179D-ACC2-2A67CD8542B3}"/>
          </ac:spMkLst>
        </pc:spChg>
        <pc:spChg chg="add mod">
          <ac:chgData name="Clara Andrada Monrós" userId="ecb7c3c0-6c5b-49d4-b4a4-d95c809d1335" providerId="ADAL" clId="{51BBD4B8-CCAD-4FDD-B1FF-C2606E2797D0}" dt="2024-12-03T12:36:44.872" v="7221" actId="1076"/>
          <ac:spMkLst>
            <pc:docMk/>
            <pc:sldMk cId="2717498183" sldId="489"/>
            <ac:spMk id="86" creationId="{721159FD-1074-1A9F-2C7B-FA6D73A1BD5E}"/>
          </ac:spMkLst>
        </pc:spChg>
        <pc:spChg chg="add mod">
          <ac:chgData name="Clara Andrada Monrós" userId="ecb7c3c0-6c5b-49d4-b4a4-d95c809d1335" providerId="ADAL" clId="{51BBD4B8-CCAD-4FDD-B1FF-C2606E2797D0}" dt="2024-12-03T12:36:44.872" v="7221" actId="1076"/>
          <ac:spMkLst>
            <pc:docMk/>
            <pc:sldMk cId="2717498183" sldId="489"/>
            <ac:spMk id="87" creationId="{80E48536-0D86-AAB9-B051-DE3B4090D4FB}"/>
          </ac:spMkLst>
        </pc:spChg>
        <pc:spChg chg="add mod">
          <ac:chgData name="Clara Andrada Monrós" userId="ecb7c3c0-6c5b-49d4-b4a4-d95c809d1335" providerId="ADAL" clId="{51BBD4B8-CCAD-4FDD-B1FF-C2606E2797D0}" dt="2024-12-03T12:36:44.872" v="7221" actId="1076"/>
          <ac:spMkLst>
            <pc:docMk/>
            <pc:sldMk cId="2717498183" sldId="489"/>
            <ac:spMk id="88" creationId="{3CBDD73C-F809-F5E0-A77A-71A0C6CE711E}"/>
          </ac:spMkLst>
        </pc:spChg>
        <pc:spChg chg="add mod">
          <ac:chgData name="Clara Andrada Monrós" userId="ecb7c3c0-6c5b-49d4-b4a4-d95c809d1335" providerId="ADAL" clId="{51BBD4B8-CCAD-4FDD-B1FF-C2606E2797D0}" dt="2024-12-03T12:36:44.872" v="7221" actId="1076"/>
          <ac:spMkLst>
            <pc:docMk/>
            <pc:sldMk cId="2717498183" sldId="489"/>
            <ac:spMk id="89" creationId="{61F369F9-A395-6F28-B089-C921AE94FDF0}"/>
          </ac:spMkLst>
        </pc:spChg>
        <pc:spChg chg="add mod">
          <ac:chgData name="Clara Andrada Monrós" userId="ecb7c3c0-6c5b-49d4-b4a4-d95c809d1335" providerId="ADAL" clId="{51BBD4B8-CCAD-4FDD-B1FF-C2606E2797D0}" dt="2024-12-03T12:36:44.872" v="7221" actId="1076"/>
          <ac:spMkLst>
            <pc:docMk/>
            <pc:sldMk cId="2717498183" sldId="489"/>
            <ac:spMk id="90" creationId="{69A0FFE2-4E75-21CC-519C-8F24C9313665}"/>
          </ac:spMkLst>
        </pc:spChg>
        <pc:spChg chg="add mod">
          <ac:chgData name="Clara Andrada Monrós" userId="ecb7c3c0-6c5b-49d4-b4a4-d95c809d1335" providerId="ADAL" clId="{51BBD4B8-CCAD-4FDD-B1FF-C2606E2797D0}" dt="2024-12-03T12:36:44.872" v="7221" actId="1076"/>
          <ac:spMkLst>
            <pc:docMk/>
            <pc:sldMk cId="2717498183" sldId="489"/>
            <ac:spMk id="91" creationId="{DA904286-CF2A-2B1F-ECDF-8C0C699B62CD}"/>
          </ac:spMkLst>
        </pc:spChg>
        <pc:spChg chg="add mod">
          <ac:chgData name="Clara Andrada Monrós" userId="ecb7c3c0-6c5b-49d4-b4a4-d95c809d1335" providerId="ADAL" clId="{51BBD4B8-CCAD-4FDD-B1FF-C2606E2797D0}" dt="2024-12-03T12:36:44.872" v="7221" actId="1076"/>
          <ac:spMkLst>
            <pc:docMk/>
            <pc:sldMk cId="2717498183" sldId="489"/>
            <ac:spMk id="92" creationId="{F4D48AEF-7ABB-A4D6-6A27-180DE0186348}"/>
          </ac:spMkLst>
        </pc:spChg>
        <pc:spChg chg="add mod">
          <ac:chgData name="Clara Andrada Monrós" userId="ecb7c3c0-6c5b-49d4-b4a4-d95c809d1335" providerId="ADAL" clId="{51BBD4B8-CCAD-4FDD-B1FF-C2606E2797D0}" dt="2024-12-03T12:36:44.872" v="7221" actId="1076"/>
          <ac:spMkLst>
            <pc:docMk/>
            <pc:sldMk cId="2717498183" sldId="489"/>
            <ac:spMk id="93" creationId="{9AEC4C44-8D03-7BF6-7E80-A5DFEE0D0D71}"/>
          </ac:spMkLst>
        </pc:spChg>
        <pc:spChg chg="add mod">
          <ac:chgData name="Clara Andrada Monrós" userId="ecb7c3c0-6c5b-49d4-b4a4-d95c809d1335" providerId="ADAL" clId="{51BBD4B8-CCAD-4FDD-B1FF-C2606E2797D0}" dt="2024-12-03T12:36:44.872" v="7221" actId="1076"/>
          <ac:spMkLst>
            <pc:docMk/>
            <pc:sldMk cId="2717498183" sldId="489"/>
            <ac:spMk id="94" creationId="{EC706401-8D4A-0CFB-272F-ED99CF791FB7}"/>
          </ac:spMkLst>
        </pc:spChg>
        <pc:spChg chg="add mod">
          <ac:chgData name="Clara Andrada Monrós" userId="ecb7c3c0-6c5b-49d4-b4a4-d95c809d1335" providerId="ADAL" clId="{51BBD4B8-CCAD-4FDD-B1FF-C2606E2797D0}" dt="2024-12-03T12:36:44.872" v="7221" actId="1076"/>
          <ac:spMkLst>
            <pc:docMk/>
            <pc:sldMk cId="2717498183" sldId="489"/>
            <ac:spMk id="95" creationId="{BA65C522-A3C4-4369-D90A-6E7C4D09A37A}"/>
          </ac:spMkLst>
        </pc:spChg>
        <pc:spChg chg="add mod">
          <ac:chgData name="Clara Andrada Monrós" userId="ecb7c3c0-6c5b-49d4-b4a4-d95c809d1335" providerId="ADAL" clId="{51BBD4B8-CCAD-4FDD-B1FF-C2606E2797D0}" dt="2024-12-03T12:36:44.872" v="7221" actId="1076"/>
          <ac:spMkLst>
            <pc:docMk/>
            <pc:sldMk cId="2717498183" sldId="489"/>
            <ac:spMk id="96" creationId="{E086BEF7-AEF8-D115-60FE-160CC31F59B0}"/>
          </ac:spMkLst>
        </pc:spChg>
        <pc:spChg chg="add mod">
          <ac:chgData name="Clara Andrada Monrós" userId="ecb7c3c0-6c5b-49d4-b4a4-d95c809d1335" providerId="ADAL" clId="{51BBD4B8-CCAD-4FDD-B1FF-C2606E2797D0}" dt="2024-12-03T12:37:04.742" v="7239" actId="20577"/>
          <ac:spMkLst>
            <pc:docMk/>
            <pc:sldMk cId="2717498183" sldId="489"/>
            <ac:spMk id="97" creationId="{014EE170-7FD1-5E79-55CF-8C282CBEAC57}"/>
          </ac:spMkLst>
        </pc:spChg>
        <pc:spChg chg="add mod">
          <ac:chgData name="Clara Andrada Monrós" userId="ecb7c3c0-6c5b-49d4-b4a4-d95c809d1335" providerId="ADAL" clId="{51BBD4B8-CCAD-4FDD-B1FF-C2606E2797D0}" dt="2024-12-03T12:36:44.872" v="7221" actId="1076"/>
          <ac:spMkLst>
            <pc:docMk/>
            <pc:sldMk cId="2717498183" sldId="489"/>
            <ac:spMk id="98" creationId="{0E1BDD6A-2C48-625A-E34C-255A8C01F67E}"/>
          </ac:spMkLst>
        </pc:spChg>
        <pc:spChg chg="add mod">
          <ac:chgData name="Clara Andrada Monrós" userId="ecb7c3c0-6c5b-49d4-b4a4-d95c809d1335" providerId="ADAL" clId="{51BBD4B8-CCAD-4FDD-B1FF-C2606E2797D0}" dt="2024-12-03T12:37:15.128" v="7242"/>
          <ac:spMkLst>
            <pc:docMk/>
            <pc:sldMk cId="2717498183" sldId="489"/>
            <ac:spMk id="99" creationId="{342D1CA9-1898-E7BE-AC35-1E0E79BED176}"/>
          </ac:spMkLst>
        </pc:spChg>
        <pc:spChg chg="add mod">
          <ac:chgData name="Clara Andrada Monrós" userId="ecb7c3c0-6c5b-49d4-b4a4-d95c809d1335" providerId="ADAL" clId="{51BBD4B8-CCAD-4FDD-B1FF-C2606E2797D0}" dt="2024-12-03T12:38:09.897" v="7285" actId="20577"/>
          <ac:spMkLst>
            <pc:docMk/>
            <pc:sldMk cId="2717498183" sldId="489"/>
            <ac:spMk id="100" creationId="{BAB1F300-1EB1-0A39-3795-4592898ED0B0}"/>
          </ac:spMkLst>
        </pc:spChg>
        <pc:spChg chg="add mod">
          <ac:chgData name="Clara Andrada Monrós" userId="ecb7c3c0-6c5b-49d4-b4a4-d95c809d1335" providerId="ADAL" clId="{51BBD4B8-CCAD-4FDD-B1FF-C2606E2797D0}" dt="2024-12-03T12:36:44.872" v="7221" actId="1076"/>
          <ac:spMkLst>
            <pc:docMk/>
            <pc:sldMk cId="2717498183" sldId="489"/>
            <ac:spMk id="102" creationId="{3C8477D0-D6EF-7511-532C-A954E43A8498}"/>
          </ac:spMkLst>
        </pc:spChg>
        <pc:spChg chg="add mod">
          <ac:chgData name="Clara Andrada Monrós" userId="ecb7c3c0-6c5b-49d4-b4a4-d95c809d1335" providerId="ADAL" clId="{51BBD4B8-CCAD-4FDD-B1FF-C2606E2797D0}" dt="2024-12-03T12:37:09.647" v="7240"/>
          <ac:spMkLst>
            <pc:docMk/>
            <pc:sldMk cId="2717498183" sldId="489"/>
            <ac:spMk id="103" creationId="{BED9A936-85F1-0B86-2441-C6FDA5AA13B2}"/>
          </ac:spMkLst>
        </pc:spChg>
        <pc:spChg chg="add mod">
          <ac:chgData name="Clara Andrada Monrós" userId="ecb7c3c0-6c5b-49d4-b4a4-d95c809d1335" providerId="ADAL" clId="{51BBD4B8-CCAD-4FDD-B1FF-C2606E2797D0}" dt="2024-12-03T12:37:11.686" v="7241"/>
          <ac:spMkLst>
            <pc:docMk/>
            <pc:sldMk cId="2717498183" sldId="489"/>
            <ac:spMk id="104" creationId="{597AF5DF-FFC1-DF50-88EC-F9C09B4ADB94}"/>
          </ac:spMkLst>
        </pc:spChg>
        <pc:spChg chg="add mod">
          <ac:chgData name="Clara Andrada Monrós" userId="ecb7c3c0-6c5b-49d4-b4a4-d95c809d1335" providerId="ADAL" clId="{51BBD4B8-CCAD-4FDD-B1FF-C2606E2797D0}" dt="2024-12-03T12:37:16.802" v="7243"/>
          <ac:spMkLst>
            <pc:docMk/>
            <pc:sldMk cId="2717498183" sldId="489"/>
            <ac:spMk id="105" creationId="{95F77FC7-D773-4379-1959-D2CEB647DCD3}"/>
          </ac:spMkLst>
        </pc:spChg>
        <pc:spChg chg="add mod">
          <ac:chgData name="Clara Andrada Monrós" userId="ecb7c3c0-6c5b-49d4-b4a4-d95c809d1335" providerId="ADAL" clId="{51BBD4B8-CCAD-4FDD-B1FF-C2606E2797D0}" dt="2024-12-03T12:37:18.972" v="7244"/>
          <ac:spMkLst>
            <pc:docMk/>
            <pc:sldMk cId="2717498183" sldId="489"/>
            <ac:spMk id="106" creationId="{95382A65-BAEE-FC1B-9506-1ECC6B5FFE14}"/>
          </ac:spMkLst>
        </pc:spChg>
        <pc:spChg chg="add mod">
          <ac:chgData name="Clara Andrada Monrós" userId="ecb7c3c0-6c5b-49d4-b4a4-d95c809d1335" providerId="ADAL" clId="{51BBD4B8-CCAD-4FDD-B1FF-C2606E2797D0}" dt="2024-12-03T12:38:15.044" v="7291" actId="20577"/>
          <ac:spMkLst>
            <pc:docMk/>
            <pc:sldMk cId="2717498183" sldId="489"/>
            <ac:spMk id="107" creationId="{451DBF8F-0528-FD12-B955-A99B45097835}"/>
          </ac:spMkLst>
        </pc:spChg>
        <pc:spChg chg="add mod">
          <ac:chgData name="Clara Andrada Monrós" userId="ecb7c3c0-6c5b-49d4-b4a4-d95c809d1335" providerId="ADAL" clId="{51BBD4B8-CCAD-4FDD-B1FF-C2606E2797D0}" dt="2024-12-03T12:36:44.872" v="7221" actId="1076"/>
          <ac:spMkLst>
            <pc:docMk/>
            <pc:sldMk cId="2717498183" sldId="489"/>
            <ac:spMk id="109" creationId="{F1FFC6DE-B45D-C9D0-0E15-294939131AAF}"/>
          </ac:spMkLst>
        </pc:spChg>
        <pc:spChg chg="add mod">
          <ac:chgData name="Clara Andrada Monrós" userId="ecb7c3c0-6c5b-49d4-b4a4-d95c809d1335" providerId="ADAL" clId="{51BBD4B8-CCAD-4FDD-B1FF-C2606E2797D0}" dt="2024-12-03T12:37:35.492" v="7265" actId="20577"/>
          <ac:spMkLst>
            <pc:docMk/>
            <pc:sldMk cId="2717498183" sldId="489"/>
            <ac:spMk id="110" creationId="{F5A83F8D-4BE6-C7E0-3821-D92720BF49E6}"/>
          </ac:spMkLst>
        </pc:spChg>
        <pc:spChg chg="add mod">
          <ac:chgData name="Clara Andrada Monrós" userId="ecb7c3c0-6c5b-49d4-b4a4-d95c809d1335" providerId="ADAL" clId="{51BBD4B8-CCAD-4FDD-B1FF-C2606E2797D0}" dt="2024-12-03T12:37:40.372" v="7266"/>
          <ac:spMkLst>
            <pc:docMk/>
            <pc:sldMk cId="2717498183" sldId="489"/>
            <ac:spMk id="111" creationId="{F72C1D2E-A80B-02E6-7CDE-435A980002BF}"/>
          </ac:spMkLst>
        </pc:spChg>
        <pc:spChg chg="add mod">
          <ac:chgData name="Clara Andrada Monrós" userId="ecb7c3c0-6c5b-49d4-b4a4-d95c809d1335" providerId="ADAL" clId="{51BBD4B8-CCAD-4FDD-B1FF-C2606E2797D0}" dt="2024-12-03T12:37:50.632" v="7269"/>
          <ac:spMkLst>
            <pc:docMk/>
            <pc:sldMk cId="2717498183" sldId="489"/>
            <ac:spMk id="112" creationId="{DC468504-921F-AFA5-33AE-ED6BA42DBE99}"/>
          </ac:spMkLst>
        </pc:spChg>
        <pc:spChg chg="add mod">
          <ac:chgData name="Clara Andrada Monrós" userId="ecb7c3c0-6c5b-49d4-b4a4-d95c809d1335" providerId="ADAL" clId="{51BBD4B8-CCAD-4FDD-B1FF-C2606E2797D0}" dt="2024-12-03T12:37:45.782" v="7267"/>
          <ac:spMkLst>
            <pc:docMk/>
            <pc:sldMk cId="2717498183" sldId="489"/>
            <ac:spMk id="113" creationId="{C3E774CC-9913-2168-E0DD-0F5DB3CAA03E}"/>
          </ac:spMkLst>
        </pc:spChg>
        <pc:spChg chg="add mod">
          <ac:chgData name="Clara Andrada Monrós" userId="ecb7c3c0-6c5b-49d4-b4a4-d95c809d1335" providerId="ADAL" clId="{51BBD4B8-CCAD-4FDD-B1FF-C2606E2797D0}" dt="2024-12-03T12:37:48.142" v="7268"/>
          <ac:spMkLst>
            <pc:docMk/>
            <pc:sldMk cId="2717498183" sldId="489"/>
            <ac:spMk id="114" creationId="{C783A31C-EAB9-88E5-BF98-1B3F781060CD}"/>
          </ac:spMkLst>
        </pc:spChg>
        <pc:spChg chg="add mod">
          <ac:chgData name="Clara Andrada Monrós" userId="ecb7c3c0-6c5b-49d4-b4a4-d95c809d1335" providerId="ADAL" clId="{51BBD4B8-CCAD-4FDD-B1FF-C2606E2797D0}" dt="2024-12-03T12:37:53.012" v="7270"/>
          <ac:spMkLst>
            <pc:docMk/>
            <pc:sldMk cId="2717498183" sldId="489"/>
            <ac:spMk id="115" creationId="{D3D84B23-20AF-BBC1-4607-C1A3148F8098}"/>
          </ac:spMkLst>
        </pc:spChg>
        <pc:spChg chg="add mod">
          <ac:chgData name="Clara Andrada Monrós" userId="ecb7c3c0-6c5b-49d4-b4a4-d95c809d1335" providerId="ADAL" clId="{51BBD4B8-CCAD-4FDD-B1FF-C2606E2797D0}" dt="2024-12-03T12:37:57.536" v="7271"/>
          <ac:spMkLst>
            <pc:docMk/>
            <pc:sldMk cId="2717498183" sldId="489"/>
            <ac:spMk id="116" creationId="{BC7E69F7-FBFE-B6BF-8DCE-A449525A13A5}"/>
          </ac:spMkLst>
        </pc:spChg>
        <pc:cxnChg chg="add mod">
          <ac:chgData name="Clara Andrada Monrós" userId="ecb7c3c0-6c5b-49d4-b4a4-d95c809d1335" providerId="ADAL" clId="{51BBD4B8-CCAD-4FDD-B1FF-C2606E2797D0}" dt="2024-12-03T12:36:44.872" v="7221" actId="1076"/>
          <ac:cxnSpMkLst>
            <pc:docMk/>
            <pc:sldMk cId="2717498183" sldId="489"/>
            <ac:cxnSpMk id="70" creationId="{C562071B-CE47-F384-3E83-3A882ECCBABB}"/>
          </ac:cxnSpMkLst>
        </pc:cxnChg>
        <pc:cxnChg chg="add mod">
          <ac:chgData name="Clara Andrada Monrós" userId="ecb7c3c0-6c5b-49d4-b4a4-d95c809d1335" providerId="ADAL" clId="{51BBD4B8-CCAD-4FDD-B1FF-C2606E2797D0}" dt="2024-12-03T12:36:44.872" v="7221" actId="1076"/>
          <ac:cxnSpMkLst>
            <pc:docMk/>
            <pc:sldMk cId="2717498183" sldId="489"/>
            <ac:cxnSpMk id="82" creationId="{291BCF24-BBF9-54DA-8715-F1D76E9206F3}"/>
          </ac:cxnSpMkLst>
        </pc:cxnChg>
      </pc:sldChg>
      <pc:sldChg chg="addSp delSp modSp add mod">
        <pc:chgData name="Clara Andrada Monrós" userId="ecb7c3c0-6c5b-49d4-b4a4-d95c809d1335" providerId="ADAL" clId="{51BBD4B8-CCAD-4FDD-B1FF-C2606E2797D0}" dt="2024-12-03T12:45:13.773" v="7490" actId="20577"/>
        <pc:sldMkLst>
          <pc:docMk/>
          <pc:sldMk cId="2765930890" sldId="490"/>
        </pc:sldMkLst>
        <pc:spChg chg="add mod">
          <ac:chgData name="Clara Andrada Monrós" userId="ecb7c3c0-6c5b-49d4-b4a4-d95c809d1335" providerId="ADAL" clId="{51BBD4B8-CCAD-4FDD-B1FF-C2606E2797D0}" dt="2024-12-03T12:39:54.152" v="7335" actId="1076"/>
          <ac:spMkLst>
            <pc:docMk/>
            <pc:sldMk cId="2765930890" sldId="490"/>
            <ac:spMk id="10" creationId="{A6D0F4C3-F4F3-FEFC-4FFE-DA33E4288C1B}"/>
          </ac:spMkLst>
        </pc:spChg>
        <pc:spChg chg="add mod">
          <ac:chgData name="Clara Andrada Monrós" userId="ecb7c3c0-6c5b-49d4-b4a4-d95c809d1335" providerId="ADAL" clId="{51BBD4B8-CCAD-4FDD-B1FF-C2606E2797D0}" dt="2024-12-03T12:39:54.152" v="7335" actId="1076"/>
          <ac:spMkLst>
            <pc:docMk/>
            <pc:sldMk cId="2765930890" sldId="490"/>
            <ac:spMk id="12" creationId="{8DAAFDB6-B97B-018A-9254-C237E9D63DFD}"/>
          </ac:spMkLst>
        </pc:spChg>
        <pc:spChg chg="mod">
          <ac:chgData name="Clara Andrada Monrós" userId="ecb7c3c0-6c5b-49d4-b4a4-d95c809d1335" providerId="ADAL" clId="{51BBD4B8-CCAD-4FDD-B1FF-C2606E2797D0}" dt="2024-12-03T12:39:03.652" v="7322" actId="20577"/>
          <ac:spMkLst>
            <pc:docMk/>
            <pc:sldMk cId="2765930890" sldId="490"/>
            <ac:spMk id="13" creationId="{E2C7E437-7152-97C6-534F-A20DDB8023FC}"/>
          </ac:spMkLst>
        </pc:spChg>
        <pc:spChg chg="add mod">
          <ac:chgData name="Clara Andrada Monrós" userId="ecb7c3c0-6c5b-49d4-b4a4-d95c809d1335" providerId="ADAL" clId="{51BBD4B8-CCAD-4FDD-B1FF-C2606E2797D0}" dt="2024-12-03T12:39:54.152" v="7335" actId="1076"/>
          <ac:spMkLst>
            <pc:docMk/>
            <pc:sldMk cId="2765930890" sldId="490"/>
            <ac:spMk id="14" creationId="{C6635157-D95B-12C1-D9D6-F8F25D559B1C}"/>
          </ac:spMkLst>
        </pc:spChg>
        <pc:spChg chg="add mod">
          <ac:chgData name="Clara Andrada Monrós" userId="ecb7c3c0-6c5b-49d4-b4a4-d95c809d1335" providerId="ADAL" clId="{51BBD4B8-CCAD-4FDD-B1FF-C2606E2797D0}" dt="2024-12-03T12:39:54.152" v="7335" actId="1076"/>
          <ac:spMkLst>
            <pc:docMk/>
            <pc:sldMk cId="2765930890" sldId="490"/>
            <ac:spMk id="15" creationId="{71B6A546-E676-C504-53FE-EBA57492481D}"/>
          </ac:spMkLst>
        </pc:spChg>
        <pc:spChg chg="add mod">
          <ac:chgData name="Clara Andrada Monrós" userId="ecb7c3c0-6c5b-49d4-b4a4-d95c809d1335" providerId="ADAL" clId="{51BBD4B8-CCAD-4FDD-B1FF-C2606E2797D0}" dt="2024-12-03T12:39:54.152" v="7335" actId="1076"/>
          <ac:spMkLst>
            <pc:docMk/>
            <pc:sldMk cId="2765930890" sldId="490"/>
            <ac:spMk id="16" creationId="{59EC226F-41C3-93AA-94D3-8E012555DC62}"/>
          </ac:spMkLst>
        </pc:spChg>
        <pc:spChg chg="add mod">
          <ac:chgData name="Clara Andrada Monrós" userId="ecb7c3c0-6c5b-49d4-b4a4-d95c809d1335" providerId="ADAL" clId="{51BBD4B8-CCAD-4FDD-B1FF-C2606E2797D0}" dt="2024-12-03T12:39:54.152" v="7335" actId="1076"/>
          <ac:spMkLst>
            <pc:docMk/>
            <pc:sldMk cId="2765930890" sldId="490"/>
            <ac:spMk id="17" creationId="{8A348033-0755-9484-F7EF-9D9AFAFF1006}"/>
          </ac:spMkLst>
        </pc:spChg>
        <pc:spChg chg="add mod">
          <ac:chgData name="Clara Andrada Monrós" userId="ecb7c3c0-6c5b-49d4-b4a4-d95c809d1335" providerId="ADAL" clId="{51BBD4B8-CCAD-4FDD-B1FF-C2606E2797D0}" dt="2024-12-03T12:39:54.152" v="7335" actId="1076"/>
          <ac:spMkLst>
            <pc:docMk/>
            <pc:sldMk cId="2765930890" sldId="490"/>
            <ac:spMk id="18" creationId="{56B021E6-12BB-3848-3D26-037180DD24F5}"/>
          </ac:spMkLst>
        </pc:spChg>
        <pc:spChg chg="add mod">
          <ac:chgData name="Clara Andrada Monrós" userId="ecb7c3c0-6c5b-49d4-b4a4-d95c809d1335" providerId="ADAL" clId="{51BBD4B8-CCAD-4FDD-B1FF-C2606E2797D0}" dt="2024-12-03T12:39:54.152" v="7335" actId="1076"/>
          <ac:spMkLst>
            <pc:docMk/>
            <pc:sldMk cId="2765930890" sldId="490"/>
            <ac:spMk id="19" creationId="{8C605700-858B-2A90-001A-20A490B31ED5}"/>
          </ac:spMkLst>
        </pc:spChg>
        <pc:spChg chg="add mod">
          <ac:chgData name="Clara Andrada Monrós" userId="ecb7c3c0-6c5b-49d4-b4a4-d95c809d1335" providerId="ADAL" clId="{51BBD4B8-CCAD-4FDD-B1FF-C2606E2797D0}" dt="2024-12-03T12:39:54.152" v="7335" actId="1076"/>
          <ac:spMkLst>
            <pc:docMk/>
            <pc:sldMk cId="2765930890" sldId="490"/>
            <ac:spMk id="20" creationId="{47B6A465-F021-4309-A099-5B7F5A6A9642}"/>
          </ac:spMkLst>
        </pc:spChg>
        <pc:spChg chg="add mod">
          <ac:chgData name="Clara Andrada Monrós" userId="ecb7c3c0-6c5b-49d4-b4a4-d95c809d1335" providerId="ADAL" clId="{51BBD4B8-CCAD-4FDD-B1FF-C2606E2797D0}" dt="2024-12-03T12:39:54.152" v="7335" actId="1076"/>
          <ac:spMkLst>
            <pc:docMk/>
            <pc:sldMk cId="2765930890" sldId="490"/>
            <ac:spMk id="21" creationId="{EBBA4965-D9B5-558A-5B91-C36177D3DC3D}"/>
          </ac:spMkLst>
        </pc:spChg>
        <pc:spChg chg="add del mod">
          <ac:chgData name="Clara Andrada Monrós" userId="ecb7c3c0-6c5b-49d4-b4a4-d95c809d1335" providerId="ADAL" clId="{51BBD4B8-CCAD-4FDD-B1FF-C2606E2797D0}" dt="2024-12-03T12:40:56.902" v="7356" actId="1076"/>
          <ac:spMkLst>
            <pc:docMk/>
            <pc:sldMk cId="2765930890" sldId="490"/>
            <ac:spMk id="22" creationId="{21583655-4306-5388-52A7-188DF460B486}"/>
          </ac:spMkLst>
        </pc:spChg>
        <pc:spChg chg="add mod">
          <ac:chgData name="Clara Andrada Monrós" userId="ecb7c3c0-6c5b-49d4-b4a4-d95c809d1335" providerId="ADAL" clId="{51BBD4B8-CCAD-4FDD-B1FF-C2606E2797D0}" dt="2024-12-03T12:42:35.802" v="7381" actId="207"/>
          <ac:spMkLst>
            <pc:docMk/>
            <pc:sldMk cId="2765930890" sldId="490"/>
            <ac:spMk id="37" creationId="{E1DC9592-E1CC-9C44-48C7-3AD672105639}"/>
          </ac:spMkLst>
        </pc:spChg>
        <pc:spChg chg="add mod">
          <ac:chgData name="Clara Andrada Monrós" userId="ecb7c3c0-6c5b-49d4-b4a4-d95c809d1335" providerId="ADAL" clId="{51BBD4B8-CCAD-4FDD-B1FF-C2606E2797D0}" dt="2024-12-03T12:43:07.258" v="7391" actId="14100"/>
          <ac:spMkLst>
            <pc:docMk/>
            <pc:sldMk cId="2765930890" sldId="490"/>
            <ac:spMk id="38" creationId="{8829E113-56D4-93D2-FF43-EAB6F1648182}"/>
          </ac:spMkLst>
        </pc:spChg>
        <pc:spChg chg="add mod">
          <ac:chgData name="Clara Andrada Monrós" userId="ecb7c3c0-6c5b-49d4-b4a4-d95c809d1335" providerId="ADAL" clId="{51BBD4B8-CCAD-4FDD-B1FF-C2606E2797D0}" dt="2024-12-03T12:44:14.223" v="7429" actId="1076"/>
          <ac:spMkLst>
            <pc:docMk/>
            <pc:sldMk cId="2765930890" sldId="490"/>
            <ac:spMk id="39" creationId="{4B603D2B-32DD-B586-363B-EFF3F44369D6}"/>
          </ac:spMkLst>
        </pc:spChg>
        <pc:spChg chg="add mod">
          <ac:chgData name="Clara Andrada Monrós" userId="ecb7c3c0-6c5b-49d4-b4a4-d95c809d1335" providerId="ADAL" clId="{51BBD4B8-CCAD-4FDD-B1FF-C2606E2797D0}" dt="2024-12-03T12:44:38.183" v="7450" actId="120"/>
          <ac:spMkLst>
            <pc:docMk/>
            <pc:sldMk cId="2765930890" sldId="490"/>
            <ac:spMk id="40" creationId="{C7D106A1-E626-A843-78B1-BABB64D9ED98}"/>
          </ac:spMkLst>
        </pc:spChg>
        <pc:spChg chg="add mod">
          <ac:chgData name="Clara Andrada Monrós" userId="ecb7c3c0-6c5b-49d4-b4a4-d95c809d1335" providerId="ADAL" clId="{51BBD4B8-CCAD-4FDD-B1FF-C2606E2797D0}" dt="2024-12-03T12:45:00.772" v="7475" actId="1076"/>
          <ac:spMkLst>
            <pc:docMk/>
            <pc:sldMk cId="2765930890" sldId="490"/>
            <ac:spMk id="41" creationId="{39845935-32F7-7531-86BA-D57999239B06}"/>
          </ac:spMkLst>
        </pc:spChg>
        <pc:spChg chg="add mod">
          <ac:chgData name="Clara Andrada Monrós" userId="ecb7c3c0-6c5b-49d4-b4a4-d95c809d1335" providerId="ADAL" clId="{51BBD4B8-CCAD-4FDD-B1FF-C2606E2797D0}" dt="2024-12-03T12:45:13.773" v="7490" actId="20577"/>
          <ac:spMkLst>
            <pc:docMk/>
            <pc:sldMk cId="2765930890" sldId="490"/>
            <ac:spMk id="42" creationId="{46449511-FE05-FEF5-96E7-5E4936305406}"/>
          </ac:spMkLst>
        </pc:spChg>
        <pc:cxnChg chg="add mod">
          <ac:chgData name="Clara Andrada Monrós" userId="ecb7c3c0-6c5b-49d4-b4a4-d95c809d1335" providerId="ADAL" clId="{51BBD4B8-CCAD-4FDD-B1FF-C2606E2797D0}" dt="2024-12-03T12:40:31.621" v="7345" actId="1076"/>
          <ac:cxnSpMkLst>
            <pc:docMk/>
            <pc:sldMk cId="2765930890" sldId="490"/>
            <ac:cxnSpMk id="24" creationId="{03D02719-1443-2D04-6A14-0455514336E6}"/>
          </ac:cxnSpMkLst>
        </pc:cxnChg>
        <pc:cxnChg chg="add mod">
          <ac:chgData name="Clara Andrada Monrós" userId="ecb7c3c0-6c5b-49d4-b4a4-d95c809d1335" providerId="ADAL" clId="{51BBD4B8-CCAD-4FDD-B1FF-C2606E2797D0}" dt="2024-12-03T12:40:40.012" v="7348" actId="14100"/>
          <ac:cxnSpMkLst>
            <pc:docMk/>
            <pc:sldMk cId="2765930890" sldId="490"/>
            <ac:cxnSpMk id="25" creationId="{674A0BBE-C485-6C33-DEE9-C5CA67AB77CC}"/>
          </ac:cxnSpMkLst>
        </pc:cxnChg>
        <pc:cxnChg chg="add mod">
          <ac:chgData name="Clara Andrada Monrós" userId="ecb7c3c0-6c5b-49d4-b4a4-d95c809d1335" providerId="ADAL" clId="{51BBD4B8-CCAD-4FDD-B1FF-C2606E2797D0}" dt="2024-12-03T12:41:19.322" v="7362" actId="14100"/>
          <ac:cxnSpMkLst>
            <pc:docMk/>
            <pc:sldMk cId="2765930890" sldId="490"/>
            <ac:cxnSpMk id="29" creationId="{EEF4BF66-7FA8-2F3E-F16D-D62A441557D0}"/>
          </ac:cxnSpMkLst>
        </pc:cxnChg>
        <pc:cxnChg chg="add mod">
          <ac:chgData name="Clara Andrada Monrós" userId="ecb7c3c0-6c5b-49d4-b4a4-d95c809d1335" providerId="ADAL" clId="{51BBD4B8-CCAD-4FDD-B1FF-C2606E2797D0}" dt="2024-12-03T12:41:24.482" v="7364" actId="14100"/>
          <ac:cxnSpMkLst>
            <pc:docMk/>
            <pc:sldMk cId="2765930890" sldId="490"/>
            <ac:cxnSpMk id="30" creationId="{4BD2624B-E246-68B9-E991-31D88C96C6D5}"/>
          </ac:cxnSpMkLst>
        </pc:cxnChg>
      </pc:sldChg>
      <pc:sldChg chg="addSp delSp modSp add mod">
        <pc:chgData name="Clara Andrada Monrós" userId="ecb7c3c0-6c5b-49d4-b4a4-d95c809d1335" providerId="ADAL" clId="{51BBD4B8-CCAD-4FDD-B1FF-C2606E2797D0}" dt="2024-12-03T12:47:08.083" v="7539"/>
        <pc:sldMkLst>
          <pc:docMk/>
          <pc:sldMk cId="1189743314" sldId="491"/>
        </pc:sldMkLst>
        <pc:spChg chg="mod">
          <ac:chgData name="Clara Andrada Monrós" userId="ecb7c3c0-6c5b-49d4-b4a4-d95c809d1335" providerId="ADAL" clId="{51BBD4B8-CCAD-4FDD-B1FF-C2606E2797D0}" dt="2024-12-03T12:45:47.520" v="7517" actId="20577"/>
          <ac:spMkLst>
            <pc:docMk/>
            <pc:sldMk cId="1189743314" sldId="491"/>
            <ac:spMk id="13" creationId="{157473E1-0555-E656-A078-12950602D9DD}"/>
          </ac:spMkLst>
        </pc:spChg>
        <pc:spChg chg="mod">
          <ac:chgData name="Clara Andrada Monrós" userId="ecb7c3c0-6c5b-49d4-b4a4-d95c809d1335" providerId="ADAL" clId="{51BBD4B8-CCAD-4FDD-B1FF-C2606E2797D0}" dt="2024-12-03T12:46:49.713" v="7535" actId="20577"/>
          <ac:spMkLst>
            <pc:docMk/>
            <pc:sldMk cId="1189743314" sldId="491"/>
            <ac:spMk id="36" creationId="{D9DCAB04-EA56-F88A-5660-D2BBE2E5FE24}"/>
          </ac:spMkLst>
        </pc:spChg>
        <pc:spChg chg="mod">
          <ac:chgData name="Clara Andrada Monrós" userId="ecb7c3c0-6c5b-49d4-b4a4-d95c809d1335" providerId="ADAL" clId="{51BBD4B8-CCAD-4FDD-B1FF-C2606E2797D0}" dt="2024-12-03T12:46:54.533" v="7536"/>
          <ac:spMkLst>
            <pc:docMk/>
            <pc:sldMk cId="1189743314" sldId="491"/>
            <ac:spMk id="43" creationId="{C5970CB3-5C9B-5E5B-AAA0-44C0F0AD66F9}"/>
          </ac:spMkLst>
        </pc:spChg>
        <pc:spChg chg="mod">
          <ac:chgData name="Clara Andrada Monrós" userId="ecb7c3c0-6c5b-49d4-b4a4-d95c809d1335" providerId="ADAL" clId="{51BBD4B8-CCAD-4FDD-B1FF-C2606E2797D0}" dt="2024-12-03T12:46:30.332" v="7524"/>
          <ac:spMkLst>
            <pc:docMk/>
            <pc:sldMk cId="1189743314" sldId="491"/>
            <ac:spMk id="45" creationId="{37605317-C1CC-36FA-04EF-1131DB5CACB8}"/>
          </ac:spMkLst>
        </pc:spChg>
        <pc:spChg chg="mod">
          <ac:chgData name="Clara Andrada Monrós" userId="ecb7c3c0-6c5b-49d4-b4a4-d95c809d1335" providerId="ADAL" clId="{51BBD4B8-CCAD-4FDD-B1FF-C2606E2797D0}" dt="2024-12-03T12:46:39.803" v="7527" actId="6549"/>
          <ac:spMkLst>
            <pc:docMk/>
            <pc:sldMk cId="1189743314" sldId="491"/>
            <ac:spMk id="46" creationId="{9D558A2A-2A00-243C-BEB1-B96C1B0FA32B}"/>
          </ac:spMkLst>
        </pc:spChg>
        <pc:spChg chg="add mod">
          <ac:chgData name="Clara Andrada Monrós" userId="ecb7c3c0-6c5b-49d4-b4a4-d95c809d1335" providerId="ADAL" clId="{51BBD4B8-CCAD-4FDD-B1FF-C2606E2797D0}" dt="2024-12-03T12:47:04.993" v="7538" actId="207"/>
          <ac:spMkLst>
            <pc:docMk/>
            <pc:sldMk cId="1189743314" sldId="491"/>
            <ac:spMk id="58" creationId="{7FFC0645-3965-36E5-A618-AEA42491F9E3}"/>
          </ac:spMkLst>
        </pc:spChg>
        <pc:spChg chg="add mod">
          <ac:chgData name="Clara Andrada Monrós" userId="ecb7c3c0-6c5b-49d4-b4a4-d95c809d1335" providerId="ADAL" clId="{51BBD4B8-CCAD-4FDD-B1FF-C2606E2797D0}" dt="2024-12-03T12:46:33.683" v="7525" actId="1076"/>
          <ac:spMkLst>
            <pc:docMk/>
            <pc:sldMk cId="1189743314" sldId="491"/>
            <ac:spMk id="60" creationId="{E82BF5CC-2A81-A93D-AEB3-099CFD9CAE54}"/>
          </ac:spMkLst>
        </pc:spChg>
        <pc:spChg chg="add mod">
          <ac:chgData name="Clara Andrada Monrós" userId="ecb7c3c0-6c5b-49d4-b4a4-d95c809d1335" providerId="ADAL" clId="{51BBD4B8-CCAD-4FDD-B1FF-C2606E2797D0}" dt="2024-12-03T12:46:33.683" v="7525" actId="1076"/>
          <ac:spMkLst>
            <pc:docMk/>
            <pc:sldMk cId="1189743314" sldId="491"/>
            <ac:spMk id="61" creationId="{6CF4E7AF-351F-9CD6-878E-3E865B36A569}"/>
          </ac:spMkLst>
        </pc:spChg>
        <pc:spChg chg="add mod">
          <ac:chgData name="Clara Andrada Monrós" userId="ecb7c3c0-6c5b-49d4-b4a4-d95c809d1335" providerId="ADAL" clId="{51BBD4B8-CCAD-4FDD-B1FF-C2606E2797D0}" dt="2024-12-03T12:46:33.683" v="7525" actId="1076"/>
          <ac:spMkLst>
            <pc:docMk/>
            <pc:sldMk cId="1189743314" sldId="491"/>
            <ac:spMk id="62" creationId="{7F9165A2-7773-4759-72BB-416337D799AF}"/>
          </ac:spMkLst>
        </pc:spChg>
        <pc:spChg chg="add mod">
          <ac:chgData name="Clara Andrada Monrós" userId="ecb7c3c0-6c5b-49d4-b4a4-d95c809d1335" providerId="ADAL" clId="{51BBD4B8-CCAD-4FDD-B1FF-C2606E2797D0}" dt="2024-12-03T12:46:33.683" v="7525" actId="1076"/>
          <ac:spMkLst>
            <pc:docMk/>
            <pc:sldMk cId="1189743314" sldId="491"/>
            <ac:spMk id="63" creationId="{F5B64587-C59D-715E-2887-D08B38E8A7F4}"/>
          </ac:spMkLst>
        </pc:spChg>
        <pc:spChg chg="add mod">
          <ac:chgData name="Clara Andrada Monrós" userId="ecb7c3c0-6c5b-49d4-b4a4-d95c809d1335" providerId="ADAL" clId="{51BBD4B8-CCAD-4FDD-B1FF-C2606E2797D0}" dt="2024-12-03T12:46:45.643" v="7531" actId="20577"/>
          <ac:spMkLst>
            <pc:docMk/>
            <pc:sldMk cId="1189743314" sldId="491"/>
            <ac:spMk id="65" creationId="{0A73DA7D-717C-703D-137D-484D4A7E6E86}"/>
          </ac:spMkLst>
        </pc:spChg>
        <pc:spChg chg="add mod">
          <ac:chgData name="Clara Andrada Monrós" userId="ecb7c3c0-6c5b-49d4-b4a4-d95c809d1335" providerId="ADAL" clId="{51BBD4B8-CCAD-4FDD-B1FF-C2606E2797D0}" dt="2024-12-03T12:47:08.083" v="7539"/>
          <ac:spMkLst>
            <pc:docMk/>
            <pc:sldMk cId="1189743314" sldId="491"/>
            <ac:spMk id="67" creationId="{CD19215B-5572-9661-9D4E-C84BEDDE2315}"/>
          </ac:spMkLst>
        </pc:spChg>
        <pc:grpChg chg="add mod">
          <ac:chgData name="Clara Andrada Monrós" userId="ecb7c3c0-6c5b-49d4-b4a4-d95c809d1335" providerId="ADAL" clId="{51BBD4B8-CCAD-4FDD-B1FF-C2606E2797D0}" dt="2024-12-03T12:46:33.683" v="7525" actId="1076"/>
          <ac:grpSpMkLst>
            <pc:docMk/>
            <pc:sldMk cId="1189743314" sldId="491"/>
            <ac:grpSpMk id="34" creationId="{CAC98FDD-0D64-C9E9-1C1E-E7775C7884DB}"/>
          </ac:grpSpMkLst>
        </pc:grpChg>
        <pc:grpChg chg="mod">
          <ac:chgData name="Clara Andrada Monrós" userId="ecb7c3c0-6c5b-49d4-b4a4-d95c809d1335" providerId="ADAL" clId="{51BBD4B8-CCAD-4FDD-B1FF-C2606E2797D0}" dt="2024-12-03T12:46:30.332" v="7524"/>
          <ac:grpSpMkLst>
            <pc:docMk/>
            <pc:sldMk cId="1189743314" sldId="491"/>
            <ac:grpSpMk id="35" creationId="{EBEBC4F7-AC46-A545-48C7-AA2F79BEF9F4}"/>
          </ac:grpSpMkLst>
        </pc:grpChg>
        <pc:graphicFrameChg chg="mod">
          <ac:chgData name="Clara Andrada Monrós" userId="ecb7c3c0-6c5b-49d4-b4a4-d95c809d1335" providerId="ADAL" clId="{51BBD4B8-CCAD-4FDD-B1FF-C2606E2797D0}" dt="2024-12-03T12:46:30.332" v="7524"/>
          <ac:graphicFrameMkLst>
            <pc:docMk/>
            <pc:sldMk cId="1189743314" sldId="491"/>
            <ac:graphicFrameMk id="44" creationId="{5B80BD09-7FCF-F365-4F1F-838D3F0921A0}"/>
          </ac:graphicFrameMkLst>
        </pc:graphicFrameChg>
        <pc:picChg chg="add mod">
          <ac:chgData name="Clara Andrada Monrós" userId="ecb7c3c0-6c5b-49d4-b4a4-d95c809d1335" providerId="ADAL" clId="{51BBD4B8-CCAD-4FDD-B1FF-C2606E2797D0}" dt="2024-12-03T12:46:33.683" v="7525" actId="1076"/>
          <ac:picMkLst>
            <pc:docMk/>
            <pc:sldMk cId="1189743314" sldId="491"/>
            <ac:picMk id="59" creationId="{399F250F-F8FA-FBBB-8209-E367F02F2C38}"/>
          </ac:picMkLst>
        </pc:picChg>
        <pc:cxnChg chg="mod">
          <ac:chgData name="Clara Andrada Monrós" userId="ecb7c3c0-6c5b-49d4-b4a4-d95c809d1335" providerId="ADAL" clId="{51BBD4B8-CCAD-4FDD-B1FF-C2606E2797D0}" dt="2024-12-03T12:46:30.332" v="7524"/>
          <ac:cxnSpMkLst>
            <pc:docMk/>
            <pc:sldMk cId="1189743314" sldId="491"/>
            <ac:cxnSpMk id="47" creationId="{98E10F98-FDDE-AA34-E108-FF92ED716989}"/>
          </ac:cxnSpMkLst>
        </pc:cxnChg>
        <pc:cxnChg chg="mod">
          <ac:chgData name="Clara Andrada Monrós" userId="ecb7c3c0-6c5b-49d4-b4a4-d95c809d1335" providerId="ADAL" clId="{51BBD4B8-CCAD-4FDD-B1FF-C2606E2797D0}" dt="2024-12-03T12:46:30.332" v="7524"/>
          <ac:cxnSpMkLst>
            <pc:docMk/>
            <pc:sldMk cId="1189743314" sldId="491"/>
            <ac:cxnSpMk id="48" creationId="{672AC387-DF40-3D1E-8519-3CD3057B0937}"/>
          </ac:cxnSpMkLst>
        </pc:cxnChg>
        <pc:cxnChg chg="mod">
          <ac:chgData name="Clara Andrada Monrós" userId="ecb7c3c0-6c5b-49d4-b4a4-d95c809d1335" providerId="ADAL" clId="{51BBD4B8-CCAD-4FDD-B1FF-C2606E2797D0}" dt="2024-12-03T12:46:30.332" v="7524"/>
          <ac:cxnSpMkLst>
            <pc:docMk/>
            <pc:sldMk cId="1189743314" sldId="491"/>
            <ac:cxnSpMk id="49" creationId="{D841BD8B-D967-DD85-6CF3-5A74EEE09057}"/>
          </ac:cxnSpMkLst>
        </pc:cxnChg>
        <pc:cxnChg chg="mod">
          <ac:chgData name="Clara Andrada Monrós" userId="ecb7c3c0-6c5b-49d4-b4a4-d95c809d1335" providerId="ADAL" clId="{51BBD4B8-CCAD-4FDD-B1FF-C2606E2797D0}" dt="2024-12-03T12:46:30.332" v="7524"/>
          <ac:cxnSpMkLst>
            <pc:docMk/>
            <pc:sldMk cId="1189743314" sldId="491"/>
            <ac:cxnSpMk id="50" creationId="{D7CB1945-C8FA-C031-2206-FC13CA62AA66}"/>
          </ac:cxnSpMkLst>
        </pc:cxnChg>
        <pc:cxnChg chg="mod">
          <ac:chgData name="Clara Andrada Monrós" userId="ecb7c3c0-6c5b-49d4-b4a4-d95c809d1335" providerId="ADAL" clId="{51BBD4B8-CCAD-4FDD-B1FF-C2606E2797D0}" dt="2024-12-03T12:46:30.332" v="7524"/>
          <ac:cxnSpMkLst>
            <pc:docMk/>
            <pc:sldMk cId="1189743314" sldId="491"/>
            <ac:cxnSpMk id="51" creationId="{21A174B4-2544-49AE-7349-87BDF9E77D39}"/>
          </ac:cxnSpMkLst>
        </pc:cxnChg>
        <pc:cxnChg chg="mod">
          <ac:chgData name="Clara Andrada Monrós" userId="ecb7c3c0-6c5b-49d4-b4a4-d95c809d1335" providerId="ADAL" clId="{51BBD4B8-CCAD-4FDD-B1FF-C2606E2797D0}" dt="2024-12-03T12:46:30.332" v="7524"/>
          <ac:cxnSpMkLst>
            <pc:docMk/>
            <pc:sldMk cId="1189743314" sldId="491"/>
            <ac:cxnSpMk id="52" creationId="{C061C96E-2384-EAB0-612A-D45A2604FC9E}"/>
          </ac:cxnSpMkLst>
        </pc:cxnChg>
        <pc:cxnChg chg="mod">
          <ac:chgData name="Clara Andrada Monrós" userId="ecb7c3c0-6c5b-49d4-b4a4-d95c809d1335" providerId="ADAL" clId="{51BBD4B8-CCAD-4FDD-B1FF-C2606E2797D0}" dt="2024-12-03T12:46:30.332" v="7524"/>
          <ac:cxnSpMkLst>
            <pc:docMk/>
            <pc:sldMk cId="1189743314" sldId="491"/>
            <ac:cxnSpMk id="53" creationId="{712B7B32-4EAB-5482-23C9-0A6FCBE73D8C}"/>
          </ac:cxnSpMkLst>
        </pc:cxnChg>
        <pc:cxnChg chg="mod">
          <ac:chgData name="Clara Andrada Monrós" userId="ecb7c3c0-6c5b-49d4-b4a4-d95c809d1335" providerId="ADAL" clId="{51BBD4B8-CCAD-4FDD-B1FF-C2606E2797D0}" dt="2024-12-03T12:46:30.332" v="7524"/>
          <ac:cxnSpMkLst>
            <pc:docMk/>
            <pc:sldMk cId="1189743314" sldId="491"/>
            <ac:cxnSpMk id="54" creationId="{84BDC8CD-1E55-4210-3E0C-37F57A2A4EB1}"/>
          </ac:cxnSpMkLst>
        </pc:cxnChg>
        <pc:cxnChg chg="mod">
          <ac:chgData name="Clara Andrada Monrós" userId="ecb7c3c0-6c5b-49d4-b4a4-d95c809d1335" providerId="ADAL" clId="{51BBD4B8-CCAD-4FDD-B1FF-C2606E2797D0}" dt="2024-12-03T12:46:30.332" v="7524"/>
          <ac:cxnSpMkLst>
            <pc:docMk/>
            <pc:sldMk cId="1189743314" sldId="491"/>
            <ac:cxnSpMk id="55" creationId="{C4C93607-1F6D-8495-E57D-ECD3F33B59CB}"/>
          </ac:cxnSpMkLst>
        </pc:cxnChg>
        <pc:cxnChg chg="mod">
          <ac:chgData name="Clara Andrada Monrós" userId="ecb7c3c0-6c5b-49d4-b4a4-d95c809d1335" providerId="ADAL" clId="{51BBD4B8-CCAD-4FDD-B1FF-C2606E2797D0}" dt="2024-12-03T12:46:30.332" v="7524"/>
          <ac:cxnSpMkLst>
            <pc:docMk/>
            <pc:sldMk cId="1189743314" sldId="491"/>
            <ac:cxnSpMk id="56" creationId="{ADD3A42F-13B2-73B0-BAED-E09FC1A0EF88}"/>
          </ac:cxnSpMkLst>
        </pc:cxnChg>
        <pc:cxnChg chg="mod">
          <ac:chgData name="Clara Andrada Monrós" userId="ecb7c3c0-6c5b-49d4-b4a4-d95c809d1335" providerId="ADAL" clId="{51BBD4B8-CCAD-4FDD-B1FF-C2606E2797D0}" dt="2024-12-03T12:46:30.332" v="7524"/>
          <ac:cxnSpMkLst>
            <pc:docMk/>
            <pc:sldMk cId="1189743314" sldId="491"/>
            <ac:cxnSpMk id="57" creationId="{9CE0BF8B-98C5-99C3-4E9C-D13D5E582693}"/>
          </ac:cxnSpMkLst>
        </pc:cxnChg>
        <pc:cxnChg chg="add mod">
          <ac:chgData name="Clara Andrada Monrós" userId="ecb7c3c0-6c5b-49d4-b4a4-d95c809d1335" providerId="ADAL" clId="{51BBD4B8-CCAD-4FDD-B1FF-C2606E2797D0}" dt="2024-12-03T12:46:33.683" v="7525" actId="1076"/>
          <ac:cxnSpMkLst>
            <pc:docMk/>
            <pc:sldMk cId="1189743314" sldId="491"/>
            <ac:cxnSpMk id="64" creationId="{C07507EB-A028-C27F-F757-FFE43AFDD07D}"/>
          </ac:cxnSpMkLst>
        </pc:cxnChg>
        <pc:cxnChg chg="add mod">
          <ac:chgData name="Clara Andrada Monrós" userId="ecb7c3c0-6c5b-49d4-b4a4-d95c809d1335" providerId="ADAL" clId="{51BBD4B8-CCAD-4FDD-B1FF-C2606E2797D0}" dt="2024-12-03T12:46:33.683" v="7525" actId="1076"/>
          <ac:cxnSpMkLst>
            <pc:docMk/>
            <pc:sldMk cId="1189743314" sldId="491"/>
            <ac:cxnSpMk id="66" creationId="{422E3B3E-0A60-E4C4-226B-36C96540DEAE}"/>
          </ac:cxnSpMkLst>
        </pc:cxnChg>
        <pc:cxnChg chg="add mod">
          <ac:chgData name="Clara Andrada Monrós" userId="ecb7c3c0-6c5b-49d4-b4a4-d95c809d1335" providerId="ADAL" clId="{51BBD4B8-CCAD-4FDD-B1FF-C2606E2797D0}" dt="2024-12-03T12:46:33.683" v="7525" actId="1076"/>
          <ac:cxnSpMkLst>
            <pc:docMk/>
            <pc:sldMk cId="1189743314" sldId="491"/>
            <ac:cxnSpMk id="68" creationId="{CD007983-C46B-C055-D3D1-CCB43DEF3F48}"/>
          </ac:cxnSpMkLst>
        </pc:cxnChg>
        <pc:cxnChg chg="add mod">
          <ac:chgData name="Clara Andrada Monrós" userId="ecb7c3c0-6c5b-49d4-b4a4-d95c809d1335" providerId="ADAL" clId="{51BBD4B8-CCAD-4FDD-B1FF-C2606E2797D0}" dt="2024-12-03T12:46:33.683" v="7525" actId="1076"/>
          <ac:cxnSpMkLst>
            <pc:docMk/>
            <pc:sldMk cId="1189743314" sldId="491"/>
            <ac:cxnSpMk id="69" creationId="{B7CEB240-F77D-712E-53CF-9DB2814F4CBE}"/>
          </ac:cxnSpMkLst>
        </pc:cxn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24791666666666667"/>
          <c:y val="4.5261049338820414E-2"/>
        </c:manualLayout>
      </c:layout>
      <c:overlay val="0"/>
      <c:spPr>
        <a:noFill/>
        <a:ln>
          <a:noFill/>
        </a:ln>
        <a:effectLst/>
      </c:spPr>
      <c:txPr>
        <a:bodyPr rot="0" spcFirstLastPara="1" vertOverflow="ellipsis" vert="horz" wrap="square" anchor="ctr" anchorCtr="1"/>
        <a:lstStyle/>
        <a:p>
          <a:pPr>
            <a:defRPr sz="2400" b="1" i="0" u="none" strike="noStrike" kern="1200" cap="all" spc="50" baseline="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defRPr>
          </a:pPr>
          <a:endParaRPr lang="es-ES"/>
        </a:p>
      </c:txPr>
    </c:title>
    <c:autoTitleDeleted val="0"/>
    <c:plotArea>
      <c:layout>
        <c:manualLayout>
          <c:layoutTarget val="inner"/>
          <c:xMode val="edge"/>
          <c:yMode val="edge"/>
          <c:x val="0.3474583475978546"/>
          <c:y val="0.16124620381279095"/>
          <c:w val="0.28334417436950815"/>
          <c:h val="0.75702293045707703"/>
        </c:manualLayout>
      </c:layout>
      <c:doughnutChart>
        <c:varyColors val="1"/>
        <c:ser>
          <c:idx val="0"/>
          <c:order val="0"/>
          <c:tx>
            <c:strRef>
              <c:f>Hoja1!$B$1</c:f>
              <c:strCache>
                <c:ptCount val="1"/>
                <c:pt idx="0">
                  <c:v>Reduction of energy consumption (kWh)</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ADFB-4A65-B63E-DEE110DB8B95}"/>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ADFB-4A65-B63E-DEE110DB8B95}"/>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ADFB-4A65-B63E-DEE110DB8B95}"/>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ADFB-4A65-B63E-DEE110DB8B95}"/>
              </c:ext>
            </c:extLst>
          </c:dPt>
          <c:dLbls>
            <c:spPr>
              <a:noFill/>
              <a:ln>
                <a:noFill/>
              </a:ln>
              <a:effectLst/>
            </c:spPr>
            <c:txPr>
              <a:bodyPr rot="0" spcFirstLastPara="1" vertOverflow="ellipsis" vert="horz" wrap="square" anchor="ctr" anchorCtr="1"/>
              <a:lstStyle/>
              <a:p>
                <a:pPr>
                  <a:defRPr sz="2000" b="1" i="0" u="none" strike="noStrike" kern="1200" baseline="0">
                    <a:solidFill>
                      <a:schemeClr val="lt1"/>
                    </a:solidFill>
                    <a:latin typeface="Open Sans" panose="020B0606030504020204" pitchFamily="34" charset="0"/>
                    <a:ea typeface="Open Sans" panose="020B0606030504020204" pitchFamily="34" charset="0"/>
                    <a:cs typeface="Open Sans" panose="020B0606030504020204" pitchFamily="34" charset="0"/>
                  </a:defRPr>
                </a:pPr>
                <a:endParaRPr lang="es-E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Hoja1!$A$2:$A$5</c:f>
              <c:strCache>
                <c:ptCount val="4"/>
                <c:pt idx="0">
                  <c:v>Transport</c:v>
                </c:pt>
                <c:pt idx="1">
                  <c:v>Industry</c:v>
                </c:pt>
                <c:pt idx="2">
                  <c:v>Municipal Buildings</c:v>
                </c:pt>
                <c:pt idx="3">
                  <c:v>Awareness</c:v>
                </c:pt>
              </c:strCache>
            </c:strRef>
          </c:cat>
          <c:val>
            <c:numRef>
              <c:f>Hoja1!$B$2:$B$5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BD22-4AFF-AB23-172F089E8B4B}"/>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layout>
        <c:manualLayout>
          <c:xMode val="edge"/>
          <c:yMode val="edge"/>
          <c:x val="0.63645260375061818"/>
          <c:y val="0.31196153722048336"/>
          <c:w val="0.31405121914108569"/>
          <c:h val="0.45485011269464315"/>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defRPr>
          </a:pPr>
          <a:endParaRPr lang="es-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latin typeface="Open Sans" panose="020B0606030504020204" pitchFamily="34" charset="0"/>
          <a:ea typeface="Open Sans" panose="020B0606030504020204" pitchFamily="34" charset="0"/>
          <a:cs typeface="Open Sans" panose="020B0606030504020204" pitchFamily="34" charset="0"/>
        </a:defRPr>
      </a:pPr>
      <a:endParaRPr lang="es-E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654A20-45BC-4DD4-A742-9D4B8359AB12}" type="doc">
      <dgm:prSet loTypeId="urn:microsoft.com/office/officeart/2005/8/layout/hChevron3" loCatId="process" qsTypeId="urn:microsoft.com/office/officeart/2005/8/quickstyle/simple1" qsCatId="simple" csTypeId="urn:microsoft.com/office/officeart/2005/8/colors/accent3_2" csCatId="accent3" phldr="1"/>
      <dgm:spPr/>
      <dgm:t>
        <a:bodyPr/>
        <a:lstStyle/>
        <a:p>
          <a:endParaRPr lang="en-GB"/>
        </a:p>
      </dgm:t>
    </dgm:pt>
    <dgm:pt modelId="{3C5FC10B-261B-4C88-948E-7BC3F6B9FEB5}">
      <dgm:prSet phldrT="[Texto]"/>
      <dgm:spPr>
        <a:solidFill>
          <a:srgbClr val="2A734F"/>
        </a:solidFill>
      </dgm:spPr>
      <dgm:t>
        <a:bodyPr/>
        <a:lstStyle/>
        <a:p>
          <a:r>
            <a:rPr lang="en-GB"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JANUARY</a:t>
          </a:r>
        </a:p>
      </dgm:t>
    </dgm:pt>
    <dgm:pt modelId="{9005F16F-0437-40E3-A7B3-294F1B21CE48}" type="parTrans" cxnId="{DFDF806A-44CE-4208-8CB4-DE7A09047115}">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2EF7479C-EF53-4121-AE53-2074278B3706}" type="sibTrans" cxnId="{DFDF806A-44CE-4208-8CB4-DE7A09047115}">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4A899E7A-FD59-4ED6-8002-97A15BD49D47}">
      <dgm:prSet phldrT="[Texto]"/>
      <dgm:spPr>
        <a:solidFill>
          <a:srgbClr val="2A734F"/>
        </a:solidFill>
      </dgm:spPr>
      <dgm:t>
        <a:bodyPr/>
        <a:lstStyle/>
        <a:p>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FEBRUARY</a:t>
          </a:r>
          <a:endParaRPr lang="en-GB"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87DFE469-F3A3-4B8D-B1CD-0E728AE5FE48}" type="parTrans" cxnId="{F699C20B-EFF0-4B67-B5F4-1CEF3552AE2E}">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9BFFEED2-FC39-4921-947F-532F5888480E}" type="sibTrans" cxnId="{F699C20B-EFF0-4B67-B5F4-1CEF3552AE2E}">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52BA858E-3E20-4C1E-A55F-2CC6314569EC}">
      <dgm:prSet phldrT="[Texto]"/>
      <dgm:spPr>
        <a:solidFill>
          <a:srgbClr val="2A734F"/>
        </a:solidFill>
      </dgm:spPr>
      <dgm:t>
        <a:bodyPr/>
        <a:lstStyle/>
        <a:p>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MARCH</a:t>
          </a:r>
          <a:endParaRPr lang="en-GB"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68924ACA-216E-4F64-A744-FEF1FFE943FD}" type="parTrans" cxnId="{89D2E4B3-9A2C-49F3-9769-40BCE3653998}">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613FD9EF-F8A8-4A46-993E-F59C6F52CAEC}" type="sibTrans" cxnId="{89D2E4B3-9A2C-49F3-9769-40BCE3653998}">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51D99CD6-5494-4161-B4CE-2CB3089D8631}">
      <dgm:prSet phldrT="[Texto]"/>
      <dgm:spPr>
        <a:solidFill>
          <a:srgbClr val="2A734F"/>
        </a:solidFill>
      </dgm:spPr>
      <dgm:t>
        <a:bodyPr/>
        <a:lstStyle/>
        <a:p>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APRIL</a:t>
          </a:r>
          <a:endParaRPr lang="en-GB"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8D9D89B9-239B-4250-A3A9-5D9652054EFD}" type="parTrans" cxnId="{5DB824F4-D727-46A1-9108-68C555365E15}">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4E047E6C-A96A-4C61-B3FB-FFE86DEA924A}" type="sibTrans" cxnId="{5DB824F4-D727-46A1-9108-68C555365E15}">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B163A133-A9B4-47E1-A756-F78E3BF2EFBB}">
      <dgm:prSet phldrT="[Texto]"/>
      <dgm:spPr>
        <a:solidFill>
          <a:srgbClr val="2A734F"/>
        </a:solidFill>
      </dgm:spPr>
      <dgm:t>
        <a:bodyPr/>
        <a:lstStyle/>
        <a:p>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MAY</a:t>
          </a:r>
          <a:endParaRPr lang="en-GB"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E1E5A5FD-8764-418F-9C09-D0BA1AE932A7}" type="parTrans" cxnId="{01FFE339-BD7D-4C35-BA73-CD25599DD512}">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F6A8E881-2E05-401B-AAD6-94B7784D9DB9}" type="sibTrans" cxnId="{01FFE339-BD7D-4C35-BA73-CD25599DD512}">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B68C8F2E-1B1B-48DE-AE3A-F81707EEE4FB}">
      <dgm:prSet phldrT="[Texto]"/>
      <dgm:spPr>
        <a:solidFill>
          <a:srgbClr val="2A734F"/>
        </a:solidFill>
      </dgm:spPr>
      <dgm:t>
        <a:bodyPr/>
        <a:lstStyle/>
        <a:p>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JUNE</a:t>
          </a:r>
          <a:endParaRPr lang="en-GB"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6F43B958-F94C-4FDA-9316-508203133B47}" type="parTrans" cxnId="{19FAD3D6-7366-4AED-9F9A-20FBA03545AC}">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AB95B235-2F4C-48BE-87A2-780AD0A35899}" type="sibTrans" cxnId="{19FAD3D6-7366-4AED-9F9A-20FBA03545AC}">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63CBFF1E-9482-41A0-A482-BCF9D1767077}">
      <dgm:prSet phldrT="[Texto]"/>
      <dgm:spPr>
        <a:solidFill>
          <a:srgbClr val="2A734F"/>
        </a:solidFill>
      </dgm:spPr>
      <dgm:t>
        <a:bodyPr/>
        <a:lstStyle/>
        <a:p>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JULY</a:t>
          </a:r>
          <a:endParaRPr lang="en-GB"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E137427E-ED3A-4E6E-8E74-A46C3B8B1FE1}" type="parTrans" cxnId="{F9315B6F-82CC-4707-BBD2-D02408045F5A}">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22834CEF-ECA5-469F-93A5-11C7FE908716}" type="sibTrans" cxnId="{F9315B6F-82CC-4707-BBD2-D02408045F5A}">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7D1DC8D6-1D90-4EC5-9D31-BEAF0A49E73C}">
      <dgm:prSet phldrT="[Texto]"/>
      <dgm:spPr>
        <a:solidFill>
          <a:srgbClr val="2A734F"/>
        </a:solidFill>
      </dgm:spPr>
      <dgm:t>
        <a:bodyPr/>
        <a:lstStyle/>
        <a:p>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AUGOST</a:t>
          </a:r>
          <a:endParaRPr lang="en-GB"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7E8E078C-5478-422F-A93D-E7CA1171D0CC}" type="parTrans" cxnId="{E76A6149-B081-453A-BCA9-4AF61210F8F9}">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196E50F9-914B-41E2-9913-1E79CC9DC9C8}" type="sibTrans" cxnId="{E76A6149-B081-453A-BCA9-4AF61210F8F9}">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C5F1213B-0FFD-4A50-98DC-4E34A84A701E}">
      <dgm:prSet phldrT="[Texto]"/>
      <dgm:spPr>
        <a:solidFill>
          <a:srgbClr val="2A734F"/>
        </a:solidFill>
      </dgm:spPr>
      <dgm:t>
        <a:bodyPr/>
        <a:lstStyle/>
        <a:p>
          <a:r>
            <a:rPr lang="en-GB"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SEPTEMBER</a:t>
          </a:r>
        </a:p>
      </dgm:t>
    </dgm:pt>
    <dgm:pt modelId="{4A2687FE-B1B7-4391-9613-FB488162934B}" type="parTrans" cxnId="{D27C30A6-E2BB-4DCA-8C2D-F4A2A827628A}">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A07A250E-C8E1-4866-B95B-217DE406FE0C}" type="sibTrans" cxnId="{D27C30A6-E2BB-4DCA-8C2D-F4A2A827628A}">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149457DE-00C4-4B52-9181-B40FE06354A3}">
      <dgm:prSet phldrT="[Texto]"/>
      <dgm:spPr>
        <a:solidFill>
          <a:srgbClr val="2A734F"/>
        </a:solidFill>
      </dgm:spPr>
      <dgm:t>
        <a:bodyPr/>
        <a:lstStyle/>
        <a:p>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OCTOBER</a:t>
          </a:r>
          <a:endParaRPr lang="en-GB"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933155E5-F91D-40FF-B70F-BB8543CBD69B}" type="parTrans" cxnId="{82EC9AE7-96E0-41A4-89F5-9B8DD5FCC639}">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E15A4B1B-AFB9-47D3-B733-FA5C5F13FCEB}" type="sibTrans" cxnId="{82EC9AE7-96E0-41A4-89F5-9B8DD5FCC639}">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18E00A80-6111-45AC-82A6-D98B5BA53DBC}">
      <dgm:prSet custT="1"/>
      <dgm:spPr>
        <a:solidFill>
          <a:srgbClr val="2A734F"/>
        </a:solidFill>
      </dgm:spPr>
      <dgm:t>
        <a:bodyPr/>
        <a:lstStyle/>
        <a:p>
          <a:pPr marL="0" lvl="0" indent="0" algn="ctr" defTabSz="400050">
            <a:lnSpc>
              <a:spcPct val="90000"/>
            </a:lnSpc>
            <a:spcBef>
              <a:spcPct val="0"/>
            </a:spcBef>
            <a:spcAft>
              <a:spcPct val="35000"/>
            </a:spcAft>
            <a:buNone/>
          </a:pPr>
          <a:r>
            <a:rPr lang="es-ES" sz="900" b="1" kern="1200" dirty="0">
              <a:solidFill>
                <a:prstClr val="white"/>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NOVEMBER</a:t>
          </a:r>
        </a:p>
      </dgm:t>
    </dgm:pt>
    <dgm:pt modelId="{AB80CF25-9668-437D-8B81-03828EF2C9EA}" type="parTrans" cxnId="{19DF960C-CB53-4A40-9342-31E7DBF4CD46}">
      <dgm:prSet/>
      <dgm:spPr/>
      <dgm:t>
        <a:bodyPr/>
        <a:lstStyle/>
        <a:p>
          <a:endParaRPr lang="es-ES"/>
        </a:p>
      </dgm:t>
    </dgm:pt>
    <dgm:pt modelId="{D9A4E6E6-EBB7-4225-9FD7-0DEF23400F37}" type="sibTrans" cxnId="{19DF960C-CB53-4A40-9342-31E7DBF4CD46}">
      <dgm:prSet/>
      <dgm:spPr/>
      <dgm:t>
        <a:bodyPr/>
        <a:lstStyle/>
        <a:p>
          <a:endParaRPr lang="es-ES"/>
        </a:p>
      </dgm:t>
    </dgm:pt>
    <dgm:pt modelId="{FD57A64E-00D8-4C8D-BBDD-984B696AA228}">
      <dgm:prSet custT="1"/>
      <dgm:spPr>
        <a:solidFill>
          <a:srgbClr val="2A734F"/>
        </a:solidFill>
      </dgm:spPr>
      <dgm:t>
        <a:bodyPr/>
        <a:lstStyle/>
        <a:p>
          <a:r>
            <a:rPr lang="es-ES" sz="900" b="1" kern="1200" dirty="0">
              <a:solidFill>
                <a:prstClr val="white"/>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DECEMBER</a:t>
          </a:r>
        </a:p>
      </dgm:t>
    </dgm:pt>
    <dgm:pt modelId="{0F971BA1-AE92-4637-83F8-F56783FB716B}" type="parTrans" cxnId="{0CC58755-5170-4571-AC62-D36354586BB3}">
      <dgm:prSet/>
      <dgm:spPr/>
      <dgm:t>
        <a:bodyPr/>
        <a:lstStyle/>
        <a:p>
          <a:endParaRPr lang="es-ES"/>
        </a:p>
      </dgm:t>
    </dgm:pt>
    <dgm:pt modelId="{92B93446-3800-4447-B976-BFECA15375EE}" type="sibTrans" cxnId="{0CC58755-5170-4571-AC62-D36354586BB3}">
      <dgm:prSet/>
      <dgm:spPr/>
      <dgm:t>
        <a:bodyPr/>
        <a:lstStyle/>
        <a:p>
          <a:endParaRPr lang="es-ES"/>
        </a:p>
      </dgm:t>
    </dgm:pt>
    <dgm:pt modelId="{0646EF28-5C44-475C-8AB6-B3564FB89641}">
      <dgm:prSet custT="1"/>
      <dgm:spPr>
        <a:solidFill>
          <a:srgbClr val="2A734F"/>
        </a:solidFill>
      </dgm:spPr>
      <dgm:t>
        <a:bodyPr/>
        <a:lstStyle/>
        <a:p>
          <a:pPr marL="0" lvl="0" indent="0" algn="ctr" defTabSz="400050">
            <a:lnSpc>
              <a:spcPct val="90000"/>
            </a:lnSpc>
            <a:spcBef>
              <a:spcPct val="0"/>
            </a:spcBef>
            <a:spcAft>
              <a:spcPct val="35000"/>
            </a:spcAft>
            <a:buNone/>
          </a:pPr>
          <a:r>
            <a:rPr lang="es-ES" sz="900" b="1" kern="1200" dirty="0">
              <a:solidFill>
                <a:prstClr val="white"/>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JANUARY</a:t>
          </a:r>
        </a:p>
      </dgm:t>
    </dgm:pt>
    <dgm:pt modelId="{8A0620B7-1CD9-49F7-95C2-E078A1E68589}" type="parTrans" cxnId="{EF3A5146-E96C-4BC7-973F-1845CF4B9636}">
      <dgm:prSet/>
      <dgm:spPr/>
      <dgm:t>
        <a:bodyPr/>
        <a:lstStyle/>
        <a:p>
          <a:endParaRPr lang="es-ES"/>
        </a:p>
      </dgm:t>
    </dgm:pt>
    <dgm:pt modelId="{2BD6CDF3-97F2-4E28-98D0-FE87993A8BFF}" type="sibTrans" cxnId="{EF3A5146-E96C-4BC7-973F-1845CF4B9636}">
      <dgm:prSet/>
      <dgm:spPr/>
      <dgm:t>
        <a:bodyPr/>
        <a:lstStyle/>
        <a:p>
          <a:endParaRPr lang="es-ES"/>
        </a:p>
      </dgm:t>
    </dgm:pt>
    <dgm:pt modelId="{A0BFB8E9-8925-4936-9965-9C41D1F31A29}">
      <dgm:prSet custT="1"/>
      <dgm:spPr>
        <a:solidFill>
          <a:srgbClr val="2A734F"/>
        </a:solidFill>
      </dgm:spPr>
      <dgm:t>
        <a:bodyPr/>
        <a:lstStyle/>
        <a:p>
          <a:pPr marL="0" lvl="0" indent="0" algn="ctr" defTabSz="400050">
            <a:lnSpc>
              <a:spcPct val="90000"/>
            </a:lnSpc>
            <a:spcBef>
              <a:spcPct val="0"/>
            </a:spcBef>
            <a:spcAft>
              <a:spcPct val="35000"/>
            </a:spcAft>
            <a:buNone/>
          </a:pPr>
          <a:r>
            <a:rPr lang="es-ES" sz="900" b="1" kern="1200" dirty="0">
              <a:solidFill>
                <a:prstClr val="white"/>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FEBRUARY</a:t>
          </a:r>
        </a:p>
      </dgm:t>
    </dgm:pt>
    <dgm:pt modelId="{DC30F292-D80B-41E3-BD67-48B0074F0606}" type="parTrans" cxnId="{A8C1B383-49B5-4F3B-92C7-A1871B777D05}">
      <dgm:prSet/>
      <dgm:spPr/>
      <dgm:t>
        <a:bodyPr/>
        <a:lstStyle/>
        <a:p>
          <a:endParaRPr lang="es-ES"/>
        </a:p>
      </dgm:t>
    </dgm:pt>
    <dgm:pt modelId="{F3182895-663C-4BCF-A293-F21DC72BE629}" type="sibTrans" cxnId="{A8C1B383-49B5-4F3B-92C7-A1871B777D05}">
      <dgm:prSet/>
      <dgm:spPr/>
      <dgm:t>
        <a:bodyPr/>
        <a:lstStyle/>
        <a:p>
          <a:endParaRPr lang="es-ES"/>
        </a:p>
      </dgm:t>
    </dgm:pt>
    <dgm:pt modelId="{C832F8F4-17A7-47B7-994D-72A4580221E1}" type="pres">
      <dgm:prSet presAssocID="{A7654A20-45BC-4DD4-A742-9D4B8359AB12}" presName="Name0" presStyleCnt="0">
        <dgm:presLayoutVars>
          <dgm:dir/>
          <dgm:resizeHandles val="exact"/>
        </dgm:presLayoutVars>
      </dgm:prSet>
      <dgm:spPr/>
    </dgm:pt>
    <dgm:pt modelId="{5CD04FF0-E25B-4E75-8854-3893AA3A97DC}" type="pres">
      <dgm:prSet presAssocID="{3C5FC10B-261B-4C88-948E-7BC3F6B9FEB5}" presName="parTxOnly" presStyleLbl="node1" presStyleIdx="0" presStyleCnt="14">
        <dgm:presLayoutVars>
          <dgm:bulletEnabled val="1"/>
        </dgm:presLayoutVars>
      </dgm:prSet>
      <dgm:spPr/>
    </dgm:pt>
    <dgm:pt modelId="{527819AA-AD04-48F6-B87D-FA67F497CD88}" type="pres">
      <dgm:prSet presAssocID="{2EF7479C-EF53-4121-AE53-2074278B3706}" presName="parSpace" presStyleCnt="0"/>
      <dgm:spPr/>
    </dgm:pt>
    <dgm:pt modelId="{677BEF9B-B76C-41E6-BCC4-BFCC3D639C6A}" type="pres">
      <dgm:prSet presAssocID="{4A899E7A-FD59-4ED6-8002-97A15BD49D47}" presName="parTxOnly" presStyleLbl="node1" presStyleIdx="1" presStyleCnt="14">
        <dgm:presLayoutVars>
          <dgm:bulletEnabled val="1"/>
        </dgm:presLayoutVars>
      </dgm:prSet>
      <dgm:spPr/>
    </dgm:pt>
    <dgm:pt modelId="{8C8F4904-92BD-4FD9-95A3-8C7F17182A12}" type="pres">
      <dgm:prSet presAssocID="{9BFFEED2-FC39-4921-947F-532F5888480E}" presName="parSpace" presStyleCnt="0"/>
      <dgm:spPr/>
    </dgm:pt>
    <dgm:pt modelId="{D656F3DE-551A-4CFB-9749-1E9D28FB3512}" type="pres">
      <dgm:prSet presAssocID="{52BA858E-3E20-4C1E-A55F-2CC6314569EC}" presName="parTxOnly" presStyleLbl="node1" presStyleIdx="2" presStyleCnt="14">
        <dgm:presLayoutVars>
          <dgm:bulletEnabled val="1"/>
        </dgm:presLayoutVars>
      </dgm:prSet>
      <dgm:spPr/>
    </dgm:pt>
    <dgm:pt modelId="{E88280D6-5B12-4404-B92E-D7B2334DCDC8}" type="pres">
      <dgm:prSet presAssocID="{613FD9EF-F8A8-4A46-993E-F59C6F52CAEC}" presName="parSpace" presStyleCnt="0"/>
      <dgm:spPr/>
    </dgm:pt>
    <dgm:pt modelId="{57813C2B-0ECB-485F-A35F-3F03E214643E}" type="pres">
      <dgm:prSet presAssocID="{51D99CD6-5494-4161-B4CE-2CB3089D8631}" presName="parTxOnly" presStyleLbl="node1" presStyleIdx="3" presStyleCnt="14">
        <dgm:presLayoutVars>
          <dgm:bulletEnabled val="1"/>
        </dgm:presLayoutVars>
      </dgm:prSet>
      <dgm:spPr/>
    </dgm:pt>
    <dgm:pt modelId="{C0CC5073-1BA6-492D-AB75-BF0A13B27B9A}" type="pres">
      <dgm:prSet presAssocID="{4E047E6C-A96A-4C61-B3FB-FFE86DEA924A}" presName="parSpace" presStyleCnt="0"/>
      <dgm:spPr/>
    </dgm:pt>
    <dgm:pt modelId="{C9218540-85A5-4F7C-A324-680649ABE952}" type="pres">
      <dgm:prSet presAssocID="{B163A133-A9B4-47E1-A756-F78E3BF2EFBB}" presName="parTxOnly" presStyleLbl="node1" presStyleIdx="4" presStyleCnt="14">
        <dgm:presLayoutVars>
          <dgm:bulletEnabled val="1"/>
        </dgm:presLayoutVars>
      </dgm:prSet>
      <dgm:spPr/>
    </dgm:pt>
    <dgm:pt modelId="{5AA3C1BB-8B72-474B-B50B-50E57771AF7D}" type="pres">
      <dgm:prSet presAssocID="{F6A8E881-2E05-401B-AAD6-94B7784D9DB9}" presName="parSpace" presStyleCnt="0"/>
      <dgm:spPr/>
    </dgm:pt>
    <dgm:pt modelId="{B120ACA2-2CA3-4BED-BBA0-6025C4067B5D}" type="pres">
      <dgm:prSet presAssocID="{B68C8F2E-1B1B-48DE-AE3A-F81707EEE4FB}" presName="parTxOnly" presStyleLbl="node1" presStyleIdx="5" presStyleCnt="14">
        <dgm:presLayoutVars>
          <dgm:bulletEnabled val="1"/>
        </dgm:presLayoutVars>
      </dgm:prSet>
      <dgm:spPr/>
    </dgm:pt>
    <dgm:pt modelId="{344940F3-1543-49D7-AFA9-78E37C186708}" type="pres">
      <dgm:prSet presAssocID="{AB95B235-2F4C-48BE-87A2-780AD0A35899}" presName="parSpace" presStyleCnt="0"/>
      <dgm:spPr/>
    </dgm:pt>
    <dgm:pt modelId="{52B9A982-C3D8-4A41-805C-7B063A7F694A}" type="pres">
      <dgm:prSet presAssocID="{63CBFF1E-9482-41A0-A482-BCF9D1767077}" presName="parTxOnly" presStyleLbl="node1" presStyleIdx="6" presStyleCnt="14">
        <dgm:presLayoutVars>
          <dgm:bulletEnabled val="1"/>
        </dgm:presLayoutVars>
      </dgm:prSet>
      <dgm:spPr/>
    </dgm:pt>
    <dgm:pt modelId="{367F3E70-5E8A-4AC8-BBEA-169FC1985BCF}" type="pres">
      <dgm:prSet presAssocID="{22834CEF-ECA5-469F-93A5-11C7FE908716}" presName="parSpace" presStyleCnt="0"/>
      <dgm:spPr/>
    </dgm:pt>
    <dgm:pt modelId="{7F5E5974-AE67-4495-BCCC-590927448E19}" type="pres">
      <dgm:prSet presAssocID="{7D1DC8D6-1D90-4EC5-9D31-BEAF0A49E73C}" presName="parTxOnly" presStyleLbl="node1" presStyleIdx="7" presStyleCnt="14">
        <dgm:presLayoutVars>
          <dgm:bulletEnabled val="1"/>
        </dgm:presLayoutVars>
      </dgm:prSet>
      <dgm:spPr/>
    </dgm:pt>
    <dgm:pt modelId="{D03A2F9A-CEF9-4751-A018-FC26FEDAB8C7}" type="pres">
      <dgm:prSet presAssocID="{196E50F9-914B-41E2-9913-1E79CC9DC9C8}" presName="parSpace" presStyleCnt="0"/>
      <dgm:spPr/>
    </dgm:pt>
    <dgm:pt modelId="{1055A686-B3F8-4C66-A3FC-673106861385}" type="pres">
      <dgm:prSet presAssocID="{C5F1213B-0FFD-4A50-98DC-4E34A84A701E}" presName="parTxOnly" presStyleLbl="node1" presStyleIdx="8" presStyleCnt="14">
        <dgm:presLayoutVars>
          <dgm:bulletEnabled val="1"/>
        </dgm:presLayoutVars>
      </dgm:prSet>
      <dgm:spPr/>
    </dgm:pt>
    <dgm:pt modelId="{468CB765-8ECA-4EC1-8654-E67504828FD8}" type="pres">
      <dgm:prSet presAssocID="{A07A250E-C8E1-4866-B95B-217DE406FE0C}" presName="parSpace" presStyleCnt="0"/>
      <dgm:spPr/>
    </dgm:pt>
    <dgm:pt modelId="{36080805-71A9-4A29-A7AA-17A0B8104A00}" type="pres">
      <dgm:prSet presAssocID="{149457DE-00C4-4B52-9181-B40FE06354A3}" presName="parTxOnly" presStyleLbl="node1" presStyleIdx="9" presStyleCnt="14">
        <dgm:presLayoutVars>
          <dgm:bulletEnabled val="1"/>
        </dgm:presLayoutVars>
      </dgm:prSet>
      <dgm:spPr/>
    </dgm:pt>
    <dgm:pt modelId="{B602AAD5-3E6E-4029-B4A0-624951B07B4D}" type="pres">
      <dgm:prSet presAssocID="{E15A4B1B-AFB9-47D3-B733-FA5C5F13FCEB}" presName="parSpace" presStyleCnt="0"/>
      <dgm:spPr/>
    </dgm:pt>
    <dgm:pt modelId="{E339007F-B856-45F1-84D5-22086FFD6E92}" type="pres">
      <dgm:prSet presAssocID="{18E00A80-6111-45AC-82A6-D98B5BA53DBC}" presName="parTxOnly" presStyleLbl="node1" presStyleIdx="10" presStyleCnt="14" custLinFactNeighborX="8920" custLinFactNeighborY="185">
        <dgm:presLayoutVars>
          <dgm:bulletEnabled val="1"/>
        </dgm:presLayoutVars>
      </dgm:prSet>
      <dgm:spPr/>
    </dgm:pt>
    <dgm:pt modelId="{4EA23F3D-17AE-47E9-B018-F9C1FC051868}" type="pres">
      <dgm:prSet presAssocID="{D9A4E6E6-EBB7-4225-9FD7-0DEF23400F37}" presName="parSpace" presStyleCnt="0"/>
      <dgm:spPr/>
    </dgm:pt>
    <dgm:pt modelId="{7F2421F6-259B-4B77-B7D4-F432D8349612}" type="pres">
      <dgm:prSet presAssocID="{FD57A64E-00D8-4C8D-BBDD-984B696AA228}" presName="parTxOnly" presStyleLbl="node1" presStyleIdx="11" presStyleCnt="14">
        <dgm:presLayoutVars>
          <dgm:bulletEnabled val="1"/>
        </dgm:presLayoutVars>
      </dgm:prSet>
      <dgm:spPr/>
    </dgm:pt>
    <dgm:pt modelId="{7D3C8730-4E4E-4680-94CF-A0384D528743}" type="pres">
      <dgm:prSet presAssocID="{92B93446-3800-4447-B976-BFECA15375EE}" presName="parSpace" presStyleCnt="0"/>
      <dgm:spPr/>
    </dgm:pt>
    <dgm:pt modelId="{025BC6EA-AD74-4971-8C20-88D1B9045167}" type="pres">
      <dgm:prSet presAssocID="{0646EF28-5C44-475C-8AB6-B3564FB89641}" presName="parTxOnly" presStyleLbl="node1" presStyleIdx="12" presStyleCnt="14">
        <dgm:presLayoutVars>
          <dgm:bulletEnabled val="1"/>
        </dgm:presLayoutVars>
      </dgm:prSet>
      <dgm:spPr/>
    </dgm:pt>
    <dgm:pt modelId="{2CE9E046-A7DC-4FF3-A9B1-B538F845BE41}" type="pres">
      <dgm:prSet presAssocID="{2BD6CDF3-97F2-4E28-98D0-FE87993A8BFF}" presName="parSpace" presStyleCnt="0"/>
      <dgm:spPr/>
    </dgm:pt>
    <dgm:pt modelId="{2D3FA7AA-C5F7-43CE-8812-B7B38DD8A74D}" type="pres">
      <dgm:prSet presAssocID="{A0BFB8E9-8925-4936-9965-9C41D1F31A29}" presName="parTxOnly" presStyleLbl="node1" presStyleIdx="13" presStyleCnt="14">
        <dgm:presLayoutVars>
          <dgm:bulletEnabled val="1"/>
        </dgm:presLayoutVars>
      </dgm:prSet>
      <dgm:spPr/>
    </dgm:pt>
  </dgm:ptLst>
  <dgm:cxnLst>
    <dgm:cxn modelId="{A6C84B06-A972-4FEC-A932-1DC6FE75C739}" type="presOf" srcId="{51D99CD6-5494-4161-B4CE-2CB3089D8631}" destId="{57813C2B-0ECB-485F-A35F-3F03E214643E}" srcOrd="0" destOrd="0" presId="urn:microsoft.com/office/officeart/2005/8/layout/hChevron3"/>
    <dgm:cxn modelId="{F699C20B-EFF0-4B67-B5F4-1CEF3552AE2E}" srcId="{A7654A20-45BC-4DD4-A742-9D4B8359AB12}" destId="{4A899E7A-FD59-4ED6-8002-97A15BD49D47}" srcOrd="1" destOrd="0" parTransId="{87DFE469-F3A3-4B8D-B1CD-0E728AE5FE48}" sibTransId="{9BFFEED2-FC39-4921-947F-532F5888480E}"/>
    <dgm:cxn modelId="{19DF960C-CB53-4A40-9342-31E7DBF4CD46}" srcId="{A7654A20-45BC-4DD4-A742-9D4B8359AB12}" destId="{18E00A80-6111-45AC-82A6-D98B5BA53DBC}" srcOrd="10" destOrd="0" parTransId="{AB80CF25-9668-437D-8B81-03828EF2C9EA}" sibTransId="{D9A4E6E6-EBB7-4225-9FD7-0DEF23400F37}"/>
    <dgm:cxn modelId="{DDBA2F19-85DC-47D7-91CE-DD36BB124120}" type="presOf" srcId="{149457DE-00C4-4B52-9181-B40FE06354A3}" destId="{36080805-71A9-4A29-A7AA-17A0B8104A00}" srcOrd="0" destOrd="0" presId="urn:microsoft.com/office/officeart/2005/8/layout/hChevron3"/>
    <dgm:cxn modelId="{85CAAA38-212F-446A-B813-88F8075E25C6}" type="presOf" srcId="{18E00A80-6111-45AC-82A6-D98B5BA53DBC}" destId="{E339007F-B856-45F1-84D5-22086FFD6E92}" srcOrd="0" destOrd="0" presId="urn:microsoft.com/office/officeart/2005/8/layout/hChevron3"/>
    <dgm:cxn modelId="{01FFE339-BD7D-4C35-BA73-CD25599DD512}" srcId="{A7654A20-45BC-4DD4-A742-9D4B8359AB12}" destId="{B163A133-A9B4-47E1-A756-F78E3BF2EFBB}" srcOrd="4" destOrd="0" parTransId="{E1E5A5FD-8764-418F-9C09-D0BA1AE932A7}" sibTransId="{F6A8E881-2E05-401B-AAD6-94B7784D9DB9}"/>
    <dgm:cxn modelId="{EF3A5146-E96C-4BC7-973F-1845CF4B9636}" srcId="{A7654A20-45BC-4DD4-A742-9D4B8359AB12}" destId="{0646EF28-5C44-475C-8AB6-B3564FB89641}" srcOrd="12" destOrd="0" parTransId="{8A0620B7-1CD9-49F7-95C2-E078A1E68589}" sibTransId="{2BD6CDF3-97F2-4E28-98D0-FE87993A8BFF}"/>
    <dgm:cxn modelId="{E76A6149-B081-453A-BCA9-4AF61210F8F9}" srcId="{A7654A20-45BC-4DD4-A742-9D4B8359AB12}" destId="{7D1DC8D6-1D90-4EC5-9D31-BEAF0A49E73C}" srcOrd="7" destOrd="0" parTransId="{7E8E078C-5478-422F-A93D-E7CA1171D0CC}" sibTransId="{196E50F9-914B-41E2-9913-1E79CC9DC9C8}"/>
    <dgm:cxn modelId="{DFDF806A-44CE-4208-8CB4-DE7A09047115}" srcId="{A7654A20-45BC-4DD4-A742-9D4B8359AB12}" destId="{3C5FC10B-261B-4C88-948E-7BC3F6B9FEB5}" srcOrd="0" destOrd="0" parTransId="{9005F16F-0437-40E3-A7B3-294F1B21CE48}" sibTransId="{2EF7479C-EF53-4121-AE53-2074278B3706}"/>
    <dgm:cxn modelId="{B8319A4A-C324-4563-8B6E-F894FCA9A62D}" type="presOf" srcId="{FD57A64E-00D8-4C8D-BBDD-984B696AA228}" destId="{7F2421F6-259B-4B77-B7D4-F432D8349612}" srcOrd="0" destOrd="0" presId="urn:microsoft.com/office/officeart/2005/8/layout/hChevron3"/>
    <dgm:cxn modelId="{F9315B6F-82CC-4707-BBD2-D02408045F5A}" srcId="{A7654A20-45BC-4DD4-A742-9D4B8359AB12}" destId="{63CBFF1E-9482-41A0-A482-BCF9D1767077}" srcOrd="6" destOrd="0" parTransId="{E137427E-ED3A-4E6E-8E74-A46C3B8B1FE1}" sibTransId="{22834CEF-ECA5-469F-93A5-11C7FE908716}"/>
    <dgm:cxn modelId="{FE321955-DF30-4DC9-AEAA-DAD59604647C}" type="presOf" srcId="{63CBFF1E-9482-41A0-A482-BCF9D1767077}" destId="{52B9A982-C3D8-4A41-805C-7B063A7F694A}" srcOrd="0" destOrd="0" presId="urn:microsoft.com/office/officeart/2005/8/layout/hChevron3"/>
    <dgm:cxn modelId="{0CC58755-5170-4571-AC62-D36354586BB3}" srcId="{A7654A20-45BC-4DD4-A742-9D4B8359AB12}" destId="{FD57A64E-00D8-4C8D-BBDD-984B696AA228}" srcOrd="11" destOrd="0" parTransId="{0F971BA1-AE92-4637-83F8-F56783FB716B}" sibTransId="{92B93446-3800-4447-B976-BFECA15375EE}"/>
    <dgm:cxn modelId="{17FD4D77-97DF-41FD-8D54-2390E5ACD720}" type="presOf" srcId="{B163A133-A9B4-47E1-A756-F78E3BF2EFBB}" destId="{C9218540-85A5-4F7C-A324-680649ABE952}" srcOrd="0" destOrd="0" presId="urn:microsoft.com/office/officeart/2005/8/layout/hChevron3"/>
    <dgm:cxn modelId="{7B51B67B-D542-45DE-8FAB-B25D39A09BD5}" type="presOf" srcId="{4A899E7A-FD59-4ED6-8002-97A15BD49D47}" destId="{677BEF9B-B76C-41E6-BCC4-BFCC3D639C6A}" srcOrd="0" destOrd="0" presId="urn:microsoft.com/office/officeart/2005/8/layout/hChevron3"/>
    <dgm:cxn modelId="{A8C1B383-49B5-4F3B-92C7-A1871B777D05}" srcId="{A7654A20-45BC-4DD4-A742-9D4B8359AB12}" destId="{A0BFB8E9-8925-4936-9965-9C41D1F31A29}" srcOrd="13" destOrd="0" parTransId="{DC30F292-D80B-41E3-BD67-48B0074F0606}" sibTransId="{F3182895-663C-4BCF-A293-F21DC72BE629}"/>
    <dgm:cxn modelId="{666F0691-8855-4F2B-A430-F138C6E5C973}" type="presOf" srcId="{7D1DC8D6-1D90-4EC5-9D31-BEAF0A49E73C}" destId="{7F5E5974-AE67-4495-BCCC-590927448E19}" srcOrd="0" destOrd="0" presId="urn:microsoft.com/office/officeart/2005/8/layout/hChevron3"/>
    <dgm:cxn modelId="{B4AF7197-24F8-46EA-BD57-3A16B6A62926}" type="presOf" srcId="{0646EF28-5C44-475C-8AB6-B3564FB89641}" destId="{025BC6EA-AD74-4971-8C20-88D1B9045167}" srcOrd="0" destOrd="0" presId="urn:microsoft.com/office/officeart/2005/8/layout/hChevron3"/>
    <dgm:cxn modelId="{36EEFC9F-E83F-4436-AE0B-F4AC521BF63F}" type="presOf" srcId="{A7654A20-45BC-4DD4-A742-9D4B8359AB12}" destId="{C832F8F4-17A7-47B7-994D-72A4580221E1}" srcOrd="0" destOrd="0" presId="urn:microsoft.com/office/officeart/2005/8/layout/hChevron3"/>
    <dgm:cxn modelId="{D27C30A6-E2BB-4DCA-8C2D-F4A2A827628A}" srcId="{A7654A20-45BC-4DD4-A742-9D4B8359AB12}" destId="{C5F1213B-0FFD-4A50-98DC-4E34A84A701E}" srcOrd="8" destOrd="0" parTransId="{4A2687FE-B1B7-4391-9613-FB488162934B}" sibTransId="{A07A250E-C8E1-4866-B95B-217DE406FE0C}"/>
    <dgm:cxn modelId="{89D2E4B3-9A2C-49F3-9769-40BCE3653998}" srcId="{A7654A20-45BC-4DD4-A742-9D4B8359AB12}" destId="{52BA858E-3E20-4C1E-A55F-2CC6314569EC}" srcOrd="2" destOrd="0" parTransId="{68924ACA-216E-4F64-A744-FEF1FFE943FD}" sibTransId="{613FD9EF-F8A8-4A46-993E-F59C6F52CAEC}"/>
    <dgm:cxn modelId="{BE52B4C4-56A1-423A-9633-925D886C947D}" type="presOf" srcId="{C5F1213B-0FFD-4A50-98DC-4E34A84A701E}" destId="{1055A686-B3F8-4C66-A3FC-673106861385}" srcOrd="0" destOrd="0" presId="urn:microsoft.com/office/officeart/2005/8/layout/hChevron3"/>
    <dgm:cxn modelId="{19FAD3D6-7366-4AED-9F9A-20FBA03545AC}" srcId="{A7654A20-45BC-4DD4-A742-9D4B8359AB12}" destId="{B68C8F2E-1B1B-48DE-AE3A-F81707EEE4FB}" srcOrd="5" destOrd="0" parTransId="{6F43B958-F94C-4FDA-9316-508203133B47}" sibTransId="{AB95B235-2F4C-48BE-87A2-780AD0A35899}"/>
    <dgm:cxn modelId="{69121DDA-53B9-49B1-9E44-8578C8EE2A1D}" type="presOf" srcId="{3C5FC10B-261B-4C88-948E-7BC3F6B9FEB5}" destId="{5CD04FF0-E25B-4E75-8854-3893AA3A97DC}" srcOrd="0" destOrd="0" presId="urn:microsoft.com/office/officeart/2005/8/layout/hChevron3"/>
    <dgm:cxn modelId="{9CD0E7E3-846E-468F-B8CC-1C61AA7E5997}" type="presOf" srcId="{A0BFB8E9-8925-4936-9965-9C41D1F31A29}" destId="{2D3FA7AA-C5F7-43CE-8812-B7B38DD8A74D}" srcOrd="0" destOrd="0" presId="urn:microsoft.com/office/officeart/2005/8/layout/hChevron3"/>
    <dgm:cxn modelId="{82EC9AE7-96E0-41A4-89F5-9B8DD5FCC639}" srcId="{A7654A20-45BC-4DD4-A742-9D4B8359AB12}" destId="{149457DE-00C4-4B52-9181-B40FE06354A3}" srcOrd="9" destOrd="0" parTransId="{933155E5-F91D-40FF-B70F-BB8543CBD69B}" sibTransId="{E15A4B1B-AFB9-47D3-B733-FA5C5F13FCEB}"/>
    <dgm:cxn modelId="{5A978BF1-2FFD-466B-8826-DB3689F1EE5D}" type="presOf" srcId="{B68C8F2E-1B1B-48DE-AE3A-F81707EEE4FB}" destId="{B120ACA2-2CA3-4BED-BBA0-6025C4067B5D}" srcOrd="0" destOrd="0" presId="urn:microsoft.com/office/officeart/2005/8/layout/hChevron3"/>
    <dgm:cxn modelId="{5DB824F4-D727-46A1-9108-68C555365E15}" srcId="{A7654A20-45BC-4DD4-A742-9D4B8359AB12}" destId="{51D99CD6-5494-4161-B4CE-2CB3089D8631}" srcOrd="3" destOrd="0" parTransId="{8D9D89B9-239B-4250-A3A9-5D9652054EFD}" sibTransId="{4E047E6C-A96A-4C61-B3FB-FFE86DEA924A}"/>
    <dgm:cxn modelId="{DC0CC0F9-CB7C-469F-BA97-8F93747C0220}" type="presOf" srcId="{52BA858E-3E20-4C1E-A55F-2CC6314569EC}" destId="{D656F3DE-551A-4CFB-9749-1E9D28FB3512}" srcOrd="0" destOrd="0" presId="urn:microsoft.com/office/officeart/2005/8/layout/hChevron3"/>
    <dgm:cxn modelId="{43C4552D-AD25-45B0-A2D1-6C260F4E3D6F}" type="presParOf" srcId="{C832F8F4-17A7-47B7-994D-72A4580221E1}" destId="{5CD04FF0-E25B-4E75-8854-3893AA3A97DC}" srcOrd="0" destOrd="0" presId="urn:microsoft.com/office/officeart/2005/8/layout/hChevron3"/>
    <dgm:cxn modelId="{A4A50A84-598C-469E-8A4B-D15B435799BE}" type="presParOf" srcId="{C832F8F4-17A7-47B7-994D-72A4580221E1}" destId="{527819AA-AD04-48F6-B87D-FA67F497CD88}" srcOrd="1" destOrd="0" presId="urn:microsoft.com/office/officeart/2005/8/layout/hChevron3"/>
    <dgm:cxn modelId="{ACBF070F-857D-4E28-AC5B-A204C9340D34}" type="presParOf" srcId="{C832F8F4-17A7-47B7-994D-72A4580221E1}" destId="{677BEF9B-B76C-41E6-BCC4-BFCC3D639C6A}" srcOrd="2" destOrd="0" presId="urn:microsoft.com/office/officeart/2005/8/layout/hChevron3"/>
    <dgm:cxn modelId="{0878DD01-5F59-45C2-A16E-AC4B43E18D4F}" type="presParOf" srcId="{C832F8F4-17A7-47B7-994D-72A4580221E1}" destId="{8C8F4904-92BD-4FD9-95A3-8C7F17182A12}" srcOrd="3" destOrd="0" presId="urn:microsoft.com/office/officeart/2005/8/layout/hChevron3"/>
    <dgm:cxn modelId="{7FC054E6-1428-49F4-9A1F-DFD8D65EDE17}" type="presParOf" srcId="{C832F8F4-17A7-47B7-994D-72A4580221E1}" destId="{D656F3DE-551A-4CFB-9749-1E9D28FB3512}" srcOrd="4" destOrd="0" presId="urn:microsoft.com/office/officeart/2005/8/layout/hChevron3"/>
    <dgm:cxn modelId="{E99501ED-040B-4098-9E26-65DE72E815B5}" type="presParOf" srcId="{C832F8F4-17A7-47B7-994D-72A4580221E1}" destId="{E88280D6-5B12-4404-B92E-D7B2334DCDC8}" srcOrd="5" destOrd="0" presId="urn:microsoft.com/office/officeart/2005/8/layout/hChevron3"/>
    <dgm:cxn modelId="{E67C01C7-96DC-4510-86C6-59A3971F0982}" type="presParOf" srcId="{C832F8F4-17A7-47B7-994D-72A4580221E1}" destId="{57813C2B-0ECB-485F-A35F-3F03E214643E}" srcOrd="6" destOrd="0" presId="urn:microsoft.com/office/officeart/2005/8/layout/hChevron3"/>
    <dgm:cxn modelId="{AEA50162-5815-4800-924A-2E237E2DBDF3}" type="presParOf" srcId="{C832F8F4-17A7-47B7-994D-72A4580221E1}" destId="{C0CC5073-1BA6-492D-AB75-BF0A13B27B9A}" srcOrd="7" destOrd="0" presId="urn:microsoft.com/office/officeart/2005/8/layout/hChevron3"/>
    <dgm:cxn modelId="{EA735210-50C6-4EA7-AF65-8C221700E2CD}" type="presParOf" srcId="{C832F8F4-17A7-47B7-994D-72A4580221E1}" destId="{C9218540-85A5-4F7C-A324-680649ABE952}" srcOrd="8" destOrd="0" presId="urn:microsoft.com/office/officeart/2005/8/layout/hChevron3"/>
    <dgm:cxn modelId="{D0F6EEF7-ED0A-4124-AB12-8DA500FD1DB8}" type="presParOf" srcId="{C832F8F4-17A7-47B7-994D-72A4580221E1}" destId="{5AA3C1BB-8B72-474B-B50B-50E57771AF7D}" srcOrd="9" destOrd="0" presId="urn:microsoft.com/office/officeart/2005/8/layout/hChevron3"/>
    <dgm:cxn modelId="{7113168D-E039-4B0E-9C4F-C07E30E52AC7}" type="presParOf" srcId="{C832F8F4-17A7-47B7-994D-72A4580221E1}" destId="{B120ACA2-2CA3-4BED-BBA0-6025C4067B5D}" srcOrd="10" destOrd="0" presId="urn:microsoft.com/office/officeart/2005/8/layout/hChevron3"/>
    <dgm:cxn modelId="{A0602E38-B0B2-4BA8-9FC4-1CAD42D9605E}" type="presParOf" srcId="{C832F8F4-17A7-47B7-994D-72A4580221E1}" destId="{344940F3-1543-49D7-AFA9-78E37C186708}" srcOrd="11" destOrd="0" presId="urn:microsoft.com/office/officeart/2005/8/layout/hChevron3"/>
    <dgm:cxn modelId="{24ABBF9A-65BA-42FB-A90D-94ED15179ED1}" type="presParOf" srcId="{C832F8F4-17A7-47B7-994D-72A4580221E1}" destId="{52B9A982-C3D8-4A41-805C-7B063A7F694A}" srcOrd="12" destOrd="0" presId="urn:microsoft.com/office/officeart/2005/8/layout/hChevron3"/>
    <dgm:cxn modelId="{5B85522A-0AE7-445D-B398-7ED3F9E57060}" type="presParOf" srcId="{C832F8F4-17A7-47B7-994D-72A4580221E1}" destId="{367F3E70-5E8A-4AC8-BBEA-169FC1985BCF}" srcOrd="13" destOrd="0" presId="urn:microsoft.com/office/officeart/2005/8/layout/hChevron3"/>
    <dgm:cxn modelId="{7400D721-4C4F-4174-B930-3EC40AE0568B}" type="presParOf" srcId="{C832F8F4-17A7-47B7-994D-72A4580221E1}" destId="{7F5E5974-AE67-4495-BCCC-590927448E19}" srcOrd="14" destOrd="0" presId="urn:microsoft.com/office/officeart/2005/8/layout/hChevron3"/>
    <dgm:cxn modelId="{16BE8517-B6FA-4A27-AED2-15A4EBB78241}" type="presParOf" srcId="{C832F8F4-17A7-47B7-994D-72A4580221E1}" destId="{D03A2F9A-CEF9-4751-A018-FC26FEDAB8C7}" srcOrd="15" destOrd="0" presId="urn:microsoft.com/office/officeart/2005/8/layout/hChevron3"/>
    <dgm:cxn modelId="{5C2EAEEF-6612-46CB-A70C-F246C2C7E5F4}" type="presParOf" srcId="{C832F8F4-17A7-47B7-994D-72A4580221E1}" destId="{1055A686-B3F8-4C66-A3FC-673106861385}" srcOrd="16" destOrd="0" presId="urn:microsoft.com/office/officeart/2005/8/layout/hChevron3"/>
    <dgm:cxn modelId="{EDAFDECC-CED2-4894-A6C3-CDE990861746}" type="presParOf" srcId="{C832F8F4-17A7-47B7-994D-72A4580221E1}" destId="{468CB765-8ECA-4EC1-8654-E67504828FD8}" srcOrd="17" destOrd="0" presId="urn:microsoft.com/office/officeart/2005/8/layout/hChevron3"/>
    <dgm:cxn modelId="{2EB70D6D-D46E-4CD1-ACA0-EC936FE4BA95}" type="presParOf" srcId="{C832F8F4-17A7-47B7-994D-72A4580221E1}" destId="{36080805-71A9-4A29-A7AA-17A0B8104A00}" srcOrd="18" destOrd="0" presId="urn:microsoft.com/office/officeart/2005/8/layout/hChevron3"/>
    <dgm:cxn modelId="{2334118D-41B9-4AF4-93AC-B0F9BD6A6E53}" type="presParOf" srcId="{C832F8F4-17A7-47B7-994D-72A4580221E1}" destId="{B602AAD5-3E6E-4029-B4A0-624951B07B4D}" srcOrd="19" destOrd="0" presId="urn:microsoft.com/office/officeart/2005/8/layout/hChevron3"/>
    <dgm:cxn modelId="{7474D1ED-8495-4933-A4D4-0C8DA3C54A28}" type="presParOf" srcId="{C832F8F4-17A7-47B7-994D-72A4580221E1}" destId="{E339007F-B856-45F1-84D5-22086FFD6E92}" srcOrd="20" destOrd="0" presId="urn:microsoft.com/office/officeart/2005/8/layout/hChevron3"/>
    <dgm:cxn modelId="{93664398-787A-48C8-9023-9BF658C04C67}" type="presParOf" srcId="{C832F8F4-17A7-47B7-994D-72A4580221E1}" destId="{4EA23F3D-17AE-47E9-B018-F9C1FC051868}" srcOrd="21" destOrd="0" presId="urn:microsoft.com/office/officeart/2005/8/layout/hChevron3"/>
    <dgm:cxn modelId="{D2FF38F7-899F-4A64-A769-2ABC59E07F59}" type="presParOf" srcId="{C832F8F4-17A7-47B7-994D-72A4580221E1}" destId="{7F2421F6-259B-4B77-B7D4-F432D8349612}" srcOrd="22" destOrd="0" presId="urn:microsoft.com/office/officeart/2005/8/layout/hChevron3"/>
    <dgm:cxn modelId="{C5D22D86-4AD7-4EAA-A0FB-5C73E290E1E2}" type="presParOf" srcId="{C832F8F4-17A7-47B7-994D-72A4580221E1}" destId="{7D3C8730-4E4E-4680-94CF-A0384D528743}" srcOrd="23" destOrd="0" presId="urn:microsoft.com/office/officeart/2005/8/layout/hChevron3"/>
    <dgm:cxn modelId="{DC8181BF-FEFF-4D52-A19D-F7F6817EDA0F}" type="presParOf" srcId="{C832F8F4-17A7-47B7-994D-72A4580221E1}" destId="{025BC6EA-AD74-4971-8C20-88D1B9045167}" srcOrd="24" destOrd="0" presId="urn:microsoft.com/office/officeart/2005/8/layout/hChevron3"/>
    <dgm:cxn modelId="{91ED6AE4-46E5-4E1E-B0F2-51784ECF12A0}" type="presParOf" srcId="{C832F8F4-17A7-47B7-994D-72A4580221E1}" destId="{2CE9E046-A7DC-4FF3-A9B1-B538F845BE41}" srcOrd="25" destOrd="0" presId="urn:microsoft.com/office/officeart/2005/8/layout/hChevron3"/>
    <dgm:cxn modelId="{51E43FAD-0AF8-4A9F-9392-07EA0A533E47}" type="presParOf" srcId="{C832F8F4-17A7-47B7-994D-72A4580221E1}" destId="{2D3FA7AA-C5F7-43CE-8812-B7B38DD8A74D}" srcOrd="26" destOrd="0" presId="urn:microsoft.com/office/officeart/2005/8/layout/hChevron3"/>
  </dgm:cxnLst>
  <dgm:bg>
    <a:solidFill>
      <a:srgbClr val="E9F4F0"/>
    </a:solidFill>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A7654A20-45BC-4DD4-A742-9D4B8359AB12}" type="doc">
      <dgm:prSet loTypeId="urn:microsoft.com/office/officeart/2005/8/layout/hChevron3" loCatId="process" qsTypeId="urn:microsoft.com/office/officeart/2005/8/quickstyle/simple1" qsCatId="simple" csTypeId="urn:microsoft.com/office/officeart/2005/8/colors/accent3_2" csCatId="accent3" phldr="1"/>
      <dgm:spPr/>
      <dgm:t>
        <a:bodyPr/>
        <a:lstStyle/>
        <a:p>
          <a:endParaRPr lang="en-GB"/>
        </a:p>
      </dgm:t>
    </dgm:pt>
    <dgm:pt modelId="{3C5FC10B-261B-4C88-948E-7BC3F6B9FEB5}">
      <dgm:prSet phldrT="[Texto]"/>
      <dgm:spPr>
        <a:solidFill>
          <a:srgbClr val="2A734F"/>
        </a:solidFill>
      </dgm:spPr>
      <dgm:t>
        <a:bodyPr/>
        <a:lstStyle/>
        <a:p>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JANUARY</a:t>
          </a:r>
          <a:endParaRPr lang="en-GB"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9005F16F-0437-40E3-A7B3-294F1B21CE48}" type="parTrans" cxnId="{DFDF806A-44CE-4208-8CB4-DE7A09047115}">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2EF7479C-EF53-4121-AE53-2074278B3706}" type="sibTrans" cxnId="{DFDF806A-44CE-4208-8CB4-DE7A09047115}">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4A899E7A-FD59-4ED6-8002-97A15BD49D47}">
      <dgm:prSet phldrT="[Texto]"/>
      <dgm:spPr>
        <a:solidFill>
          <a:srgbClr val="2A734F"/>
        </a:solidFill>
      </dgm:spPr>
      <dgm:t>
        <a:bodyPr/>
        <a:lstStyle/>
        <a:p>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FEBRUARY</a:t>
          </a:r>
          <a:endParaRPr lang="en-GB"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87DFE469-F3A3-4B8D-B1CD-0E728AE5FE48}" type="parTrans" cxnId="{F699C20B-EFF0-4B67-B5F4-1CEF3552AE2E}">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9BFFEED2-FC39-4921-947F-532F5888480E}" type="sibTrans" cxnId="{F699C20B-EFF0-4B67-B5F4-1CEF3552AE2E}">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52BA858E-3E20-4C1E-A55F-2CC6314569EC}">
      <dgm:prSet phldrT="[Texto]"/>
      <dgm:spPr>
        <a:solidFill>
          <a:srgbClr val="2A734F"/>
        </a:solidFill>
      </dgm:spPr>
      <dgm:t>
        <a:bodyPr/>
        <a:lstStyle/>
        <a:p>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MARCH</a:t>
          </a:r>
          <a:endParaRPr lang="en-GB"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68924ACA-216E-4F64-A744-FEF1FFE943FD}" type="parTrans" cxnId="{89D2E4B3-9A2C-49F3-9769-40BCE3653998}">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613FD9EF-F8A8-4A46-993E-F59C6F52CAEC}" type="sibTrans" cxnId="{89D2E4B3-9A2C-49F3-9769-40BCE3653998}">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51D99CD6-5494-4161-B4CE-2CB3089D8631}">
      <dgm:prSet phldrT="[Texto]"/>
      <dgm:spPr>
        <a:solidFill>
          <a:srgbClr val="2A734F"/>
        </a:solidFill>
      </dgm:spPr>
      <dgm:t>
        <a:bodyPr/>
        <a:lstStyle/>
        <a:p>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APRIL</a:t>
          </a:r>
          <a:endParaRPr lang="en-GB"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8D9D89B9-239B-4250-A3A9-5D9652054EFD}" type="parTrans" cxnId="{5DB824F4-D727-46A1-9108-68C555365E15}">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4E047E6C-A96A-4C61-B3FB-FFE86DEA924A}" type="sibTrans" cxnId="{5DB824F4-D727-46A1-9108-68C555365E15}">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B163A133-A9B4-47E1-A756-F78E3BF2EFBB}">
      <dgm:prSet phldrT="[Texto]"/>
      <dgm:spPr>
        <a:solidFill>
          <a:srgbClr val="2A734F"/>
        </a:solidFill>
      </dgm:spPr>
      <dgm:t>
        <a:bodyPr/>
        <a:lstStyle/>
        <a:p>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MAY</a:t>
          </a:r>
          <a:endParaRPr lang="en-GB"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E1E5A5FD-8764-418F-9C09-D0BA1AE932A7}" type="parTrans" cxnId="{01FFE339-BD7D-4C35-BA73-CD25599DD512}">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F6A8E881-2E05-401B-AAD6-94B7784D9DB9}" type="sibTrans" cxnId="{01FFE339-BD7D-4C35-BA73-CD25599DD512}">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B68C8F2E-1B1B-48DE-AE3A-F81707EEE4FB}">
      <dgm:prSet phldrT="[Texto]"/>
      <dgm:spPr>
        <a:solidFill>
          <a:srgbClr val="2A734F"/>
        </a:solidFill>
      </dgm:spPr>
      <dgm:t>
        <a:bodyPr/>
        <a:lstStyle/>
        <a:p>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JUNE</a:t>
          </a:r>
          <a:endParaRPr lang="en-GB"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6F43B958-F94C-4FDA-9316-508203133B47}" type="parTrans" cxnId="{19FAD3D6-7366-4AED-9F9A-20FBA03545AC}">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AB95B235-2F4C-48BE-87A2-780AD0A35899}" type="sibTrans" cxnId="{19FAD3D6-7366-4AED-9F9A-20FBA03545AC}">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63CBFF1E-9482-41A0-A482-BCF9D1767077}">
      <dgm:prSet phldrT="[Texto]"/>
      <dgm:spPr>
        <a:solidFill>
          <a:srgbClr val="2A734F"/>
        </a:solidFill>
      </dgm:spPr>
      <dgm:t>
        <a:bodyPr/>
        <a:lstStyle/>
        <a:p>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JULY</a:t>
          </a:r>
          <a:endParaRPr lang="en-GB"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E137427E-ED3A-4E6E-8E74-A46C3B8B1FE1}" type="parTrans" cxnId="{F9315B6F-82CC-4707-BBD2-D02408045F5A}">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22834CEF-ECA5-469F-93A5-11C7FE908716}" type="sibTrans" cxnId="{F9315B6F-82CC-4707-BBD2-D02408045F5A}">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7D1DC8D6-1D90-4EC5-9D31-BEAF0A49E73C}">
      <dgm:prSet phldrT="[Texto]"/>
      <dgm:spPr>
        <a:solidFill>
          <a:srgbClr val="2A734F"/>
        </a:solidFill>
      </dgm:spPr>
      <dgm:t>
        <a:bodyPr/>
        <a:lstStyle/>
        <a:p>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AUGUST</a:t>
          </a:r>
          <a:endParaRPr lang="en-GB"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7E8E078C-5478-422F-A93D-E7CA1171D0CC}" type="parTrans" cxnId="{E76A6149-B081-453A-BCA9-4AF61210F8F9}">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196E50F9-914B-41E2-9913-1E79CC9DC9C8}" type="sibTrans" cxnId="{E76A6149-B081-453A-BCA9-4AF61210F8F9}">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C5F1213B-0FFD-4A50-98DC-4E34A84A701E}">
      <dgm:prSet phldrT="[Texto]"/>
      <dgm:spPr>
        <a:solidFill>
          <a:srgbClr val="2A734F"/>
        </a:solidFill>
      </dgm:spPr>
      <dgm:t>
        <a:bodyPr/>
        <a:lstStyle/>
        <a:p>
          <a:r>
            <a:rPr lang="en-GB"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SEPTEMBER</a:t>
          </a:r>
        </a:p>
      </dgm:t>
    </dgm:pt>
    <dgm:pt modelId="{4A2687FE-B1B7-4391-9613-FB488162934B}" type="parTrans" cxnId="{D27C30A6-E2BB-4DCA-8C2D-F4A2A827628A}">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A07A250E-C8E1-4866-B95B-217DE406FE0C}" type="sibTrans" cxnId="{D27C30A6-E2BB-4DCA-8C2D-F4A2A827628A}">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149457DE-00C4-4B52-9181-B40FE06354A3}">
      <dgm:prSet phldrT="[Texto]"/>
      <dgm:spPr>
        <a:solidFill>
          <a:srgbClr val="2A734F"/>
        </a:solidFill>
      </dgm:spPr>
      <dgm:t>
        <a:bodyPr/>
        <a:lstStyle/>
        <a:p>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OCTOBER</a:t>
          </a:r>
          <a:endParaRPr lang="en-GB"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933155E5-F91D-40FF-B70F-BB8543CBD69B}" type="parTrans" cxnId="{82EC9AE7-96E0-41A4-89F5-9B8DD5FCC639}">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E15A4B1B-AFB9-47D3-B733-FA5C5F13FCEB}" type="sibTrans" cxnId="{82EC9AE7-96E0-41A4-89F5-9B8DD5FCC639}">
      <dgm:prSet/>
      <dgm:spPr/>
      <dgm:t>
        <a:bodyPr/>
        <a:lstStyle/>
        <a:p>
          <a:endParaRPr lang="en-GB" b="1">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18E00A80-6111-45AC-82A6-D98B5BA53DBC}">
      <dgm:prSet custT="1"/>
      <dgm:spPr>
        <a:solidFill>
          <a:srgbClr val="2A734F"/>
        </a:solidFill>
      </dgm:spPr>
      <dgm:t>
        <a:bodyPr/>
        <a:lstStyle/>
        <a:p>
          <a:pPr marL="0" lvl="0" indent="0" algn="ctr" defTabSz="400050">
            <a:lnSpc>
              <a:spcPct val="90000"/>
            </a:lnSpc>
            <a:spcBef>
              <a:spcPct val="0"/>
            </a:spcBef>
            <a:spcAft>
              <a:spcPct val="35000"/>
            </a:spcAft>
            <a:buNone/>
          </a:pPr>
          <a:r>
            <a:rPr lang="es-ES" sz="900" b="1" kern="1200" dirty="0">
              <a:solidFill>
                <a:prstClr val="white"/>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NOVEMBER</a:t>
          </a:r>
        </a:p>
      </dgm:t>
    </dgm:pt>
    <dgm:pt modelId="{AB80CF25-9668-437D-8B81-03828EF2C9EA}" type="parTrans" cxnId="{19DF960C-CB53-4A40-9342-31E7DBF4CD46}">
      <dgm:prSet/>
      <dgm:spPr/>
      <dgm:t>
        <a:bodyPr/>
        <a:lstStyle/>
        <a:p>
          <a:endParaRPr lang="es-ES"/>
        </a:p>
      </dgm:t>
    </dgm:pt>
    <dgm:pt modelId="{D9A4E6E6-EBB7-4225-9FD7-0DEF23400F37}" type="sibTrans" cxnId="{19DF960C-CB53-4A40-9342-31E7DBF4CD46}">
      <dgm:prSet/>
      <dgm:spPr/>
      <dgm:t>
        <a:bodyPr/>
        <a:lstStyle/>
        <a:p>
          <a:endParaRPr lang="es-ES"/>
        </a:p>
      </dgm:t>
    </dgm:pt>
    <dgm:pt modelId="{FD57A64E-00D8-4C8D-BBDD-984B696AA228}">
      <dgm:prSet custT="1"/>
      <dgm:spPr>
        <a:solidFill>
          <a:srgbClr val="2A734F"/>
        </a:solidFill>
      </dgm:spPr>
      <dgm:t>
        <a:bodyPr/>
        <a:lstStyle/>
        <a:p>
          <a:r>
            <a:rPr lang="es-ES" sz="900" b="1" kern="1200" dirty="0">
              <a:solidFill>
                <a:prstClr val="white"/>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DECEMBER</a:t>
          </a:r>
        </a:p>
      </dgm:t>
    </dgm:pt>
    <dgm:pt modelId="{0F971BA1-AE92-4637-83F8-F56783FB716B}" type="parTrans" cxnId="{0CC58755-5170-4571-AC62-D36354586BB3}">
      <dgm:prSet/>
      <dgm:spPr/>
      <dgm:t>
        <a:bodyPr/>
        <a:lstStyle/>
        <a:p>
          <a:endParaRPr lang="es-ES"/>
        </a:p>
      </dgm:t>
    </dgm:pt>
    <dgm:pt modelId="{92B93446-3800-4447-B976-BFECA15375EE}" type="sibTrans" cxnId="{0CC58755-5170-4571-AC62-D36354586BB3}">
      <dgm:prSet/>
      <dgm:spPr/>
      <dgm:t>
        <a:bodyPr/>
        <a:lstStyle/>
        <a:p>
          <a:endParaRPr lang="es-ES"/>
        </a:p>
      </dgm:t>
    </dgm:pt>
    <dgm:pt modelId="{0646EF28-5C44-475C-8AB6-B3564FB89641}">
      <dgm:prSet custT="1"/>
      <dgm:spPr>
        <a:solidFill>
          <a:srgbClr val="2A734F"/>
        </a:solidFill>
      </dgm:spPr>
      <dgm:t>
        <a:bodyPr/>
        <a:lstStyle/>
        <a:p>
          <a:pPr marL="0" lvl="0" indent="0" algn="ctr" defTabSz="400050">
            <a:lnSpc>
              <a:spcPct val="90000"/>
            </a:lnSpc>
            <a:spcBef>
              <a:spcPct val="0"/>
            </a:spcBef>
            <a:spcAft>
              <a:spcPct val="35000"/>
            </a:spcAft>
            <a:buNone/>
          </a:pPr>
          <a:r>
            <a:rPr lang="es-ES" sz="900" b="1" kern="1200" dirty="0">
              <a:solidFill>
                <a:prstClr val="white"/>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JANUARY</a:t>
          </a:r>
        </a:p>
      </dgm:t>
    </dgm:pt>
    <dgm:pt modelId="{8A0620B7-1CD9-49F7-95C2-E078A1E68589}" type="parTrans" cxnId="{EF3A5146-E96C-4BC7-973F-1845CF4B9636}">
      <dgm:prSet/>
      <dgm:spPr/>
      <dgm:t>
        <a:bodyPr/>
        <a:lstStyle/>
        <a:p>
          <a:endParaRPr lang="es-ES"/>
        </a:p>
      </dgm:t>
    </dgm:pt>
    <dgm:pt modelId="{2BD6CDF3-97F2-4E28-98D0-FE87993A8BFF}" type="sibTrans" cxnId="{EF3A5146-E96C-4BC7-973F-1845CF4B9636}">
      <dgm:prSet/>
      <dgm:spPr/>
      <dgm:t>
        <a:bodyPr/>
        <a:lstStyle/>
        <a:p>
          <a:endParaRPr lang="es-ES"/>
        </a:p>
      </dgm:t>
    </dgm:pt>
    <dgm:pt modelId="{A0BFB8E9-8925-4936-9965-9C41D1F31A29}">
      <dgm:prSet custT="1"/>
      <dgm:spPr>
        <a:solidFill>
          <a:srgbClr val="2A734F"/>
        </a:solidFill>
      </dgm:spPr>
      <dgm:t>
        <a:bodyPr/>
        <a:lstStyle/>
        <a:p>
          <a:pPr marL="0" lvl="0" indent="0" algn="ctr" defTabSz="400050">
            <a:lnSpc>
              <a:spcPct val="90000"/>
            </a:lnSpc>
            <a:spcBef>
              <a:spcPct val="0"/>
            </a:spcBef>
            <a:spcAft>
              <a:spcPct val="35000"/>
            </a:spcAft>
            <a:buNone/>
          </a:pPr>
          <a:r>
            <a:rPr lang="es-ES" sz="900" b="1" kern="1200" dirty="0">
              <a:solidFill>
                <a:prstClr val="white"/>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FEBRUARY</a:t>
          </a:r>
        </a:p>
      </dgm:t>
    </dgm:pt>
    <dgm:pt modelId="{DC30F292-D80B-41E3-BD67-48B0074F0606}" type="parTrans" cxnId="{A8C1B383-49B5-4F3B-92C7-A1871B777D05}">
      <dgm:prSet/>
      <dgm:spPr/>
      <dgm:t>
        <a:bodyPr/>
        <a:lstStyle/>
        <a:p>
          <a:endParaRPr lang="es-ES"/>
        </a:p>
      </dgm:t>
    </dgm:pt>
    <dgm:pt modelId="{F3182895-663C-4BCF-A293-F21DC72BE629}" type="sibTrans" cxnId="{A8C1B383-49B5-4F3B-92C7-A1871B777D05}">
      <dgm:prSet/>
      <dgm:spPr/>
      <dgm:t>
        <a:bodyPr/>
        <a:lstStyle/>
        <a:p>
          <a:endParaRPr lang="es-ES"/>
        </a:p>
      </dgm:t>
    </dgm:pt>
    <dgm:pt modelId="{C832F8F4-17A7-47B7-994D-72A4580221E1}" type="pres">
      <dgm:prSet presAssocID="{A7654A20-45BC-4DD4-A742-9D4B8359AB12}" presName="Name0" presStyleCnt="0">
        <dgm:presLayoutVars>
          <dgm:dir/>
          <dgm:resizeHandles val="exact"/>
        </dgm:presLayoutVars>
      </dgm:prSet>
      <dgm:spPr/>
    </dgm:pt>
    <dgm:pt modelId="{5CD04FF0-E25B-4E75-8854-3893AA3A97DC}" type="pres">
      <dgm:prSet presAssocID="{3C5FC10B-261B-4C88-948E-7BC3F6B9FEB5}" presName="parTxOnly" presStyleLbl="node1" presStyleIdx="0" presStyleCnt="14">
        <dgm:presLayoutVars>
          <dgm:bulletEnabled val="1"/>
        </dgm:presLayoutVars>
      </dgm:prSet>
      <dgm:spPr/>
    </dgm:pt>
    <dgm:pt modelId="{527819AA-AD04-48F6-B87D-FA67F497CD88}" type="pres">
      <dgm:prSet presAssocID="{2EF7479C-EF53-4121-AE53-2074278B3706}" presName="parSpace" presStyleCnt="0"/>
      <dgm:spPr/>
    </dgm:pt>
    <dgm:pt modelId="{677BEF9B-B76C-41E6-BCC4-BFCC3D639C6A}" type="pres">
      <dgm:prSet presAssocID="{4A899E7A-FD59-4ED6-8002-97A15BD49D47}" presName="parTxOnly" presStyleLbl="node1" presStyleIdx="1" presStyleCnt="14">
        <dgm:presLayoutVars>
          <dgm:bulletEnabled val="1"/>
        </dgm:presLayoutVars>
      </dgm:prSet>
      <dgm:spPr/>
    </dgm:pt>
    <dgm:pt modelId="{8C8F4904-92BD-4FD9-95A3-8C7F17182A12}" type="pres">
      <dgm:prSet presAssocID="{9BFFEED2-FC39-4921-947F-532F5888480E}" presName="parSpace" presStyleCnt="0"/>
      <dgm:spPr/>
    </dgm:pt>
    <dgm:pt modelId="{D656F3DE-551A-4CFB-9749-1E9D28FB3512}" type="pres">
      <dgm:prSet presAssocID="{52BA858E-3E20-4C1E-A55F-2CC6314569EC}" presName="parTxOnly" presStyleLbl="node1" presStyleIdx="2" presStyleCnt="14">
        <dgm:presLayoutVars>
          <dgm:bulletEnabled val="1"/>
        </dgm:presLayoutVars>
      </dgm:prSet>
      <dgm:spPr/>
    </dgm:pt>
    <dgm:pt modelId="{E88280D6-5B12-4404-B92E-D7B2334DCDC8}" type="pres">
      <dgm:prSet presAssocID="{613FD9EF-F8A8-4A46-993E-F59C6F52CAEC}" presName="parSpace" presStyleCnt="0"/>
      <dgm:spPr/>
    </dgm:pt>
    <dgm:pt modelId="{57813C2B-0ECB-485F-A35F-3F03E214643E}" type="pres">
      <dgm:prSet presAssocID="{51D99CD6-5494-4161-B4CE-2CB3089D8631}" presName="parTxOnly" presStyleLbl="node1" presStyleIdx="3" presStyleCnt="14">
        <dgm:presLayoutVars>
          <dgm:bulletEnabled val="1"/>
        </dgm:presLayoutVars>
      </dgm:prSet>
      <dgm:spPr/>
    </dgm:pt>
    <dgm:pt modelId="{C0CC5073-1BA6-492D-AB75-BF0A13B27B9A}" type="pres">
      <dgm:prSet presAssocID="{4E047E6C-A96A-4C61-B3FB-FFE86DEA924A}" presName="parSpace" presStyleCnt="0"/>
      <dgm:spPr/>
    </dgm:pt>
    <dgm:pt modelId="{C9218540-85A5-4F7C-A324-680649ABE952}" type="pres">
      <dgm:prSet presAssocID="{B163A133-A9B4-47E1-A756-F78E3BF2EFBB}" presName="parTxOnly" presStyleLbl="node1" presStyleIdx="4" presStyleCnt="14">
        <dgm:presLayoutVars>
          <dgm:bulletEnabled val="1"/>
        </dgm:presLayoutVars>
      </dgm:prSet>
      <dgm:spPr/>
    </dgm:pt>
    <dgm:pt modelId="{5AA3C1BB-8B72-474B-B50B-50E57771AF7D}" type="pres">
      <dgm:prSet presAssocID="{F6A8E881-2E05-401B-AAD6-94B7784D9DB9}" presName="parSpace" presStyleCnt="0"/>
      <dgm:spPr/>
    </dgm:pt>
    <dgm:pt modelId="{B120ACA2-2CA3-4BED-BBA0-6025C4067B5D}" type="pres">
      <dgm:prSet presAssocID="{B68C8F2E-1B1B-48DE-AE3A-F81707EEE4FB}" presName="parTxOnly" presStyleLbl="node1" presStyleIdx="5" presStyleCnt="14">
        <dgm:presLayoutVars>
          <dgm:bulletEnabled val="1"/>
        </dgm:presLayoutVars>
      </dgm:prSet>
      <dgm:spPr/>
    </dgm:pt>
    <dgm:pt modelId="{344940F3-1543-49D7-AFA9-78E37C186708}" type="pres">
      <dgm:prSet presAssocID="{AB95B235-2F4C-48BE-87A2-780AD0A35899}" presName="parSpace" presStyleCnt="0"/>
      <dgm:spPr/>
    </dgm:pt>
    <dgm:pt modelId="{52B9A982-C3D8-4A41-805C-7B063A7F694A}" type="pres">
      <dgm:prSet presAssocID="{63CBFF1E-9482-41A0-A482-BCF9D1767077}" presName="parTxOnly" presStyleLbl="node1" presStyleIdx="6" presStyleCnt="14">
        <dgm:presLayoutVars>
          <dgm:bulletEnabled val="1"/>
        </dgm:presLayoutVars>
      </dgm:prSet>
      <dgm:spPr/>
    </dgm:pt>
    <dgm:pt modelId="{367F3E70-5E8A-4AC8-BBEA-169FC1985BCF}" type="pres">
      <dgm:prSet presAssocID="{22834CEF-ECA5-469F-93A5-11C7FE908716}" presName="parSpace" presStyleCnt="0"/>
      <dgm:spPr/>
    </dgm:pt>
    <dgm:pt modelId="{7F5E5974-AE67-4495-BCCC-590927448E19}" type="pres">
      <dgm:prSet presAssocID="{7D1DC8D6-1D90-4EC5-9D31-BEAF0A49E73C}" presName="parTxOnly" presStyleLbl="node1" presStyleIdx="7" presStyleCnt="14">
        <dgm:presLayoutVars>
          <dgm:bulletEnabled val="1"/>
        </dgm:presLayoutVars>
      </dgm:prSet>
      <dgm:spPr/>
    </dgm:pt>
    <dgm:pt modelId="{D03A2F9A-CEF9-4751-A018-FC26FEDAB8C7}" type="pres">
      <dgm:prSet presAssocID="{196E50F9-914B-41E2-9913-1E79CC9DC9C8}" presName="parSpace" presStyleCnt="0"/>
      <dgm:spPr/>
    </dgm:pt>
    <dgm:pt modelId="{1055A686-B3F8-4C66-A3FC-673106861385}" type="pres">
      <dgm:prSet presAssocID="{C5F1213B-0FFD-4A50-98DC-4E34A84A701E}" presName="parTxOnly" presStyleLbl="node1" presStyleIdx="8" presStyleCnt="14">
        <dgm:presLayoutVars>
          <dgm:bulletEnabled val="1"/>
        </dgm:presLayoutVars>
      </dgm:prSet>
      <dgm:spPr/>
    </dgm:pt>
    <dgm:pt modelId="{468CB765-8ECA-4EC1-8654-E67504828FD8}" type="pres">
      <dgm:prSet presAssocID="{A07A250E-C8E1-4866-B95B-217DE406FE0C}" presName="parSpace" presStyleCnt="0"/>
      <dgm:spPr/>
    </dgm:pt>
    <dgm:pt modelId="{36080805-71A9-4A29-A7AA-17A0B8104A00}" type="pres">
      <dgm:prSet presAssocID="{149457DE-00C4-4B52-9181-B40FE06354A3}" presName="parTxOnly" presStyleLbl="node1" presStyleIdx="9" presStyleCnt="14">
        <dgm:presLayoutVars>
          <dgm:bulletEnabled val="1"/>
        </dgm:presLayoutVars>
      </dgm:prSet>
      <dgm:spPr/>
    </dgm:pt>
    <dgm:pt modelId="{B602AAD5-3E6E-4029-B4A0-624951B07B4D}" type="pres">
      <dgm:prSet presAssocID="{E15A4B1B-AFB9-47D3-B733-FA5C5F13FCEB}" presName="parSpace" presStyleCnt="0"/>
      <dgm:spPr/>
    </dgm:pt>
    <dgm:pt modelId="{E339007F-B856-45F1-84D5-22086FFD6E92}" type="pres">
      <dgm:prSet presAssocID="{18E00A80-6111-45AC-82A6-D98B5BA53DBC}" presName="parTxOnly" presStyleLbl="node1" presStyleIdx="10" presStyleCnt="14" custLinFactNeighborX="8920" custLinFactNeighborY="185">
        <dgm:presLayoutVars>
          <dgm:bulletEnabled val="1"/>
        </dgm:presLayoutVars>
      </dgm:prSet>
      <dgm:spPr/>
    </dgm:pt>
    <dgm:pt modelId="{4EA23F3D-17AE-47E9-B018-F9C1FC051868}" type="pres">
      <dgm:prSet presAssocID="{D9A4E6E6-EBB7-4225-9FD7-0DEF23400F37}" presName="parSpace" presStyleCnt="0"/>
      <dgm:spPr/>
    </dgm:pt>
    <dgm:pt modelId="{7F2421F6-259B-4B77-B7D4-F432D8349612}" type="pres">
      <dgm:prSet presAssocID="{FD57A64E-00D8-4C8D-BBDD-984B696AA228}" presName="parTxOnly" presStyleLbl="node1" presStyleIdx="11" presStyleCnt="14">
        <dgm:presLayoutVars>
          <dgm:bulletEnabled val="1"/>
        </dgm:presLayoutVars>
      </dgm:prSet>
      <dgm:spPr/>
    </dgm:pt>
    <dgm:pt modelId="{7D3C8730-4E4E-4680-94CF-A0384D528743}" type="pres">
      <dgm:prSet presAssocID="{92B93446-3800-4447-B976-BFECA15375EE}" presName="parSpace" presStyleCnt="0"/>
      <dgm:spPr/>
    </dgm:pt>
    <dgm:pt modelId="{025BC6EA-AD74-4971-8C20-88D1B9045167}" type="pres">
      <dgm:prSet presAssocID="{0646EF28-5C44-475C-8AB6-B3564FB89641}" presName="parTxOnly" presStyleLbl="node1" presStyleIdx="12" presStyleCnt="14">
        <dgm:presLayoutVars>
          <dgm:bulletEnabled val="1"/>
        </dgm:presLayoutVars>
      </dgm:prSet>
      <dgm:spPr/>
    </dgm:pt>
    <dgm:pt modelId="{2CE9E046-A7DC-4FF3-A9B1-B538F845BE41}" type="pres">
      <dgm:prSet presAssocID="{2BD6CDF3-97F2-4E28-98D0-FE87993A8BFF}" presName="parSpace" presStyleCnt="0"/>
      <dgm:spPr/>
    </dgm:pt>
    <dgm:pt modelId="{2D3FA7AA-C5F7-43CE-8812-B7B38DD8A74D}" type="pres">
      <dgm:prSet presAssocID="{A0BFB8E9-8925-4936-9965-9C41D1F31A29}" presName="parTxOnly" presStyleLbl="node1" presStyleIdx="13" presStyleCnt="14">
        <dgm:presLayoutVars>
          <dgm:bulletEnabled val="1"/>
        </dgm:presLayoutVars>
      </dgm:prSet>
      <dgm:spPr/>
    </dgm:pt>
  </dgm:ptLst>
  <dgm:cxnLst>
    <dgm:cxn modelId="{A6C84B06-A972-4FEC-A932-1DC6FE75C739}" type="presOf" srcId="{51D99CD6-5494-4161-B4CE-2CB3089D8631}" destId="{57813C2B-0ECB-485F-A35F-3F03E214643E}" srcOrd="0" destOrd="0" presId="urn:microsoft.com/office/officeart/2005/8/layout/hChevron3"/>
    <dgm:cxn modelId="{F699C20B-EFF0-4B67-B5F4-1CEF3552AE2E}" srcId="{A7654A20-45BC-4DD4-A742-9D4B8359AB12}" destId="{4A899E7A-FD59-4ED6-8002-97A15BD49D47}" srcOrd="1" destOrd="0" parTransId="{87DFE469-F3A3-4B8D-B1CD-0E728AE5FE48}" sibTransId="{9BFFEED2-FC39-4921-947F-532F5888480E}"/>
    <dgm:cxn modelId="{19DF960C-CB53-4A40-9342-31E7DBF4CD46}" srcId="{A7654A20-45BC-4DD4-A742-9D4B8359AB12}" destId="{18E00A80-6111-45AC-82A6-D98B5BA53DBC}" srcOrd="10" destOrd="0" parTransId="{AB80CF25-9668-437D-8B81-03828EF2C9EA}" sibTransId="{D9A4E6E6-EBB7-4225-9FD7-0DEF23400F37}"/>
    <dgm:cxn modelId="{DDBA2F19-85DC-47D7-91CE-DD36BB124120}" type="presOf" srcId="{149457DE-00C4-4B52-9181-B40FE06354A3}" destId="{36080805-71A9-4A29-A7AA-17A0B8104A00}" srcOrd="0" destOrd="0" presId="urn:microsoft.com/office/officeart/2005/8/layout/hChevron3"/>
    <dgm:cxn modelId="{85CAAA38-212F-446A-B813-88F8075E25C6}" type="presOf" srcId="{18E00A80-6111-45AC-82A6-D98B5BA53DBC}" destId="{E339007F-B856-45F1-84D5-22086FFD6E92}" srcOrd="0" destOrd="0" presId="urn:microsoft.com/office/officeart/2005/8/layout/hChevron3"/>
    <dgm:cxn modelId="{01FFE339-BD7D-4C35-BA73-CD25599DD512}" srcId="{A7654A20-45BC-4DD4-A742-9D4B8359AB12}" destId="{B163A133-A9B4-47E1-A756-F78E3BF2EFBB}" srcOrd="4" destOrd="0" parTransId="{E1E5A5FD-8764-418F-9C09-D0BA1AE932A7}" sibTransId="{F6A8E881-2E05-401B-AAD6-94B7784D9DB9}"/>
    <dgm:cxn modelId="{EF3A5146-E96C-4BC7-973F-1845CF4B9636}" srcId="{A7654A20-45BC-4DD4-A742-9D4B8359AB12}" destId="{0646EF28-5C44-475C-8AB6-B3564FB89641}" srcOrd="12" destOrd="0" parTransId="{8A0620B7-1CD9-49F7-95C2-E078A1E68589}" sibTransId="{2BD6CDF3-97F2-4E28-98D0-FE87993A8BFF}"/>
    <dgm:cxn modelId="{E76A6149-B081-453A-BCA9-4AF61210F8F9}" srcId="{A7654A20-45BC-4DD4-A742-9D4B8359AB12}" destId="{7D1DC8D6-1D90-4EC5-9D31-BEAF0A49E73C}" srcOrd="7" destOrd="0" parTransId="{7E8E078C-5478-422F-A93D-E7CA1171D0CC}" sibTransId="{196E50F9-914B-41E2-9913-1E79CC9DC9C8}"/>
    <dgm:cxn modelId="{DFDF806A-44CE-4208-8CB4-DE7A09047115}" srcId="{A7654A20-45BC-4DD4-A742-9D4B8359AB12}" destId="{3C5FC10B-261B-4C88-948E-7BC3F6B9FEB5}" srcOrd="0" destOrd="0" parTransId="{9005F16F-0437-40E3-A7B3-294F1B21CE48}" sibTransId="{2EF7479C-EF53-4121-AE53-2074278B3706}"/>
    <dgm:cxn modelId="{B8319A4A-C324-4563-8B6E-F894FCA9A62D}" type="presOf" srcId="{FD57A64E-00D8-4C8D-BBDD-984B696AA228}" destId="{7F2421F6-259B-4B77-B7D4-F432D8349612}" srcOrd="0" destOrd="0" presId="urn:microsoft.com/office/officeart/2005/8/layout/hChevron3"/>
    <dgm:cxn modelId="{F9315B6F-82CC-4707-BBD2-D02408045F5A}" srcId="{A7654A20-45BC-4DD4-A742-9D4B8359AB12}" destId="{63CBFF1E-9482-41A0-A482-BCF9D1767077}" srcOrd="6" destOrd="0" parTransId="{E137427E-ED3A-4E6E-8E74-A46C3B8B1FE1}" sibTransId="{22834CEF-ECA5-469F-93A5-11C7FE908716}"/>
    <dgm:cxn modelId="{FE321955-DF30-4DC9-AEAA-DAD59604647C}" type="presOf" srcId="{63CBFF1E-9482-41A0-A482-BCF9D1767077}" destId="{52B9A982-C3D8-4A41-805C-7B063A7F694A}" srcOrd="0" destOrd="0" presId="urn:microsoft.com/office/officeart/2005/8/layout/hChevron3"/>
    <dgm:cxn modelId="{0CC58755-5170-4571-AC62-D36354586BB3}" srcId="{A7654A20-45BC-4DD4-A742-9D4B8359AB12}" destId="{FD57A64E-00D8-4C8D-BBDD-984B696AA228}" srcOrd="11" destOrd="0" parTransId="{0F971BA1-AE92-4637-83F8-F56783FB716B}" sibTransId="{92B93446-3800-4447-B976-BFECA15375EE}"/>
    <dgm:cxn modelId="{17FD4D77-97DF-41FD-8D54-2390E5ACD720}" type="presOf" srcId="{B163A133-A9B4-47E1-A756-F78E3BF2EFBB}" destId="{C9218540-85A5-4F7C-A324-680649ABE952}" srcOrd="0" destOrd="0" presId="urn:microsoft.com/office/officeart/2005/8/layout/hChevron3"/>
    <dgm:cxn modelId="{7B51B67B-D542-45DE-8FAB-B25D39A09BD5}" type="presOf" srcId="{4A899E7A-FD59-4ED6-8002-97A15BD49D47}" destId="{677BEF9B-B76C-41E6-BCC4-BFCC3D639C6A}" srcOrd="0" destOrd="0" presId="urn:microsoft.com/office/officeart/2005/8/layout/hChevron3"/>
    <dgm:cxn modelId="{A8C1B383-49B5-4F3B-92C7-A1871B777D05}" srcId="{A7654A20-45BC-4DD4-A742-9D4B8359AB12}" destId="{A0BFB8E9-8925-4936-9965-9C41D1F31A29}" srcOrd="13" destOrd="0" parTransId="{DC30F292-D80B-41E3-BD67-48B0074F0606}" sibTransId="{F3182895-663C-4BCF-A293-F21DC72BE629}"/>
    <dgm:cxn modelId="{666F0691-8855-4F2B-A430-F138C6E5C973}" type="presOf" srcId="{7D1DC8D6-1D90-4EC5-9D31-BEAF0A49E73C}" destId="{7F5E5974-AE67-4495-BCCC-590927448E19}" srcOrd="0" destOrd="0" presId="urn:microsoft.com/office/officeart/2005/8/layout/hChevron3"/>
    <dgm:cxn modelId="{B4AF7197-24F8-46EA-BD57-3A16B6A62926}" type="presOf" srcId="{0646EF28-5C44-475C-8AB6-B3564FB89641}" destId="{025BC6EA-AD74-4971-8C20-88D1B9045167}" srcOrd="0" destOrd="0" presId="urn:microsoft.com/office/officeart/2005/8/layout/hChevron3"/>
    <dgm:cxn modelId="{36EEFC9F-E83F-4436-AE0B-F4AC521BF63F}" type="presOf" srcId="{A7654A20-45BC-4DD4-A742-9D4B8359AB12}" destId="{C832F8F4-17A7-47B7-994D-72A4580221E1}" srcOrd="0" destOrd="0" presId="urn:microsoft.com/office/officeart/2005/8/layout/hChevron3"/>
    <dgm:cxn modelId="{D27C30A6-E2BB-4DCA-8C2D-F4A2A827628A}" srcId="{A7654A20-45BC-4DD4-A742-9D4B8359AB12}" destId="{C5F1213B-0FFD-4A50-98DC-4E34A84A701E}" srcOrd="8" destOrd="0" parTransId="{4A2687FE-B1B7-4391-9613-FB488162934B}" sibTransId="{A07A250E-C8E1-4866-B95B-217DE406FE0C}"/>
    <dgm:cxn modelId="{89D2E4B3-9A2C-49F3-9769-40BCE3653998}" srcId="{A7654A20-45BC-4DD4-A742-9D4B8359AB12}" destId="{52BA858E-3E20-4C1E-A55F-2CC6314569EC}" srcOrd="2" destOrd="0" parTransId="{68924ACA-216E-4F64-A744-FEF1FFE943FD}" sibTransId="{613FD9EF-F8A8-4A46-993E-F59C6F52CAEC}"/>
    <dgm:cxn modelId="{BE52B4C4-56A1-423A-9633-925D886C947D}" type="presOf" srcId="{C5F1213B-0FFD-4A50-98DC-4E34A84A701E}" destId="{1055A686-B3F8-4C66-A3FC-673106861385}" srcOrd="0" destOrd="0" presId="urn:microsoft.com/office/officeart/2005/8/layout/hChevron3"/>
    <dgm:cxn modelId="{19FAD3D6-7366-4AED-9F9A-20FBA03545AC}" srcId="{A7654A20-45BC-4DD4-A742-9D4B8359AB12}" destId="{B68C8F2E-1B1B-48DE-AE3A-F81707EEE4FB}" srcOrd="5" destOrd="0" parTransId="{6F43B958-F94C-4FDA-9316-508203133B47}" sibTransId="{AB95B235-2F4C-48BE-87A2-780AD0A35899}"/>
    <dgm:cxn modelId="{69121DDA-53B9-49B1-9E44-8578C8EE2A1D}" type="presOf" srcId="{3C5FC10B-261B-4C88-948E-7BC3F6B9FEB5}" destId="{5CD04FF0-E25B-4E75-8854-3893AA3A97DC}" srcOrd="0" destOrd="0" presId="urn:microsoft.com/office/officeart/2005/8/layout/hChevron3"/>
    <dgm:cxn modelId="{9CD0E7E3-846E-468F-B8CC-1C61AA7E5997}" type="presOf" srcId="{A0BFB8E9-8925-4936-9965-9C41D1F31A29}" destId="{2D3FA7AA-C5F7-43CE-8812-B7B38DD8A74D}" srcOrd="0" destOrd="0" presId="urn:microsoft.com/office/officeart/2005/8/layout/hChevron3"/>
    <dgm:cxn modelId="{82EC9AE7-96E0-41A4-89F5-9B8DD5FCC639}" srcId="{A7654A20-45BC-4DD4-A742-9D4B8359AB12}" destId="{149457DE-00C4-4B52-9181-B40FE06354A3}" srcOrd="9" destOrd="0" parTransId="{933155E5-F91D-40FF-B70F-BB8543CBD69B}" sibTransId="{E15A4B1B-AFB9-47D3-B733-FA5C5F13FCEB}"/>
    <dgm:cxn modelId="{5A978BF1-2FFD-466B-8826-DB3689F1EE5D}" type="presOf" srcId="{B68C8F2E-1B1B-48DE-AE3A-F81707EEE4FB}" destId="{B120ACA2-2CA3-4BED-BBA0-6025C4067B5D}" srcOrd="0" destOrd="0" presId="urn:microsoft.com/office/officeart/2005/8/layout/hChevron3"/>
    <dgm:cxn modelId="{5DB824F4-D727-46A1-9108-68C555365E15}" srcId="{A7654A20-45BC-4DD4-A742-9D4B8359AB12}" destId="{51D99CD6-5494-4161-B4CE-2CB3089D8631}" srcOrd="3" destOrd="0" parTransId="{8D9D89B9-239B-4250-A3A9-5D9652054EFD}" sibTransId="{4E047E6C-A96A-4C61-B3FB-FFE86DEA924A}"/>
    <dgm:cxn modelId="{DC0CC0F9-CB7C-469F-BA97-8F93747C0220}" type="presOf" srcId="{52BA858E-3E20-4C1E-A55F-2CC6314569EC}" destId="{D656F3DE-551A-4CFB-9749-1E9D28FB3512}" srcOrd="0" destOrd="0" presId="urn:microsoft.com/office/officeart/2005/8/layout/hChevron3"/>
    <dgm:cxn modelId="{43C4552D-AD25-45B0-A2D1-6C260F4E3D6F}" type="presParOf" srcId="{C832F8F4-17A7-47B7-994D-72A4580221E1}" destId="{5CD04FF0-E25B-4E75-8854-3893AA3A97DC}" srcOrd="0" destOrd="0" presId="urn:microsoft.com/office/officeart/2005/8/layout/hChevron3"/>
    <dgm:cxn modelId="{A4A50A84-598C-469E-8A4B-D15B435799BE}" type="presParOf" srcId="{C832F8F4-17A7-47B7-994D-72A4580221E1}" destId="{527819AA-AD04-48F6-B87D-FA67F497CD88}" srcOrd="1" destOrd="0" presId="urn:microsoft.com/office/officeart/2005/8/layout/hChevron3"/>
    <dgm:cxn modelId="{ACBF070F-857D-4E28-AC5B-A204C9340D34}" type="presParOf" srcId="{C832F8F4-17A7-47B7-994D-72A4580221E1}" destId="{677BEF9B-B76C-41E6-BCC4-BFCC3D639C6A}" srcOrd="2" destOrd="0" presId="urn:microsoft.com/office/officeart/2005/8/layout/hChevron3"/>
    <dgm:cxn modelId="{0878DD01-5F59-45C2-A16E-AC4B43E18D4F}" type="presParOf" srcId="{C832F8F4-17A7-47B7-994D-72A4580221E1}" destId="{8C8F4904-92BD-4FD9-95A3-8C7F17182A12}" srcOrd="3" destOrd="0" presId="urn:microsoft.com/office/officeart/2005/8/layout/hChevron3"/>
    <dgm:cxn modelId="{7FC054E6-1428-49F4-9A1F-DFD8D65EDE17}" type="presParOf" srcId="{C832F8F4-17A7-47B7-994D-72A4580221E1}" destId="{D656F3DE-551A-4CFB-9749-1E9D28FB3512}" srcOrd="4" destOrd="0" presId="urn:microsoft.com/office/officeart/2005/8/layout/hChevron3"/>
    <dgm:cxn modelId="{E99501ED-040B-4098-9E26-65DE72E815B5}" type="presParOf" srcId="{C832F8F4-17A7-47B7-994D-72A4580221E1}" destId="{E88280D6-5B12-4404-B92E-D7B2334DCDC8}" srcOrd="5" destOrd="0" presId="urn:microsoft.com/office/officeart/2005/8/layout/hChevron3"/>
    <dgm:cxn modelId="{E67C01C7-96DC-4510-86C6-59A3971F0982}" type="presParOf" srcId="{C832F8F4-17A7-47B7-994D-72A4580221E1}" destId="{57813C2B-0ECB-485F-A35F-3F03E214643E}" srcOrd="6" destOrd="0" presId="urn:microsoft.com/office/officeart/2005/8/layout/hChevron3"/>
    <dgm:cxn modelId="{AEA50162-5815-4800-924A-2E237E2DBDF3}" type="presParOf" srcId="{C832F8F4-17A7-47B7-994D-72A4580221E1}" destId="{C0CC5073-1BA6-492D-AB75-BF0A13B27B9A}" srcOrd="7" destOrd="0" presId="urn:microsoft.com/office/officeart/2005/8/layout/hChevron3"/>
    <dgm:cxn modelId="{EA735210-50C6-4EA7-AF65-8C221700E2CD}" type="presParOf" srcId="{C832F8F4-17A7-47B7-994D-72A4580221E1}" destId="{C9218540-85A5-4F7C-A324-680649ABE952}" srcOrd="8" destOrd="0" presId="urn:microsoft.com/office/officeart/2005/8/layout/hChevron3"/>
    <dgm:cxn modelId="{D0F6EEF7-ED0A-4124-AB12-8DA500FD1DB8}" type="presParOf" srcId="{C832F8F4-17A7-47B7-994D-72A4580221E1}" destId="{5AA3C1BB-8B72-474B-B50B-50E57771AF7D}" srcOrd="9" destOrd="0" presId="urn:microsoft.com/office/officeart/2005/8/layout/hChevron3"/>
    <dgm:cxn modelId="{7113168D-E039-4B0E-9C4F-C07E30E52AC7}" type="presParOf" srcId="{C832F8F4-17A7-47B7-994D-72A4580221E1}" destId="{B120ACA2-2CA3-4BED-BBA0-6025C4067B5D}" srcOrd="10" destOrd="0" presId="urn:microsoft.com/office/officeart/2005/8/layout/hChevron3"/>
    <dgm:cxn modelId="{A0602E38-B0B2-4BA8-9FC4-1CAD42D9605E}" type="presParOf" srcId="{C832F8F4-17A7-47B7-994D-72A4580221E1}" destId="{344940F3-1543-49D7-AFA9-78E37C186708}" srcOrd="11" destOrd="0" presId="urn:microsoft.com/office/officeart/2005/8/layout/hChevron3"/>
    <dgm:cxn modelId="{24ABBF9A-65BA-42FB-A90D-94ED15179ED1}" type="presParOf" srcId="{C832F8F4-17A7-47B7-994D-72A4580221E1}" destId="{52B9A982-C3D8-4A41-805C-7B063A7F694A}" srcOrd="12" destOrd="0" presId="urn:microsoft.com/office/officeart/2005/8/layout/hChevron3"/>
    <dgm:cxn modelId="{5B85522A-0AE7-445D-B398-7ED3F9E57060}" type="presParOf" srcId="{C832F8F4-17A7-47B7-994D-72A4580221E1}" destId="{367F3E70-5E8A-4AC8-BBEA-169FC1985BCF}" srcOrd="13" destOrd="0" presId="urn:microsoft.com/office/officeart/2005/8/layout/hChevron3"/>
    <dgm:cxn modelId="{7400D721-4C4F-4174-B930-3EC40AE0568B}" type="presParOf" srcId="{C832F8F4-17A7-47B7-994D-72A4580221E1}" destId="{7F5E5974-AE67-4495-BCCC-590927448E19}" srcOrd="14" destOrd="0" presId="urn:microsoft.com/office/officeart/2005/8/layout/hChevron3"/>
    <dgm:cxn modelId="{16BE8517-B6FA-4A27-AED2-15A4EBB78241}" type="presParOf" srcId="{C832F8F4-17A7-47B7-994D-72A4580221E1}" destId="{D03A2F9A-CEF9-4751-A018-FC26FEDAB8C7}" srcOrd="15" destOrd="0" presId="urn:microsoft.com/office/officeart/2005/8/layout/hChevron3"/>
    <dgm:cxn modelId="{5C2EAEEF-6612-46CB-A70C-F246C2C7E5F4}" type="presParOf" srcId="{C832F8F4-17A7-47B7-994D-72A4580221E1}" destId="{1055A686-B3F8-4C66-A3FC-673106861385}" srcOrd="16" destOrd="0" presId="urn:microsoft.com/office/officeart/2005/8/layout/hChevron3"/>
    <dgm:cxn modelId="{EDAFDECC-CED2-4894-A6C3-CDE990861746}" type="presParOf" srcId="{C832F8F4-17A7-47B7-994D-72A4580221E1}" destId="{468CB765-8ECA-4EC1-8654-E67504828FD8}" srcOrd="17" destOrd="0" presId="urn:microsoft.com/office/officeart/2005/8/layout/hChevron3"/>
    <dgm:cxn modelId="{2EB70D6D-D46E-4CD1-ACA0-EC936FE4BA95}" type="presParOf" srcId="{C832F8F4-17A7-47B7-994D-72A4580221E1}" destId="{36080805-71A9-4A29-A7AA-17A0B8104A00}" srcOrd="18" destOrd="0" presId="urn:microsoft.com/office/officeart/2005/8/layout/hChevron3"/>
    <dgm:cxn modelId="{2334118D-41B9-4AF4-93AC-B0F9BD6A6E53}" type="presParOf" srcId="{C832F8F4-17A7-47B7-994D-72A4580221E1}" destId="{B602AAD5-3E6E-4029-B4A0-624951B07B4D}" srcOrd="19" destOrd="0" presId="urn:microsoft.com/office/officeart/2005/8/layout/hChevron3"/>
    <dgm:cxn modelId="{7474D1ED-8495-4933-A4D4-0C8DA3C54A28}" type="presParOf" srcId="{C832F8F4-17A7-47B7-994D-72A4580221E1}" destId="{E339007F-B856-45F1-84D5-22086FFD6E92}" srcOrd="20" destOrd="0" presId="urn:microsoft.com/office/officeart/2005/8/layout/hChevron3"/>
    <dgm:cxn modelId="{93664398-787A-48C8-9023-9BF658C04C67}" type="presParOf" srcId="{C832F8F4-17A7-47B7-994D-72A4580221E1}" destId="{4EA23F3D-17AE-47E9-B018-F9C1FC051868}" srcOrd="21" destOrd="0" presId="urn:microsoft.com/office/officeart/2005/8/layout/hChevron3"/>
    <dgm:cxn modelId="{D2FF38F7-899F-4A64-A769-2ABC59E07F59}" type="presParOf" srcId="{C832F8F4-17A7-47B7-994D-72A4580221E1}" destId="{7F2421F6-259B-4B77-B7D4-F432D8349612}" srcOrd="22" destOrd="0" presId="urn:microsoft.com/office/officeart/2005/8/layout/hChevron3"/>
    <dgm:cxn modelId="{C5D22D86-4AD7-4EAA-A0FB-5C73E290E1E2}" type="presParOf" srcId="{C832F8F4-17A7-47B7-994D-72A4580221E1}" destId="{7D3C8730-4E4E-4680-94CF-A0384D528743}" srcOrd="23" destOrd="0" presId="urn:microsoft.com/office/officeart/2005/8/layout/hChevron3"/>
    <dgm:cxn modelId="{DC8181BF-FEFF-4D52-A19D-F7F6817EDA0F}" type="presParOf" srcId="{C832F8F4-17A7-47B7-994D-72A4580221E1}" destId="{025BC6EA-AD74-4971-8C20-88D1B9045167}" srcOrd="24" destOrd="0" presId="urn:microsoft.com/office/officeart/2005/8/layout/hChevron3"/>
    <dgm:cxn modelId="{91ED6AE4-46E5-4E1E-B0F2-51784ECF12A0}" type="presParOf" srcId="{C832F8F4-17A7-47B7-994D-72A4580221E1}" destId="{2CE9E046-A7DC-4FF3-A9B1-B538F845BE41}" srcOrd="25" destOrd="0" presId="urn:microsoft.com/office/officeart/2005/8/layout/hChevron3"/>
    <dgm:cxn modelId="{51E43FAD-0AF8-4A9F-9392-07EA0A533E47}" type="presParOf" srcId="{C832F8F4-17A7-47B7-994D-72A4580221E1}" destId="{2D3FA7AA-C5F7-43CE-8812-B7B38DD8A74D}" srcOrd="26" destOrd="0" presId="urn:microsoft.com/office/officeart/2005/8/layout/hChevron3"/>
  </dgm:cxnLst>
  <dgm:bg>
    <a:solidFill>
      <a:srgbClr val="E9F4F0"/>
    </a:solidFill>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D04FF0-E25B-4E75-8854-3893AA3A97DC}">
      <dsp:nvSpPr>
        <dsp:cNvPr id="0" name=""/>
        <dsp:cNvSpPr/>
      </dsp:nvSpPr>
      <dsp:spPr>
        <a:xfrm>
          <a:off x="6872" y="973828"/>
          <a:ext cx="1451265" cy="580506"/>
        </a:xfrm>
        <a:prstGeom prst="homePlate">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674" tIns="29337" rIns="14669" bIns="29337" numCol="1" spcCol="1270" anchor="ctr" anchorCtr="0">
          <a:noAutofit/>
        </a:bodyPr>
        <a:lstStyle/>
        <a:p>
          <a:pPr marL="0" lvl="0" indent="0" algn="ctr" defTabSz="488950">
            <a:lnSpc>
              <a:spcPct val="90000"/>
            </a:lnSpc>
            <a:spcBef>
              <a:spcPct val="0"/>
            </a:spcBef>
            <a:spcAft>
              <a:spcPct val="35000"/>
            </a:spcAft>
            <a:buNone/>
          </a:pPr>
          <a:r>
            <a:rPr lang="en-GB"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JANUARY</a:t>
          </a:r>
        </a:p>
      </dsp:txBody>
      <dsp:txXfrm>
        <a:off x="6872" y="973828"/>
        <a:ext cx="1306139" cy="580506"/>
      </dsp:txXfrm>
    </dsp:sp>
    <dsp:sp modelId="{677BEF9B-B76C-41E6-BCC4-BFCC3D639C6A}">
      <dsp:nvSpPr>
        <dsp:cNvPr id="0" name=""/>
        <dsp:cNvSpPr/>
      </dsp:nvSpPr>
      <dsp:spPr>
        <a:xfrm>
          <a:off x="1167884"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ES"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FEBRUARY</a:t>
          </a:r>
          <a:endParaRPr lang="en-GB"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sp:txBody>
      <dsp:txXfrm>
        <a:off x="1458137" y="973828"/>
        <a:ext cx="870759" cy="580506"/>
      </dsp:txXfrm>
    </dsp:sp>
    <dsp:sp modelId="{D656F3DE-551A-4CFB-9749-1E9D28FB3512}">
      <dsp:nvSpPr>
        <dsp:cNvPr id="0" name=""/>
        <dsp:cNvSpPr/>
      </dsp:nvSpPr>
      <dsp:spPr>
        <a:xfrm>
          <a:off x="2328896"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ES"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MARCH</a:t>
          </a:r>
          <a:endParaRPr lang="en-GB"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sp:txBody>
      <dsp:txXfrm>
        <a:off x="2619149" y="973828"/>
        <a:ext cx="870759" cy="580506"/>
      </dsp:txXfrm>
    </dsp:sp>
    <dsp:sp modelId="{57813C2B-0ECB-485F-A35F-3F03E214643E}">
      <dsp:nvSpPr>
        <dsp:cNvPr id="0" name=""/>
        <dsp:cNvSpPr/>
      </dsp:nvSpPr>
      <dsp:spPr>
        <a:xfrm>
          <a:off x="3489909"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ES"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APRIL</a:t>
          </a:r>
          <a:endParaRPr lang="en-GB"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sp:txBody>
      <dsp:txXfrm>
        <a:off x="3780162" y="973828"/>
        <a:ext cx="870759" cy="580506"/>
      </dsp:txXfrm>
    </dsp:sp>
    <dsp:sp modelId="{C9218540-85A5-4F7C-A324-680649ABE952}">
      <dsp:nvSpPr>
        <dsp:cNvPr id="0" name=""/>
        <dsp:cNvSpPr/>
      </dsp:nvSpPr>
      <dsp:spPr>
        <a:xfrm>
          <a:off x="4650921"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ES"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MAY</a:t>
          </a:r>
          <a:endParaRPr lang="en-GB"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sp:txBody>
      <dsp:txXfrm>
        <a:off x="4941174" y="973828"/>
        <a:ext cx="870759" cy="580506"/>
      </dsp:txXfrm>
    </dsp:sp>
    <dsp:sp modelId="{B120ACA2-2CA3-4BED-BBA0-6025C4067B5D}">
      <dsp:nvSpPr>
        <dsp:cNvPr id="0" name=""/>
        <dsp:cNvSpPr/>
      </dsp:nvSpPr>
      <dsp:spPr>
        <a:xfrm>
          <a:off x="5811933"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ES"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JUNE</a:t>
          </a:r>
          <a:endParaRPr lang="en-GB"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sp:txBody>
      <dsp:txXfrm>
        <a:off x="6102186" y="973828"/>
        <a:ext cx="870759" cy="580506"/>
      </dsp:txXfrm>
    </dsp:sp>
    <dsp:sp modelId="{52B9A982-C3D8-4A41-805C-7B063A7F694A}">
      <dsp:nvSpPr>
        <dsp:cNvPr id="0" name=""/>
        <dsp:cNvSpPr/>
      </dsp:nvSpPr>
      <dsp:spPr>
        <a:xfrm>
          <a:off x="6972945"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ES"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JULY</a:t>
          </a:r>
          <a:endParaRPr lang="en-GB"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sp:txBody>
      <dsp:txXfrm>
        <a:off x="7263198" y="973828"/>
        <a:ext cx="870759" cy="580506"/>
      </dsp:txXfrm>
    </dsp:sp>
    <dsp:sp modelId="{7F5E5974-AE67-4495-BCCC-590927448E19}">
      <dsp:nvSpPr>
        <dsp:cNvPr id="0" name=""/>
        <dsp:cNvSpPr/>
      </dsp:nvSpPr>
      <dsp:spPr>
        <a:xfrm>
          <a:off x="8133957"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ES"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AUGOST</a:t>
          </a:r>
          <a:endParaRPr lang="en-GB"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sp:txBody>
      <dsp:txXfrm>
        <a:off x="8424210" y="973828"/>
        <a:ext cx="870759" cy="580506"/>
      </dsp:txXfrm>
    </dsp:sp>
    <dsp:sp modelId="{1055A686-B3F8-4C66-A3FC-673106861385}">
      <dsp:nvSpPr>
        <dsp:cNvPr id="0" name=""/>
        <dsp:cNvSpPr/>
      </dsp:nvSpPr>
      <dsp:spPr>
        <a:xfrm>
          <a:off x="9294970"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n-GB"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SEPTEMBER</a:t>
          </a:r>
        </a:p>
      </dsp:txBody>
      <dsp:txXfrm>
        <a:off x="9585223" y="973828"/>
        <a:ext cx="870759" cy="580506"/>
      </dsp:txXfrm>
    </dsp:sp>
    <dsp:sp modelId="{36080805-71A9-4A29-A7AA-17A0B8104A00}">
      <dsp:nvSpPr>
        <dsp:cNvPr id="0" name=""/>
        <dsp:cNvSpPr/>
      </dsp:nvSpPr>
      <dsp:spPr>
        <a:xfrm>
          <a:off x="10455982"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ES"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OCTOBER</a:t>
          </a:r>
          <a:endParaRPr lang="en-GB"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sp:txBody>
      <dsp:txXfrm>
        <a:off x="10746235" y="973828"/>
        <a:ext cx="870759" cy="580506"/>
      </dsp:txXfrm>
    </dsp:sp>
    <dsp:sp modelId="{E339007F-B856-45F1-84D5-22086FFD6E92}">
      <dsp:nvSpPr>
        <dsp:cNvPr id="0" name=""/>
        <dsp:cNvSpPr/>
      </dsp:nvSpPr>
      <dsp:spPr>
        <a:xfrm>
          <a:off x="11642885" y="974902"/>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s-ES" sz="900" b="1" kern="1200" dirty="0">
              <a:solidFill>
                <a:prstClr val="white"/>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NOVEMBER</a:t>
          </a:r>
        </a:p>
      </dsp:txBody>
      <dsp:txXfrm>
        <a:off x="11933138" y="974902"/>
        <a:ext cx="870759" cy="580506"/>
      </dsp:txXfrm>
    </dsp:sp>
    <dsp:sp modelId="{7F2421F6-259B-4B77-B7D4-F432D8349612}">
      <dsp:nvSpPr>
        <dsp:cNvPr id="0" name=""/>
        <dsp:cNvSpPr/>
      </dsp:nvSpPr>
      <dsp:spPr>
        <a:xfrm>
          <a:off x="12778006"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s-ES" sz="900" b="1" kern="1200" dirty="0">
              <a:solidFill>
                <a:prstClr val="white"/>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DECEMBER</a:t>
          </a:r>
        </a:p>
      </dsp:txBody>
      <dsp:txXfrm>
        <a:off x="13068259" y="973828"/>
        <a:ext cx="870759" cy="580506"/>
      </dsp:txXfrm>
    </dsp:sp>
    <dsp:sp modelId="{025BC6EA-AD74-4971-8C20-88D1B9045167}">
      <dsp:nvSpPr>
        <dsp:cNvPr id="0" name=""/>
        <dsp:cNvSpPr/>
      </dsp:nvSpPr>
      <dsp:spPr>
        <a:xfrm>
          <a:off x="13939019"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s-ES" sz="900" b="1" kern="1200" dirty="0">
              <a:solidFill>
                <a:prstClr val="white"/>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JANUARY</a:t>
          </a:r>
        </a:p>
      </dsp:txBody>
      <dsp:txXfrm>
        <a:off x="14229272" y="973828"/>
        <a:ext cx="870759" cy="580506"/>
      </dsp:txXfrm>
    </dsp:sp>
    <dsp:sp modelId="{2D3FA7AA-C5F7-43CE-8812-B7B38DD8A74D}">
      <dsp:nvSpPr>
        <dsp:cNvPr id="0" name=""/>
        <dsp:cNvSpPr/>
      </dsp:nvSpPr>
      <dsp:spPr>
        <a:xfrm>
          <a:off x="15100031"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s-ES" sz="900" b="1" kern="1200" dirty="0">
              <a:solidFill>
                <a:prstClr val="white"/>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FEBRUARY</a:t>
          </a:r>
        </a:p>
      </dsp:txBody>
      <dsp:txXfrm>
        <a:off x="15390284" y="973828"/>
        <a:ext cx="870759" cy="5805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D04FF0-E25B-4E75-8854-3893AA3A97DC}">
      <dsp:nvSpPr>
        <dsp:cNvPr id="0" name=""/>
        <dsp:cNvSpPr/>
      </dsp:nvSpPr>
      <dsp:spPr>
        <a:xfrm>
          <a:off x="6872" y="973828"/>
          <a:ext cx="1451265" cy="580506"/>
        </a:xfrm>
        <a:prstGeom prst="homePlate">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674" tIns="29337" rIns="14669" bIns="29337" numCol="1" spcCol="1270" anchor="ctr" anchorCtr="0">
          <a:noAutofit/>
        </a:bodyPr>
        <a:lstStyle/>
        <a:p>
          <a:pPr marL="0" lvl="0" indent="0" algn="ctr" defTabSz="488950">
            <a:lnSpc>
              <a:spcPct val="90000"/>
            </a:lnSpc>
            <a:spcBef>
              <a:spcPct val="0"/>
            </a:spcBef>
            <a:spcAft>
              <a:spcPct val="35000"/>
            </a:spcAft>
            <a:buNone/>
          </a:pPr>
          <a:r>
            <a:rPr lang="es-ES"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JANUARY</a:t>
          </a:r>
          <a:endParaRPr lang="en-GB"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sp:txBody>
      <dsp:txXfrm>
        <a:off x="6872" y="973828"/>
        <a:ext cx="1306139" cy="580506"/>
      </dsp:txXfrm>
    </dsp:sp>
    <dsp:sp modelId="{677BEF9B-B76C-41E6-BCC4-BFCC3D639C6A}">
      <dsp:nvSpPr>
        <dsp:cNvPr id="0" name=""/>
        <dsp:cNvSpPr/>
      </dsp:nvSpPr>
      <dsp:spPr>
        <a:xfrm>
          <a:off x="1167884"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ES"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FEBRUARY</a:t>
          </a:r>
          <a:endParaRPr lang="en-GB"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sp:txBody>
      <dsp:txXfrm>
        <a:off x="1458137" y="973828"/>
        <a:ext cx="870759" cy="580506"/>
      </dsp:txXfrm>
    </dsp:sp>
    <dsp:sp modelId="{D656F3DE-551A-4CFB-9749-1E9D28FB3512}">
      <dsp:nvSpPr>
        <dsp:cNvPr id="0" name=""/>
        <dsp:cNvSpPr/>
      </dsp:nvSpPr>
      <dsp:spPr>
        <a:xfrm>
          <a:off x="2328896"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ES"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MARCH</a:t>
          </a:r>
          <a:endParaRPr lang="en-GB"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sp:txBody>
      <dsp:txXfrm>
        <a:off x="2619149" y="973828"/>
        <a:ext cx="870759" cy="580506"/>
      </dsp:txXfrm>
    </dsp:sp>
    <dsp:sp modelId="{57813C2B-0ECB-485F-A35F-3F03E214643E}">
      <dsp:nvSpPr>
        <dsp:cNvPr id="0" name=""/>
        <dsp:cNvSpPr/>
      </dsp:nvSpPr>
      <dsp:spPr>
        <a:xfrm>
          <a:off x="3489909"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ES"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APRIL</a:t>
          </a:r>
          <a:endParaRPr lang="en-GB"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sp:txBody>
      <dsp:txXfrm>
        <a:off x="3780162" y="973828"/>
        <a:ext cx="870759" cy="580506"/>
      </dsp:txXfrm>
    </dsp:sp>
    <dsp:sp modelId="{C9218540-85A5-4F7C-A324-680649ABE952}">
      <dsp:nvSpPr>
        <dsp:cNvPr id="0" name=""/>
        <dsp:cNvSpPr/>
      </dsp:nvSpPr>
      <dsp:spPr>
        <a:xfrm>
          <a:off x="4650921"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ES"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MAY</a:t>
          </a:r>
          <a:endParaRPr lang="en-GB"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sp:txBody>
      <dsp:txXfrm>
        <a:off x="4941174" y="973828"/>
        <a:ext cx="870759" cy="580506"/>
      </dsp:txXfrm>
    </dsp:sp>
    <dsp:sp modelId="{B120ACA2-2CA3-4BED-BBA0-6025C4067B5D}">
      <dsp:nvSpPr>
        <dsp:cNvPr id="0" name=""/>
        <dsp:cNvSpPr/>
      </dsp:nvSpPr>
      <dsp:spPr>
        <a:xfrm>
          <a:off x="5811933"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ES"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JUNE</a:t>
          </a:r>
          <a:endParaRPr lang="en-GB"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sp:txBody>
      <dsp:txXfrm>
        <a:off x="6102186" y="973828"/>
        <a:ext cx="870759" cy="580506"/>
      </dsp:txXfrm>
    </dsp:sp>
    <dsp:sp modelId="{52B9A982-C3D8-4A41-805C-7B063A7F694A}">
      <dsp:nvSpPr>
        <dsp:cNvPr id="0" name=""/>
        <dsp:cNvSpPr/>
      </dsp:nvSpPr>
      <dsp:spPr>
        <a:xfrm>
          <a:off x="6972945"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ES"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JULY</a:t>
          </a:r>
          <a:endParaRPr lang="en-GB"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sp:txBody>
      <dsp:txXfrm>
        <a:off x="7263198" y="973828"/>
        <a:ext cx="870759" cy="580506"/>
      </dsp:txXfrm>
    </dsp:sp>
    <dsp:sp modelId="{7F5E5974-AE67-4495-BCCC-590927448E19}">
      <dsp:nvSpPr>
        <dsp:cNvPr id="0" name=""/>
        <dsp:cNvSpPr/>
      </dsp:nvSpPr>
      <dsp:spPr>
        <a:xfrm>
          <a:off x="8133957"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ES"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AUGUST</a:t>
          </a:r>
          <a:endParaRPr lang="en-GB"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sp:txBody>
      <dsp:txXfrm>
        <a:off x="8424210" y="973828"/>
        <a:ext cx="870759" cy="580506"/>
      </dsp:txXfrm>
    </dsp:sp>
    <dsp:sp modelId="{1055A686-B3F8-4C66-A3FC-673106861385}">
      <dsp:nvSpPr>
        <dsp:cNvPr id="0" name=""/>
        <dsp:cNvSpPr/>
      </dsp:nvSpPr>
      <dsp:spPr>
        <a:xfrm>
          <a:off x="9294970"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n-GB"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SEPTEMBER</a:t>
          </a:r>
        </a:p>
      </dsp:txBody>
      <dsp:txXfrm>
        <a:off x="9585223" y="973828"/>
        <a:ext cx="870759" cy="580506"/>
      </dsp:txXfrm>
    </dsp:sp>
    <dsp:sp modelId="{36080805-71A9-4A29-A7AA-17A0B8104A00}">
      <dsp:nvSpPr>
        <dsp:cNvPr id="0" name=""/>
        <dsp:cNvSpPr/>
      </dsp:nvSpPr>
      <dsp:spPr>
        <a:xfrm>
          <a:off x="10455982"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ES"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OCTOBER</a:t>
          </a:r>
          <a:endParaRPr lang="en-GB" sz="11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sp:txBody>
      <dsp:txXfrm>
        <a:off x="10746235" y="973828"/>
        <a:ext cx="870759" cy="580506"/>
      </dsp:txXfrm>
    </dsp:sp>
    <dsp:sp modelId="{E339007F-B856-45F1-84D5-22086FFD6E92}">
      <dsp:nvSpPr>
        <dsp:cNvPr id="0" name=""/>
        <dsp:cNvSpPr/>
      </dsp:nvSpPr>
      <dsp:spPr>
        <a:xfrm>
          <a:off x="11642885" y="974902"/>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s-ES" sz="900" b="1" kern="1200" dirty="0">
              <a:solidFill>
                <a:prstClr val="white"/>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NOVEMBER</a:t>
          </a:r>
        </a:p>
      </dsp:txBody>
      <dsp:txXfrm>
        <a:off x="11933138" y="974902"/>
        <a:ext cx="870759" cy="580506"/>
      </dsp:txXfrm>
    </dsp:sp>
    <dsp:sp modelId="{7F2421F6-259B-4B77-B7D4-F432D8349612}">
      <dsp:nvSpPr>
        <dsp:cNvPr id="0" name=""/>
        <dsp:cNvSpPr/>
      </dsp:nvSpPr>
      <dsp:spPr>
        <a:xfrm>
          <a:off x="12778006"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s-ES" sz="900" b="1" kern="1200" dirty="0">
              <a:solidFill>
                <a:prstClr val="white"/>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DECEMBER</a:t>
          </a:r>
        </a:p>
      </dsp:txBody>
      <dsp:txXfrm>
        <a:off x="13068259" y="973828"/>
        <a:ext cx="870759" cy="580506"/>
      </dsp:txXfrm>
    </dsp:sp>
    <dsp:sp modelId="{025BC6EA-AD74-4971-8C20-88D1B9045167}">
      <dsp:nvSpPr>
        <dsp:cNvPr id="0" name=""/>
        <dsp:cNvSpPr/>
      </dsp:nvSpPr>
      <dsp:spPr>
        <a:xfrm>
          <a:off x="13939019"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s-ES" sz="900" b="1" kern="1200" dirty="0">
              <a:solidFill>
                <a:prstClr val="white"/>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JANUARY</a:t>
          </a:r>
        </a:p>
      </dsp:txBody>
      <dsp:txXfrm>
        <a:off x="14229272" y="973828"/>
        <a:ext cx="870759" cy="580506"/>
      </dsp:txXfrm>
    </dsp:sp>
    <dsp:sp modelId="{2D3FA7AA-C5F7-43CE-8812-B7B38DD8A74D}">
      <dsp:nvSpPr>
        <dsp:cNvPr id="0" name=""/>
        <dsp:cNvSpPr/>
      </dsp:nvSpPr>
      <dsp:spPr>
        <a:xfrm>
          <a:off x="15100031" y="973828"/>
          <a:ext cx="1451265" cy="580506"/>
        </a:xfrm>
        <a:prstGeom prst="chevron">
          <a:avLst/>
        </a:prstGeom>
        <a:solidFill>
          <a:srgbClr val="2A734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s-ES" sz="900" b="1" kern="1200" dirty="0">
              <a:solidFill>
                <a:prstClr val="white"/>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FEBRUARY</a:t>
          </a:r>
        </a:p>
      </dsp:txBody>
      <dsp:txXfrm>
        <a:off x="15390284" y="973828"/>
        <a:ext cx="870759" cy="580506"/>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3CBCBAC5-E76A-C0D3-A4E9-6BD99254556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dirty="0">
              <a:latin typeface="Open Sans" panose="020B0606030504020204" pitchFamily="34" charset="0"/>
            </a:endParaRPr>
          </a:p>
        </p:txBody>
      </p:sp>
      <p:sp>
        <p:nvSpPr>
          <p:cNvPr id="3" name="Marcador de fecha 2">
            <a:extLst>
              <a:ext uri="{FF2B5EF4-FFF2-40B4-BE49-F238E27FC236}">
                <a16:creationId xmlns:a16="http://schemas.microsoft.com/office/drawing/2014/main" id="{BDB74423-C606-FF6D-07F2-8F2337D9A10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A88954A-8599-4949-9D83-C0C0F49DD190}" type="datetimeFigureOut">
              <a:rPr lang="es-ES" smtClean="0">
                <a:latin typeface="Open Sans" panose="020B0606030504020204" pitchFamily="34" charset="0"/>
              </a:rPr>
              <a:t>17/02/2025</a:t>
            </a:fld>
            <a:endParaRPr lang="es-ES" dirty="0">
              <a:latin typeface="Open Sans" panose="020B0606030504020204" pitchFamily="34" charset="0"/>
            </a:endParaRPr>
          </a:p>
        </p:txBody>
      </p:sp>
      <p:sp>
        <p:nvSpPr>
          <p:cNvPr id="4" name="Marcador de pie de página 3">
            <a:extLst>
              <a:ext uri="{FF2B5EF4-FFF2-40B4-BE49-F238E27FC236}">
                <a16:creationId xmlns:a16="http://schemas.microsoft.com/office/drawing/2014/main" id="{28F65341-D7A3-750F-5F30-19E71C462A4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dirty="0">
              <a:latin typeface="Open Sans" panose="020B0606030504020204" pitchFamily="34" charset="0"/>
            </a:endParaRPr>
          </a:p>
        </p:txBody>
      </p:sp>
      <p:sp>
        <p:nvSpPr>
          <p:cNvPr id="5" name="Marcador de número de diapositiva 4">
            <a:extLst>
              <a:ext uri="{FF2B5EF4-FFF2-40B4-BE49-F238E27FC236}">
                <a16:creationId xmlns:a16="http://schemas.microsoft.com/office/drawing/2014/main" id="{1ECE5C7C-AED8-95FE-3A64-8FE6CA0267F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A734610-A6BC-E541-9B92-8BAA1D5D11A0}" type="slidenum">
              <a:rPr lang="es-ES" smtClean="0">
                <a:latin typeface="Open Sans" panose="020B0606030504020204" pitchFamily="34" charset="0"/>
              </a:rPr>
              <a:t>‹Nº›</a:t>
            </a:fld>
            <a:endParaRPr lang="es-ES" dirty="0">
              <a:latin typeface="Open Sans" panose="020B0606030504020204" pitchFamily="34" charset="0"/>
            </a:endParaRPr>
          </a:p>
        </p:txBody>
      </p:sp>
    </p:spTree>
    <p:extLst>
      <p:ext uri="{BB962C8B-B14F-4D97-AF65-F5344CB8AC3E}">
        <p14:creationId xmlns:p14="http://schemas.microsoft.com/office/powerpoint/2010/main" val="242819772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Open Sans" panose="020B0606030504020204" pitchFamily="34" charset="0"/>
              </a:defRPr>
            </a:lvl1pPr>
          </a:lstStyle>
          <a:p>
            <a:endParaRPr lang="es-ES"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Open Sans" panose="020B0606030504020204" pitchFamily="34" charset="0"/>
              </a:defRPr>
            </a:lvl1pPr>
          </a:lstStyle>
          <a:p>
            <a:fld id="{2363D976-CF35-D843-A834-5E831EFBD60C}" type="datetimeFigureOut">
              <a:rPr lang="es-ES" smtClean="0"/>
              <a:pPr/>
              <a:t>17/02/2025</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Open Sans" panose="020B0606030504020204" pitchFamily="34" charset="0"/>
              </a:defRPr>
            </a:lvl1pPr>
          </a:lstStyle>
          <a:p>
            <a:endParaRPr lang="es-ES"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Open Sans" panose="020B0606030504020204" pitchFamily="34" charset="0"/>
              </a:defRPr>
            </a:lvl1pPr>
          </a:lstStyle>
          <a:p>
            <a:fld id="{D3FB7478-7FC6-F84A-A79D-87008B3FA5B9}" type="slidenum">
              <a:rPr lang="es-ES" smtClean="0"/>
              <a:pPr/>
              <a:t>‹Nº›</a:t>
            </a:fld>
            <a:endParaRPr lang="es-ES" dirty="0"/>
          </a:p>
        </p:txBody>
      </p:sp>
    </p:spTree>
    <p:extLst>
      <p:ext uri="{BB962C8B-B14F-4D97-AF65-F5344CB8AC3E}">
        <p14:creationId xmlns:p14="http://schemas.microsoft.com/office/powerpoint/2010/main" val="84735107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b="0" i="0" kern="1200">
        <a:solidFill>
          <a:schemeClr val="tx1"/>
        </a:solidFill>
        <a:latin typeface="Open Sans" panose="020B0606030504020204" pitchFamily="34" charset="0"/>
        <a:ea typeface="+mn-ea"/>
        <a:cs typeface="+mn-cs"/>
      </a:defRPr>
    </a:lvl1pPr>
    <a:lvl2pPr marL="457200" algn="l" defTabSz="914400" rtl="0" eaLnBrk="1" latinLnBrk="0" hangingPunct="1">
      <a:defRPr sz="1200" b="0" i="0" kern="1200">
        <a:solidFill>
          <a:schemeClr val="tx1"/>
        </a:solidFill>
        <a:latin typeface="Open Sans" panose="020B0606030504020204" pitchFamily="34" charset="0"/>
        <a:ea typeface="+mn-ea"/>
        <a:cs typeface="+mn-cs"/>
      </a:defRPr>
    </a:lvl2pPr>
    <a:lvl3pPr marL="914400" algn="l" defTabSz="914400" rtl="0" eaLnBrk="1" latinLnBrk="0" hangingPunct="1">
      <a:defRPr sz="1200" b="0" i="0" kern="1200">
        <a:solidFill>
          <a:schemeClr val="tx1"/>
        </a:solidFill>
        <a:latin typeface="Open Sans" panose="020B0606030504020204" pitchFamily="34" charset="0"/>
        <a:ea typeface="+mn-ea"/>
        <a:cs typeface="+mn-cs"/>
      </a:defRPr>
    </a:lvl3pPr>
    <a:lvl4pPr marL="1371600" algn="l" defTabSz="914400" rtl="0" eaLnBrk="1" latinLnBrk="0" hangingPunct="1">
      <a:defRPr sz="1200" b="0" i="0" kern="1200">
        <a:solidFill>
          <a:schemeClr val="tx1"/>
        </a:solidFill>
        <a:latin typeface="Open Sans" panose="020B0606030504020204" pitchFamily="34" charset="0"/>
        <a:ea typeface="+mn-ea"/>
        <a:cs typeface="+mn-cs"/>
      </a:defRPr>
    </a:lvl4pPr>
    <a:lvl5pPr marL="1828800" algn="l" defTabSz="914400" rtl="0" eaLnBrk="1" latinLnBrk="0" hangingPunct="1">
      <a:defRPr sz="1200" b="0" i="0" kern="1200">
        <a:solidFill>
          <a:schemeClr val="tx1"/>
        </a:solidFill>
        <a:latin typeface="Open Sans" panose="020B0606030504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Tree>
    <p:extLst>
      <p:ext uri="{BB962C8B-B14F-4D97-AF65-F5344CB8AC3E}">
        <p14:creationId xmlns:p14="http://schemas.microsoft.com/office/powerpoint/2010/main" val="314839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10" name="Θέση εικόνας 35">
            <a:extLst>
              <a:ext uri="{FF2B5EF4-FFF2-40B4-BE49-F238E27FC236}">
                <a16:creationId xmlns:a16="http://schemas.microsoft.com/office/drawing/2014/main" id="{3F3914A9-B94D-3BEF-6852-7ECC30CEE064}"/>
              </a:ext>
            </a:extLst>
          </p:cNvPr>
          <p:cNvSpPr>
            <a:spLocks noGrp="1"/>
          </p:cNvSpPr>
          <p:nvPr>
            <p:ph type="pic" sz="quarter" idx="13" hasCustomPrompt="1"/>
          </p:nvPr>
        </p:nvSpPr>
        <p:spPr>
          <a:xfrm>
            <a:off x="16572294" y="277199"/>
            <a:ext cx="1534731" cy="1575122"/>
          </a:xfrm>
          <a:prstGeom prst="rect">
            <a:avLst/>
          </a:prstGeom>
        </p:spPr>
        <p:txBody>
          <a:bodyPr anchor="ctr"/>
          <a:lstStyle>
            <a:lvl1pPr marL="0" indent="0" algn="ctr">
              <a:buNone/>
              <a:defRPr sz="2100">
                <a:latin typeface="Open Sans" panose="020B0606030504020204" pitchFamily="34" charset="0"/>
                <a:ea typeface="Open Sans" panose="020B0606030504020204" pitchFamily="34" charset="0"/>
                <a:cs typeface="Open Sans" panose="020B0606030504020204" pitchFamily="34" charset="0"/>
              </a:defRPr>
            </a:lvl1pPr>
          </a:lstStyle>
          <a:p>
            <a:r>
              <a:rPr lang="en-US" dirty="0"/>
              <a:t>Partner’s logo</a:t>
            </a:r>
          </a:p>
        </p:txBody>
      </p:sp>
      <p:sp>
        <p:nvSpPr>
          <p:cNvPr id="11" name="Θέση περιεχομένου 3">
            <a:extLst>
              <a:ext uri="{FF2B5EF4-FFF2-40B4-BE49-F238E27FC236}">
                <a16:creationId xmlns:a16="http://schemas.microsoft.com/office/drawing/2014/main" id="{F5D39AA2-A302-0C60-467C-57A5E9C9A064}"/>
              </a:ext>
            </a:extLst>
          </p:cNvPr>
          <p:cNvSpPr>
            <a:spLocks noGrp="1"/>
          </p:cNvSpPr>
          <p:nvPr>
            <p:ph sz="quarter" idx="14" hasCustomPrompt="1"/>
          </p:nvPr>
        </p:nvSpPr>
        <p:spPr>
          <a:xfrm>
            <a:off x="326232" y="2172882"/>
            <a:ext cx="17780793" cy="6399618"/>
          </a:xfrm>
          <a:prstGeom prst="rect">
            <a:avLst/>
          </a:prstGeo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stStyle>
          <a:p>
            <a:pPr lvl="0"/>
            <a:r>
              <a:rPr lang="en-US" dirty="0"/>
              <a:t>First level</a:t>
            </a:r>
            <a:endParaRPr lang="el-GR" dirty="0"/>
          </a:p>
          <a:p>
            <a:pPr lvl="1"/>
            <a:r>
              <a:rPr lang="en-US" dirty="0"/>
              <a:t>Second level</a:t>
            </a:r>
            <a:endParaRPr lang="el-GR" dirty="0"/>
          </a:p>
          <a:p>
            <a:pPr lvl="2"/>
            <a:r>
              <a:rPr lang="en-US" dirty="0"/>
              <a:t>Third level</a:t>
            </a:r>
            <a:endParaRPr lang="el-GR" dirty="0"/>
          </a:p>
        </p:txBody>
      </p:sp>
      <p:sp>
        <p:nvSpPr>
          <p:cNvPr id="13" name="Θέση αριθμού διαφάνειας 14">
            <a:extLst>
              <a:ext uri="{FF2B5EF4-FFF2-40B4-BE49-F238E27FC236}">
                <a16:creationId xmlns:a16="http://schemas.microsoft.com/office/drawing/2014/main" id="{BFA1962A-0866-AB52-A378-E0B356AC1047}"/>
              </a:ext>
            </a:extLst>
          </p:cNvPr>
          <p:cNvSpPr>
            <a:spLocks noGrp="1"/>
          </p:cNvSpPr>
          <p:nvPr>
            <p:ph type="sldNum" sz="quarter" idx="12"/>
          </p:nvPr>
        </p:nvSpPr>
        <p:spPr>
          <a:xfrm>
            <a:off x="15690033" y="9596289"/>
            <a:ext cx="1085850" cy="461665"/>
          </a:xfrm>
          <a:prstGeom prst="rect">
            <a:avLst/>
          </a:prstGeom>
        </p:spPr>
        <p:txBody>
          <a:bodyPr>
            <a:noAutofit/>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fld id="{4D2C2D9E-9A3D-48B7-9D20-88A0BF5D47E1}" type="slidenum">
              <a:rPr lang="el-GR" sz="2400" b="1" smtClean="0"/>
              <a:pPr/>
              <a:t>‹Nº›</a:t>
            </a:fld>
            <a:endParaRPr lang="el-GR" sz="2400" b="1" dirty="0"/>
          </a:p>
        </p:txBody>
      </p:sp>
      <p:sp>
        <p:nvSpPr>
          <p:cNvPr id="3" name="CuadroTexto 2">
            <a:extLst>
              <a:ext uri="{FF2B5EF4-FFF2-40B4-BE49-F238E27FC236}">
                <a16:creationId xmlns:a16="http://schemas.microsoft.com/office/drawing/2014/main" id="{A569DF35-4CD9-70A3-316A-7C8DC46D4ABC}"/>
              </a:ext>
            </a:extLst>
          </p:cNvPr>
          <p:cNvSpPr txBox="1"/>
          <p:nvPr userDrawn="1"/>
        </p:nvSpPr>
        <p:spPr>
          <a:xfrm>
            <a:off x="411766" y="9445858"/>
            <a:ext cx="14989968" cy="646331"/>
          </a:xfrm>
          <a:prstGeom prst="rect">
            <a:avLst/>
          </a:prstGeom>
          <a:noFill/>
        </p:spPr>
        <p:txBody>
          <a:bodyPr wrap="square">
            <a:spAutoFit/>
          </a:bodyPr>
          <a:lstStyle/>
          <a:p>
            <a:pPr marL="0" marR="0" lvl="0" indent="0" algn="just" defTabSz="914400" rtl="0" eaLnBrk="1" fontAlgn="base" latinLnBrk="0" hangingPunct="1">
              <a:lnSpc>
                <a:spcPct val="100000"/>
              </a:lnSpc>
              <a:spcBef>
                <a:spcPts val="0"/>
              </a:spcBef>
              <a:spcAft>
                <a:spcPts val="0"/>
              </a:spcAft>
              <a:buClrTx/>
              <a:buSzTx/>
              <a:buFontTx/>
              <a:buNone/>
              <a:tabLst/>
              <a:defRPr/>
            </a:pPr>
            <a:r>
              <a:rPr lang="en-US" sz="1800" b="1" dirty="0">
                <a:solidFill>
                  <a:srgbClr val="65B7AD"/>
                </a:solidFill>
                <a:effectLst/>
                <a:latin typeface="Open Sans" panose="020B0606030504020204" pitchFamily="34" charset="0"/>
                <a:ea typeface="Calibri" panose="020F0502020204030204" pitchFamily="34" charset="0"/>
                <a:cs typeface="Open Sans" panose="020B0606030504020204" pitchFamily="34" charset="0"/>
              </a:rPr>
              <a:t>Disclaimer:</a:t>
            </a:r>
            <a:r>
              <a:rPr lang="en-GB" sz="1800" b="1" dirty="0">
                <a:solidFill>
                  <a:schemeClr val="tx1"/>
                </a:solidFill>
                <a:effectLst/>
                <a:latin typeface="Open Sans" panose="020B0606030504020204" pitchFamily="34" charset="0"/>
                <a:ea typeface="Calibri" panose="020F0502020204030204" pitchFamily="34" charset="0"/>
                <a:cs typeface="Times New Roman" panose="02020603050405020304" pitchFamily="18" charset="0"/>
              </a:rPr>
              <a:t> </a:t>
            </a:r>
            <a:r>
              <a:rPr lang="en-GB" sz="1800" dirty="0">
                <a:solidFill>
                  <a:srgbClr val="4C4C4C"/>
                </a:solidFill>
                <a:effectLst/>
                <a:latin typeface="Open Sans" panose="020B0606030504020204" pitchFamily="34" charset="0"/>
                <a:ea typeface="Times New Roman" panose="02020603050405020304" pitchFamily="18" charset="0"/>
              </a:rPr>
              <a:t>“Funded by the European Union. Views and opinions expressed are however those of the author(s) only and do not necessarily reflect those of the European Union or CINEA. Neither the European Union nor the granting authority can be held responsible for them.”</a:t>
            </a:r>
            <a:endParaRPr lang="en-GB" sz="2400" dirty="0">
              <a:effectLst/>
              <a:latin typeface="Times New Roman" panose="02020603050405020304" pitchFamily="18" charset="0"/>
              <a:ea typeface="Times New Roman" panose="02020603050405020304" pitchFamily="18" charset="0"/>
            </a:endParaRPr>
          </a:p>
        </p:txBody>
      </p:sp>
      <p:sp>
        <p:nvSpPr>
          <p:cNvPr id="7" name="Título 6">
            <a:extLst>
              <a:ext uri="{FF2B5EF4-FFF2-40B4-BE49-F238E27FC236}">
                <a16:creationId xmlns:a16="http://schemas.microsoft.com/office/drawing/2014/main" id="{69562FAC-C11F-5BC9-9A8F-E6C9A5404D0D}"/>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9" name="Θέση εικόνας 35">
            <a:extLst>
              <a:ext uri="{FF2B5EF4-FFF2-40B4-BE49-F238E27FC236}">
                <a16:creationId xmlns:a16="http://schemas.microsoft.com/office/drawing/2014/main" id="{F4F7B093-9AE9-9E28-779B-68F7E85342D0}"/>
              </a:ext>
            </a:extLst>
          </p:cNvPr>
          <p:cNvSpPr>
            <a:spLocks noGrp="1"/>
          </p:cNvSpPr>
          <p:nvPr>
            <p:ph type="pic" sz="quarter" idx="13" hasCustomPrompt="1"/>
          </p:nvPr>
        </p:nvSpPr>
        <p:spPr>
          <a:xfrm>
            <a:off x="16572294" y="277199"/>
            <a:ext cx="1534731" cy="1575122"/>
          </a:xfrm>
          <a:prstGeom prst="rect">
            <a:avLst/>
          </a:prstGeom>
        </p:spPr>
        <p:txBody>
          <a:bodyPr anchor="ctr"/>
          <a:lstStyle>
            <a:lvl1pPr marL="0" indent="0" algn="ctr">
              <a:buNone/>
              <a:defRPr sz="2100">
                <a:latin typeface="Open Sans" panose="020B0606030504020204" pitchFamily="34" charset="0"/>
                <a:ea typeface="Open Sans" panose="020B0606030504020204" pitchFamily="34" charset="0"/>
                <a:cs typeface="Open Sans" panose="020B0606030504020204" pitchFamily="34" charset="0"/>
              </a:defRPr>
            </a:lvl1pPr>
          </a:lstStyle>
          <a:p>
            <a:r>
              <a:rPr lang="en-US" dirty="0"/>
              <a:t>Partner’s logo</a:t>
            </a:r>
          </a:p>
        </p:txBody>
      </p:sp>
      <p:sp>
        <p:nvSpPr>
          <p:cNvPr id="10" name="Θέση περιεχομένου 3">
            <a:extLst>
              <a:ext uri="{FF2B5EF4-FFF2-40B4-BE49-F238E27FC236}">
                <a16:creationId xmlns:a16="http://schemas.microsoft.com/office/drawing/2014/main" id="{F2600C98-4720-226F-F0BB-D3A0B6D55B3F}"/>
              </a:ext>
            </a:extLst>
          </p:cNvPr>
          <p:cNvSpPr>
            <a:spLocks noGrp="1"/>
          </p:cNvSpPr>
          <p:nvPr>
            <p:ph sz="quarter" idx="14" hasCustomPrompt="1"/>
          </p:nvPr>
        </p:nvSpPr>
        <p:spPr>
          <a:xfrm>
            <a:off x="326232" y="2172882"/>
            <a:ext cx="17780793" cy="5942418"/>
          </a:xfrm>
          <a:prstGeom prst="rect">
            <a:avLst/>
          </a:prstGeo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stStyle>
          <a:p>
            <a:pPr lvl="0"/>
            <a:r>
              <a:rPr lang="en-US" dirty="0"/>
              <a:t>First level</a:t>
            </a:r>
            <a:endParaRPr lang="el-GR" dirty="0"/>
          </a:p>
          <a:p>
            <a:pPr lvl="1"/>
            <a:r>
              <a:rPr lang="en-US" dirty="0"/>
              <a:t>Second level</a:t>
            </a:r>
            <a:endParaRPr lang="el-GR" dirty="0"/>
          </a:p>
          <a:p>
            <a:pPr lvl="2"/>
            <a:r>
              <a:rPr lang="en-US" dirty="0"/>
              <a:t>Third level</a:t>
            </a:r>
            <a:endParaRPr lang="el-GR" dirty="0"/>
          </a:p>
        </p:txBody>
      </p:sp>
      <p:sp>
        <p:nvSpPr>
          <p:cNvPr id="12" name="Θέση αριθμού διαφάνειας 14">
            <a:extLst>
              <a:ext uri="{FF2B5EF4-FFF2-40B4-BE49-F238E27FC236}">
                <a16:creationId xmlns:a16="http://schemas.microsoft.com/office/drawing/2014/main" id="{A5FF9600-613B-2FD1-635F-150D4FCD9396}"/>
              </a:ext>
            </a:extLst>
          </p:cNvPr>
          <p:cNvSpPr>
            <a:spLocks noGrp="1"/>
          </p:cNvSpPr>
          <p:nvPr>
            <p:ph type="sldNum" sz="quarter" idx="12"/>
          </p:nvPr>
        </p:nvSpPr>
        <p:spPr>
          <a:xfrm>
            <a:off x="9216629" y="9438323"/>
            <a:ext cx="1085850" cy="547686"/>
          </a:xfrm>
          <a:prstGeom prst="rect">
            <a:avLst/>
          </a:prstGeo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fld id="{4D2C2D9E-9A3D-48B7-9D20-88A0BF5D47E1}" type="slidenum">
              <a:rPr lang="el-GR" sz="2400" b="1" smtClean="0"/>
              <a:pPr/>
              <a:t>‹Nº›</a:t>
            </a:fld>
            <a:endParaRPr lang="el-GR" sz="2400" b="1" dirty="0"/>
          </a:p>
        </p:txBody>
      </p:sp>
      <p:sp>
        <p:nvSpPr>
          <p:cNvPr id="2" name="Título 1">
            <a:extLst>
              <a:ext uri="{FF2B5EF4-FFF2-40B4-BE49-F238E27FC236}">
                <a16:creationId xmlns:a16="http://schemas.microsoft.com/office/drawing/2014/main" id="{725C48E1-A60E-A710-6AD1-83790DD94FE0}"/>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57" r:id="rId2"/>
  </p:sldLayoutIdLst>
  <p:hf hdr="0" ftr="0" dt="0"/>
  <p:txStyles>
    <p:titleStyle>
      <a:lvl1pPr algn="ctr" defTabSz="914400" rtl="0" eaLnBrk="1" latinLnBrk="0" hangingPunct="1">
        <a:spcBef>
          <a:spcPct val="0"/>
        </a:spcBef>
        <a:buNone/>
        <a:defRPr sz="4400" b="0" i="0" kern="1200">
          <a:solidFill>
            <a:schemeClr val="tx1"/>
          </a:solidFill>
          <a:latin typeface="Open Sans" panose="020B0606030504020204"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b="0" i="0" kern="1200">
          <a:solidFill>
            <a:schemeClr val="tx1"/>
          </a:solidFill>
          <a:latin typeface="Open Sans" panose="020B0606030504020204" pitchFamily="34" charset="0"/>
          <a:ea typeface="+mn-ea"/>
          <a:cs typeface="+mn-cs"/>
        </a:defRPr>
      </a:lvl1pPr>
      <a:lvl2pPr marL="742950" indent="-285750" algn="l" defTabSz="914400" rtl="0" eaLnBrk="1" latinLnBrk="0" hangingPunct="1">
        <a:spcBef>
          <a:spcPct val="20000"/>
        </a:spcBef>
        <a:buFont typeface="Arial" pitchFamily="34" charset="0"/>
        <a:buChar char="–"/>
        <a:defRPr sz="2800" b="0" i="0" kern="1200">
          <a:solidFill>
            <a:schemeClr val="tx1"/>
          </a:solidFill>
          <a:latin typeface="Open Sans" panose="020B0606030504020204" pitchFamily="34" charset="0"/>
          <a:ea typeface="+mn-ea"/>
          <a:cs typeface="+mn-cs"/>
        </a:defRPr>
      </a:lvl2pPr>
      <a:lvl3pPr marL="1143000" indent="-228600" algn="l" defTabSz="914400" rtl="0" eaLnBrk="1" latinLnBrk="0" hangingPunct="1">
        <a:spcBef>
          <a:spcPct val="20000"/>
        </a:spcBef>
        <a:buFont typeface="Arial" pitchFamily="34" charset="0"/>
        <a:buChar char="•"/>
        <a:defRPr sz="2400" b="0" i="0" kern="1200">
          <a:solidFill>
            <a:schemeClr val="tx1"/>
          </a:solidFill>
          <a:latin typeface="Open Sans" panose="020B0606030504020204" pitchFamily="34" charset="0"/>
          <a:ea typeface="+mn-ea"/>
          <a:cs typeface="+mn-cs"/>
        </a:defRPr>
      </a:lvl3pPr>
      <a:lvl4pPr marL="1600200" indent="-228600" algn="l" defTabSz="914400" rtl="0" eaLnBrk="1" latinLnBrk="0" hangingPunct="1">
        <a:spcBef>
          <a:spcPct val="20000"/>
        </a:spcBef>
        <a:buFont typeface="Arial" pitchFamily="34" charset="0"/>
        <a:buChar char="–"/>
        <a:defRPr sz="2000" b="0" i="0" kern="1200">
          <a:solidFill>
            <a:schemeClr val="tx1"/>
          </a:solidFill>
          <a:latin typeface="Open Sans" panose="020B0606030504020204" pitchFamily="34" charset="0"/>
          <a:ea typeface="+mn-ea"/>
          <a:cs typeface="+mn-cs"/>
        </a:defRPr>
      </a:lvl4pPr>
      <a:lvl5pPr marL="2057400" indent="-228600" algn="l" defTabSz="914400" rtl="0" eaLnBrk="1" latinLnBrk="0" hangingPunct="1">
        <a:spcBef>
          <a:spcPct val="20000"/>
        </a:spcBef>
        <a:buFont typeface="Arial" pitchFamily="34" charset="0"/>
        <a:buChar char="»"/>
        <a:defRPr sz="2000" b="0" i="0" kern="1200">
          <a:solidFill>
            <a:schemeClr val="tx1"/>
          </a:solidFill>
          <a:latin typeface="Open Sans" panose="020B0606030504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jpeg"/><Relationship Id="rId7" Type="http://schemas.openxmlformats.org/officeDocument/2006/relationships/diagramColors" Target="../diagrams/colors1.xm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openxmlformats.org/officeDocument/2006/relationships/image" Target="../media/image26.svg"/><Relationship Id="rId4" Type="http://schemas.openxmlformats.org/officeDocument/2006/relationships/diagramData" Target="../diagrams/data1.xml"/><Relationship Id="rId9" Type="http://schemas.openxmlformats.org/officeDocument/2006/relationships/image" Target="../media/image25.png"/></Relationships>
</file>

<file path=ppt/slides/_rels/slide1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4.jpeg"/><Relationship Id="rId7" Type="http://schemas.openxmlformats.org/officeDocument/2006/relationships/image" Target="../media/image10.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4.jpeg"/><Relationship Id="rId7" Type="http://schemas.openxmlformats.org/officeDocument/2006/relationships/diagramColors" Target="../diagrams/colors2.xm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10" Type="http://schemas.openxmlformats.org/officeDocument/2006/relationships/image" Target="../media/image26.svg"/><Relationship Id="rId4" Type="http://schemas.openxmlformats.org/officeDocument/2006/relationships/diagramData" Target="../diagrams/data2.xml"/><Relationship Id="rId9" Type="http://schemas.openxmlformats.org/officeDocument/2006/relationships/image" Target="../media/image25.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image" Target="../media/image27.png"/><Relationship Id="rId7" Type="http://schemas.openxmlformats.org/officeDocument/2006/relationships/image" Target="../media/image31.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png"/><Relationship Id="rId10" Type="http://schemas.openxmlformats.org/officeDocument/2006/relationships/image" Target="../media/image34.jpeg"/><Relationship Id="rId4" Type="http://schemas.openxmlformats.org/officeDocument/2006/relationships/image" Target="../media/image28.png"/><Relationship Id="rId9" Type="http://schemas.openxmlformats.org/officeDocument/2006/relationships/image" Target="../media/image33.jpeg"/></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4.jpeg"/><Relationship Id="rId7" Type="http://schemas.openxmlformats.org/officeDocument/2006/relationships/image" Target="../media/image10.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4.jpeg"/><Relationship Id="rId7" Type="http://schemas.openxmlformats.org/officeDocument/2006/relationships/image" Target="../media/image18.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svg"/><Relationship Id="rId4" Type="http://schemas.openxmlformats.org/officeDocument/2006/relationships/image" Target="../media/image15.png"/><Relationship Id="rId9" Type="http://schemas.openxmlformats.org/officeDocument/2006/relationships/image" Target="../media/image20.sv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24.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22.svg"/><Relationship Id="rId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pSp>
        <p:nvGrpSpPr>
          <p:cNvPr id="5" name="Group 5"/>
          <p:cNvGrpSpPr/>
          <p:nvPr/>
        </p:nvGrpSpPr>
        <p:grpSpPr>
          <a:xfrm>
            <a:off x="0" y="1714500"/>
            <a:ext cx="10893287" cy="5271923"/>
            <a:chOff x="2068679" y="0"/>
            <a:chExt cx="10689432" cy="6591027"/>
          </a:xfrm>
        </p:grpSpPr>
        <p:grpSp>
          <p:nvGrpSpPr>
            <p:cNvPr id="6" name="Group 6"/>
            <p:cNvGrpSpPr/>
            <p:nvPr/>
          </p:nvGrpSpPr>
          <p:grpSpPr>
            <a:xfrm>
              <a:off x="2068679" y="0"/>
              <a:ext cx="10465110" cy="6591027"/>
              <a:chOff x="0" y="0"/>
              <a:chExt cx="1588770" cy="1000623"/>
            </a:xfrm>
          </p:grpSpPr>
          <p:sp>
            <p:nvSpPr>
              <p:cNvPr id="7" name="Freeform 7"/>
              <p:cNvSpPr/>
              <p:nvPr/>
            </p:nvSpPr>
            <p:spPr>
              <a:xfrm>
                <a:off x="6350" y="6350"/>
                <a:ext cx="1576070" cy="987923"/>
              </a:xfrm>
              <a:custGeom>
                <a:avLst/>
                <a:gdLst/>
                <a:ahLst/>
                <a:cxnLst/>
                <a:rect l="l" t="t" r="r" b="b"/>
                <a:pathLst>
                  <a:path w="1576070" h="987923">
                    <a:moveTo>
                      <a:pt x="1576070" y="271780"/>
                    </a:moveTo>
                    <a:lnTo>
                      <a:pt x="1576070" y="987923"/>
                    </a:lnTo>
                    <a:lnTo>
                      <a:pt x="0" y="987923"/>
                    </a:lnTo>
                    <a:lnTo>
                      <a:pt x="0" y="0"/>
                    </a:lnTo>
                    <a:lnTo>
                      <a:pt x="1304290" y="0"/>
                    </a:lnTo>
                    <a:close/>
                  </a:path>
                </a:pathLst>
              </a:custGeom>
              <a:solidFill>
                <a:srgbClr val="2B734F"/>
              </a:solidFill>
            </p:spPr>
            <p:txBody>
              <a:bodyPr/>
              <a:lstStyle/>
              <a:p>
                <a:endParaRPr lang="en-GB" dirty="0"/>
              </a:p>
            </p:txBody>
          </p:sp>
          <p:sp>
            <p:nvSpPr>
              <p:cNvPr id="8" name="Freeform 8"/>
              <p:cNvSpPr/>
              <p:nvPr/>
            </p:nvSpPr>
            <p:spPr>
              <a:xfrm>
                <a:off x="0" y="0"/>
                <a:ext cx="1588770" cy="1000623"/>
              </a:xfrm>
              <a:custGeom>
                <a:avLst/>
                <a:gdLst/>
                <a:ahLst/>
                <a:cxnLst/>
                <a:rect l="l" t="t" r="r" b="b"/>
                <a:pathLst>
                  <a:path w="1588770" h="1000623">
                    <a:moveTo>
                      <a:pt x="1588770" y="1000623"/>
                    </a:moveTo>
                    <a:lnTo>
                      <a:pt x="0" y="1000623"/>
                    </a:lnTo>
                    <a:lnTo>
                      <a:pt x="0" y="0"/>
                    </a:lnTo>
                    <a:lnTo>
                      <a:pt x="1313180" y="0"/>
                    </a:lnTo>
                    <a:lnTo>
                      <a:pt x="1588770" y="275590"/>
                    </a:lnTo>
                    <a:cubicBezTo>
                      <a:pt x="1588770" y="275590"/>
                      <a:pt x="1588770" y="1000623"/>
                      <a:pt x="1588770" y="1000623"/>
                    </a:cubicBezTo>
                    <a:close/>
                    <a:moveTo>
                      <a:pt x="12700" y="987923"/>
                    </a:moveTo>
                    <a:lnTo>
                      <a:pt x="1576070" y="987923"/>
                    </a:lnTo>
                    <a:lnTo>
                      <a:pt x="1576070" y="280670"/>
                    </a:lnTo>
                    <a:lnTo>
                      <a:pt x="1308100" y="12700"/>
                    </a:lnTo>
                    <a:lnTo>
                      <a:pt x="12700" y="12700"/>
                    </a:lnTo>
                    <a:lnTo>
                      <a:pt x="12700" y="987923"/>
                    </a:lnTo>
                    <a:close/>
                  </a:path>
                </a:pathLst>
              </a:custGeom>
              <a:solidFill>
                <a:srgbClr val="2B734F"/>
              </a:solidFill>
            </p:spPr>
            <p:txBody>
              <a:bodyPr/>
              <a:lstStyle/>
              <a:p>
                <a:endParaRPr lang="en-GB"/>
              </a:p>
            </p:txBody>
          </p:sp>
        </p:grpSp>
        <p:sp>
          <p:nvSpPr>
            <p:cNvPr id="9" name="TextBox 9"/>
            <p:cNvSpPr txBox="1"/>
            <p:nvPr/>
          </p:nvSpPr>
          <p:spPr>
            <a:xfrm>
              <a:off x="2293001" y="762130"/>
              <a:ext cx="10465110" cy="5611466"/>
            </a:xfrm>
            <a:prstGeom prst="rect">
              <a:avLst/>
            </a:prstGeom>
          </p:spPr>
          <p:txBody>
            <a:bodyPr wrap="square" lIns="0" tIns="0" rIns="0" bIns="0" rtlCol="0" anchor="t">
              <a:spAutoFit/>
            </a:bodyPr>
            <a:lstStyle/>
            <a:p>
              <a:pPr>
                <a:lnSpc>
                  <a:spcPts val="7039"/>
                </a:lnSpc>
                <a:spcBef>
                  <a:spcPct val="0"/>
                </a:spcBef>
              </a:pPr>
              <a:r>
                <a:rPr lang="es-ES" sz="6399" b="1" dirty="0">
                  <a:solidFill>
                    <a:srgbClr val="FFFFFF"/>
                  </a:solidFill>
                  <a:latin typeface="Open Sans" panose="020B0606030504020204" pitchFamily="34" charset="0"/>
                  <a:ea typeface="Open Sans" panose="020B0606030504020204" pitchFamily="34" charset="0"/>
                  <a:cs typeface="Open Sans" panose="020B0606030504020204" pitchFamily="34" charset="0"/>
                </a:rPr>
                <a:t>CASE STUDY 2</a:t>
              </a:r>
            </a:p>
            <a:p>
              <a:pPr>
                <a:lnSpc>
                  <a:spcPts val="7039"/>
                </a:lnSpc>
                <a:spcBef>
                  <a:spcPct val="0"/>
                </a:spcBef>
              </a:pPr>
              <a:endParaRPr lang="es-ES" sz="6399" b="1" dirty="0">
                <a:solidFill>
                  <a:srgbClr val="FFFFFF"/>
                </a:solidFill>
                <a:latin typeface="Open Sans" panose="020B0606030504020204" pitchFamily="34" charset="0"/>
                <a:ea typeface="Open Sans" panose="020B0606030504020204" pitchFamily="34" charset="0"/>
                <a:cs typeface="Open Sans" panose="020B0606030504020204" pitchFamily="34" charset="0"/>
              </a:endParaRPr>
            </a:p>
            <a:p>
              <a:pPr>
                <a:lnSpc>
                  <a:spcPts val="7039"/>
                </a:lnSpc>
                <a:spcBef>
                  <a:spcPct val="0"/>
                </a:spcBef>
              </a:pPr>
              <a:r>
                <a:rPr lang="en-US" sz="6399" b="1" dirty="0">
                  <a:solidFill>
                    <a:srgbClr val="FFFFFF"/>
                  </a:solidFill>
                  <a:latin typeface="Open Sans" panose="020B0606030504020204" pitchFamily="34" charset="0"/>
                  <a:ea typeface="Open Sans" panose="020B0606030504020204" pitchFamily="34" charset="0"/>
                  <a:cs typeface="Open Sans" panose="020B0606030504020204" pitchFamily="34" charset="0"/>
                </a:rPr>
                <a:t>Energy sustainability and municipal roadmaps </a:t>
              </a:r>
              <a:endParaRPr lang="es-ES" sz="6399" b="1" dirty="0">
                <a:solidFill>
                  <a:srgbClr val="FFFFFF"/>
                </a:solidFill>
                <a:latin typeface="Open Sans" panose="020B0606030504020204" pitchFamily="34" charset="0"/>
                <a:ea typeface="Open Sans" panose="020B0606030504020204" pitchFamily="34" charset="0"/>
                <a:cs typeface="Open Sans" panose="020B0606030504020204" pitchFamily="34" charset="0"/>
              </a:endParaRPr>
            </a:p>
            <a:p>
              <a:pPr>
                <a:lnSpc>
                  <a:spcPts val="7039"/>
                </a:lnSpc>
                <a:spcBef>
                  <a:spcPct val="0"/>
                </a:spcBef>
              </a:pPr>
              <a:endParaRPr lang="es-ES" sz="6399" b="1" dirty="0">
                <a:solidFill>
                  <a:srgbClr val="FFFFFF"/>
                </a:solidFill>
                <a:latin typeface="Open Sans" panose="020B0606030504020204" pitchFamily="34" charset="0"/>
                <a:ea typeface="Open Sans" panose="020B0606030504020204" pitchFamily="34" charset="0"/>
                <a:cs typeface="Open Sans" panose="020B0606030504020204" pitchFamily="34" charset="0"/>
              </a:endParaRPr>
            </a:p>
          </p:txBody>
        </p:sp>
      </p:grpSp>
      <p:pic>
        <p:nvPicPr>
          <p:cNvPr id="1026" name="Picture 2" descr="UPV - Inndih">
            <a:extLst>
              <a:ext uri="{FF2B5EF4-FFF2-40B4-BE49-F238E27FC236}">
                <a16:creationId xmlns:a16="http://schemas.microsoft.com/office/drawing/2014/main" id="{A96FA5A6-B00A-0863-B505-CC8F34DD2B2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325600" y="266700"/>
            <a:ext cx="3642360" cy="12874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694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4138A1A6-E03E-BF73-12E4-A1CB210958AF}"/>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0A29A164-806A-647D-F1F8-AC1830E456F9}"/>
              </a:ext>
            </a:extLst>
          </p:cNvPr>
          <p:cNvSpPr>
            <a:spLocks noGrp="1"/>
          </p:cNvSpPr>
          <p:nvPr>
            <p:ph type="title"/>
          </p:nvPr>
        </p:nvSpPr>
        <p:spPr>
          <a:xfrm>
            <a:off x="1957389" y="283911"/>
            <a:ext cx="14275569" cy="1540833"/>
          </a:xfrm>
          <a:prstGeom prst="rect">
            <a:avLst/>
          </a:prstGeom>
        </p:spPr>
        <p:txBody>
          <a:bodyPr anchor="ctr"/>
          <a:lstStyle/>
          <a:p>
            <a:r>
              <a:rPr lang="es-ES" sz="4800" dirty="0">
                <a:solidFill>
                  <a:srgbClr val="2A734F"/>
                </a:solidFill>
                <a:ea typeface="Open Sans" panose="020B0606030504020204" pitchFamily="34" charset="0"/>
                <a:cs typeface="Open Sans" panose="020B0606030504020204" pitchFamily="34" charset="0"/>
              </a:rPr>
              <a:t>MOOC 1 - CASE STUDY 2</a:t>
            </a:r>
            <a:endParaRPr lang="es-ES" sz="4800" dirty="0"/>
          </a:p>
        </p:txBody>
      </p:sp>
      <p:sp>
        <p:nvSpPr>
          <p:cNvPr id="7" name="Marcador de número de diapositiva 6">
            <a:extLst>
              <a:ext uri="{FF2B5EF4-FFF2-40B4-BE49-F238E27FC236}">
                <a16:creationId xmlns:a16="http://schemas.microsoft.com/office/drawing/2014/main" id="{0DD7B37D-53A9-374B-2511-7831FB0FC8AF}"/>
              </a:ext>
            </a:extLst>
          </p:cNvPr>
          <p:cNvSpPr>
            <a:spLocks noGrp="1"/>
          </p:cNvSpPr>
          <p:nvPr>
            <p:ph type="sldNum" sz="quarter" idx="12"/>
          </p:nvPr>
        </p:nvSpPr>
        <p:spPr/>
        <p:txBody>
          <a:bodyPr/>
          <a:lstStyle/>
          <a:p>
            <a:fld id="{4D2C2D9E-9A3D-48B7-9D20-88A0BF5D47E1}" type="slidenum">
              <a:rPr lang="el-GR" sz="2400" b="1" smtClean="0"/>
              <a:pPr/>
              <a:t>10</a:t>
            </a:fld>
            <a:endParaRPr lang="el-GR" sz="2400" b="1" dirty="0"/>
          </a:p>
        </p:txBody>
      </p:sp>
      <p:pic>
        <p:nvPicPr>
          <p:cNvPr id="3" name="Imagen 20" descr="Texto&#10;&#10;Descripción generada automáticamente con confianza media">
            <a:extLst>
              <a:ext uri="{FF2B5EF4-FFF2-40B4-BE49-F238E27FC236}">
                <a16:creationId xmlns:a16="http://schemas.microsoft.com/office/drawing/2014/main" id="{2626A0CA-0DE1-BF4E-05BC-8AE806886B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49400" y="283911"/>
            <a:ext cx="3618403" cy="1278189"/>
          </a:xfrm>
          <a:prstGeom prst="rect">
            <a:avLst/>
          </a:prstGeom>
        </p:spPr>
      </p:pic>
      <p:sp>
        <p:nvSpPr>
          <p:cNvPr id="5" name="Título 14">
            <a:extLst>
              <a:ext uri="{FF2B5EF4-FFF2-40B4-BE49-F238E27FC236}">
                <a16:creationId xmlns:a16="http://schemas.microsoft.com/office/drawing/2014/main" id="{39BF2B7D-C6BC-2EA9-3DA9-5FE77EC5345C}"/>
              </a:ext>
            </a:extLst>
          </p:cNvPr>
          <p:cNvSpPr txBox="1">
            <a:spLocks/>
          </p:cNvSpPr>
          <p:nvPr/>
        </p:nvSpPr>
        <p:spPr>
          <a:xfrm>
            <a:off x="429126" y="8968548"/>
            <a:ext cx="9448800" cy="398806"/>
          </a:xfrm>
          <a:prstGeom prst="rect">
            <a:avLst/>
          </a:prstGeom>
        </p:spPr>
        <p:txBody>
          <a:bodyPr>
            <a:noAutofit/>
          </a:bodyPr>
          <a:lstStyle>
            <a:lvl1pPr algn="ctr" defTabSz="914400" rtl="0" eaLnBrk="1" latinLnBrk="0" hangingPunct="1">
              <a:spcBef>
                <a:spcPct val="0"/>
              </a:spcBef>
              <a:buNone/>
              <a:defRPr sz="4400" b="0" i="0" kern="1200">
                <a:solidFill>
                  <a:schemeClr val="tx1"/>
                </a:solidFill>
                <a:latin typeface="Open Sans" panose="020B0606030504020204" pitchFamily="34" charset="0"/>
                <a:ea typeface="+mj-ea"/>
                <a:cs typeface="+mj-cs"/>
              </a:defRPr>
            </a:lvl1pPr>
          </a:lstStyle>
          <a:p>
            <a:pPr algn="l"/>
            <a:r>
              <a:rPr lang="es-ES" sz="1800" b="1" dirty="0">
                <a:latin typeface="Open Sans" panose="020B0606030504020204" pitchFamily="34" charset="0"/>
                <a:ea typeface="Open Sans" panose="020B0606030504020204" pitchFamily="34" charset="0"/>
                <a:cs typeface="Open Sans" panose="020B0606030504020204" pitchFamily="34" charset="0"/>
              </a:rPr>
              <a:t>MOOC 1: </a:t>
            </a:r>
            <a:r>
              <a:rPr lang="en-US" sz="1800" b="1" dirty="0">
                <a:latin typeface="Open Sans" panose="020B0606030504020204" pitchFamily="34" charset="0"/>
                <a:ea typeface="Open Sans" panose="020B0606030504020204" pitchFamily="34" charset="0"/>
                <a:cs typeface="Open Sans" panose="020B0606030504020204" pitchFamily="34" charset="0"/>
              </a:rPr>
              <a:t>Energy sustainability and municipal roadmaps </a:t>
            </a:r>
            <a:endParaRPr lang="es-ES" sz="1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9" name="CuadroTexto 8">
            <a:extLst>
              <a:ext uri="{FF2B5EF4-FFF2-40B4-BE49-F238E27FC236}">
                <a16:creationId xmlns:a16="http://schemas.microsoft.com/office/drawing/2014/main" id="{767A3EFA-27FC-969F-7F0B-9D8DD8959AF4}"/>
              </a:ext>
            </a:extLst>
          </p:cNvPr>
          <p:cNvSpPr txBox="1"/>
          <p:nvPr/>
        </p:nvSpPr>
        <p:spPr>
          <a:xfrm>
            <a:off x="762000" y="2560502"/>
            <a:ext cx="3581399" cy="830997"/>
          </a:xfrm>
          <a:prstGeom prst="rect">
            <a:avLst/>
          </a:prstGeom>
          <a:noFill/>
        </p:spPr>
        <p:txBody>
          <a:bodyPr wrap="square" rtlCol="0">
            <a:spAutoFit/>
          </a:bodyPr>
          <a:lstStyle/>
          <a:p>
            <a:pPr marL="571500" indent="-571500">
              <a:buFont typeface="Wingdings" panose="05000000000000000000" pitchFamily="2" charset="2"/>
              <a:buChar char="Ø"/>
            </a:pPr>
            <a:r>
              <a:rPr lang="es-ES" sz="4800" b="1" dirty="0">
                <a:solidFill>
                  <a:srgbClr val="2A734F"/>
                </a:solidFill>
                <a:latin typeface="Open Sans" panose="020B0606030504020204" pitchFamily="34" charset="0"/>
                <a:ea typeface="Open Sans" panose="020B0606030504020204" pitchFamily="34" charset="0"/>
                <a:cs typeface="Open Sans" panose="020B0606030504020204" pitchFamily="34" charset="0"/>
              </a:rPr>
              <a:t> STEPS</a:t>
            </a:r>
          </a:p>
        </p:txBody>
      </p:sp>
      <p:sp>
        <p:nvSpPr>
          <p:cNvPr id="10" name="CuadroTexto 9">
            <a:extLst>
              <a:ext uri="{FF2B5EF4-FFF2-40B4-BE49-F238E27FC236}">
                <a16:creationId xmlns:a16="http://schemas.microsoft.com/office/drawing/2014/main" id="{00BD3EFB-C04C-8FAD-E692-B09136E9B9FE}"/>
              </a:ext>
            </a:extLst>
          </p:cNvPr>
          <p:cNvSpPr txBox="1"/>
          <p:nvPr/>
        </p:nvSpPr>
        <p:spPr>
          <a:xfrm>
            <a:off x="1371600" y="3290646"/>
            <a:ext cx="15901948" cy="707886"/>
          </a:xfrm>
          <a:prstGeom prst="rect">
            <a:avLst/>
          </a:prstGeom>
          <a:noFill/>
        </p:spPr>
        <p:txBody>
          <a:bodyPr wrap="square" rtlCol="0">
            <a:spAutoFit/>
          </a:bodyPr>
          <a:lstStyle/>
          <a:p>
            <a:pPr marL="742950" indent="-742950">
              <a:spcBef>
                <a:spcPts val="1200"/>
              </a:spcBef>
              <a:buFont typeface="+mj-lt"/>
              <a:buAutoNum type="arabicPeriod" startAt="3"/>
            </a:pPr>
            <a:r>
              <a:rPr lang="es-ES" sz="4000" b="1" dirty="0" err="1">
                <a:solidFill>
                  <a:srgbClr val="2A734F"/>
                </a:solidFill>
                <a:latin typeface="Open Sans" panose="020B0606030504020204" pitchFamily="34" charset="0"/>
                <a:ea typeface="Open Sans" panose="020B0606030504020204" pitchFamily="34" charset="0"/>
                <a:cs typeface="Open Sans" panose="020B0606030504020204" pitchFamily="34" charset="0"/>
              </a:rPr>
              <a:t>Stakeholder</a:t>
            </a:r>
            <a:r>
              <a:rPr lang="es-ES" sz="4000" b="1" dirty="0">
                <a:solidFill>
                  <a:srgbClr val="2A734F"/>
                </a:solidFill>
                <a:latin typeface="Open Sans" panose="020B0606030504020204" pitchFamily="34" charset="0"/>
                <a:ea typeface="Open Sans" panose="020B0606030504020204" pitchFamily="34" charset="0"/>
                <a:cs typeface="Open Sans" panose="020B0606030504020204" pitchFamily="34" charset="0"/>
              </a:rPr>
              <a:t> </a:t>
            </a:r>
            <a:r>
              <a:rPr lang="es-ES" sz="4000" b="1" dirty="0" err="1">
                <a:solidFill>
                  <a:srgbClr val="2A734F"/>
                </a:solidFill>
                <a:latin typeface="Open Sans" panose="020B0606030504020204" pitchFamily="34" charset="0"/>
                <a:ea typeface="Open Sans" panose="020B0606030504020204" pitchFamily="34" charset="0"/>
                <a:cs typeface="Open Sans" panose="020B0606030504020204" pitchFamily="34" charset="0"/>
              </a:rPr>
              <a:t>mapping</a:t>
            </a:r>
            <a:endParaRPr lang="es-ES" sz="4000" b="1" dirty="0">
              <a:solidFill>
                <a:srgbClr val="2A734F"/>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Marcador de contenido 3">
            <a:extLst>
              <a:ext uri="{FF2B5EF4-FFF2-40B4-BE49-F238E27FC236}">
                <a16:creationId xmlns:a16="http://schemas.microsoft.com/office/drawing/2014/main" id="{ABCBEC10-A2DA-D9D1-80CF-273CF24EE6F4}"/>
              </a:ext>
            </a:extLst>
          </p:cNvPr>
          <p:cNvSpPr>
            <a:spLocks noGrp="1"/>
          </p:cNvSpPr>
          <p:nvPr>
            <p:ph sz="quarter" idx="14"/>
          </p:nvPr>
        </p:nvSpPr>
        <p:spPr>
          <a:xfrm>
            <a:off x="588558" y="3912490"/>
            <a:ext cx="17110883" cy="1607084"/>
          </a:xfrm>
        </p:spPr>
        <p:txBody>
          <a:bodyPr/>
          <a:lstStyle/>
          <a:p>
            <a:pPr marL="0" indent="0" algn="just">
              <a:spcBef>
                <a:spcPts val="1800"/>
              </a:spcBef>
              <a:spcAft>
                <a:spcPts val="600"/>
              </a:spcAft>
              <a:buNone/>
            </a:pPr>
            <a:r>
              <a:rPr lang="en-US" sz="2800" dirty="0"/>
              <a:t>If necessary, a stakeholder mapping can be carried out to identify those stakeholders that should be present in the different activities of the action plan. Stakeholders can be classified according to the following dimensions:</a:t>
            </a:r>
            <a:endParaRPr lang="es-ES" sz="2800" dirty="0"/>
          </a:p>
        </p:txBody>
      </p:sp>
      <p:sp>
        <p:nvSpPr>
          <p:cNvPr id="8" name="Rettangolo con angoli arrotondati 210">
            <a:extLst>
              <a:ext uri="{FF2B5EF4-FFF2-40B4-BE49-F238E27FC236}">
                <a16:creationId xmlns:a16="http://schemas.microsoft.com/office/drawing/2014/main" id="{6B908222-13E7-5837-D46C-60D7F35A0636}"/>
              </a:ext>
            </a:extLst>
          </p:cNvPr>
          <p:cNvSpPr/>
          <p:nvPr/>
        </p:nvSpPr>
        <p:spPr>
          <a:xfrm>
            <a:off x="588558" y="5281146"/>
            <a:ext cx="16957494" cy="3493591"/>
          </a:xfrm>
          <a:prstGeom prst="roundRect">
            <a:avLst/>
          </a:prstGeom>
          <a:solidFill>
            <a:srgbClr val="DCF3FE">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801" dirty="0"/>
          </a:p>
        </p:txBody>
      </p:sp>
      <p:sp>
        <p:nvSpPr>
          <p:cNvPr id="11" name="Rectángulo 10">
            <a:extLst>
              <a:ext uri="{FF2B5EF4-FFF2-40B4-BE49-F238E27FC236}">
                <a16:creationId xmlns:a16="http://schemas.microsoft.com/office/drawing/2014/main" id="{BB45B9D2-CF83-05C1-ECA8-30CF7F93B920}"/>
              </a:ext>
            </a:extLst>
          </p:cNvPr>
          <p:cNvSpPr/>
          <p:nvPr/>
        </p:nvSpPr>
        <p:spPr>
          <a:xfrm>
            <a:off x="965978" y="5495830"/>
            <a:ext cx="3808258" cy="517926"/>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Dimension</a:t>
            </a:r>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1</a:t>
            </a:r>
          </a:p>
        </p:txBody>
      </p:sp>
      <p:sp>
        <p:nvSpPr>
          <p:cNvPr id="13" name="Rectángulo 12">
            <a:extLst>
              <a:ext uri="{FF2B5EF4-FFF2-40B4-BE49-F238E27FC236}">
                <a16:creationId xmlns:a16="http://schemas.microsoft.com/office/drawing/2014/main" id="{4C7AE849-DA85-5B62-ECE0-C1271CD7C161}"/>
              </a:ext>
            </a:extLst>
          </p:cNvPr>
          <p:cNvSpPr/>
          <p:nvPr/>
        </p:nvSpPr>
        <p:spPr>
          <a:xfrm>
            <a:off x="4774236" y="5495830"/>
            <a:ext cx="12390258" cy="517926"/>
          </a:xfrm>
          <a:prstGeom prst="rect">
            <a:avLst/>
          </a:prstGeom>
          <a:no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Municipalities and public bodies: </a:t>
            </a:r>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These are technicians, mayors, civil servants working for municipalities or other public bodies.</a:t>
            </a:r>
            <a:endParaRPr lang="es-ES"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6" name="Rectángulo 15">
            <a:extLst>
              <a:ext uri="{FF2B5EF4-FFF2-40B4-BE49-F238E27FC236}">
                <a16:creationId xmlns:a16="http://schemas.microsoft.com/office/drawing/2014/main" id="{D3B59DBA-39E9-85F2-551B-E991EFE62E76}"/>
              </a:ext>
            </a:extLst>
          </p:cNvPr>
          <p:cNvSpPr/>
          <p:nvPr/>
        </p:nvSpPr>
        <p:spPr>
          <a:xfrm>
            <a:off x="965978" y="6131442"/>
            <a:ext cx="3808258" cy="517926"/>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Dimension</a:t>
            </a:r>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2</a:t>
            </a:r>
          </a:p>
        </p:txBody>
      </p:sp>
      <p:sp>
        <p:nvSpPr>
          <p:cNvPr id="17" name="Rectángulo 16">
            <a:extLst>
              <a:ext uri="{FF2B5EF4-FFF2-40B4-BE49-F238E27FC236}">
                <a16:creationId xmlns:a16="http://schemas.microsoft.com/office/drawing/2014/main" id="{5BC5D551-F07C-20A9-A07B-948E485818F7}"/>
              </a:ext>
            </a:extLst>
          </p:cNvPr>
          <p:cNvSpPr/>
          <p:nvPr/>
        </p:nvSpPr>
        <p:spPr>
          <a:xfrm>
            <a:off x="4774235" y="6131442"/>
            <a:ext cx="12390257" cy="517926"/>
          </a:xfrm>
          <a:prstGeom prst="rect">
            <a:avLst/>
          </a:prstGeom>
          <a:no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Energy generation companies: </a:t>
            </a:r>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Large energy generation and distribution companies, as well as retailers that facilitate access to electricity in the municipalities.</a:t>
            </a:r>
            <a:endParaRPr lang="es-ES"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8" name="Rectángulo 17">
            <a:extLst>
              <a:ext uri="{FF2B5EF4-FFF2-40B4-BE49-F238E27FC236}">
                <a16:creationId xmlns:a16="http://schemas.microsoft.com/office/drawing/2014/main" id="{8C02B341-7775-78FC-A41D-C2D23B4D51D5}"/>
              </a:ext>
            </a:extLst>
          </p:cNvPr>
          <p:cNvSpPr/>
          <p:nvPr/>
        </p:nvSpPr>
        <p:spPr>
          <a:xfrm>
            <a:off x="951912" y="6767054"/>
            <a:ext cx="3808258" cy="517926"/>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Dimension</a:t>
            </a:r>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3</a:t>
            </a:r>
          </a:p>
        </p:txBody>
      </p:sp>
      <p:sp>
        <p:nvSpPr>
          <p:cNvPr id="19" name="Rectángulo 18">
            <a:extLst>
              <a:ext uri="{FF2B5EF4-FFF2-40B4-BE49-F238E27FC236}">
                <a16:creationId xmlns:a16="http://schemas.microsoft.com/office/drawing/2014/main" id="{7FE2F365-2647-F0ED-C137-529E12C5DCD5}"/>
              </a:ext>
            </a:extLst>
          </p:cNvPr>
          <p:cNvSpPr/>
          <p:nvPr/>
        </p:nvSpPr>
        <p:spPr>
          <a:xfrm>
            <a:off x="4760170" y="6767054"/>
            <a:ext cx="12390256" cy="517926"/>
          </a:xfrm>
          <a:prstGeom prst="rect">
            <a:avLst/>
          </a:prstGeom>
          <a:no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Energy service companies: </a:t>
            </a:r>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Private companies offering self-consumption energy services or consulting services.</a:t>
            </a:r>
            <a:endParaRPr lang="es-ES"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9" name="Rectángulo 28">
            <a:extLst>
              <a:ext uri="{FF2B5EF4-FFF2-40B4-BE49-F238E27FC236}">
                <a16:creationId xmlns:a16="http://schemas.microsoft.com/office/drawing/2014/main" id="{F867F022-775A-393F-3D29-71A5638917D9}"/>
              </a:ext>
            </a:extLst>
          </p:cNvPr>
          <p:cNvSpPr/>
          <p:nvPr/>
        </p:nvSpPr>
        <p:spPr>
          <a:xfrm>
            <a:off x="951912" y="7422549"/>
            <a:ext cx="3808258" cy="517926"/>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Dimension</a:t>
            </a:r>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4</a:t>
            </a:r>
          </a:p>
        </p:txBody>
      </p:sp>
      <p:sp>
        <p:nvSpPr>
          <p:cNvPr id="32" name="Rectángulo 31">
            <a:extLst>
              <a:ext uri="{FF2B5EF4-FFF2-40B4-BE49-F238E27FC236}">
                <a16:creationId xmlns:a16="http://schemas.microsoft.com/office/drawing/2014/main" id="{7BA72FDE-44DF-F3E2-C541-DDDFC800BFE0}"/>
              </a:ext>
            </a:extLst>
          </p:cNvPr>
          <p:cNvSpPr/>
          <p:nvPr/>
        </p:nvSpPr>
        <p:spPr>
          <a:xfrm>
            <a:off x="4760170" y="7422549"/>
            <a:ext cx="12390256" cy="517926"/>
          </a:xfrm>
          <a:prstGeom prst="rect">
            <a:avLst/>
          </a:prstGeom>
          <a:no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Citizen typologies: </a:t>
            </a:r>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Includes citizens, which in turn can be divided into stationary or permanent, seasonal and tourists (less than 1 week in the municipality).</a:t>
            </a:r>
            <a:endParaRPr lang="es-ES"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3" name="Rectángulo 32">
            <a:extLst>
              <a:ext uri="{FF2B5EF4-FFF2-40B4-BE49-F238E27FC236}">
                <a16:creationId xmlns:a16="http://schemas.microsoft.com/office/drawing/2014/main" id="{8C86E512-9D43-D6AB-0412-35CEE18D6AF1}"/>
              </a:ext>
            </a:extLst>
          </p:cNvPr>
          <p:cNvSpPr/>
          <p:nvPr/>
        </p:nvSpPr>
        <p:spPr>
          <a:xfrm>
            <a:off x="951912" y="8040568"/>
            <a:ext cx="3808258" cy="517926"/>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Dimension</a:t>
            </a:r>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5</a:t>
            </a:r>
          </a:p>
        </p:txBody>
      </p:sp>
      <p:sp>
        <p:nvSpPr>
          <p:cNvPr id="34" name="Rectángulo 33">
            <a:extLst>
              <a:ext uri="{FF2B5EF4-FFF2-40B4-BE49-F238E27FC236}">
                <a16:creationId xmlns:a16="http://schemas.microsoft.com/office/drawing/2014/main" id="{ABE77B28-A75D-7EB4-42B8-EEAEC19545E9}"/>
              </a:ext>
            </a:extLst>
          </p:cNvPr>
          <p:cNvSpPr/>
          <p:nvPr/>
        </p:nvSpPr>
        <p:spPr>
          <a:xfrm>
            <a:off x="4760170" y="8040568"/>
            <a:ext cx="12390256" cy="517926"/>
          </a:xfrm>
          <a:prstGeom prst="rect">
            <a:avLst/>
          </a:prstGeom>
          <a:no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Active organizations or entities: </a:t>
            </a:r>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These are organizations that can actively collaborate with public authorities, municipalities and technicians.</a:t>
            </a:r>
            <a:endParaRPr lang="es-ES"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969461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44220080-F8E2-950F-CA6D-421A969E30EB}"/>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182B74B7-3FBD-0E11-5273-09EAA5A31849}"/>
              </a:ext>
            </a:extLst>
          </p:cNvPr>
          <p:cNvSpPr>
            <a:spLocks noGrp="1"/>
          </p:cNvSpPr>
          <p:nvPr>
            <p:ph type="title"/>
          </p:nvPr>
        </p:nvSpPr>
        <p:spPr>
          <a:xfrm>
            <a:off x="1957389" y="283911"/>
            <a:ext cx="14275569" cy="1540833"/>
          </a:xfrm>
          <a:prstGeom prst="rect">
            <a:avLst/>
          </a:prstGeom>
        </p:spPr>
        <p:txBody>
          <a:bodyPr anchor="ctr"/>
          <a:lstStyle/>
          <a:p>
            <a:r>
              <a:rPr lang="es-ES" sz="4800" dirty="0">
                <a:solidFill>
                  <a:srgbClr val="2A734F"/>
                </a:solidFill>
                <a:ea typeface="Open Sans" panose="020B0606030504020204" pitchFamily="34" charset="0"/>
                <a:cs typeface="Open Sans" panose="020B0606030504020204" pitchFamily="34" charset="0"/>
              </a:rPr>
              <a:t>MOOC 1 - CASE STUDY 2</a:t>
            </a:r>
            <a:endParaRPr lang="es-ES" sz="4800" dirty="0"/>
          </a:p>
        </p:txBody>
      </p:sp>
      <p:sp>
        <p:nvSpPr>
          <p:cNvPr id="7" name="Marcador de número de diapositiva 6">
            <a:extLst>
              <a:ext uri="{FF2B5EF4-FFF2-40B4-BE49-F238E27FC236}">
                <a16:creationId xmlns:a16="http://schemas.microsoft.com/office/drawing/2014/main" id="{928F3478-4EE0-34BF-34BA-9C29C3A5CF5E}"/>
              </a:ext>
            </a:extLst>
          </p:cNvPr>
          <p:cNvSpPr>
            <a:spLocks noGrp="1"/>
          </p:cNvSpPr>
          <p:nvPr>
            <p:ph type="sldNum" sz="quarter" idx="12"/>
          </p:nvPr>
        </p:nvSpPr>
        <p:spPr/>
        <p:txBody>
          <a:bodyPr/>
          <a:lstStyle/>
          <a:p>
            <a:fld id="{4D2C2D9E-9A3D-48B7-9D20-88A0BF5D47E1}" type="slidenum">
              <a:rPr lang="el-GR" sz="2400" b="1" smtClean="0"/>
              <a:pPr/>
              <a:t>11</a:t>
            </a:fld>
            <a:endParaRPr lang="el-GR" sz="2400" b="1" dirty="0"/>
          </a:p>
        </p:txBody>
      </p:sp>
      <p:pic>
        <p:nvPicPr>
          <p:cNvPr id="3" name="Imagen 20" descr="Texto&#10;&#10;Descripción generada automáticamente con confianza media">
            <a:extLst>
              <a:ext uri="{FF2B5EF4-FFF2-40B4-BE49-F238E27FC236}">
                <a16:creationId xmlns:a16="http://schemas.microsoft.com/office/drawing/2014/main" id="{07A0A154-E817-F8C1-ADAE-1883125A16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49400" y="283911"/>
            <a:ext cx="3618403" cy="1278189"/>
          </a:xfrm>
          <a:prstGeom prst="rect">
            <a:avLst/>
          </a:prstGeom>
        </p:spPr>
      </p:pic>
      <p:sp>
        <p:nvSpPr>
          <p:cNvPr id="5" name="Título 14">
            <a:extLst>
              <a:ext uri="{FF2B5EF4-FFF2-40B4-BE49-F238E27FC236}">
                <a16:creationId xmlns:a16="http://schemas.microsoft.com/office/drawing/2014/main" id="{4CB675C1-C424-C8F0-05F6-5BD5EE42CAE2}"/>
              </a:ext>
            </a:extLst>
          </p:cNvPr>
          <p:cNvSpPr txBox="1">
            <a:spLocks/>
          </p:cNvSpPr>
          <p:nvPr/>
        </p:nvSpPr>
        <p:spPr>
          <a:xfrm>
            <a:off x="429126" y="8968548"/>
            <a:ext cx="9448800" cy="398806"/>
          </a:xfrm>
          <a:prstGeom prst="rect">
            <a:avLst/>
          </a:prstGeom>
        </p:spPr>
        <p:txBody>
          <a:bodyPr>
            <a:noAutofit/>
          </a:bodyPr>
          <a:lstStyle>
            <a:lvl1pPr algn="ctr" defTabSz="914400" rtl="0" eaLnBrk="1" latinLnBrk="0" hangingPunct="1">
              <a:spcBef>
                <a:spcPct val="0"/>
              </a:spcBef>
              <a:buNone/>
              <a:defRPr sz="4400" b="0" i="0" kern="1200">
                <a:solidFill>
                  <a:schemeClr val="tx1"/>
                </a:solidFill>
                <a:latin typeface="Open Sans" panose="020B0606030504020204" pitchFamily="34" charset="0"/>
                <a:ea typeface="+mj-ea"/>
                <a:cs typeface="+mj-cs"/>
              </a:defRPr>
            </a:lvl1pPr>
          </a:lstStyle>
          <a:p>
            <a:pPr algn="l"/>
            <a:r>
              <a:rPr lang="es-ES" sz="1800" b="1" dirty="0">
                <a:latin typeface="Open Sans" panose="020B0606030504020204" pitchFamily="34" charset="0"/>
                <a:ea typeface="Open Sans" panose="020B0606030504020204" pitchFamily="34" charset="0"/>
                <a:cs typeface="Open Sans" panose="020B0606030504020204" pitchFamily="34" charset="0"/>
              </a:rPr>
              <a:t>MOOC 1: </a:t>
            </a:r>
            <a:r>
              <a:rPr lang="en-US" sz="1800" b="1" dirty="0">
                <a:latin typeface="Open Sans" panose="020B0606030504020204" pitchFamily="34" charset="0"/>
                <a:ea typeface="Open Sans" panose="020B0606030504020204" pitchFamily="34" charset="0"/>
                <a:cs typeface="Open Sans" panose="020B0606030504020204" pitchFamily="34" charset="0"/>
              </a:rPr>
              <a:t>Energy sustainability and municipal roadmaps </a:t>
            </a:r>
            <a:endParaRPr lang="es-ES" sz="1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9" name="CuadroTexto 8">
            <a:extLst>
              <a:ext uri="{FF2B5EF4-FFF2-40B4-BE49-F238E27FC236}">
                <a16:creationId xmlns:a16="http://schemas.microsoft.com/office/drawing/2014/main" id="{90E2C020-573A-CD57-E439-1FED5A5EF93D}"/>
              </a:ext>
            </a:extLst>
          </p:cNvPr>
          <p:cNvSpPr txBox="1"/>
          <p:nvPr/>
        </p:nvSpPr>
        <p:spPr>
          <a:xfrm>
            <a:off x="762000" y="2560502"/>
            <a:ext cx="3581399" cy="830997"/>
          </a:xfrm>
          <a:prstGeom prst="rect">
            <a:avLst/>
          </a:prstGeom>
          <a:noFill/>
        </p:spPr>
        <p:txBody>
          <a:bodyPr wrap="square" rtlCol="0">
            <a:spAutoFit/>
          </a:bodyPr>
          <a:lstStyle/>
          <a:p>
            <a:pPr marL="571500" indent="-571500">
              <a:buFont typeface="Wingdings" panose="05000000000000000000" pitchFamily="2" charset="2"/>
              <a:buChar char="Ø"/>
            </a:pPr>
            <a:r>
              <a:rPr lang="es-ES" sz="4800" b="1" dirty="0">
                <a:solidFill>
                  <a:srgbClr val="2A734F"/>
                </a:solidFill>
                <a:latin typeface="Open Sans" panose="020B0606030504020204" pitchFamily="34" charset="0"/>
                <a:ea typeface="Open Sans" panose="020B0606030504020204" pitchFamily="34" charset="0"/>
                <a:cs typeface="Open Sans" panose="020B0606030504020204" pitchFamily="34" charset="0"/>
              </a:rPr>
              <a:t> STEPS</a:t>
            </a:r>
          </a:p>
        </p:txBody>
      </p:sp>
      <p:sp>
        <p:nvSpPr>
          <p:cNvPr id="10" name="CuadroTexto 9">
            <a:extLst>
              <a:ext uri="{FF2B5EF4-FFF2-40B4-BE49-F238E27FC236}">
                <a16:creationId xmlns:a16="http://schemas.microsoft.com/office/drawing/2014/main" id="{7AD30D89-F977-FA7B-AE2D-55F6804A7F7E}"/>
              </a:ext>
            </a:extLst>
          </p:cNvPr>
          <p:cNvSpPr txBox="1"/>
          <p:nvPr/>
        </p:nvSpPr>
        <p:spPr>
          <a:xfrm>
            <a:off x="1371600" y="3290646"/>
            <a:ext cx="15901948" cy="707886"/>
          </a:xfrm>
          <a:prstGeom prst="rect">
            <a:avLst/>
          </a:prstGeom>
          <a:noFill/>
        </p:spPr>
        <p:txBody>
          <a:bodyPr wrap="square" rtlCol="0">
            <a:spAutoFit/>
          </a:bodyPr>
          <a:lstStyle/>
          <a:p>
            <a:pPr marL="742950" indent="-742950">
              <a:spcBef>
                <a:spcPts val="1200"/>
              </a:spcBef>
              <a:buFont typeface="+mj-lt"/>
              <a:buAutoNum type="arabicPeriod" startAt="3"/>
            </a:pPr>
            <a:r>
              <a:rPr lang="es-ES" sz="4000" b="1" dirty="0" err="1">
                <a:solidFill>
                  <a:srgbClr val="2A734F"/>
                </a:solidFill>
                <a:latin typeface="Open Sans" panose="020B0606030504020204" pitchFamily="34" charset="0"/>
                <a:ea typeface="Open Sans" panose="020B0606030504020204" pitchFamily="34" charset="0"/>
                <a:cs typeface="Open Sans" panose="020B0606030504020204" pitchFamily="34" charset="0"/>
              </a:rPr>
              <a:t>Stakeholder</a:t>
            </a:r>
            <a:r>
              <a:rPr lang="es-ES" sz="4000" b="1" dirty="0">
                <a:solidFill>
                  <a:srgbClr val="2A734F"/>
                </a:solidFill>
                <a:latin typeface="Open Sans" panose="020B0606030504020204" pitchFamily="34" charset="0"/>
                <a:ea typeface="Open Sans" panose="020B0606030504020204" pitchFamily="34" charset="0"/>
                <a:cs typeface="Open Sans" panose="020B0606030504020204" pitchFamily="34" charset="0"/>
              </a:rPr>
              <a:t> </a:t>
            </a:r>
            <a:r>
              <a:rPr lang="es-ES" sz="4000" b="1" dirty="0" err="1">
                <a:solidFill>
                  <a:srgbClr val="2A734F"/>
                </a:solidFill>
                <a:latin typeface="Open Sans" panose="020B0606030504020204" pitchFamily="34" charset="0"/>
                <a:ea typeface="Open Sans" panose="020B0606030504020204" pitchFamily="34" charset="0"/>
                <a:cs typeface="Open Sans" panose="020B0606030504020204" pitchFamily="34" charset="0"/>
              </a:rPr>
              <a:t>mapping</a:t>
            </a:r>
            <a:endParaRPr lang="es-ES" sz="4000" b="1" dirty="0">
              <a:solidFill>
                <a:srgbClr val="2A734F"/>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Marcador de contenido 3">
            <a:extLst>
              <a:ext uri="{FF2B5EF4-FFF2-40B4-BE49-F238E27FC236}">
                <a16:creationId xmlns:a16="http://schemas.microsoft.com/office/drawing/2014/main" id="{5520535C-17E7-7E87-6F3C-4C7EA6BC82AB}"/>
              </a:ext>
            </a:extLst>
          </p:cNvPr>
          <p:cNvSpPr>
            <a:spLocks noGrp="1"/>
          </p:cNvSpPr>
          <p:nvPr>
            <p:ph sz="quarter" idx="14"/>
          </p:nvPr>
        </p:nvSpPr>
        <p:spPr>
          <a:xfrm>
            <a:off x="588558" y="4191635"/>
            <a:ext cx="17110883" cy="4583810"/>
          </a:xfrm>
        </p:spPr>
        <p:txBody>
          <a:bodyPr/>
          <a:lstStyle/>
          <a:p>
            <a:pPr marL="0" indent="0" algn="just">
              <a:spcBef>
                <a:spcPts val="1800"/>
              </a:spcBef>
              <a:spcAft>
                <a:spcPts val="600"/>
              </a:spcAft>
              <a:buNone/>
            </a:pPr>
            <a:r>
              <a:rPr lang="en-US" sz="2800" dirty="0"/>
              <a:t>The position assigned to a stakeholder on the grid will indicate the actions you should take with that stakeholder:</a:t>
            </a:r>
          </a:p>
          <a:p>
            <a:pPr algn="just">
              <a:spcBef>
                <a:spcPts val="600"/>
              </a:spcBef>
              <a:spcAft>
                <a:spcPts val="600"/>
              </a:spcAft>
              <a:buFontTx/>
              <a:buChar char="-"/>
            </a:pPr>
            <a:r>
              <a:rPr lang="en-US" sz="2400" b="1" dirty="0"/>
              <a:t>High power, very interested people (Manage closely): </a:t>
            </a:r>
            <a:r>
              <a:rPr lang="en-US" sz="2400" dirty="0"/>
              <a:t>these people must be fully involved and every effort must be made to satisfy them.</a:t>
            </a:r>
            <a:endParaRPr lang="es-ES" sz="2400" dirty="0"/>
          </a:p>
          <a:p>
            <a:pPr algn="just">
              <a:spcBef>
                <a:spcPts val="600"/>
              </a:spcBef>
              <a:buFontTx/>
              <a:buChar char="-"/>
            </a:pPr>
            <a:r>
              <a:rPr lang="en-US" sz="2400" b="1" dirty="0"/>
              <a:t>High power, less interested people (Keep satisfied): </a:t>
            </a:r>
            <a:r>
              <a:rPr lang="en-US" sz="2400" dirty="0"/>
              <a:t>work enough with these people to keep them satisfied, but not so much that they get bored with your message.</a:t>
            </a:r>
          </a:p>
          <a:p>
            <a:pPr algn="just">
              <a:spcBef>
                <a:spcPts val="600"/>
              </a:spcBef>
              <a:buFontTx/>
              <a:buChar char="-"/>
            </a:pPr>
            <a:r>
              <a:rPr lang="en-US" sz="2400" b="1" dirty="0"/>
              <a:t>Low power, very interested people (Keep informed): </a:t>
            </a:r>
            <a:r>
              <a:rPr lang="en-US" sz="2400" dirty="0"/>
              <a:t>properly brief these people and talk to them to make sure that no major problems arise. People in this category can often be very helpful with the details of your project.</a:t>
            </a:r>
          </a:p>
          <a:p>
            <a:pPr algn="just">
              <a:spcBef>
                <a:spcPts val="600"/>
              </a:spcBef>
              <a:buFontTx/>
              <a:buChar char="-"/>
            </a:pPr>
            <a:r>
              <a:rPr lang="en-US" sz="2400" b="1" dirty="0"/>
              <a:t>Low power, less interested people (Supervise): </a:t>
            </a:r>
            <a:r>
              <a:rPr lang="en-US" sz="2400" dirty="0"/>
              <a:t>again, supervise these people, without the need for excessive communication.</a:t>
            </a:r>
            <a:endParaRPr lang="es-ES" sz="2400" dirty="0"/>
          </a:p>
        </p:txBody>
      </p:sp>
    </p:spTree>
    <p:extLst>
      <p:ext uri="{BB962C8B-B14F-4D97-AF65-F5344CB8AC3E}">
        <p14:creationId xmlns:p14="http://schemas.microsoft.com/office/powerpoint/2010/main" val="2062667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716A3831-0885-55C2-2CBD-EEBE8690EA4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5B4508A0-D1E5-BA38-BF9C-305646AB735C}"/>
              </a:ext>
            </a:extLst>
          </p:cNvPr>
          <p:cNvSpPr>
            <a:spLocks noGrp="1"/>
          </p:cNvSpPr>
          <p:nvPr>
            <p:ph type="title"/>
          </p:nvPr>
        </p:nvSpPr>
        <p:spPr>
          <a:xfrm>
            <a:off x="1957389" y="283911"/>
            <a:ext cx="14275569" cy="1540833"/>
          </a:xfrm>
          <a:prstGeom prst="rect">
            <a:avLst/>
          </a:prstGeom>
        </p:spPr>
        <p:txBody>
          <a:bodyPr anchor="ctr"/>
          <a:lstStyle/>
          <a:p>
            <a:r>
              <a:rPr lang="es-ES" sz="4800" dirty="0">
                <a:solidFill>
                  <a:srgbClr val="2A734F"/>
                </a:solidFill>
                <a:ea typeface="Open Sans" panose="020B0606030504020204" pitchFamily="34" charset="0"/>
                <a:cs typeface="Open Sans" panose="020B0606030504020204" pitchFamily="34" charset="0"/>
              </a:rPr>
              <a:t>MOOC 1 - CASE STUDY 2</a:t>
            </a:r>
            <a:endParaRPr lang="es-ES" sz="4800" dirty="0"/>
          </a:p>
        </p:txBody>
      </p:sp>
      <p:sp>
        <p:nvSpPr>
          <p:cNvPr id="7" name="Marcador de número de diapositiva 6">
            <a:extLst>
              <a:ext uri="{FF2B5EF4-FFF2-40B4-BE49-F238E27FC236}">
                <a16:creationId xmlns:a16="http://schemas.microsoft.com/office/drawing/2014/main" id="{BBFEF17F-422F-FA2C-842E-AFAD77716029}"/>
              </a:ext>
            </a:extLst>
          </p:cNvPr>
          <p:cNvSpPr>
            <a:spLocks noGrp="1"/>
          </p:cNvSpPr>
          <p:nvPr>
            <p:ph type="sldNum" sz="quarter" idx="12"/>
          </p:nvPr>
        </p:nvSpPr>
        <p:spPr/>
        <p:txBody>
          <a:bodyPr/>
          <a:lstStyle/>
          <a:p>
            <a:fld id="{4D2C2D9E-9A3D-48B7-9D20-88A0BF5D47E1}" type="slidenum">
              <a:rPr lang="el-GR" sz="2400" b="1" smtClean="0"/>
              <a:pPr/>
              <a:t>12</a:t>
            </a:fld>
            <a:endParaRPr lang="el-GR" sz="2400" b="1" dirty="0"/>
          </a:p>
        </p:txBody>
      </p:sp>
      <p:pic>
        <p:nvPicPr>
          <p:cNvPr id="3" name="Imagen 20" descr="Texto&#10;&#10;Descripción generada automáticamente con confianza media">
            <a:extLst>
              <a:ext uri="{FF2B5EF4-FFF2-40B4-BE49-F238E27FC236}">
                <a16:creationId xmlns:a16="http://schemas.microsoft.com/office/drawing/2014/main" id="{406B8DB5-EADC-3354-3E9B-D485B95673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49400" y="283911"/>
            <a:ext cx="3618403" cy="1278189"/>
          </a:xfrm>
          <a:prstGeom prst="rect">
            <a:avLst/>
          </a:prstGeom>
        </p:spPr>
      </p:pic>
      <p:sp>
        <p:nvSpPr>
          <p:cNvPr id="5" name="Título 14">
            <a:extLst>
              <a:ext uri="{FF2B5EF4-FFF2-40B4-BE49-F238E27FC236}">
                <a16:creationId xmlns:a16="http://schemas.microsoft.com/office/drawing/2014/main" id="{FC09ABEF-6B1D-79A0-9839-A1CCEE6083E3}"/>
              </a:ext>
            </a:extLst>
          </p:cNvPr>
          <p:cNvSpPr txBox="1">
            <a:spLocks/>
          </p:cNvSpPr>
          <p:nvPr/>
        </p:nvSpPr>
        <p:spPr>
          <a:xfrm>
            <a:off x="429126" y="8968548"/>
            <a:ext cx="9448800" cy="398806"/>
          </a:xfrm>
          <a:prstGeom prst="rect">
            <a:avLst/>
          </a:prstGeom>
        </p:spPr>
        <p:txBody>
          <a:bodyPr>
            <a:noAutofit/>
          </a:bodyPr>
          <a:lstStyle>
            <a:lvl1pPr algn="ctr" defTabSz="914400" rtl="0" eaLnBrk="1" latinLnBrk="0" hangingPunct="1">
              <a:spcBef>
                <a:spcPct val="0"/>
              </a:spcBef>
              <a:buNone/>
              <a:defRPr sz="4400" b="0" i="0" kern="1200">
                <a:solidFill>
                  <a:schemeClr val="tx1"/>
                </a:solidFill>
                <a:latin typeface="Open Sans" panose="020B0606030504020204" pitchFamily="34" charset="0"/>
                <a:ea typeface="+mj-ea"/>
                <a:cs typeface="+mj-cs"/>
              </a:defRPr>
            </a:lvl1pPr>
          </a:lstStyle>
          <a:p>
            <a:pPr algn="l"/>
            <a:r>
              <a:rPr lang="es-ES" sz="1800" b="1" dirty="0">
                <a:latin typeface="Open Sans" panose="020B0606030504020204" pitchFamily="34" charset="0"/>
                <a:ea typeface="Open Sans" panose="020B0606030504020204" pitchFamily="34" charset="0"/>
                <a:cs typeface="Open Sans" panose="020B0606030504020204" pitchFamily="34" charset="0"/>
              </a:rPr>
              <a:t>MOOC 1: </a:t>
            </a:r>
            <a:r>
              <a:rPr lang="en-US" sz="1800" b="1" dirty="0">
                <a:latin typeface="Open Sans" panose="020B0606030504020204" pitchFamily="34" charset="0"/>
                <a:ea typeface="Open Sans" panose="020B0606030504020204" pitchFamily="34" charset="0"/>
                <a:cs typeface="Open Sans" panose="020B0606030504020204" pitchFamily="34" charset="0"/>
              </a:rPr>
              <a:t>Energy sustainability and municipal roadmaps </a:t>
            </a:r>
            <a:endParaRPr lang="es-ES" sz="1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9" name="CuadroTexto 8">
            <a:extLst>
              <a:ext uri="{FF2B5EF4-FFF2-40B4-BE49-F238E27FC236}">
                <a16:creationId xmlns:a16="http://schemas.microsoft.com/office/drawing/2014/main" id="{F7EBCEC8-F816-3D25-D88A-E85DF34E39AA}"/>
              </a:ext>
            </a:extLst>
          </p:cNvPr>
          <p:cNvSpPr txBox="1"/>
          <p:nvPr/>
        </p:nvSpPr>
        <p:spPr>
          <a:xfrm>
            <a:off x="762000" y="2560502"/>
            <a:ext cx="3581399" cy="830997"/>
          </a:xfrm>
          <a:prstGeom prst="rect">
            <a:avLst/>
          </a:prstGeom>
          <a:noFill/>
        </p:spPr>
        <p:txBody>
          <a:bodyPr wrap="square" rtlCol="0">
            <a:spAutoFit/>
          </a:bodyPr>
          <a:lstStyle/>
          <a:p>
            <a:pPr marL="571500" indent="-571500">
              <a:buFont typeface="Wingdings" panose="05000000000000000000" pitchFamily="2" charset="2"/>
              <a:buChar char="Ø"/>
            </a:pPr>
            <a:r>
              <a:rPr lang="es-ES" sz="4800" b="1" dirty="0">
                <a:solidFill>
                  <a:srgbClr val="2A734F"/>
                </a:solidFill>
                <a:latin typeface="Open Sans" panose="020B0606030504020204" pitchFamily="34" charset="0"/>
                <a:ea typeface="Open Sans" panose="020B0606030504020204" pitchFamily="34" charset="0"/>
                <a:cs typeface="Open Sans" panose="020B0606030504020204" pitchFamily="34" charset="0"/>
              </a:rPr>
              <a:t> STEPS</a:t>
            </a:r>
          </a:p>
        </p:txBody>
      </p:sp>
      <p:sp>
        <p:nvSpPr>
          <p:cNvPr id="10" name="CuadroTexto 9">
            <a:extLst>
              <a:ext uri="{FF2B5EF4-FFF2-40B4-BE49-F238E27FC236}">
                <a16:creationId xmlns:a16="http://schemas.microsoft.com/office/drawing/2014/main" id="{58F6E9A9-BE00-1C38-A08D-BBAF2AB2BD4A}"/>
              </a:ext>
            </a:extLst>
          </p:cNvPr>
          <p:cNvSpPr txBox="1"/>
          <p:nvPr/>
        </p:nvSpPr>
        <p:spPr>
          <a:xfrm>
            <a:off x="1371600" y="3290646"/>
            <a:ext cx="15901948" cy="707886"/>
          </a:xfrm>
          <a:prstGeom prst="rect">
            <a:avLst/>
          </a:prstGeom>
          <a:noFill/>
        </p:spPr>
        <p:txBody>
          <a:bodyPr wrap="square" rtlCol="0">
            <a:spAutoFit/>
          </a:bodyPr>
          <a:lstStyle/>
          <a:p>
            <a:pPr marL="742950" indent="-742950">
              <a:spcBef>
                <a:spcPts val="1200"/>
              </a:spcBef>
              <a:buFont typeface="+mj-lt"/>
              <a:buAutoNum type="arabicPeriod" startAt="4"/>
            </a:pPr>
            <a:r>
              <a:rPr lang="es-ES" sz="4000" b="1" dirty="0" err="1">
                <a:solidFill>
                  <a:srgbClr val="2A734F"/>
                </a:solidFill>
                <a:latin typeface="Open Sans" panose="020B0606030504020204" pitchFamily="34" charset="0"/>
                <a:ea typeface="Open Sans" panose="020B0606030504020204" pitchFamily="34" charset="0"/>
                <a:cs typeface="Open Sans" panose="020B0606030504020204" pitchFamily="34" charset="0"/>
              </a:rPr>
              <a:t>Roadmap</a:t>
            </a:r>
            <a:r>
              <a:rPr lang="es-ES" sz="4000" b="1" dirty="0">
                <a:solidFill>
                  <a:srgbClr val="2A734F"/>
                </a:solidFill>
                <a:latin typeface="Open Sans" panose="020B0606030504020204" pitchFamily="34" charset="0"/>
                <a:ea typeface="Open Sans" panose="020B0606030504020204" pitchFamily="34" charset="0"/>
                <a:cs typeface="Open Sans" panose="020B0606030504020204" pitchFamily="34" charset="0"/>
              </a:rPr>
              <a:t> </a:t>
            </a:r>
            <a:r>
              <a:rPr lang="es-ES" sz="4000" b="1" dirty="0" err="1">
                <a:solidFill>
                  <a:srgbClr val="2A734F"/>
                </a:solidFill>
                <a:latin typeface="Open Sans" panose="020B0606030504020204" pitchFamily="34" charset="0"/>
                <a:ea typeface="Open Sans" panose="020B0606030504020204" pitchFamily="34" charset="0"/>
                <a:cs typeface="Open Sans" panose="020B0606030504020204" pitchFamily="34" charset="0"/>
              </a:rPr>
              <a:t>development</a:t>
            </a:r>
            <a:endParaRPr lang="es-ES" sz="4000" b="1" dirty="0">
              <a:solidFill>
                <a:srgbClr val="2A734F"/>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Marcador de contenido 3">
            <a:extLst>
              <a:ext uri="{FF2B5EF4-FFF2-40B4-BE49-F238E27FC236}">
                <a16:creationId xmlns:a16="http://schemas.microsoft.com/office/drawing/2014/main" id="{4A9B39FD-18B7-99C5-18FD-B0E8EFE68421}"/>
              </a:ext>
            </a:extLst>
          </p:cNvPr>
          <p:cNvSpPr>
            <a:spLocks noGrp="1"/>
          </p:cNvSpPr>
          <p:nvPr>
            <p:ph sz="quarter" idx="14"/>
          </p:nvPr>
        </p:nvSpPr>
        <p:spPr>
          <a:xfrm>
            <a:off x="588558" y="3912490"/>
            <a:ext cx="17110883" cy="707886"/>
          </a:xfrm>
        </p:spPr>
        <p:txBody>
          <a:bodyPr/>
          <a:lstStyle/>
          <a:p>
            <a:pPr marL="0" indent="0" algn="just">
              <a:spcBef>
                <a:spcPts val="1800"/>
              </a:spcBef>
              <a:spcAft>
                <a:spcPts val="600"/>
              </a:spcAft>
              <a:buNone/>
            </a:pPr>
            <a:r>
              <a:rPr lang="en-US" sz="2800" dirty="0"/>
              <a:t>Finally, the main actions can be placed along the timeline to make it visually clearer how the roadmap will be developed and the main milestones to be considered. </a:t>
            </a:r>
            <a:endParaRPr lang="es-ES" sz="2800" dirty="0"/>
          </a:p>
        </p:txBody>
      </p:sp>
      <p:grpSp>
        <p:nvGrpSpPr>
          <p:cNvPr id="13" name="Grupo 12">
            <a:extLst>
              <a:ext uri="{FF2B5EF4-FFF2-40B4-BE49-F238E27FC236}">
                <a16:creationId xmlns:a16="http://schemas.microsoft.com/office/drawing/2014/main" id="{21F3CA6F-76CF-7C28-AE53-45EA23DD733C}"/>
              </a:ext>
            </a:extLst>
          </p:cNvPr>
          <p:cNvGrpSpPr/>
          <p:nvPr/>
        </p:nvGrpSpPr>
        <p:grpSpPr>
          <a:xfrm>
            <a:off x="701993" y="5242973"/>
            <a:ext cx="16694376" cy="3589628"/>
            <a:chOff x="31360" y="3072835"/>
            <a:chExt cx="9426688" cy="3589628"/>
          </a:xfrm>
        </p:grpSpPr>
        <p:grpSp>
          <p:nvGrpSpPr>
            <p:cNvPr id="22" name="Grupo 21">
              <a:extLst>
                <a:ext uri="{FF2B5EF4-FFF2-40B4-BE49-F238E27FC236}">
                  <a16:creationId xmlns:a16="http://schemas.microsoft.com/office/drawing/2014/main" id="{AFFB4CE7-D373-4604-8B40-06A6237F4F81}"/>
                </a:ext>
              </a:extLst>
            </p:cNvPr>
            <p:cNvGrpSpPr/>
            <p:nvPr/>
          </p:nvGrpSpPr>
          <p:grpSpPr>
            <a:xfrm>
              <a:off x="31360" y="3072835"/>
              <a:ext cx="9426688" cy="3589628"/>
              <a:chOff x="-81856" y="3030305"/>
              <a:chExt cx="9426688" cy="3589628"/>
            </a:xfrm>
          </p:grpSpPr>
          <p:graphicFrame>
            <p:nvGraphicFramePr>
              <p:cNvPr id="25" name="Diagrama 24">
                <a:extLst>
                  <a:ext uri="{FF2B5EF4-FFF2-40B4-BE49-F238E27FC236}">
                    <a16:creationId xmlns:a16="http://schemas.microsoft.com/office/drawing/2014/main" id="{BB3FF608-F3F1-F458-7CBD-AF2132F72A7D}"/>
                  </a:ext>
                </a:extLst>
              </p:cNvPr>
              <p:cNvGraphicFramePr/>
              <p:nvPr>
                <p:extLst>
                  <p:ext uri="{D42A27DB-BD31-4B8C-83A1-F6EECF244321}">
                    <p14:modId xmlns:p14="http://schemas.microsoft.com/office/powerpoint/2010/main" val="656863398"/>
                  </p:ext>
                </p:extLst>
              </p:nvPr>
            </p:nvGraphicFramePr>
            <p:xfrm>
              <a:off x="-4945" y="3486945"/>
              <a:ext cx="9349777" cy="25281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6" name="CuadroTexto 25">
                <a:extLst>
                  <a:ext uri="{FF2B5EF4-FFF2-40B4-BE49-F238E27FC236}">
                    <a16:creationId xmlns:a16="http://schemas.microsoft.com/office/drawing/2014/main" id="{9C2D2F7C-6031-1621-E1E4-312864B646BE}"/>
                  </a:ext>
                </a:extLst>
              </p:cNvPr>
              <p:cNvSpPr txBox="1"/>
              <p:nvPr/>
            </p:nvSpPr>
            <p:spPr>
              <a:xfrm>
                <a:off x="293027" y="3030305"/>
                <a:ext cx="2134162" cy="578882"/>
              </a:xfrm>
              <a:prstGeom prst="roundRect">
                <a:avLst/>
              </a:prstGeom>
              <a:noFill/>
            </p:spPr>
            <p:txBody>
              <a:bodyPr wrap="none" rtlCol="0">
                <a:spAutoFit/>
              </a:bodyPr>
              <a:lstStyle/>
              <a:p>
                <a:r>
                  <a:rPr lang="en-GB" sz="2800" b="1" dirty="0">
                    <a:solidFill>
                      <a:srgbClr val="2A734F"/>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Municipal Roadmap</a:t>
                </a:r>
              </a:p>
            </p:txBody>
          </p:sp>
          <p:sp>
            <p:nvSpPr>
              <p:cNvPr id="28" name="CuadroTexto 27">
                <a:extLst>
                  <a:ext uri="{FF2B5EF4-FFF2-40B4-BE49-F238E27FC236}">
                    <a16:creationId xmlns:a16="http://schemas.microsoft.com/office/drawing/2014/main" id="{A4EBC385-DC97-6ABA-E881-CC3D1143ED2D}"/>
                  </a:ext>
                </a:extLst>
              </p:cNvPr>
              <p:cNvSpPr txBox="1"/>
              <p:nvPr/>
            </p:nvSpPr>
            <p:spPr>
              <a:xfrm>
                <a:off x="-81856" y="5598377"/>
                <a:ext cx="963645" cy="1021556"/>
              </a:xfrm>
              <a:prstGeom prst="roundRect">
                <a:avLst/>
              </a:prstGeom>
              <a:noFill/>
            </p:spPr>
            <p:txBody>
              <a:bodyPr wrap="square" rtlCol="0">
                <a:spAutoFit/>
              </a:bodyPr>
              <a:lstStyle/>
              <a:p>
                <a:r>
                  <a:rPr lang="es-ES" b="1" dirty="0" err="1">
                    <a:solidFill>
                      <a:srgbClr val="C00000"/>
                    </a:solidFill>
                    <a:latin typeface="Open Sans" panose="020B0606030504020204" pitchFamily="34" charset="0"/>
                    <a:ea typeface="Open Sans" panose="020B0606030504020204" pitchFamily="34" charset="0"/>
                    <a:cs typeface="Open Sans" panose="020B0606030504020204" pitchFamily="34" charset="0"/>
                  </a:rPr>
                  <a:t>Start</a:t>
                </a:r>
                <a:r>
                  <a:rPr lang="es-ES" b="1" dirty="0">
                    <a:solidFill>
                      <a:srgbClr val="C00000"/>
                    </a:solidFill>
                    <a:latin typeface="Open Sans" panose="020B0606030504020204" pitchFamily="34" charset="0"/>
                    <a:ea typeface="Open Sans" panose="020B0606030504020204" pitchFamily="34" charset="0"/>
                    <a:cs typeface="Open Sans" panose="020B0606030504020204" pitchFamily="34" charset="0"/>
                  </a:rPr>
                  <a:t> Municipal </a:t>
                </a:r>
                <a:r>
                  <a:rPr lang="es-ES" b="1" dirty="0" err="1">
                    <a:solidFill>
                      <a:srgbClr val="C00000"/>
                    </a:solidFill>
                    <a:latin typeface="Open Sans" panose="020B0606030504020204" pitchFamily="34" charset="0"/>
                    <a:ea typeface="Open Sans" panose="020B0606030504020204" pitchFamily="34" charset="0"/>
                    <a:cs typeface="Open Sans" panose="020B0606030504020204" pitchFamily="34" charset="0"/>
                  </a:rPr>
                  <a:t>Action</a:t>
                </a:r>
                <a:r>
                  <a:rPr lang="es-ES" b="1" dirty="0">
                    <a:solidFill>
                      <a:srgbClr val="C00000"/>
                    </a:solidFill>
                    <a:latin typeface="Open Sans" panose="020B0606030504020204" pitchFamily="34" charset="0"/>
                    <a:ea typeface="Open Sans" panose="020B0606030504020204" pitchFamily="34" charset="0"/>
                    <a:cs typeface="Open Sans" panose="020B0606030504020204" pitchFamily="34" charset="0"/>
                  </a:rPr>
                  <a:t> Plan</a:t>
                </a:r>
                <a:endParaRPr lang="en-GB" sz="2800" b="1" dirty="0">
                  <a:solidFill>
                    <a:srgbClr val="C00000"/>
                  </a:solidFill>
                  <a:latin typeface="Open Sans" panose="020B0606030504020204" pitchFamily="34" charset="0"/>
                  <a:ea typeface="Open Sans" panose="020B0606030504020204" pitchFamily="34" charset="0"/>
                  <a:cs typeface="Open Sans" panose="020B0606030504020204" pitchFamily="34" charset="0"/>
                </a:endParaRPr>
              </a:p>
            </p:txBody>
          </p:sp>
          <p:cxnSp>
            <p:nvCxnSpPr>
              <p:cNvPr id="38" name="Conector recto 37">
                <a:extLst>
                  <a:ext uri="{FF2B5EF4-FFF2-40B4-BE49-F238E27FC236}">
                    <a16:creationId xmlns:a16="http://schemas.microsoft.com/office/drawing/2014/main" id="{1D67DA4A-4FCF-6B5D-C93E-976A9E2B2C8C}"/>
                  </a:ext>
                </a:extLst>
              </p:cNvPr>
              <p:cNvCxnSpPr>
                <a:cxnSpLocks/>
              </p:cNvCxnSpPr>
              <p:nvPr/>
            </p:nvCxnSpPr>
            <p:spPr>
              <a:xfrm>
                <a:off x="1218842" y="4930363"/>
                <a:ext cx="0" cy="211226"/>
              </a:xfrm>
              <a:prstGeom prst="line">
                <a:avLst/>
              </a:prstGeom>
              <a:ln w="19050">
                <a:solidFill>
                  <a:schemeClr val="bg1"/>
                </a:solidFill>
              </a:ln>
            </p:spPr>
            <p:style>
              <a:lnRef idx="1">
                <a:schemeClr val="accent6"/>
              </a:lnRef>
              <a:fillRef idx="0">
                <a:schemeClr val="accent6"/>
              </a:fillRef>
              <a:effectRef idx="0">
                <a:schemeClr val="accent6"/>
              </a:effectRef>
              <a:fontRef idx="minor">
                <a:schemeClr val="tx1"/>
              </a:fontRef>
            </p:style>
          </p:cxnSp>
          <p:cxnSp>
            <p:nvCxnSpPr>
              <p:cNvPr id="39" name="Conector recto 38">
                <a:extLst>
                  <a:ext uri="{FF2B5EF4-FFF2-40B4-BE49-F238E27FC236}">
                    <a16:creationId xmlns:a16="http://schemas.microsoft.com/office/drawing/2014/main" id="{1FA2E5F7-85B5-0B94-5A3A-D5A7FA7BC5C2}"/>
                  </a:ext>
                </a:extLst>
              </p:cNvPr>
              <p:cNvCxnSpPr>
                <a:cxnSpLocks/>
              </p:cNvCxnSpPr>
              <p:nvPr/>
            </p:nvCxnSpPr>
            <p:spPr>
              <a:xfrm>
                <a:off x="2914817" y="4930363"/>
                <a:ext cx="0" cy="211226"/>
              </a:xfrm>
              <a:prstGeom prst="line">
                <a:avLst/>
              </a:prstGeom>
              <a:ln w="19050">
                <a:solidFill>
                  <a:schemeClr val="bg1"/>
                </a:solidFill>
              </a:ln>
            </p:spPr>
            <p:style>
              <a:lnRef idx="1">
                <a:schemeClr val="accent6"/>
              </a:lnRef>
              <a:fillRef idx="0">
                <a:schemeClr val="accent6"/>
              </a:fillRef>
              <a:effectRef idx="0">
                <a:schemeClr val="accent6"/>
              </a:effectRef>
              <a:fontRef idx="minor">
                <a:schemeClr val="tx1"/>
              </a:fontRef>
            </p:style>
          </p:cxnSp>
          <p:cxnSp>
            <p:nvCxnSpPr>
              <p:cNvPr id="40" name="Conector recto 39">
                <a:extLst>
                  <a:ext uri="{FF2B5EF4-FFF2-40B4-BE49-F238E27FC236}">
                    <a16:creationId xmlns:a16="http://schemas.microsoft.com/office/drawing/2014/main" id="{29E9813E-6696-93FD-A8A3-34910E69BDDB}"/>
                  </a:ext>
                </a:extLst>
              </p:cNvPr>
              <p:cNvCxnSpPr>
                <a:cxnSpLocks/>
              </p:cNvCxnSpPr>
              <p:nvPr/>
            </p:nvCxnSpPr>
            <p:spPr>
              <a:xfrm>
                <a:off x="2084306" y="4895757"/>
                <a:ext cx="0" cy="140219"/>
              </a:xfrm>
              <a:prstGeom prst="line">
                <a:avLst/>
              </a:prstGeom>
              <a:ln w="19050">
                <a:solidFill>
                  <a:schemeClr val="bg1"/>
                </a:solidFill>
              </a:ln>
            </p:spPr>
            <p:style>
              <a:lnRef idx="1">
                <a:schemeClr val="accent6"/>
              </a:lnRef>
              <a:fillRef idx="0">
                <a:schemeClr val="accent6"/>
              </a:fillRef>
              <a:effectRef idx="0">
                <a:schemeClr val="accent6"/>
              </a:effectRef>
              <a:fontRef idx="minor">
                <a:schemeClr val="tx1"/>
              </a:fontRef>
            </p:style>
          </p:cxnSp>
          <p:cxnSp>
            <p:nvCxnSpPr>
              <p:cNvPr id="41" name="Conector recto 40">
                <a:extLst>
                  <a:ext uri="{FF2B5EF4-FFF2-40B4-BE49-F238E27FC236}">
                    <a16:creationId xmlns:a16="http://schemas.microsoft.com/office/drawing/2014/main" id="{6CE26669-2352-3668-3657-BD17F4A0730E}"/>
                  </a:ext>
                </a:extLst>
              </p:cNvPr>
              <p:cNvCxnSpPr>
                <a:cxnSpLocks/>
              </p:cNvCxnSpPr>
              <p:nvPr/>
            </p:nvCxnSpPr>
            <p:spPr>
              <a:xfrm>
                <a:off x="4577235" y="4930363"/>
                <a:ext cx="0" cy="211226"/>
              </a:xfrm>
              <a:prstGeom prst="line">
                <a:avLst/>
              </a:prstGeom>
              <a:ln w="19050">
                <a:solidFill>
                  <a:schemeClr val="bg1"/>
                </a:solidFill>
              </a:ln>
            </p:spPr>
            <p:style>
              <a:lnRef idx="1">
                <a:schemeClr val="accent6"/>
              </a:lnRef>
              <a:fillRef idx="0">
                <a:schemeClr val="accent6"/>
              </a:fillRef>
              <a:effectRef idx="0">
                <a:schemeClr val="accent6"/>
              </a:effectRef>
              <a:fontRef idx="minor">
                <a:schemeClr val="tx1"/>
              </a:fontRef>
            </p:style>
          </p:cxnSp>
          <p:cxnSp>
            <p:nvCxnSpPr>
              <p:cNvPr id="42" name="Conector recto 41">
                <a:extLst>
                  <a:ext uri="{FF2B5EF4-FFF2-40B4-BE49-F238E27FC236}">
                    <a16:creationId xmlns:a16="http://schemas.microsoft.com/office/drawing/2014/main" id="{5878F3CC-C6E0-E186-F6A7-14658377D77B}"/>
                  </a:ext>
                </a:extLst>
              </p:cNvPr>
              <p:cNvCxnSpPr>
                <a:cxnSpLocks/>
              </p:cNvCxnSpPr>
              <p:nvPr/>
            </p:nvCxnSpPr>
            <p:spPr>
              <a:xfrm>
                <a:off x="3774706" y="4905742"/>
                <a:ext cx="0" cy="140219"/>
              </a:xfrm>
              <a:prstGeom prst="line">
                <a:avLst/>
              </a:prstGeom>
              <a:ln w="19050">
                <a:solidFill>
                  <a:schemeClr val="bg1"/>
                </a:solidFill>
              </a:ln>
            </p:spPr>
            <p:style>
              <a:lnRef idx="1">
                <a:schemeClr val="accent6"/>
              </a:lnRef>
              <a:fillRef idx="0">
                <a:schemeClr val="accent6"/>
              </a:fillRef>
              <a:effectRef idx="0">
                <a:schemeClr val="accent6"/>
              </a:effectRef>
              <a:fontRef idx="minor">
                <a:schemeClr val="tx1"/>
              </a:fontRef>
            </p:style>
          </p:cxnSp>
          <p:cxnSp>
            <p:nvCxnSpPr>
              <p:cNvPr id="43" name="Conector recto 42">
                <a:extLst>
                  <a:ext uri="{FF2B5EF4-FFF2-40B4-BE49-F238E27FC236}">
                    <a16:creationId xmlns:a16="http://schemas.microsoft.com/office/drawing/2014/main" id="{06A72711-3FD2-FDEE-F53C-B9EEF1ACE2BB}"/>
                  </a:ext>
                </a:extLst>
              </p:cNvPr>
              <p:cNvCxnSpPr>
                <a:cxnSpLocks/>
              </p:cNvCxnSpPr>
              <p:nvPr/>
            </p:nvCxnSpPr>
            <p:spPr>
              <a:xfrm>
                <a:off x="6306118" y="4930363"/>
                <a:ext cx="0" cy="211226"/>
              </a:xfrm>
              <a:prstGeom prst="line">
                <a:avLst/>
              </a:prstGeom>
              <a:ln w="19050">
                <a:solidFill>
                  <a:schemeClr val="bg1"/>
                </a:solidFill>
              </a:ln>
            </p:spPr>
            <p:style>
              <a:lnRef idx="1">
                <a:schemeClr val="accent6"/>
              </a:lnRef>
              <a:fillRef idx="0">
                <a:schemeClr val="accent6"/>
              </a:fillRef>
              <a:effectRef idx="0">
                <a:schemeClr val="accent6"/>
              </a:effectRef>
              <a:fontRef idx="minor">
                <a:schemeClr val="tx1"/>
              </a:fontRef>
            </p:style>
          </p:cxnSp>
          <p:cxnSp>
            <p:nvCxnSpPr>
              <p:cNvPr id="44" name="Conector recto 43">
                <a:extLst>
                  <a:ext uri="{FF2B5EF4-FFF2-40B4-BE49-F238E27FC236}">
                    <a16:creationId xmlns:a16="http://schemas.microsoft.com/office/drawing/2014/main" id="{0026F70D-F105-6FBB-E91D-E39F68B4556D}"/>
                  </a:ext>
                </a:extLst>
              </p:cNvPr>
              <p:cNvCxnSpPr>
                <a:cxnSpLocks/>
              </p:cNvCxnSpPr>
              <p:nvPr/>
            </p:nvCxnSpPr>
            <p:spPr>
              <a:xfrm>
                <a:off x="5447415" y="4895757"/>
                <a:ext cx="0" cy="140219"/>
              </a:xfrm>
              <a:prstGeom prst="line">
                <a:avLst/>
              </a:prstGeom>
              <a:ln w="19050">
                <a:solidFill>
                  <a:schemeClr val="bg1"/>
                </a:solidFill>
              </a:ln>
            </p:spPr>
            <p:style>
              <a:lnRef idx="1">
                <a:schemeClr val="accent6"/>
              </a:lnRef>
              <a:fillRef idx="0">
                <a:schemeClr val="accent6"/>
              </a:fillRef>
              <a:effectRef idx="0">
                <a:schemeClr val="accent6"/>
              </a:effectRef>
              <a:fontRef idx="minor">
                <a:schemeClr val="tx1"/>
              </a:fontRef>
            </p:style>
          </p:cxnSp>
          <p:cxnSp>
            <p:nvCxnSpPr>
              <p:cNvPr id="45" name="Conector recto 44">
                <a:extLst>
                  <a:ext uri="{FF2B5EF4-FFF2-40B4-BE49-F238E27FC236}">
                    <a16:creationId xmlns:a16="http://schemas.microsoft.com/office/drawing/2014/main" id="{72228944-9756-813D-225C-92A27D61D0B2}"/>
                  </a:ext>
                </a:extLst>
              </p:cNvPr>
              <p:cNvCxnSpPr>
                <a:cxnSpLocks/>
              </p:cNvCxnSpPr>
              <p:nvPr/>
            </p:nvCxnSpPr>
            <p:spPr>
              <a:xfrm>
                <a:off x="7979888" y="4908678"/>
                <a:ext cx="0" cy="211226"/>
              </a:xfrm>
              <a:prstGeom prst="line">
                <a:avLst/>
              </a:prstGeom>
              <a:ln w="19050">
                <a:solidFill>
                  <a:schemeClr val="bg1"/>
                </a:solidFill>
              </a:ln>
            </p:spPr>
            <p:style>
              <a:lnRef idx="1">
                <a:schemeClr val="accent6"/>
              </a:lnRef>
              <a:fillRef idx="0">
                <a:schemeClr val="accent6"/>
              </a:fillRef>
              <a:effectRef idx="0">
                <a:schemeClr val="accent6"/>
              </a:effectRef>
              <a:fontRef idx="minor">
                <a:schemeClr val="tx1"/>
              </a:fontRef>
            </p:style>
          </p:cxnSp>
          <p:cxnSp>
            <p:nvCxnSpPr>
              <p:cNvPr id="46" name="Conector recto 45">
                <a:extLst>
                  <a:ext uri="{FF2B5EF4-FFF2-40B4-BE49-F238E27FC236}">
                    <a16:creationId xmlns:a16="http://schemas.microsoft.com/office/drawing/2014/main" id="{71A06624-98F8-E0FA-EFDD-786B53F2B308}"/>
                  </a:ext>
                </a:extLst>
              </p:cNvPr>
              <p:cNvCxnSpPr>
                <a:cxnSpLocks/>
              </p:cNvCxnSpPr>
              <p:nvPr/>
            </p:nvCxnSpPr>
            <p:spPr>
              <a:xfrm>
                <a:off x="7132599" y="4908678"/>
                <a:ext cx="0" cy="140219"/>
              </a:xfrm>
              <a:prstGeom prst="line">
                <a:avLst/>
              </a:prstGeom>
              <a:ln w="19050">
                <a:solidFill>
                  <a:schemeClr val="bg1"/>
                </a:solidFill>
              </a:ln>
            </p:spPr>
            <p:style>
              <a:lnRef idx="1">
                <a:schemeClr val="accent6"/>
              </a:lnRef>
              <a:fillRef idx="0">
                <a:schemeClr val="accent6"/>
              </a:fillRef>
              <a:effectRef idx="0">
                <a:schemeClr val="accent6"/>
              </a:effectRef>
              <a:fontRef idx="minor">
                <a:schemeClr val="tx1"/>
              </a:fontRef>
            </p:style>
          </p:cxnSp>
          <p:cxnSp>
            <p:nvCxnSpPr>
              <p:cNvPr id="49" name="Conector recto 48">
                <a:extLst>
                  <a:ext uri="{FF2B5EF4-FFF2-40B4-BE49-F238E27FC236}">
                    <a16:creationId xmlns:a16="http://schemas.microsoft.com/office/drawing/2014/main" id="{0F9C7CD8-D701-9FCB-42F1-5EFB3DF6E3E4}"/>
                  </a:ext>
                </a:extLst>
              </p:cNvPr>
              <p:cNvCxnSpPr>
                <a:cxnSpLocks/>
              </p:cNvCxnSpPr>
              <p:nvPr/>
            </p:nvCxnSpPr>
            <p:spPr>
              <a:xfrm>
                <a:off x="2343005" y="5035976"/>
                <a:ext cx="0" cy="704514"/>
              </a:xfrm>
              <a:prstGeom prst="line">
                <a:avLst/>
              </a:prstGeom>
              <a:ln w="9525" cap="flat" cmpd="sng" algn="ctr">
                <a:solidFill>
                  <a:srgbClr val="7030A0"/>
                </a:solidFill>
                <a:prstDash val="lg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47" name="Conector recto 46">
                <a:extLst>
                  <a:ext uri="{FF2B5EF4-FFF2-40B4-BE49-F238E27FC236}">
                    <a16:creationId xmlns:a16="http://schemas.microsoft.com/office/drawing/2014/main" id="{7138CBDB-7244-1397-5493-10970199EAF8}"/>
                  </a:ext>
                </a:extLst>
              </p:cNvPr>
              <p:cNvCxnSpPr>
                <a:cxnSpLocks/>
              </p:cNvCxnSpPr>
              <p:nvPr/>
            </p:nvCxnSpPr>
            <p:spPr>
              <a:xfrm>
                <a:off x="339273" y="5095600"/>
                <a:ext cx="0" cy="541295"/>
              </a:xfrm>
              <a:prstGeom prst="line">
                <a:avLst/>
              </a:prstGeom>
              <a:ln w="28575" cap="flat" cmpd="sng" algn="ctr">
                <a:solidFill>
                  <a:srgbClr val="C0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16" name="CuadroTexto 15">
              <a:extLst>
                <a:ext uri="{FF2B5EF4-FFF2-40B4-BE49-F238E27FC236}">
                  <a16:creationId xmlns:a16="http://schemas.microsoft.com/office/drawing/2014/main" id="{8AAB173A-4AFE-0FD1-F934-708E4069C23C}"/>
                </a:ext>
              </a:extLst>
            </p:cNvPr>
            <p:cNvSpPr txBox="1"/>
            <p:nvPr/>
          </p:nvSpPr>
          <p:spPr>
            <a:xfrm>
              <a:off x="1846130" y="3542043"/>
              <a:ext cx="1220182" cy="510778"/>
            </a:xfrm>
            <a:prstGeom prst="roundRect">
              <a:avLst/>
            </a:prstGeom>
            <a:noFill/>
            <a:ln>
              <a:noFill/>
            </a:ln>
          </p:spPr>
          <p:txBody>
            <a:bodyPr wrap="square">
              <a:spAutoFit/>
            </a:bodyPr>
            <a:lstStyle/>
            <a:p>
              <a:pPr algn="ctr"/>
              <a:r>
                <a:rPr lang="en-US" sz="1200" dirty="0">
                  <a:solidFill>
                    <a:schemeClr val="accent6">
                      <a:lumMod val="75000"/>
                    </a:schemeClr>
                  </a:solidFill>
                  <a:latin typeface="Open Sans" panose="020B0606030504020204" pitchFamily="34" charset="0"/>
                  <a:ea typeface="Open Sans" panose="020B0606030504020204" pitchFamily="34" charset="0"/>
                  <a:cs typeface="Open Sans" panose="020B0606030504020204" pitchFamily="34" charset="0"/>
                </a:rPr>
                <a:t>BUILDINGS. Replacement of lighting fixtures</a:t>
              </a:r>
              <a:endParaRPr lang="en-GB" sz="1200" dirty="0">
                <a:solidFill>
                  <a:schemeClr val="accent6">
                    <a:lumMod val="7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8" name="CuadroTexto 17">
              <a:extLst>
                <a:ext uri="{FF2B5EF4-FFF2-40B4-BE49-F238E27FC236}">
                  <a16:creationId xmlns:a16="http://schemas.microsoft.com/office/drawing/2014/main" id="{BC2CFD1F-6A94-5C8C-6DB7-01C4ACED9692}"/>
                </a:ext>
              </a:extLst>
            </p:cNvPr>
            <p:cNvSpPr txBox="1"/>
            <p:nvPr/>
          </p:nvSpPr>
          <p:spPr>
            <a:xfrm>
              <a:off x="6466530" y="5773580"/>
              <a:ext cx="1186519" cy="510778"/>
            </a:xfrm>
            <a:prstGeom prst="roundRect">
              <a:avLst/>
            </a:prstGeom>
            <a:noFill/>
            <a:ln>
              <a:noFill/>
            </a:ln>
          </p:spPr>
          <p:txBody>
            <a:bodyPr wrap="square">
              <a:spAutoFit/>
            </a:bodyPr>
            <a:lstStyle/>
            <a:p>
              <a:pPr algn="ctr"/>
              <a:r>
                <a:rPr lang="en-US" sz="1200" dirty="0">
                  <a:solidFill>
                    <a:schemeClr val="accent6">
                      <a:lumMod val="75000"/>
                    </a:schemeClr>
                  </a:solidFill>
                  <a:latin typeface="Open Sans" panose="020B0606030504020204" pitchFamily="34" charset="0"/>
                  <a:ea typeface="Open Sans" panose="020B0606030504020204" pitchFamily="34" charset="0"/>
                  <a:cs typeface="Open Sans" panose="020B0606030504020204" pitchFamily="34" charset="0"/>
                </a:rPr>
                <a:t>BUILDINGS. Installation of renewable roofs</a:t>
              </a:r>
              <a:endParaRPr lang="en-GB" sz="1200" dirty="0">
                <a:solidFill>
                  <a:schemeClr val="accent6">
                    <a:lumMod val="75000"/>
                  </a:schemeClr>
                </a:solidFill>
                <a:latin typeface="Open Sans" panose="020B0606030504020204" pitchFamily="34" charset="0"/>
                <a:ea typeface="Open Sans" panose="020B0606030504020204" pitchFamily="34" charset="0"/>
                <a:cs typeface="Open Sans" panose="020B0606030504020204" pitchFamily="34" charset="0"/>
              </a:endParaRPr>
            </a:p>
          </p:txBody>
        </p:sp>
      </p:grpSp>
      <p:sp>
        <p:nvSpPr>
          <p:cNvPr id="51" name="CuadroTexto 50">
            <a:extLst>
              <a:ext uri="{FF2B5EF4-FFF2-40B4-BE49-F238E27FC236}">
                <a16:creationId xmlns:a16="http://schemas.microsoft.com/office/drawing/2014/main" id="{89871460-BE93-AA98-158F-94506F5DD0DD}"/>
              </a:ext>
            </a:extLst>
          </p:cNvPr>
          <p:cNvSpPr txBox="1"/>
          <p:nvPr/>
        </p:nvSpPr>
        <p:spPr>
          <a:xfrm>
            <a:off x="4088228" y="7943718"/>
            <a:ext cx="1959085" cy="646331"/>
          </a:xfrm>
          <a:prstGeom prst="rect">
            <a:avLst/>
          </a:prstGeom>
          <a:noFill/>
        </p:spPr>
        <p:txBody>
          <a:bodyPr wrap="square">
            <a:spAutoFit/>
          </a:bodyPr>
          <a:lstStyle/>
          <a:p>
            <a:pPr algn="ctr"/>
            <a:r>
              <a:rPr lang="en-US" sz="1200" dirty="0">
                <a:solidFill>
                  <a:srgbClr val="7030A0"/>
                </a:solidFill>
                <a:latin typeface="Open Sans" panose="020B0606030504020204" pitchFamily="34" charset="0"/>
                <a:ea typeface="Open Sans" panose="020B0606030504020204" pitchFamily="34" charset="0"/>
                <a:cs typeface="Open Sans" panose="020B0606030504020204" pitchFamily="34" charset="0"/>
              </a:rPr>
              <a:t>TRANSPORT. Beginning of installation of EV charging points.</a:t>
            </a:r>
            <a:endParaRPr lang="es-ES" sz="1200" dirty="0">
              <a:solidFill>
                <a:srgbClr val="7030A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58" name="Gráfico 57" descr="Dirigir dos pines por un camino con relleno sólido">
            <a:extLst>
              <a:ext uri="{FF2B5EF4-FFF2-40B4-BE49-F238E27FC236}">
                <a16:creationId xmlns:a16="http://schemas.microsoft.com/office/drawing/2014/main" id="{FB7FEBF6-C595-B675-ACE3-B8AC3306880B}"/>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802676" y="5207647"/>
            <a:ext cx="645124" cy="645124"/>
          </a:xfrm>
          <a:prstGeom prst="rect">
            <a:avLst/>
          </a:prstGeom>
        </p:spPr>
      </p:pic>
      <p:sp>
        <p:nvSpPr>
          <p:cNvPr id="61" name="CuadroTexto 60">
            <a:extLst>
              <a:ext uri="{FF2B5EF4-FFF2-40B4-BE49-F238E27FC236}">
                <a16:creationId xmlns:a16="http://schemas.microsoft.com/office/drawing/2014/main" id="{89831208-95A4-1CEC-5159-CAACDF813263}"/>
              </a:ext>
            </a:extLst>
          </p:cNvPr>
          <p:cNvSpPr txBox="1"/>
          <p:nvPr/>
        </p:nvSpPr>
        <p:spPr>
          <a:xfrm>
            <a:off x="788547" y="6234347"/>
            <a:ext cx="933023" cy="510778"/>
          </a:xfrm>
          <a:prstGeom prst="roundRect">
            <a:avLst/>
          </a:prstGeom>
          <a:noFill/>
        </p:spPr>
        <p:txBody>
          <a:bodyPr wrap="none" rtlCol="0">
            <a:spAutoFit/>
          </a:bodyPr>
          <a:lstStyle/>
          <a:p>
            <a:r>
              <a:rPr lang="en-GB" sz="2400" b="1" dirty="0">
                <a:solidFill>
                  <a:srgbClr val="2A734F"/>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2024</a:t>
            </a:r>
          </a:p>
        </p:txBody>
      </p:sp>
      <p:sp>
        <p:nvSpPr>
          <p:cNvPr id="62" name="Flecha: pentágono 61">
            <a:extLst>
              <a:ext uri="{FF2B5EF4-FFF2-40B4-BE49-F238E27FC236}">
                <a16:creationId xmlns:a16="http://schemas.microsoft.com/office/drawing/2014/main" id="{3421FDD6-14DD-267A-49D5-8D7D34FEB145}"/>
              </a:ext>
            </a:extLst>
          </p:cNvPr>
          <p:cNvSpPr/>
          <p:nvPr/>
        </p:nvSpPr>
        <p:spPr>
          <a:xfrm>
            <a:off x="14573992" y="6334835"/>
            <a:ext cx="2788260" cy="1256626"/>
          </a:xfrm>
          <a:prstGeom prst="homePlate">
            <a:avLst>
              <a:gd name="adj" fmla="val 56064"/>
            </a:avLst>
          </a:prstGeom>
          <a:solidFill>
            <a:srgbClr val="FF9999">
              <a:alpha val="40000"/>
            </a:srgbClr>
          </a:solidFill>
          <a:ln>
            <a:solidFill>
              <a:srgbClr val="FF99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63" name="CuadroTexto 62">
            <a:extLst>
              <a:ext uri="{FF2B5EF4-FFF2-40B4-BE49-F238E27FC236}">
                <a16:creationId xmlns:a16="http://schemas.microsoft.com/office/drawing/2014/main" id="{AB722ABB-3056-82E3-4FEB-F055BE428FE6}"/>
              </a:ext>
            </a:extLst>
          </p:cNvPr>
          <p:cNvSpPr txBox="1"/>
          <p:nvPr/>
        </p:nvSpPr>
        <p:spPr>
          <a:xfrm>
            <a:off x="14796728" y="6262646"/>
            <a:ext cx="933023" cy="510778"/>
          </a:xfrm>
          <a:prstGeom prst="roundRect">
            <a:avLst/>
          </a:prstGeom>
          <a:noFill/>
        </p:spPr>
        <p:txBody>
          <a:bodyPr wrap="none" rtlCol="0">
            <a:spAutoFit/>
          </a:bodyPr>
          <a:lstStyle/>
          <a:p>
            <a:r>
              <a:rPr lang="en-GB" sz="2400" b="1" dirty="0">
                <a:solidFill>
                  <a:srgbClr val="2A734F"/>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2025</a:t>
            </a:r>
          </a:p>
        </p:txBody>
      </p:sp>
      <p:cxnSp>
        <p:nvCxnSpPr>
          <p:cNvPr id="68" name="Conector recto 67">
            <a:extLst>
              <a:ext uri="{FF2B5EF4-FFF2-40B4-BE49-F238E27FC236}">
                <a16:creationId xmlns:a16="http://schemas.microsoft.com/office/drawing/2014/main" id="{86A70A49-FE7F-D6BB-C931-FCE793B98928}"/>
              </a:ext>
            </a:extLst>
          </p:cNvPr>
          <p:cNvCxnSpPr>
            <a:cxnSpLocks/>
          </p:cNvCxnSpPr>
          <p:nvPr/>
        </p:nvCxnSpPr>
        <p:spPr>
          <a:xfrm>
            <a:off x="15468600" y="7298634"/>
            <a:ext cx="0" cy="541295"/>
          </a:xfrm>
          <a:prstGeom prst="line">
            <a:avLst/>
          </a:prstGeom>
          <a:ln w="28575" cap="flat" cmpd="sng" algn="ctr">
            <a:solidFill>
              <a:srgbClr val="C0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9" name="CuadroTexto 68">
            <a:extLst>
              <a:ext uri="{FF2B5EF4-FFF2-40B4-BE49-F238E27FC236}">
                <a16:creationId xmlns:a16="http://schemas.microsoft.com/office/drawing/2014/main" id="{4B5C1966-6141-6238-C241-C2AD45BDA347}"/>
              </a:ext>
            </a:extLst>
          </p:cNvPr>
          <p:cNvSpPr txBox="1"/>
          <p:nvPr/>
        </p:nvSpPr>
        <p:spPr>
          <a:xfrm>
            <a:off x="14601845" y="7849563"/>
            <a:ext cx="2157570" cy="715089"/>
          </a:xfrm>
          <a:prstGeom prst="roundRect">
            <a:avLst/>
          </a:prstGeom>
          <a:noFill/>
        </p:spPr>
        <p:txBody>
          <a:bodyPr wrap="square" rtlCol="0">
            <a:spAutoFit/>
          </a:bodyPr>
          <a:lstStyle/>
          <a:p>
            <a:r>
              <a:rPr lang="en-US" b="1" dirty="0">
                <a:solidFill>
                  <a:srgbClr val="C00000"/>
                </a:solidFill>
                <a:latin typeface="Open Sans" panose="020B0606030504020204" pitchFamily="34" charset="0"/>
                <a:ea typeface="Open Sans" panose="020B0606030504020204" pitchFamily="34" charset="0"/>
                <a:cs typeface="Open Sans" panose="020B0606030504020204" pitchFamily="34" charset="0"/>
              </a:rPr>
              <a:t>First review of the Action Plan</a:t>
            </a:r>
            <a:endParaRPr lang="en-GB" sz="2800" b="1" dirty="0">
              <a:solidFill>
                <a:srgbClr val="C00000"/>
              </a:solidFill>
              <a:latin typeface="Open Sans" panose="020B0606030504020204" pitchFamily="34" charset="0"/>
              <a:ea typeface="Open Sans" panose="020B0606030504020204" pitchFamily="34" charset="0"/>
              <a:cs typeface="Open Sans" panose="020B0606030504020204" pitchFamily="34" charset="0"/>
            </a:endParaRPr>
          </a:p>
        </p:txBody>
      </p:sp>
      <p:cxnSp>
        <p:nvCxnSpPr>
          <p:cNvPr id="72" name="Conector recto 71">
            <a:extLst>
              <a:ext uri="{FF2B5EF4-FFF2-40B4-BE49-F238E27FC236}">
                <a16:creationId xmlns:a16="http://schemas.microsoft.com/office/drawing/2014/main" id="{7AD878CD-1FEE-6621-EC1E-A6B30AB1DA29}"/>
              </a:ext>
            </a:extLst>
          </p:cNvPr>
          <p:cNvCxnSpPr>
            <a:cxnSpLocks/>
          </p:cNvCxnSpPr>
          <p:nvPr/>
        </p:nvCxnSpPr>
        <p:spPr>
          <a:xfrm>
            <a:off x="13146754" y="7239204"/>
            <a:ext cx="0" cy="704514"/>
          </a:xfrm>
          <a:prstGeom prst="line">
            <a:avLst/>
          </a:prstGeom>
          <a:ln w="9525" cap="flat" cmpd="sng" algn="ctr">
            <a:solidFill>
              <a:schemeClr val="accent6"/>
            </a:solidFill>
            <a:prstDash val="lg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73" name="CuadroTexto 72">
            <a:extLst>
              <a:ext uri="{FF2B5EF4-FFF2-40B4-BE49-F238E27FC236}">
                <a16:creationId xmlns:a16="http://schemas.microsoft.com/office/drawing/2014/main" id="{8668D742-379C-77FA-169E-E9E7D811F769}"/>
              </a:ext>
            </a:extLst>
          </p:cNvPr>
          <p:cNvSpPr txBox="1"/>
          <p:nvPr/>
        </p:nvSpPr>
        <p:spPr>
          <a:xfrm>
            <a:off x="9877926" y="8060584"/>
            <a:ext cx="1959085" cy="461665"/>
          </a:xfrm>
          <a:prstGeom prst="rect">
            <a:avLst/>
          </a:prstGeom>
          <a:noFill/>
        </p:spPr>
        <p:txBody>
          <a:bodyPr wrap="square">
            <a:spAutoFit/>
          </a:bodyPr>
          <a:lstStyle/>
          <a:p>
            <a:pPr algn="ctr"/>
            <a:r>
              <a:rPr lang="en-GB" sz="1200" dirty="0">
                <a:solidFill>
                  <a:srgbClr val="7030A0"/>
                </a:solidFill>
                <a:latin typeface="Open Sans" panose="020B0606030504020204" pitchFamily="34" charset="0"/>
                <a:ea typeface="Open Sans" panose="020B0606030504020204" pitchFamily="34" charset="0"/>
                <a:cs typeface="Open Sans" panose="020B0606030504020204" pitchFamily="34" charset="0"/>
              </a:rPr>
              <a:t>TRANSPORT. Greenway works</a:t>
            </a:r>
            <a:endParaRPr lang="es-ES" sz="1200" dirty="0">
              <a:solidFill>
                <a:srgbClr val="7030A0"/>
              </a:solidFill>
              <a:latin typeface="Open Sans" panose="020B0606030504020204" pitchFamily="34" charset="0"/>
              <a:ea typeface="Open Sans" panose="020B0606030504020204" pitchFamily="34" charset="0"/>
              <a:cs typeface="Open Sans" panose="020B0606030504020204" pitchFamily="34" charset="0"/>
            </a:endParaRPr>
          </a:p>
        </p:txBody>
      </p:sp>
      <p:cxnSp>
        <p:nvCxnSpPr>
          <p:cNvPr id="74" name="Conector recto 73">
            <a:extLst>
              <a:ext uri="{FF2B5EF4-FFF2-40B4-BE49-F238E27FC236}">
                <a16:creationId xmlns:a16="http://schemas.microsoft.com/office/drawing/2014/main" id="{7738C67B-16AB-A884-4B4B-CD75D0D53A2D}"/>
              </a:ext>
            </a:extLst>
          </p:cNvPr>
          <p:cNvCxnSpPr>
            <a:cxnSpLocks/>
          </p:cNvCxnSpPr>
          <p:nvPr/>
        </p:nvCxnSpPr>
        <p:spPr>
          <a:xfrm>
            <a:off x="10820400" y="7294434"/>
            <a:ext cx="0" cy="704514"/>
          </a:xfrm>
          <a:prstGeom prst="line">
            <a:avLst/>
          </a:prstGeom>
          <a:ln w="9525" cap="flat" cmpd="sng" algn="ctr">
            <a:solidFill>
              <a:srgbClr val="7030A0"/>
            </a:solidFill>
            <a:prstDash val="lg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75" name="Conector recto 74">
            <a:extLst>
              <a:ext uri="{FF2B5EF4-FFF2-40B4-BE49-F238E27FC236}">
                <a16:creationId xmlns:a16="http://schemas.microsoft.com/office/drawing/2014/main" id="{EEF6186A-B730-9CB5-DAC3-3B752FF3519E}"/>
              </a:ext>
            </a:extLst>
          </p:cNvPr>
          <p:cNvCxnSpPr>
            <a:cxnSpLocks/>
          </p:cNvCxnSpPr>
          <p:nvPr/>
        </p:nvCxnSpPr>
        <p:spPr>
          <a:xfrm flipV="1">
            <a:off x="4996348" y="6234347"/>
            <a:ext cx="0" cy="468618"/>
          </a:xfrm>
          <a:prstGeom prst="line">
            <a:avLst/>
          </a:prstGeom>
          <a:ln w="9525" cap="flat" cmpd="sng" algn="ctr">
            <a:solidFill>
              <a:schemeClr val="accent6"/>
            </a:solidFill>
            <a:prstDash val="lg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60" name="Flecha: pentágono 59">
            <a:extLst>
              <a:ext uri="{FF2B5EF4-FFF2-40B4-BE49-F238E27FC236}">
                <a16:creationId xmlns:a16="http://schemas.microsoft.com/office/drawing/2014/main" id="{423E2CE9-D4E6-17F2-166D-C73C3EDE5664}"/>
              </a:ext>
            </a:extLst>
          </p:cNvPr>
          <p:cNvSpPr/>
          <p:nvPr/>
        </p:nvSpPr>
        <p:spPr>
          <a:xfrm>
            <a:off x="835882" y="6317006"/>
            <a:ext cx="14283905" cy="1256626"/>
          </a:xfrm>
          <a:prstGeom prst="homePlate">
            <a:avLst/>
          </a:prstGeom>
          <a:solidFill>
            <a:srgbClr val="FFFF99">
              <a:alpha val="40000"/>
            </a:srgbClr>
          </a:solidFill>
          <a:ln>
            <a:solidFill>
              <a:srgbClr val="FFFF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dirty="0"/>
          </a:p>
        </p:txBody>
      </p:sp>
    </p:spTree>
    <p:extLst>
      <p:ext uri="{BB962C8B-B14F-4D97-AF65-F5344CB8AC3E}">
        <p14:creationId xmlns:p14="http://schemas.microsoft.com/office/powerpoint/2010/main" val="153617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8AB44675-44A9-6817-2FBB-67F94C1DA9A0}"/>
            </a:ext>
          </a:extLst>
        </p:cNvPr>
        <p:cNvGrpSpPr/>
        <p:nvPr/>
      </p:nvGrpSpPr>
      <p:grpSpPr>
        <a:xfrm>
          <a:off x="0" y="0"/>
          <a:ext cx="0" cy="0"/>
          <a:chOff x="0" y="0"/>
          <a:chExt cx="0" cy="0"/>
        </a:xfrm>
      </p:grpSpPr>
      <p:sp>
        <p:nvSpPr>
          <p:cNvPr id="28" name="Rettangolo con angoli arrotondati 210">
            <a:extLst>
              <a:ext uri="{FF2B5EF4-FFF2-40B4-BE49-F238E27FC236}">
                <a16:creationId xmlns:a16="http://schemas.microsoft.com/office/drawing/2014/main" id="{4A45C470-B0B9-865E-0300-920318590E8A}"/>
              </a:ext>
            </a:extLst>
          </p:cNvPr>
          <p:cNvSpPr/>
          <p:nvPr/>
        </p:nvSpPr>
        <p:spPr>
          <a:xfrm>
            <a:off x="429126" y="4173291"/>
            <a:ext cx="16957494" cy="3493591"/>
          </a:xfrm>
          <a:prstGeom prst="roundRect">
            <a:avLst/>
          </a:prstGeom>
          <a:solidFill>
            <a:srgbClr val="DCF3FE">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801" dirty="0"/>
          </a:p>
        </p:txBody>
      </p:sp>
      <p:sp>
        <p:nvSpPr>
          <p:cNvPr id="2" name="Título 1">
            <a:extLst>
              <a:ext uri="{FF2B5EF4-FFF2-40B4-BE49-F238E27FC236}">
                <a16:creationId xmlns:a16="http://schemas.microsoft.com/office/drawing/2014/main" id="{B6CDEF3F-576D-CAA6-BC7B-7941EFA36778}"/>
              </a:ext>
            </a:extLst>
          </p:cNvPr>
          <p:cNvSpPr>
            <a:spLocks noGrp="1"/>
          </p:cNvSpPr>
          <p:nvPr>
            <p:ph type="title"/>
          </p:nvPr>
        </p:nvSpPr>
        <p:spPr>
          <a:xfrm>
            <a:off x="1957389" y="283911"/>
            <a:ext cx="14275569" cy="1540833"/>
          </a:xfrm>
          <a:prstGeom prst="rect">
            <a:avLst/>
          </a:prstGeom>
        </p:spPr>
        <p:txBody>
          <a:bodyPr anchor="ctr"/>
          <a:lstStyle/>
          <a:p>
            <a:r>
              <a:rPr lang="es-ES" sz="4800" dirty="0">
                <a:solidFill>
                  <a:srgbClr val="2A734F"/>
                </a:solidFill>
                <a:ea typeface="Open Sans" panose="020B0606030504020204" pitchFamily="34" charset="0"/>
                <a:cs typeface="Open Sans" panose="020B0606030504020204" pitchFamily="34" charset="0"/>
              </a:rPr>
              <a:t>MOOC 1 - CASE STUDY 2</a:t>
            </a:r>
            <a:endParaRPr lang="es-ES" sz="4800" dirty="0"/>
          </a:p>
        </p:txBody>
      </p:sp>
      <p:sp>
        <p:nvSpPr>
          <p:cNvPr id="7" name="Marcador de número de diapositiva 6">
            <a:extLst>
              <a:ext uri="{FF2B5EF4-FFF2-40B4-BE49-F238E27FC236}">
                <a16:creationId xmlns:a16="http://schemas.microsoft.com/office/drawing/2014/main" id="{46F36593-8963-D0C6-3B90-20B6B411486B}"/>
              </a:ext>
            </a:extLst>
          </p:cNvPr>
          <p:cNvSpPr>
            <a:spLocks noGrp="1"/>
          </p:cNvSpPr>
          <p:nvPr>
            <p:ph type="sldNum" sz="quarter" idx="12"/>
          </p:nvPr>
        </p:nvSpPr>
        <p:spPr/>
        <p:txBody>
          <a:bodyPr/>
          <a:lstStyle/>
          <a:p>
            <a:fld id="{4D2C2D9E-9A3D-48B7-9D20-88A0BF5D47E1}" type="slidenum">
              <a:rPr lang="el-GR" sz="2400" b="1" smtClean="0"/>
              <a:pPr/>
              <a:t>13</a:t>
            </a:fld>
            <a:endParaRPr lang="el-GR" sz="2400" b="1" dirty="0"/>
          </a:p>
        </p:txBody>
      </p:sp>
      <p:pic>
        <p:nvPicPr>
          <p:cNvPr id="3" name="Imagen 20" descr="Texto&#10;&#10;Descripción generada automáticamente con confianza media">
            <a:extLst>
              <a:ext uri="{FF2B5EF4-FFF2-40B4-BE49-F238E27FC236}">
                <a16:creationId xmlns:a16="http://schemas.microsoft.com/office/drawing/2014/main" id="{ADEC8902-FF60-13F0-200D-13E6C8C93B9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49400" y="283911"/>
            <a:ext cx="3618403" cy="1278189"/>
          </a:xfrm>
          <a:prstGeom prst="rect">
            <a:avLst/>
          </a:prstGeom>
        </p:spPr>
      </p:pic>
      <p:sp>
        <p:nvSpPr>
          <p:cNvPr id="5" name="Título 14">
            <a:extLst>
              <a:ext uri="{FF2B5EF4-FFF2-40B4-BE49-F238E27FC236}">
                <a16:creationId xmlns:a16="http://schemas.microsoft.com/office/drawing/2014/main" id="{CBED1CE6-F25A-B8E0-35B8-1EEFFF5595F7}"/>
              </a:ext>
            </a:extLst>
          </p:cNvPr>
          <p:cNvSpPr txBox="1">
            <a:spLocks/>
          </p:cNvSpPr>
          <p:nvPr/>
        </p:nvSpPr>
        <p:spPr>
          <a:xfrm>
            <a:off x="429126" y="8968548"/>
            <a:ext cx="9448800" cy="398806"/>
          </a:xfrm>
          <a:prstGeom prst="rect">
            <a:avLst/>
          </a:prstGeom>
        </p:spPr>
        <p:txBody>
          <a:bodyPr>
            <a:noAutofit/>
          </a:bodyPr>
          <a:lstStyle>
            <a:lvl1pPr algn="ctr" defTabSz="914400" rtl="0" eaLnBrk="1" latinLnBrk="0" hangingPunct="1">
              <a:spcBef>
                <a:spcPct val="0"/>
              </a:spcBef>
              <a:buNone/>
              <a:defRPr sz="4400" b="0" i="0" kern="1200">
                <a:solidFill>
                  <a:schemeClr val="tx1"/>
                </a:solidFill>
                <a:latin typeface="Open Sans" panose="020B0606030504020204" pitchFamily="34" charset="0"/>
                <a:ea typeface="+mj-ea"/>
                <a:cs typeface="+mj-cs"/>
              </a:defRPr>
            </a:lvl1pPr>
          </a:lstStyle>
          <a:p>
            <a:pPr algn="l"/>
            <a:r>
              <a:rPr lang="es-ES" sz="1800" b="1" dirty="0">
                <a:latin typeface="Open Sans" panose="020B0606030504020204" pitchFamily="34" charset="0"/>
                <a:ea typeface="Open Sans" panose="020B0606030504020204" pitchFamily="34" charset="0"/>
                <a:cs typeface="Open Sans" panose="020B0606030504020204" pitchFamily="34" charset="0"/>
              </a:rPr>
              <a:t>MOOC 1:</a:t>
            </a:r>
            <a:r>
              <a:rPr lang="en-US" sz="1800" b="1" dirty="0">
                <a:latin typeface="Open Sans" panose="020B0606030504020204" pitchFamily="34" charset="0"/>
                <a:ea typeface="Open Sans" panose="020B0606030504020204" pitchFamily="34" charset="0"/>
                <a:cs typeface="Open Sans" panose="020B0606030504020204" pitchFamily="34" charset="0"/>
              </a:rPr>
              <a:t> Energy sustainability and municipal roadmaps </a:t>
            </a:r>
            <a:endParaRPr lang="es-ES" sz="1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11" name="CuadroTexto 22">
            <a:extLst>
              <a:ext uri="{FF2B5EF4-FFF2-40B4-BE49-F238E27FC236}">
                <a16:creationId xmlns:a16="http://schemas.microsoft.com/office/drawing/2014/main" id="{04C6043B-FD05-F30B-8C1A-3E49A22DB4A6}"/>
              </a:ext>
            </a:extLst>
          </p:cNvPr>
          <p:cNvSpPr txBox="1"/>
          <p:nvPr/>
        </p:nvSpPr>
        <p:spPr>
          <a:xfrm>
            <a:off x="685800" y="2398281"/>
            <a:ext cx="14554200" cy="584775"/>
          </a:xfrm>
          <a:prstGeom prst="rect">
            <a:avLst/>
          </a:prstGeom>
          <a:noFill/>
          <a:ln>
            <a:noFill/>
          </a:ln>
        </p:spPr>
        <p:txBody>
          <a:bodyPr wrap="square" rtlCol="0">
            <a:spAutoFit/>
          </a:bodyPr>
          <a:lstStyle/>
          <a:p>
            <a:r>
              <a:rPr lang="es-ES" sz="3200" b="1" dirty="0">
                <a:solidFill>
                  <a:srgbClr val="2A734F"/>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CREATE YOUR CASE STUDY</a:t>
            </a:r>
            <a:endParaRPr lang="en-GB" sz="3200" dirty="0">
              <a:solidFill>
                <a:srgbClr val="2A734F"/>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Marcador de contenido 3">
            <a:extLst>
              <a:ext uri="{FF2B5EF4-FFF2-40B4-BE49-F238E27FC236}">
                <a16:creationId xmlns:a16="http://schemas.microsoft.com/office/drawing/2014/main" id="{170DF1A5-FE51-3F85-1ED3-CEA0046428C6}"/>
              </a:ext>
            </a:extLst>
          </p:cNvPr>
          <p:cNvSpPr>
            <a:spLocks noGrp="1"/>
          </p:cNvSpPr>
          <p:nvPr>
            <p:ph sz="quarter" idx="14"/>
          </p:nvPr>
        </p:nvSpPr>
        <p:spPr>
          <a:xfrm>
            <a:off x="499815" y="3333285"/>
            <a:ext cx="17110883" cy="461666"/>
          </a:xfrm>
        </p:spPr>
        <p:txBody>
          <a:bodyPr/>
          <a:lstStyle/>
          <a:p>
            <a:pPr marL="0" indent="0" algn="just">
              <a:spcBef>
                <a:spcPts val="1800"/>
              </a:spcBef>
              <a:spcAft>
                <a:spcPts val="600"/>
              </a:spcAft>
              <a:buNone/>
            </a:pPr>
            <a:r>
              <a:rPr lang="es-ES" sz="2800" b="1" dirty="0"/>
              <a:t>1</a:t>
            </a:r>
            <a:r>
              <a:rPr lang="es-ES" sz="2800" dirty="0"/>
              <a:t>- </a:t>
            </a:r>
            <a:r>
              <a:rPr lang="es-ES" sz="2800" dirty="0" err="1"/>
              <a:t>Identification</a:t>
            </a:r>
            <a:r>
              <a:rPr lang="es-ES" sz="2800" dirty="0"/>
              <a:t> </a:t>
            </a:r>
            <a:r>
              <a:rPr lang="es-ES" sz="2800" dirty="0" err="1"/>
              <a:t>of</a:t>
            </a:r>
            <a:r>
              <a:rPr lang="es-ES" sz="2800" dirty="0"/>
              <a:t> local </a:t>
            </a:r>
            <a:r>
              <a:rPr lang="es-ES" sz="2800" dirty="0" err="1"/>
              <a:t>resources</a:t>
            </a:r>
            <a:r>
              <a:rPr lang="es-ES" sz="2800" dirty="0"/>
              <a:t>:</a:t>
            </a:r>
          </a:p>
          <a:p>
            <a:pPr marL="0" indent="0">
              <a:spcBef>
                <a:spcPts val="1800"/>
              </a:spcBef>
              <a:spcAft>
                <a:spcPts val="600"/>
              </a:spcAft>
              <a:buNone/>
            </a:pPr>
            <a:endParaRPr lang="es-ES" sz="2800" dirty="0"/>
          </a:p>
          <a:p>
            <a:pPr marL="0" indent="0" algn="just">
              <a:spcBef>
                <a:spcPts val="1800"/>
              </a:spcBef>
              <a:spcAft>
                <a:spcPts val="600"/>
              </a:spcAft>
              <a:buNone/>
            </a:pPr>
            <a:endParaRPr lang="es-ES" sz="2800" dirty="0"/>
          </a:p>
          <a:p>
            <a:pPr marL="0" indent="0" algn="just">
              <a:spcBef>
                <a:spcPts val="1800"/>
              </a:spcBef>
              <a:spcAft>
                <a:spcPts val="600"/>
              </a:spcAft>
              <a:buNone/>
            </a:pPr>
            <a:endParaRPr lang="es-ES" sz="2800" dirty="0"/>
          </a:p>
        </p:txBody>
      </p:sp>
      <p:sp>
        <p:nvSpPr>
          <p:cNvPr id="14" name="Rectángulo 13">
            <a:extLst>
              <a:ext uri="{FF2B5EF4-FFF2-40B4-BE49-F238E27FC236}">
                <a16:creationId xmlns:a16="http://schemas.microsoft.com/office/drawing/2014/main" id="{9CEDDBCC-38DD-4243-2558-174478A74808}"/>
              </a:ext>
            </a:extLst>
          </p:cNvPr>
          <p:cNvSpPr/>
          <p:nvPr/>
        </p:nvSpPr>
        <p:spPr>
          <a:xfrm>
            <a:off x="1790574" y="5020915"/>
            <a:ext cx="3808258" cy="644273"/>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Annual solar energy production (kWh)</a:t>
            </a:r>
            <a:endPar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
        <p:nvSpPr>
          <p:cNvPr id="15" name="Rectángulo 14">
            <a:extLst>
              <a:ext uri="{FF2B5EF4-FFF2-40B4-BE49-F238E27FC236}">
                <a16:creationId xmlns:a16="http://schemas.microsoft.com/office/drawing/2014/main" id="{10219F35-A886-96DF-667E-42332280B617}"/>
              </a:ext>
            </a:extLst>
          </p:cNvPr>
          <p:cNvSpPr/>
          <p:nvPr/>
        </p:nvSpPr>
        <p:spPr>
          <a:xfrm>
            <a:off x="5598833" y="5020914"/>
            <a:ext cx="2135341" cy="644273"/>
          </a:xfrm>
          <a:prstGeom prst="rect">
            <a:avLst/>
          </a:prstGeom>
          <a:no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XXXX</a:t>
            </a:r>
          </a:p>
        </p:txBody>
      </p:sp>
      <p:sp>
        <p:nvSpPr>
          <p:cNvPr id="16" name="Rectángulo 15">
            <a:extLst>
              <a:ext uri="{FF2B5EF4-FFF2-40B4-BE49-F238E27FC236}">
                <a16:creationId xmlns:a16="http://schemas.microsoft.com/office/drawing/2014/main" id="{17B7A090-0112-4129-E7C6-F2A5F183223F}"/>
              </a:ext>
            </a:extLst>
          </p:cNvPr>
          <p:cNvSpPr/>
          <p:nvPr/>
        </p:nvSpPr>
        <p:spPr>
          <a:xfrm>
            <a:off x="1790574" y="6506740"/>
            <a:ext cx="3808258" cy="644273"/>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Annual wind energy production (GWh)</a:t>
            </a:r>
            <a:endPar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
        <p:nvSpPr>
          <p:cNvPr id="17" name="Rectángulo 16">
            <a:extLst>
              <a:ext uri="{FF2B5EF4-FFF2-40B4-BE49-F238E27FC236}">
                <a16:creationId xmlns:a16="http://schemas.microsoft.com/office/drawing/2014/main" id="{21AAAD77-4939-9ECF-876D-E7D56C690DBC}"/>
              </a:ext>
            </a:extLst>
          </p:cNvPr>
          <p:cNvSpPr/>
          <p:nvPr/>
        </p:nvSpPr>
        <p:spPr>
          <a:xfrm>
            <a:off x="5598833" y="6506740"/>
            <a:ext cx="2135341" cy="644273"/>
          </a:xfrm>
          <a:prstGeom prst="rect">
            <a:avLst/>
          </a:prstGeom>
          <a:no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XXXX</a:t>
            </a:r>
          </a:p>
        </p:txBody>
      </p:sp>
      <p:sp>
        <p:nvSpPr>
          <p:cNvPr id="18" name="Rectángulo 17">
            <a:extLst>
              <a:ext uri="{FF2B5EF4-FFF2-40B4-BE49-F238E27FC236}">
                <a16:creationId xmlns:a16="http://schemas.microsoft.com/office/drawing/2014/main" id="{D8058B88-2EAD-6947-0C82-93B9905CACAE}"/>
              </a:ext>
            </a:extLst>
          </p:cNvPr>
          <p:cNvSpPr/>
          <p:nvPr/>
        </p:nvSpPr>
        <p:spPr>
          <a:xfrm>
            <a:off x="9058216" y="5020914"/>
            <a:ext cx="3808258" cy="644273"/>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Biomass</a:t>
            </a:r>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a:t>
            </a:r>
            <a:r>
              <a:rPr lang="es-ES" b="1"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production</a:t>
            </a:r>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(PJ)</a:t>
            </a:r>
          </a:p>
        </p:txBody>
      </p:sp>
      <p:sp>
        <p:nvSpPr>
          <p:cNvPr id="19" name="Rectángulo 18">
            <a:extLst>
              <a:ext uri="{FF2B5EF4-FFF2-40B4-BE49-F238E27FC236}">
                <a16:creationId xmlns:a16="http://schemas.microsoft.com/office/drawing/2014/main" id="{7DD57F76-8847-C137-E28D-715DDFF1CE96}"/>
              </a:ext>
            </a:extLst>
          </p:cNvPr>
          <p:cNvSpPr/>
          <p:nvPr/>
        </p:nvSpPr>
        <p:spPr>
          <a:xfrm>
            <a:off x="9055257" y="6503818"/>
            <a:ext cx="3808258" cy="644273"/>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Geothermal</a:t>
            </a:r>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a:t>
            </a:r>
            <a:r>
              <a:rPr lang="es-ES" b="1"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resources</a:t>
            </a:r>
            <a:endPar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
        <p:nvSpPr>
          <p:cNvPr id="20" name="Rectángulo 19">
            <a:extLst>
              <a:ext uri="{FF2B5EF4-FFF2-40B4-BE49-F238E27FC236}">
                <a16:creationId xmlns:a16="http://schemas.microsoft.com/office/drawing/2014/main" id="{A7E7307B-0A31-B6B0-10BC-6AAFBB44D1AB}"/>
              </a:ext>
            </a:extLst>
          </p:cNvPr>
          <p:cNvSpPr/>
          <p:nvPr/>
        </p:nvSpPr>
        <p:spPr>
          <a:xfrm>
            <a:off x="12866474" y="5020914"/>
            <a:ext cx="2135341" cy="644273"/>
          </a:xfrm>
          <a:prstGeom prst="rect">
            <a:avLst/>
          </a:prstGeom>
          <a:no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XXXX</a:t>
            </a:r>
          </a:p>
        </p:txBody>
      </p:sp>
      <p:sp>
        <p:nvSpPr>
          <p:cNvPr id="21" name="Rectángulo 20">
            <a:extLst>
              <a:ext uri="{FF2B5EF4-FFF2-40B4-BE49-F238E27FC236}">
                <a16:creationId xmlns:a16="http://schemas.microsoft.com/office/drawing/2014/main" id="{58C91BFF-ECEF-126B-28FE-35E630F671D5}"/>
              </a:ext>
            </a:extLst>
          </p:cNvPr>
          <p:cNvSpPr/>
          <p:nvPr/>
        </p:nvSpPr>
        <p:spPr>
          <a:xfrm>
            <a:off x="12888915" y="6503818"/>
            <a:ext cx="2135341" cy="644273"/>
          </a:xfrm>
          <a:prstGeom prst="rect">
            <a:avLst/>
          </a:prstGeom>
          <a:no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XXXX</a:t>
            </a:r>
          </a:p>
        </p:txBody>
      </p:sp>
      <p:sp>
        <p:nvSpPr>
          <p:cNvPr id="22" name="CuadroTexto 21">
            <a:extLst>
              <a:ext uri="{FF2B5EF4-FFF2-40B4-BE49-F238E27FC236}">
                <a16:creationId xmlns:a16="http://schemas.microsoft.com/office/drawing/2014/main" id="{3B851276-EFC8-4DCA-19A5-3FF5D3CF87E7}"/>
              </a:ext>
            </a:extLst>
          </p:cNvPr>
          <p:cNvSpPr txBox="1"/>
          <p:nvPr/>
        </p:nvSpPr>
        <p:spPr>
          <a:xfrm>
            <a:off x="2365399" y="4340442"/>
            <a:ext cx="4881013" cy="523220"/>
          </a:xfrm>
          <a:prstGeom prst="rect">
            <a:avLst/>
          </a:prstGeom>
          <a:noFill/>
        </p:spPr>
        <p:txBody>
          <a:bodyPr wrap="square" rtlCol="0">
            <a:spAutoFit/>
          </a:bodyPr>
          <a:lstStyle/>
          <a:p>
            <a:pPr algn="ctr"/>
            <a:r>
              <a:rPr lang="es-ES" sz="2800" b="1" dirty="0">
                <a:solidFill>
                  <a:srgbClr val="00AC97"/>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ENERGY PRODUCTION </a:t>
            </a:r>
            <a:endParaRPr lang="es-ES" sz="4000" b="1" dirty="0">
              <a:solidFill>
                <a:srgbClr val="00AC97"/>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
        <p:nvSpPr>
          <p:cNvPr id="23" name="CuadroTexto 22">
            <a:extLst>
              <a:ext uri="{FF2B5EF4-FFF2-40B4-BE49-F238E27FC236}">
                <a16:creationId xmlns:a16="http://schemas.microsoft.com/office/drawing/2014/main" id="{31ECE6C8-193A-C103-475F-8D7DDC0E7456}"/>
              </a:ext>
            </a:extLst>
          </p:cNvPr>
          <p:cNvSpPr txBox="1"/>
          <p:nvPr/>
        </p:nvSpPr>
        <p:spPr>
          <a:xfrm>
            <a:off x="8907873" y="4340442"/>
            <a:ext cx="6481739" cy="523220"/>
          </a:xfrm>
          <a:prstGeom prst="rect">
            <a:avLst/>
          </a:prstGeom>
          <a:noFill/>
        </p:spPr>
        <p:txBody>
          <a:bodyPr wrap="square" rtlCol="0">
            <a:spAutoFit/>
          </a:bodyPr>
          <a:lstStyle/>
          <a:p>
            <a:pPr algn="ctr"/>
            <a:r>
              <a:rPr lang="es-ES" sz="2800" b="1" dirty="0">
                <a:solidFill>
                  <a:srgbClr val="00AC97"/>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COOLING/HEATING PRODUCTION</a:t>
            </a:r>
            <a:endParaRPr lang="es-ES" sz="4000" b="1" dirty="0">
              <a:solidFill>
                <a:srgbClr val="00AC97"/>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24" name="Gráfico 23" descr="Termómetro con relleno sólido">
            <a:extLst>
              <a:ext uri="{FF2B5EF4-FFF2-40B4-BE49-F238E27FC236}">
                <a16:creationId xmlns:a16="http://schemas.microsoft.com/office/drawing/2014/main" id="{05A10AEC-4934-D310-6498-29399568B98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5180596" y="6503818"/>
            <a:ext cx="644272" cy="644272"/>
          </a:xfrm>
          <a:prstGeom prst="rect">
            <a:avLst/>
          </a:prstGeom>
        </p:spPr>
      </p:pic>
      <p:pic>
        <p:nvPicPr>
          <p:cNvPr id="25" name="Gráfico 24" descr="Tocón de árbol con relleno sólido">
            <a:extLst>
              <a:ext uri="{FF2B5EF4-FFF2-40B4-BE49-F238E27FC236}">
                <a16:creationId xmlns:a16="http://schemas.microsoft.com/office/drawing/2014/main" id="{DD0EDCEF-29C0-46A5-47F4-F0528F590EC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5130156" y="4960173"/>
            <a:ext cx="745153" cy="745153"/>
          </a:xfrm>
          <a:prstGeom prst="rect">
            <a:avLst/>
          </a:prstGeom>
        </p:spPr>
      </p:pic>
      <p:pic>
        <p:nvPicPr>
          <p:cNvPr id="26" name="Gráfico 25" descr="Turbinas de viento con relleno sólido">
            <a:extLst>
              <a:ext uri="{FF2B5EF4-FFF2-40B4-BE49-F238E27FC236}">
                <a16:creationId xmlns:a16="http://schemas.microsoft.com/office/drawing/2014/main" id="{9687F0B4-5793-D594-C682-0A686EA1BFA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885924" y="6474408"/>
            <a:ext cx="673682" cy="673682"/>
          </a:xfrm>
          <a:prstGeom prst="rect">
            <a:avLst/>
          </a:prstGeom>
        </p:spPr>
      </p:pic>
      <p:pic>
        <p:nvPicPr>
          <p:cNvPr id="27" name="Gráfico 26" descr="Paneles solares con relleno sólido">
            <a:extLst>
              <a:ext uri="{FF2B5EF4-FFF2-40B4-BE49-F238E27FC236}">
                <a16:creationId xmlns:a16="http://schemas.microsoft.com/office/drawing/2014/main" id="{A94C65E0-1213-8734-D550-837AB5D98ACC}"/>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811948" y="5013084"/>
            <a:ext cx="659931" cy="659931"/>
          </a:xfrm>
          <a:prstGeom prst="rect">
            <a:avLst/>
          </a:prstGeom>
        </p:spPr>
      </p:pic>
    </p:spTree>
    <p:extLst>
      <p:ext uri="{BB962C8B-B14F-4D97-AF65-F5344CB8AC3E}">
        <p14:creationId xmlns:p14="http://schemas.microsoft.com/office/powerpoint/2010/main" val="3882513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3531E710-6435-17BB-828C-0A66E76FE44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54171FD1-F379-2F20-6487-555B42CBFEBF}"/>
              </a:ext>
            </a:extLst>
          </p:cNvPr>
          <p:cNvSpPr>
            <a:spLocks noGrp="1"/>
          </p:cNvSpPr>
          <p:nvPr>
            <p:ph type="title"/>
          </p:nvPr>
        </p:nvSpPr>
        <p:spPr>
          <a:xfrm>
            <a:off x="1957389" y="283911"/>
            <a:ext cx="14275569" cy="1540833"/>
          </a:xfrm>
          <a:prstGeom prst="rect">
            <a:avLst/>
          </a:prstGeom>
        </p:spPr>
        <p:txBody>
          <a:bodyPr anchor="ctr"/>
          <a:lstStyle/>
          <a:p>
            <a:r>
              <a:rPr lang="es-ES" sz="4800" dirty="0">
                <a:solidFill>
                  <a:srgbClr val="2A734F"/>
                </a:solidFill>
                <a:ea typeface="Open Sans" panose="020B0606030504020204" pitchFamily="34" charset="0"/>
                <a:cs typeface="Open Sans" panose="020B0606030504020204" pitchFamily="34" charset="0"/>
              </a:rPr>
              <a:t>MOOC 1 - CASE STUDY 2</a:t>
            </a:r>
            <a:endParaRPr lang="es-ES" sz="4800" dirty="0"/>
          </a:p>
        </p:txBody>
      </p:sp>
      <p:sp>
        <p:nvSpPr>
          <p:cNvPr id="7" name="Marcador de número de diapositiva 6">
            <a:extLst>
              <a:ext uri="{FF2B5EF4-FFF2-40B4-BE49-F238E27FC236}">
                <a16:creationId xmlns:a16="http://schemas.microsoft.com/office/drawing/2014/main" id="{6EBD6BCD-D3CA-B657-4660-F68D284C748E}"/>
              </a:ext>
            </a:extLst>
          </p:cNvPr>
          <p:cNvSpPr>
            <a:spLocks noGrp="1"/>
          </p:cNvSpPr>
          <p:nvPr>
            <p:ph type="sldNum" sz="quarter" idx="12"/>
          </p:nvPr>
        </p:nvSpPr>
        <p:spPr/>
        <p:txBody>
          <a:bodyPr/>
          <a:lstStyle/>
          <a:p>
            <a:fld id="{4D2C2D9E-9A3D-48B7-9D20-88A0BF5D47E1}" type="slidenum">
              <a:rPr lang="el-GR" sz="2400" b="1" smtClean="0"/>
              <a:pPr/>
              <a:t>14</a:t>
            </a:fld>
            <a:endParaRPr lang="el-GR" sz="2400" b="1" dirty="0"/>
          </a:p>
        </p:txBody>
      </p:sp>
      <p:pic>
        <p:nvPicPr>
          <p:cNvPr id="3" name="Imagen 20" descr="Texto&#10;&#10;Descripción generada automáticamente con confianza media">
            <a:extLst>
              <a:ext uri="{FF2B5EF4-FFF2-40B4-BE49-F238E27FC236}">
                <a16:creationId xmlns:a16="http://schemas.microsoft.com/office/drawing/2014/main" id="{04464F2A-27DE-FE72-CBFF-49AF83A056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49400" y="283911"/>
            <a:ext cx="3618403" cy="1278189"/>
          </a:xfrm>
          <a:prstGeom prst="rect">
            <a:avLst/>
          </a:prstGeom>
        </p:spPr>
      </p:pic>
      <p:sp>
        <p:nvSpPr>
          <p:cNvPr id="5" name="Título 14">
            <a:extLst>
              <a:ext uri="{FF2B5EF4-FFF2-40B4-BE49-F238E27FC236}">
                <a16:creationId xmlns:a16="http://schemas.microsoft.com/office/drawing/2014/main" id="{F002630F-A939-83F3-39FA-48D6D69EF90C}"/>
              </a:ext>
            </a:extLst>
          </p:cNvPr>
          <p:cNvSpPr txBox="1">
            <a:spLocks/>
          </p:cNvSpPr>
          <p:nvPr/>
        </p:nvSpPr>
        <p:spPr>
          <a:xfrm>
            <a:off x="429126" y="8968548"/>
            <a:ext cx="9448800" cy="398806"/>
          </a:xfrm>
          <a:prstGeom prst="rect">
            <a:avLst/>
          </a:prstGeom>
        </p:spPr>
        <p:txBody>
          <a:bodyPr>
            <a:noAutofit/>
          </a:bodyPr>
          <a:lstStyle>
            <a:lvl1pPr algn="ctr" defTabSz="914400" rtl="0" eaLnBrk="1" latinLnBrk="0" hangingPunct="1">
              <a:spcBef>
                <a:spcPct val="0"/>
              </a:spcBef>
              <a:buNone/>
              <a:defRPr sz="4400" b="0" i="0" kern="1200">
                <a:solidFill>
                  <a:schemeClr val="tx1"/>
                </a:solidFill>
                <a:latin typeface="Open Sans" panose="020B0606030504020204" pitchFamily="34" charset="0"/>
                <a:ea typeface="+mj-ea"/>
                <a:cs typeface="+mj-cs"/>
              </a:defRPr>
            </a:lvl1pPr>
          </a:lstStyle>
          <a:p>
            <a:pPr algn="l"/>
            <a:r>
              <a:rPr lang="es-ES" sz="1800" b="1" dirty="0">
                <a:latin typeface="Open Sans" panose="020B0606030504020204" pitchFamily="34" charset="0"/>
                <a:ea typeface="Open Sans" panose="020B0606030504020204" pitchFamily="34" charset="0"/>
                <a:cs typeface="Open Sans" panose="020B0606030504020204" pitchFamily="34" charset="0"/>
              </a:rPr>
              <a:t>MOOC 1: </a:t>
            </a:r>
            <a:r>
              <a:rPr lang="en-US" sz="1800" b="1" dirty="0">
                <a:latin typeface="Open Sans" panose="020B0606030504020204" pitchFamily="34" charset="0"/>
                <a:ea typeface="Open Sans" panose="020B0606030504020204" pitchFamily="34" charset="0"/>
                <a:cs typeface="Open Sans" panose="020B0606030504020204" pitchFamily="34" charset="0"/>
              </a:rPr>
              <a:t>Energy sustainability and municipal roadmaps </a:t>
            </a:r>
            <a:endParaRPr lang="es-ES" sz="1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11" name="CuadroTexto 22">
            <a:extLst>
              <a:ext uri="{FF2B5EF4-FFF2-40B4-BE49-F238E27FC236}">
                <a16:creationId xmlns:a16="http://schemas.microsoft.com/office/drawing/2014/main" id="{A8F98D2D-5D4C-C5A9-3CAC-1A990BE82F95}"/>
              </a:ext>
            </a:extLst>
          </p:cNvPr>
          <p:cNvSpPr txBox="1"/>
          <p:nvPr/>
        </p:nvSpPr>
        <p:spPr>
          <a:xfrm>
            <a:off x="685800" y="2398281"/>
            <a:ext cx="14554200" cy="584775"/>
          </a:xfrm>
          <a:prstGeom prst="rect">
            <a:avLst/>
          </a:prstGeom>
          <a:noFill/>
          <a:ln>
            <a:noFill/>
          </a:ln>
        </p:spPr>
        <p:txBody>
          <a:bodyPr wrap="square" rtlCol="0">
            <a:spAutoFit/>
          </a:bodyPr>
          <a:lstStyle/>
          <a:p>
            <a:r>
              <a:rPr lang="es-ES" sz="3200" b="1" dirty="0">
                <a:solidFill>
                  <a:srgbClr val="2A734F"/>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CREATE YOUR CASE STUDY</a:t>
            </a:r>
            <a:endParaRPr lang="en-GB" sz="3200" dirty="0">
              <a:solidFill>
                <a:srgbClr val="2A734F"/>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Marcador de contenido 3">
            <a:extLst>
              <a:ext uri="{FF2B5EF4-FFF2-40B4-BE49-F238E27FC236}">
                <a16:creationId xmlns:a16="http://schemas.microsoft.com/office/drawing/2014/main" id="{73AE6C02-BF79-DE4B-D601-0820FDC53A76}"/>
              </a:ext>
            </a:extLst>
          </p:cNvPr>
          <p:cNvSpPr>
            <a:spLocks noGrp="1"/>
          </p:cNvSpPr>
          <p:nvPr>
            <p:ph sz="quarter" idx="14"/>
          </p:nvPr>
        </p:nvSpPr>
        <p:spPr>
          <a:xfrm>
            <a:off x="499815" y="3333285"/>
            <a:ext cx="17110883" cy="461666"/>
          </a:xfrm>
        </p:spPr>
        <p:txBody>
          <a:bodyPr/>
          <a:lstStyle/>
          <a:p>
            <a:pPr marL="0" indent="0" algn="just">
              <a:spcBef>
                <a:spcPts val="1800"/>
              </a:spcBef>
              <a:spcAft>
                <a:spcPts val="600"/>
              </a:spcAft>
              <a:buNone/>
            </a:pPr>
            <a:r>
              <a:rPr lang="es-ES" sz="2800" b="1" dirty="0"/>
              <a:t>2</a:t>
            </a:r>
            <a:r>
              <a:rPr lang="es-ES" sz="2800" dirty="0"/>
              <a:t>- </a:t>
            </a:r>
            <a:r>
              <a:rPr lang="es-ES" sz="2800" dirty="0" err="1"/>
              <a:t>Selected</a:t>
            </a:r>
            <a:r>
              <a:rPr lang="es-ES" sz="2800" dirty="0"/>
              <a:t> municipal </a:t>
            </a:r>
            <a:r>
              <a:rPr lang="es-ES" sz="2800" dirty="0" err="1"/>
              <a:t>measures</a:t>
            </a:r>
            <a:r>
              <a:rPr lang="es-ES" sz="2800" dirty="0"/>
              <a:t>:</a:t>
            </a:r>
          </a:p>
          <a:p>
            <a:pPr marL="0" indent="0">
              <a:spcBef>
                <a:spcPts val="1800"/>
              </a:spcBef>
              <a:spcAft>
                <a:spcPts val="600"/>
              </a:spcAft>
              <a:buNone/>
            </a:pPr>
            <a:endParaRPr lang="es-ES" sz="2800" dirty="0"/>
          </a:p>
          <a:p>
            <a:pPr marL="0" indent="0" algn="just">
              <a:spcBef>
                <a:spcPts val="1800"/>
              </a:spcBef>
              <a:spcAft>
                <a:spcPts val="600"/>
              </a:spcAft>
              <a:buNone/>
            </a:pPr>
            <a:endParaRPr lang="es-ES" sz="2800" dirty="0"/>
          </a:p>
          <a:p>
            <a:pPr marL="0" indent="0" algn="just">
              <a:spcBef>
                <a:spcPts val="1800"/>
              </a:spcBef>
              <a:spcAft>
                <a:spcPts val="600"/>
              </a:spcAft>
              <a:buNone/>
            </a:pPr>
            <a:endParaRPr lang="es-ES" sz="2800" dirty="0"/>
          </a:p>
        </p:txBody>
      </p:sp>
      <p:sp>
        <p:nvSpPr>
          <p:cNvPr id="4" name="Rettangolo con angoli arrotondati 210">
            <a:extLst>
              <a:ext uri="{FF2B5EF4-FFF2-40B4-BE49-F238E27FC236}">
                <a16:creationId xmlns:a16="http://schemas.microsoft.com/office/drawing/2014/main" id="{2E3E9A10-383A-F1EF-127F-05E34F043BA9}"/>
              </a:ext>
            </a:extLst>
          </p:cNvPr>
          <p:cNvSpPr/>
          <p:nvPr/>
        </p:nvSpPr>
        <p:spPr>
          <a:xfrm>
            <a:off x="1676401" y="4145180"/>
            <a:ext cx="14782800" cy="4592219"/>
          </a:xfrm>
          <a:prstGeom prst="roundRect">
            <a:avLst/>
          </a:prstGeom>
          <a:solidFill>
            <a:srgbClr val="DCF3FE">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801" dirty="0"/>
          </a:p>
        </p:txBody>
      </p:sp>
      <p:graphicFrame>
        <p:nvGraphicFramePr>
          <p:cNvPr id="6" name="Table 9">
            <a:extLst>
              <a:ext uri="{FF2B5EF4-FFF2-40B4-BE49-F238E27FC236}">
                <a16:creationId xmlns:a16="http://schemas.microsoft.com/office/drawing/2014/main" id="{DF7D2AB7-B5DA-A1F5-F743-578574957968}"/>
              </a:ext>
            </a:extLst>
          </p:cNvPr>
          <p:cNvGraphicFramePr>
            <a:graphicFrameLocks noGrp="1"/>
          </p:cNvGraphicFramePr>
          <p:nvPr>
            <p:extLst>
              <p:ext uri="{D42A27DB-BD31-4B8C-83A1-F6EECF244321}">
                <p14:modId xmlns:p14="http://schemas.microsoft.com/office/powerpoint/2010/main" val="2811134617"/>
              </p:ext>
            </p:extLst>
          </p:nvPr>
        </p:nvGraphicFramePr>
        <p:xfrm>
          <a:off x="2286000" y="4352015"/>
          <a:ext cx="13080046" cy="4261634"/>
        </p:xfrm>
        <a:graphic>
          <a:graphicData uri="http://schemas.openxmlformats.org/drawingml/2006/table">
            <a:tbl>
              <a:tblPr firstRow="1" firstCol="1" bandRow="1">
                <a:tableStyleId>{C083E6E3-FA7D-4D7B-A595-EF9225AFEA82}</a:tableStyleId>
              </a:tblPr>
              <a:tblGrid>
                <a:gridCol w="838200">
                  <a:extLst>
                    <a:ext uri="{9D8B030D-6E8A-4147-A177-3AD203B41FA5}">
                      <a16:colId xmlns:a16="http://schemas.microsoft.com/office/drawing/2014/main" val="4104853269"/>
                    </a:ext>
                  </a:extLst>
                </a:gridCol>
                <a:gridCol w="12241846">
                  <a:extLst>
                    <a:ext uri="{9D8B030D-6E8A-4147-A177-3AD203B41FA5}">
                      <a16:colId xmlns:a16="http://schemas.microsoft.com/office/drawing/2014/main" val="4108011095"/>
                    </a:ext>
                  </a:extLst>
                </a:gridCol>
              </a:tblGrid>
              <a:tr h="466239">
                <a:tc>
                  <a:txBody>
                    <a:bodyPr/>
                    <a:lstStyle/>
                    <a:p>
                      <a:pPr marL="0" algn="ctr" defTabSz="914400" rtl="0" eaLnBrk="1" latinLnBrk="0" hangingPunct="1">
                        <a:lnSpc>
                          <a:spcPct val="107000"/>
                        </a:lnSpc>
                        <a:spcAft>
                          <a:spcPts val="800"/>
                        </a:spcAft>
                      </a:pPr>
                      <a:endParaRPr lang="en-GB" sz="3600" b="1" kern="1200" dirty="0">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marL="0" algn="ctr" defTabSz="914400" rtl="0" eaLnBrk="1" latinLnBrk="0" hangingPunct="1">
                        <a:lnSpc>
                          <a:spcPct val="107000"/>
                        </a:lnSpc>
                        <a:spcAft>
                          <a:spcPts val="800"/>
                        </a:spcAft>
                      </a:pPr>
                      <a:r>
                        <a:rPr lang="es-ES" sz="3600" b="1" kern="1200" dirty="0">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MEASUREMENTS</a:t>
                      </a:r>
                      <a:endParaRPr lang="en-GB" sz="3600" b="1" kern="1200" dirty="0">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1747918722"/>
                  </a:ext>
                </a:extLst>
              </a:tr>
              <a:tr h="421471">
                <a:tc>
                  <a:txBody>
                    <a:bodyPr/>
                    <a:lstStyle/>
                    <a:p>
                      <a:pPr algn="ctr">
                        <a:lnSpc>
                          <a:spcPct val="107000"/>
                        </a:lnSpc>
                        <a:spcAft>
                          <a:spcPts val="800"/>
                        </a:spcAft>
                      </a:pPr>
                      <a:r>
                        <a:rPr lang="es-ES" sz="20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1</a:t>
                      </a:r>
                    </a:p>
                  </a:txBody>
                  <a:tcPr marL="68580" marR="68580" marT="0" marB="0" anchor="ctr"/>
                </a:tc>
                <a:tc>
                  <a:txBody>
                    <a:bodyPr/>
                    <a:lstStyle/>
                    <a:p>
                      <a:pPr algn="l">
                        <a:lnSpc>
                          <a:spcPct val="107000"/>
                        </a:lnSpc>
                        <a:spcAft>
                          <a:spcPts val="800"/>
                        </a:spcAft>
                      </a:pPr>
                      <a:endParaRPr lang="es-ES" sz="20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2614698509"/>
                  </a:ext>
                </a:extLst>
              </a:tr>
              <a:tr h="697714">
                <a:tc>
                  <a:txBody>
                    <a:bodyPr/>
                    <a:lstStyle/>
                    <a:p>
                      <a:pPr algn="ctr">
                        <a:lnSpc>
                          <a:spcPct val="107000"/>
                        </a:lnSpc>
                        <a:spcAft>
                          <a:spcPts val="800"/>
                        </a:spcAft>
                      </a:pPr>
                      <a:r>
                        <a:rPr lang="es-ES" sz="20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2</a:t>
                      </a:r>
                    </a:p>
                  </a:txBody>
                  <a:tcPr marL="68580" marR="68580" marT="0" marB="0" anchor="ctr"/>
                </a:tc>
                <a:tc>
                  <a:txBody>
                    <a:bodyPr/>
                    <a:lstStyle/>
                    <a:p>
                      <a:pPr algn="l">
                        <a:lnSpc>
                          <a:spcPct val="107000"/>
                        </a:lnSpc>
                        <a:spcAft>
                          <a:spcPts val="800"/>
                        </a:spcAft>
                      </a:pPr>
                      <a:endParaRPr lang="es-ES" sz="20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276750195"/>
                  </a:ext>
                </a:extLst>
              </a:tr>
              <a:tr h="375707">
                <a:tc>
                  <a:txBody>
                    <a:bodyPr/>
                    <a:lstStyle/>
                    <a:p>
                      <a:pPr algn="ctr">
                        <a:lnSpc>
                          <a:spcPct val="107000"/>
                        </a:lnSpc>
                        <a:spcAft>
                          <a:spcPts val="800"/>
                        </a:spcAft>
                      </a:pPr>
                      <a:r>
                        <a:rPr lang="en-GB"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3</a:t>
                      </a:r>
                    </a:p>
                  </a:txBody>
                  <a:tcPr marL="68580" marR="68580" marT="0" marB="0" anchor="ctr"/>
                </a:tc>
                <a:tc>
                  <a:txBody>
                    <a:bodyPr/>
                    <a:lstStyle/>
                    <a:p>
                      <a:pPr algn="l">
                        <a:lnSpc>
                          <a:spcPct val="107000"/>
                        </a:lnSpc>
                        <a:spcAft>
                          <a:spcPts val="800"/>
                        </a:spcAft>
                      </a:pPr>
                      <a:endParaRPr lang="en-GB"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4127304269"/>
                  </a:ext>
                </a:extLst>
              </a:tr>
              <a:tr h="441690">
                <a:tc>
                  <a:txBody>
                    <a:bodyPr/>
                    <a:lstStyle/>
                    <a:p>
                      <a:pPr algn="ctr">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4</a:t>
                      </a:r>
                    </a:p>
                  </a:txBody>
                  <a:tcPr marL="68580" marR="68580" marT="0" marB="0" anchor="ctr"/>
                </a:tc>
                <a:tc>
                  <a:txBody>
                    <a:bodyPr/>
                    <a:lstStyle/>
                    <a:p>
                      <a:pPr algn="l">
                        <a:lnSpc>
                          <a:spcPct val="107000"/>
                        </a:lnSpc>
                        <a:spcAft>
                          <a:spcPts val="800"/>
                        </a:spcAft>
                      </a:pPr>
                      <a:endPar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985973740"/>
                  </a:ext>
                </a:extLst>
              </a:tr>
              <a:tr h="441690">
                <a:tc>
                  <a:txBody>
                    <a:bodyPr/>
                    <a:lstStyle/>
                    <a:p>
                      <a:pPr algn="ctr">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5</a:t>
                      </a:r>
                    </a:p>
                  </a:txBody>
                  <a:tcPr marL="68580" marR="68580" marT="0" marB="0" anchor="ctr"/>
                </a:tc>
                <a:tc>
                  <a:txBody>
                    <a:bodyPr/>
                    <a:lstStyle/>
                    <a:p>
                      <a:pPr algn="l">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p>
                  </a:txBody>
                  <a:tcPr marL="68580" marR="68580" marT="0" marB="0" anchor="ctr"/>
                </a:tc>
                <a:extLst>
                  <a:ext uri="{0D108BD9-81ED-4DB2-BD59-A6C34878D82A}">
                    <a16:rowId xmlns:a16="http://schemas.microsoft.com/office/drawing/2014/main" val="2445449327"/>
                  </a:ext>
                </a:extLst>
              </a:tr>
              <a:tr h="441690">
                <a:tc>
                  <a:txBody>
                    <a:bodyPr/>
                    <a:lstStyle/>
                    <a:p>
                      <a:pPr algn="ctr">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6</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s-ES" sz="2000" b="0" i="0" u="none" strike="noStrike" kern="1200" cap="none" spc="0" normalizeH="0" baseline="0" noProof="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rPr>
                        <a:t>…</a:t>
                      </a:r>
                      <a:endParaRPr kumimoji="0" lang="es-ES" sz="20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2103920378"/>
                  </a:ext>
                </a:extLst>
              </a:tr>
              <a:tr h="441690">
                <a:tc>
                  <a:txBody>
                    <a:bodyPr/>
                    <a:lstStyle/>
                    <a:p>
                      <a:pPr algn="ctr">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7</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s-ES" sz="2000" b="0" i="0" u="none" strike="noStrike" kern="1200" cap="none" spc="0" normalizeH="0" baseline="0" noProof="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rPr>
                        <a:t>…</a:t>
                      </a:r>
                      <a:endParaRPr kumimoji="0" lang="es-ES" sz="20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4154106656"/>
                  </a:ext>
                </a:extLst>
              </a:tr>
              <a:tr h="441690">
                <a:tc>
                  <a:txBody>
                    <a:bodyPr/>
                    <a:lstStyle/>
                    <a:p>
                      <a:pPr algn="ctr">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8</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s-ES" sz="20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rPr>
                        <a:t>…</a:t>
                      </a:r>
                    </a:p>
                  </a:txBody>
                  <a:tcPr marL="68580" marR="68580" marT="0" marB="0" anchor="ctr"/>
                </a:tc>
                <a:extLst>
                  <a:ext uri="{0D108BD9-81ED-4DB2-BD59-A6C34878D82A}">
                    <a16:rowId xmlns:a16="http://schemas.microsoft.com/office/drawing/2014/main" val="3087212367"/>
                  </a:ext>
                </a:extLst>
              </a:tr>
            </a:tbl>
          </a:graphicData>
        </a:graphic>
      </p:graphicFrame>
    </p:spTree>
    <p:extLst>
      <p:ext uri="{BB962C8B-B14F-4D97-AF65-F5344CB8AC3E}">
        <p14:creationId xmlns:p14="http://schemas.microsoft.com/office/powerpoint/2010/main" val="3081444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BF58C966-F572-F699-B191-1BD2C8A8F948}"/>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F37EDB6D-0B46-A713-24D7-075EAAE94820}"/>
              </a:ext>
            </a:extLst>
          </p:cNvPr>
          <p:cNvSpPr>
            <a:spLocks noGrp="1"/>
          </p:cNvSpPr>
          <p:nvPr>
            <p:ph type="title"/>
          </p:nvPr>
        </p:nvSpPr>
        <p:spPr>
          <a:xfrm>
            <a:off x="1957389" y="283911"/>
            <a:ext cx="14275569" cy="1540833"/>
          </a:xfrm>
          <a:prstGeom prst="rect">
            <a:avLst/>
          </a:prstGeom>
        </p:spPr>
        <p:txBody>
          <a:bodyPr anchor="ctr"/>
          <a:lstStyle/>
          <a:p>
            <a:r>
              <a:rPr lang="es-ES" sz="4800" dirty="0">
                <a:solidFill>
                  <a:srgbClr val="2A734F"/>
                </a:solidFill>
                <a:ea typeface="Open Sans" panose="020B0606030504020204" pitchFamily="34" charset="0"/>
                <a:cs typeface="Open Sans" panose="020B0606030504020204" pitchFamily="34" charset="0"/>
              </a:rPr>
              <a:t>MOOC 1 - CASE STUDY 2</a:t>
            </a:r>
            <a:endParaRPr lang="es-ES" sz="4800" dirty="0"/>
          </a:p>
        </p:txBody>
      </p:sp>
      <p:sp>
        <p:nvSpPr>
          <p:cNvPr id="7" name="Marcador de número de diapositiva 6">
            <a:extLst>
              <a:ext uri="{FF2B5EF4-FFF2-40B4-BE49-F238E27FC236}">
                <a16:creationId xmlns:a16="http://schemas.microsoft.com/office/drawing/2014/main" id="{15EC5089-D38C-E70D-8DE7-36D6809A1025}"/>
              </a:ext>
            </a:extLst>
          </p:cNvPr>
          <p:cNvSpPr>
            <a:spLocks noGrp="1"/>
          </p:cNvSpPr>
          <p:nvPr>
            <p:ph type="sldNum" sz="quarter" idx="12"/>
          </p:nvPr>
        </p:nvSpPr>
        <p:spPr/>
        <p:txBody>
          <a:bodyPr/>
          <a:lstStyle/>
          <a:p>
            <a:fld id="{4D2C2D9E-9A3D-48B7-9D20-88A0BF5D47E1}" type="slidenum">
              <a:rPr lang="el-GR" sz="2400" b="1" smtClean="0"/>
              <a:pPr/>
              <a:t>15</a:t>
            </a:fld>
            <a:endParaRPr lang="el-GR" sz="2400" b="1" dirty="0"/>
          </a:p>
        </p:txBody>
      </p:sp>
      <p:pic>
        <p:nvPicPr>
          <p:cNvPr id="3" name="Imagen 20" descr="Texto&#10;&#10;Descripción generada automáticamente con confianza media">
            <a:extLst>
              <a:ext uri="{FF2B5EF4-FFF2-40B4-BE49-F238E27FC236}">
                <a16:creationId xmlns:a16="http://schemas.microsoft.com/office/drawing/2014/main" id="{9604532E-BDCA-9A93-3B56-D6A092A02D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49400" y="283911"/>
            <a:ext cx="3618403" cy="1278189"/>
          </a:xfrm>
          <a:prstGeom prst="rect">
            <a:avLst/>
          </a:prstGeom>
        </p:spPr>
      </p:pic>
      <p:sp>
        <p:nvSpPr>
          <p:cNvPr id="5" name="Título 14">
            <a:extLst>
              <a:ext uri="{FF2B5EF4-FFF2-40B4-BE49-F238E27FC236}">
                <a16:creationId xmlns:a16="http://schemas.microsoft.com/office/drawing/2014/main" id="{C93FEBFC-8B97-9CBB-CDDE-219DA247DC40}"/>
              </a:ext>
            </a:extLst>
          </p:cNvPr>
          <p:cNvSpPr txBox="1">
            <a:spLocks/>
          </p:cNvSpPr>
          <p:nvPr/>
        </p:nvSpPr>
        <p:spPr>
          <a:xfrm>
            <a:off x="429126" y="8968548"/>
            <a:ext cx="9448800" cy="398806"/>
          </a:xfrm>
          <a:prstGeom prst="rect">
            <a:avLst/>
          </a:prstGeom>
        </p:spPr>
        <p:txBody>
          <a:bodyPr>
            <a:noAutofit/>
          </a:bodyPr>
          <a:lstStyle>
            <a:lvl1pPr algn="ctr" defTabSz="914400" rtl="0" eaLnBrk="1" latinLnBrk="0" hangingPunct="1">
              <a:spcBef>
                <a:spcPct val="0"/>
              </a:spcBef>
              <a:buNone/>
              <a:defRPr sz="4400" b="0" i="0" kern="1200">
                <a:solidFill>
                  <a:schemeClr val="tx1"/>
                </a:solidFill>
                <a:latin typeface="Open Sans" panose="020B0606030504020204" pitchFamily="34" charset="0"/>
                <a:ea typeface="+mj-ea"/>
                <a:cs typeface="+mj-cs"/>
              </a:defRPr>
            </a:lvl1pPr>
          </a:lstStyle>
          <a:p>
            <a:pPr algn="l"/>
            <a:r>
              <a:rPr lang="es-ES" sz="1800" b="1" dirty="0">
                <a:latin typeface="Open Sans" panose="020B0606030504020204" pitchFamily="34" charset="0"/>
                <a:ea typeface="Open Sans" panose="020B0606030504020204" pitchFamily="34" charset="0"/>
                <a:cs typeface="Open Sans" panose="020B0606030504020204" pitchFamily="34" charset="0"/>
              </a:rPr>
              <a:t>MOOC 1:</a:t>
            </a:r>
            <a:r>
              <a:rPr lang="en-US" sz="1800" b="1" dirty="0">
                <a:latin typeface="Open Sans" panose="020B0606030504020204" pitchFamily="34" charset="0"/>
                <a:ea typeface="Open Sans" panose="020B0606030504020204" pitchFamily="34" charset="0"/>
                <a:cs typeface="Open Sans" panose="020B0606030504020204" pitchFamily="34" charset="0"/>
              </a:rPr>
              <a:t> Energy sustainability and municipal roadmaps </a:t>
            </a:r>
            <a:endParaRPr lang="es-ES" sz="1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11" name="CuadroTexto 22">
            <a:extLst>
              <a:ext uri="{FF2B5EF4-FFF2-40B4-BE49-F238E27FC236}">
                <a16:creationId xmlns:a16="http://schemas.microsoft.com/office/drawing/2014/main" id="{F3CF113C-ED34-5DC4-ACBA-2269F57F029F}"/>
              </a:ext>
            </a:extLst>
          </p:cNvPr>
          <p:cNvSpPr txBox="1"/>
          <p:nvPr/>
        </p:nvSpPr>
        <p:spPr>
          <a:xfrm>
            <a:off x="685800" y="2398281"/>
            <a:ext cx="14554200" cy="584775"/>
          </a:xfrm>
          <a:prstGeom prst="rect">
            <a:avLst/>
          </a:prstGeom>
          <a:noFill/>
          <a:ln>
            <a:noFill/>
          </a:ln>
        </p:spPr>
        <p:txBody>
          <a:bodyPr wrap="square" rtlCol="0">
            <a:spAutoFit/>
          </a:bodyPr>
          <a:lstStyle/>
          <a:p>
            <a:r>
              <a:rPr lang="es-ES" sz="3200" b="1" dirty="0">
                <a:solidFill>
                  <a:srgbClr val="2A734F"/>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CREATE YOUR CASE STUDY</a:t>
            </a:r>
            <a:endParaRPr lang="en-GB" sz="3200" dirty="0">
              <a:solidFill>
                <a:srgbClr val="2A734F"/>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Marcador de contenido 3">
            <a:extLst>
              <a:ext uri="{FF2B5EF4-FFF2-40B4-BE49-F238E27FC236}">
                <a16:creationId xmlns:a16="http://schemas.microsoft.com/office/drawing/2014/main" id="{C51752A6-B2CB-045F-ABC9-A181118E390F}"/>
              </a:ext>
            </a:extLst>
          </p:cNvPr>
          <p:cNvSpPr>
            <a:spLocks noGrp="1"/>
          </p:cNvSpPr>
          <p:nvPr>
            <p:ph sz="quarter" idx="14"/>
          </p:nvPr>
        </p:nvSpPr>
        <p:spPr>
          <a:xfrm>
            <a:off x="499815" y="3333285"/>
            <a:ext cx="17110883" cy="461666"/>
          </a:xfrm>
        </p:spPr>
        <p:txBody>
          <a:bodyPr/>
          <a:lstStyle/>
          <a:p>
            <a:pPr marL="0" indent="0" algn="just">
              <a:spcBef>
                <a:spcPts val="1800"/>
              </a:spcBef>
              <a:spcAft>
                <a:spcPts val="600"/>
              </a:spcAft>
              <a:buNone/>
            </a:pPr>
            <a:r>
              <a:rPr lang="es-ES" sz="2800" b="1" dirty="0"/>
              <a:t>3</a:t>
            </a:r>
            <a:r>
              <a:rPr lang="es-ES" sz="2800" dirty="0"/>
              <a:t>- </a:t>
            </a:r>
            <a:r>
              <a:rPr lang="es-ES" sz="2800" dirty="0" err="1"/>
              <a:t>Indicators</a:t>
            </a:r>
            <a:r>
              <a:rPr lang="es-ES" sz="2800" dirty="0"/>
              <a:t>:</a:t>
            </a:r>
          </a:p>
          <a:p>
            <a:pPr marL="0" indent="0" algn="just">
              <a:spcBef>
                <a:spcPts val="1800"/>
              </a:spcBef>
              <a:spcAft>
                <a:spcPts val="600"/>
              </a:spcAft>
              <a:buNone/>
            </a:pPr>
            <a:endParaRPr lang="es-ES" sz="2800" dirty="0"/>
          </a:p>
          <a:p>
            <a:pPr marL="0" indent="0" algn="just">
              <a:spcBef>
                <a:spcPts val="1800"/>
              </a:spcBef>
              <a:spcAft>
                <a:spcPts val="600"/>
              </a:spcAft>
              <a:buNone/>
            </a:pPr>
            <a:endParaRPr lang="es-ES" sz="2800" dirty="0"/>
          </a:p>
        </p:txBody>
      </p:sp>
      <p:sp>
        <p:nvSpPr>
          <p:cNvPr id="8" name="Rettangolo con angoli arrotondati 210">
            <a:extLst>
              <a:ext uri="{FF2B5EF4-FFF2-40B4-BE49-F238E27FC236}">
                <a16:creationId xmlns:a16="http://schemas.microsoft.com/office/drawing/2014/main" id="{53564CB7-5C49-4ECF-C2C4-ADCD54193359}"/>
              </a:ext>
            </a:extLst>
          </p:cNvPr>
          <p:cNvSpPr/>
          <p:nvPr/>
        </p:nvSpPr>
        <p:spPr>
          <a:xfrm>
            <a:off x="1676401" y="3794951"/>
            <a:ext cx="14782800" cy="4942448"/>
          </a:xfrm>
          <a:prstGeom prst="roundRect">
            <a:avLst/>
          </a:prstGeom>
          <a:solidFill>
            <a:srgbClr val="DCF3FE">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801" dirty="0"/>
          </a:p>
        </p:txBody>
      </p:sp>
      <p:graphicFrame>
        <p:nvGraphicFramePr>
          <p:cNvPr id="9" name="Table 9">
            <a:extLst>
              <a:ext uri="{FF2B5EF4-FFF2-40B4-BE49-F238E27FC236}">
                <a16:creationId xmlns:a16="http://schemas.microsoft.com/office/drawing/2014/main" id="{84B902BC-BF59-174F-DB89-128A1AE70252}"/>
              </a:ext>
            </a:extLst>
          </p:cNvPr>
          <p:cNvGraphicFramePr>
            <a:graphicFrameLocks noGrp="1"/>
          </p:cNvGraphicFramePr>
          <p:nvPr>
            <p:extLst>
              <p:ext uri="{D42A27DB-BD31-4B8C-83A1-F6EECF244321}">
                <p14:modId xmlns:p14="http://schemas.microsoft.com/office/powerpoint/2010/main" val="169289354"/>
              </p:ext>
            </p:extLst>
          </p:nvPr>
        </p:nvGraphicFramePr>
        <p:xfrm>
          <a:off x="2441983" y="3996646"/>
          <a:ext cx="13404033" cy="4591811"/>
        </p:xfrm>
        <a:graphic>
          <a:graphicData uri="http://schemas.openxmlformats.org/drawingml/2006/table">
            <a:tbl>
              <a:tblPr firstRow="1" firstCol="1" bandRow="1">
                <a:tableStyleId>{C083E6E3-FA7D-4D7B-A595-EF9225AFEA82}</a:tableStyleId>
              </a:tblPr>
              <a:tblGrid>
                <a:gridCol w="858961">
                  <a:extLst>
                    <a:ext uri="{9D8B030D-6E8A-4147-A177-3AD203B41FA5}">
                      <a16:colId xmlns:a16="http://schemas.microsoft.com/office/drawing/2014/main" val="4104853269"/>
                    </a:ext>
                  </a:extLst>
                </a:gridCol>
                <a:gridCol w="9199439">
                  <a:extLst>
                    <a:ext uri="{9D8B030D-6E8A-4147-A177-3AD203B41FA5}">
                      <a16:colId xmlns:a16="http://schemas.microsoft.com/office/drawing/2014/main" val="4108011095"/>
                    </a:ext>
                  </a:extLst>
                </a:gridCol>
                <a:gridCol w="3345633">
                  <a:extLst>
                    <a:ext uri="{9D8B030D-6E8A-4147-A177-3AD203B41FA5}">
                      <a16:colId xmlns:a16="http://schemas.microsoft.com/office/drawing/2014/main" val="110378894"/>
                    </a:ext>
                  </a:extLst>
                </a:gridCol>
              </a:tblGrid>
              <a:tr h="264827">
                <a:tc gridSpan="2">
                  <a:txBody>
                    <a:bodyPr/>
                    <a:lstStyle/>
                    <a:p>
                      <a:pPr marL="0" algn="ctr" defTabSz="914400" rtl="0" eaLnBrk="1" latinLnBrk="0" hangingPunct="1">
                        <a:lnSpc>
                          <a:spcPct val="107000"/>
                        </a:lnSpc>
                        <a:spcAft>
                          <a:spcPts val="800"/>
                        </a:spcAft>
                      </a:pPr>
                      <a:r>
                        <a:rPr lang="es-ES" sz="2800" b="1" kern="1200" dirty="0">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INDICATORS</a:t>
                      </a:r>
                      <a:endParaRPr lang="en-GB" sz="2800" b="1" kern="1200" dirty="0">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hMerge="1">
                  <a:txBody>
                    <a:bodyPr/>
                    <a:lstStyle/>
                    <a:p>
                      <a:endParaRPr dirty="0"/>
                    </a:p>
                  </a:txBody>
                  <a:tcPr marL="68580" marR="68580" marT="0" marB="0" anchor="ctr"/>
                </a:tc>
                <a:tc>
                  <a:txBody>
                    <a:bodyPr/>
                    <a:lstStyle/>
                    <a:p>
                      <a:pPr marL="0" algn="ctr" defTabSz="914400" rtl="0" eaLnBrk="1" latinLnBrk="0" hangingPunct="1">
                        <a:lnSpc>
                          <a:spcPct val="107000"/>
                        </a:lnSpc>
                        <a:spcAft>
                          <a:spcPts val="800"/>
                        </a:spcAft>
                      </a:pPr>
                      <a:r>
                        <a:rPr lang="en-GB" sz="2800" b="1" kern="1200" dirty="0">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UNITS</a:t>
                      </a:r>
                    </a:p>
                  </a:txBody>
                  <a:tcPr marL="68580" marR="68580" marT="0" marB="0" anchor="ctr"/>
                </a:tc>
                <a:extLst>
                  <a:ext uri="{0D108BD9-81ED-4DB2-BD59-A6C34878D82A}">
                    <a16:rowId xmlns:a16="http://schemas.microsoft.com/office/drawing/2014/main" val="1747918722"/>
                  </a:ext>
                </a:extLst>
              </a:tr>
              <a:tr h="416045">
                <a:tc gridSpan="3">
                  <a:txBody>
                    <a:bodyPr/>
                    <a:lstStyle/>
                    <a:p>
                      <a:pPr algn="ctr">
                        <a:lnSpc>
                          <a:spcPct val="107000"/>
                        </a:lnSpc>
                        <a:spcAft>
                          <a:spcPts val="800"/>
                        </a:spcAft>
                      </a:pPr>
                      <a:r>
                        <a:rPr lang="es-ES" sz="2000"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GENERAL</a:t>
                      </a:r>
                    </a:p>
                  </a:txBody>
                  <a:tcPr marL="68580" marR="68580" marT="0" marB="0" anchor="ctr">
                    <a:solidFill>
                      <a:srgbClr val="2A734F"/>
                    </a:solidFill>
                  </a:tcPr>
                </a:tc>
                <a:tc hMerge="1">
                  <a:txBody>
                    <a:bodyPr/>
                    <a:lstStyle/>
                    <a:p>
                      <a:pPr algn="l">
                        <a:lnSpc>
                          <a:spcPct val="107000"/>
                        </a:lnSpc>
                        <a:spcAft>
                          <a:spcPts val="800"/>
                        </a:spcAft>
                      </a:pPr>
                      <a:endParaRPr lang="es-ES" sz="20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hMerge="1">
                  <a:txBody>
                    <a:bodyPr/>
                    <a:lstStyle/>
                    <a:p>
                      <a:pPr algn="l">
                        <a:lnSpc>
                          <a:spcPct val="107000"/>
                        </a:lnSpc>
                        <a:spcAft>
                          <a:spcPts val="800"/>
                        </a:spcAft>
                      </a:pPr>
                      <a:endParaRPr lang="es-ES" sz="20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1487918764"/>
                  </a:ext>
                </a:extLst>
              </a:tr>
              <a:tr h="416045">
                <a:tc>
                  <a:txBody>
                    <a:bodyPr/>
                    <a:lstStyle/>
                    <a:p>
                      <a:pPr algn="ctr">
                        <a:lnSpc>
                          <a:spcPct val="107000"/>
                        </a:lnSpc>
                        <a:spcAft>
                          <a:spcPts val="800"/>
                        </a:spcAft>
                      </a:pPr>
                      <a:r>
                        <a:rPr lang="es-ES" sz="20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1</a:t>
                      </a:r>
                    </a:p>
                  </a:txBody>
                  <a:tcPr marL="68580" marR="68580" marT="0" marB="0" anchor="ctr"/>
                </a:tc>
                <a:tc>
                  <a:txBody>
                    <a:bodyPr/>
                    <a:lstStyle/>
                    <a:p>
                      <a:pPr algn="l">
                        <a:lnSpc>
                          <a:spcPct val="107000"/>
                        </a:lnSpc>
                        <a:spcAft>
                          <a:spcPts val="800"/>
                        </a:spcAft>
                      </a:pPr>
                      <a:endParaRPr lang="es-ES" sz="20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l">
                        <a:lnSpc>
                          <a:spcPct val="107000"/>
                        </a:lnSpc>
                        <a:spcAft>
                          <a:spcPts val="800"/>
                        </a:spcAft>
                      </a:pPr>
                      <a:endParaRPr lang="es-ES" sz="20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276750195"/>
                  </a:ext>
                </a:extLst>
              </a:tr>
              <a:tr h="393600">
                <a:tc>
                  <a:txBody>
                    <a:bodyPr/>
                    <a:lstStyle/>
                    <a:p>
                      <a:pPr algn="ctr">
                        <a:lnSpc>
                          <a:spcPct val="107000"/>
                        </a:lnSpc>
                        <a:spcAft>
                          <a:spcPts val="800"/>
                        </a:spcAft>
                      </a:pPr>
                      <a:r>
                        <a:rPr lang="en-GB"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2</a:t>
                      </a:r>
                    </a:p>
                  </a:txBody>
                  <a:tcPr marL="68580" marR="68580" marT="0" marB="0" anchor="ctr"/>
                </a:tc>
                <a:tc>
                  <a:txBody>
                    <a:bodyPr/>
                    <a:lstStyle/>
                    <a:p>
                      <a:pPr algn="l">
                        <a:lnSpc>
                          <a:spcPct val="107000"/>
                        </a:lnSpc>
                        <a:spcAft>
                          <a:spcPts val="800"/>
                        </a:spcAft>
                      </a:pPr>
                      <a:endParaRPr lang="en-GB"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l">
                        <a:lnSpc>
                          <a:spcPct val="107000"/>
                        </a:lnSpc>
                        <a:spcAft>
                          <a:spcPts val="800"/>
                        </a:spcAft>
                      </a:pPr>
                      <a:endParaRPr lang="en-GB"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4127304269"/>
                  </a:ext>
                </a:extLst>
              </a:tr>
              <a:tr h="462725">
                <a:tc>
                  <a:txBody>
                    <a:bodyPr/>
                    <a:lstStyle/>
                    <a:p>
                      <a:pPr algn="ctr">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3</a:t>
                      </a:r>
                    </a:p>
                  </a:txBody>
                  <a:tcPr marL="68580" marR="68580" marT="0" marB="0" anchor="ctr"/>
                </a:tc>
                <a:tc>
                  <a:txBody>
                    <a:bodyPr/>
                    <a:lstStyle/>
                    <a:p>
                      <a:pPr algn="l">
                        <a:lnSpc>
                          <a:spcPct val="107000"/>
                        </a:lnSpc>
                        <a:spcAft>
                          <a:spcPts val="800"/>
                        </a:spcAft>
                      </a:pPr>
                      <a:endPar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l">
                        <a:lnSpc>
                          <a:spcPct val="107000"/>
                        </a:lnSpc>
                        <a:spcAft>
                          <a:spcPts val="800"/>
                        </a:spcAft>
                      </a:pPr>
                      <a:endPar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985973740"/>
                  </a:ext>
                </a:extLst>
              </a:tr>
              <a:tr h="462725">
                <a:tc>
                  <a:txBody>
                    <a:bodyPr/>
                    <a:lstStyle/>
                    <a:p>
                      <a:pPr algn="ctr">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4</a:t>
                      </a:r>
                    </a:p>
                  </a:txBody>
                  <a:tcPr marL="68580" marR="68580" marT="0" marB="0" anchor="ctr"/>
                </a:tc>
                <a:tc>
                  <a:txBody>
                    <a:bodyPr/>
                    <a:lstStyle/>
                    <a:p>
                      <a:pPr algn="l">
                        <a:lnSpc>
                          <a:spcPct val="107000"/>
                        </a:lnSpc>
                        <a:spcAft>
                          <a:spcPts val="800"/>
                        </a:spcAft>
                      </a:pPr>
                      <a:endPar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l">
                        <a:lnSpc>
                          <a:spcPct val="107000"/>
                        </a:lnSpc>
                        <a:spcAft>
                          <a:spcPts val="800"/>
                        </a:spcAft>
                      </a:pPr>
                      <a:endPar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2445449327"/>
                  </a:ext>
                </a:extLst>
              </a:tr>
              <a:tr h="462725">
                <a:tc gridSpan="3">
                  <a:txBody>
                    <a:bodyPr/>
                    <a:lstStyle/>
                    <a:p>
                      <a:pPr algn="ctr">
                        <a:lnSpc>
                          <a:spcPct val="107000"/>
                        </a:lnSpc>
                        <a:spcAft>
                          <a:spcPts val="800"/>
                        </a:spcAft>
                      </a:pPr>
                      <a:r>
                        <a:rPr kumimoji="0" lang="es-ES" sz="2000" b="1" i="0" u="none" strike="noStrike" kern="1200" cap="none" spc="0" normalizeH="0" baseline="0" noProof="0" dirty="0">
                          <a:ln>
                            <a:noFill/>
                          </a:ln>
                          <a:solidFill>
                            <a:schemeClr val="bg1"/>
                          </a:solidFill>
                          <a:effectLst/>
                          <a:uLnTx/>
                          <a:uFillTx/>
                          <a:latin typeface="Open Sans" panose="020B0606030504020204" pitchFamily="34" charset="0"/>
                          <a:ea typeface="Open Sans" panose="020B0606030504020204" pitchFamily="34" charset="0"/>
                          <a:cs typeface="Open Sans" panose="020B0606030504020204" pitchFamily="34" charset="0"/>
                        </a:rPr>
                        <a:t>SPECIFC</a:t>
                      </a:r>
                    </a:p>
                  </a:txBody>
                  <a:tcPr marL="68580" marR="68580" marT="0" marB="0" anchor="ctr">
                    <a:solidFill>
                      <a:srgbClr val="2A734F"/>
                    </a:solidFill>
                  </a:tcPr>
                </a:tc>
                <a:tc hMerge="1">
                  <a:txBody>
                    <a:bodyPr/>
                    <a:lstStyle/>
                    <a:p>
                      <a:endParaRPr/>
                    </a:p>
                  </a:txBody>
                  <a:tcPr marL="68580" marR="68580" marT="0" marB="0" anchor="ctr"/>
                </a:tc>
                <a:tc hMerge="1">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s-ES" sz="20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2103920378"/>
                  </a:ext>
                </a:extLst>
              </a:tr>
              <a:tr h="618219">
                <a:tc>
                  <a:txBody>
                    <a:bodyPr/>
                    <a:lstStyle/>
                    <a:p>
                      <a:pPr algn="ctr">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1</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s-ES" sz="20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s-ES" sz="20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4154106656"/>
                  </a:ext>
                </a:extLst>
              </a:tr>
              <a:tr h="462725">
                <a:tc>
                  <a:txBody>
                    <a:bodyPr/>
                    <a:lstStyle/>
                    <a:p>
                      <a:pPr algn="ctr">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2</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s-ES" sz="20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s-ES" sz="20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3087212367"/>
                  </a:ext>
                </a:extLst>
              </a:tr>
              <a:tr h="462725">
                <a:tc>
                  <a:txBody>
                    <a:bodyPr/>
                    <a:lstStyle/>
                    <a:p>
                      <a:pPr algn="ctr">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3</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s-ES" sz="20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s-ES" sz="20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207878013"/>
                  </a:ext>
                </a:extLst>
              </a:tr>
            </a:tbl>
          </a:graphicData>
        </a:graphic>
      </p:graphicFrame>
    </p:spTree>
    <p:extLst>
      <p:ext uri="{BB962C8B-B14F-4D97-AF65-F5344CB8AC3E}">
        <p14:creationId xmlns:p14="http://schemas.microsoft.com/office/powerpoint/2010/main" val="3737783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9C6761DD-B272-4AD4-2494-D3179CDD2317}"/>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BABE0798-3F34-BC77-AFFA-EA9F99B00FDF}"/>
              </a:ext>
            </a:extLst>
          </p:cNvPr>
          <p:cNvSpPr>
            <a:spLocks noGrp="1"/>
          </p:cNvSpPr>
          <p:nvPr>
            <p:ph type="title"/>
          </p:nvPr>
        </p:nvSpPr>
        <p:spPr>
          <a:xfrm>
            <a:off x="1957389" y="283911"/>
            <a:ext cx="14275569" cy="1540833"/>
          </a:xfrm>
          <a:prstGeom prst="rect">
            <a:avLst/>
          </a:prstGeom>
        </p:spPr>
        <p:txBody>
          <a:bodyPr anchor="ctr"/>
          <a:lstStyle/>
          <a:p>
            <a:r>
              <a:rPr lang="es-ES" sz="4800" dirty="0">
                <a:solidFill>
                  <a:srgbClr val="2A734F"/>
                </a:solidFill>
                <a:ea typeface="Open Sans" panose="020B0606030504020204" pitchFamily="34" charset="0"/>
                <a:cs typeface="Open Sans" panose="020B0606030504020204" pitchFamily="34" charset="0"/>
              </a:rPr>
              <a:t>MOOC 1 - CASE STUDY 2</a:t>
            </a:r>
            <a:endParaRPr lang="es-ES" sz="4800" dirty="0"/>
          </a:p>
        </p:txBody>
      </p:sp>
      <p:sp>
        <p:nvSpPr>
          <p:cNvPr id="7" name="Marcador de número de diapositiva 6">
            <a:extLst>
              <a:ext uri="{FF2B5EF4-FFF2-40B4-BE49-F238E27FC236}">
                <a16:creationId xmlns:a16="http://schemas.microsoft.com/office/drawing/2014/main" id="{B82C3D8E-70E6-A517-EC89-4369B9AFB5BC}"/>
              </a:ext>
            </a:extLst>
          </p:cNvPr>
          <p:cNvSpPr>
            <a:spLocks noGrp="1"/>
          </p:cNvSpPr>
          <p:nvPr>
            <p:ph type="sldNum" sz="quarter" idx="12"/>
          </p:nvPr>
        </p:nvSpPr>
        <p:spPr/>
        <p:txBody>
          <a:bodyPr/>
          <a:lstStyle/>
          <a:p>
            <a:fld id="{4D2C2D9E-9A3D-48B7-9D20-88A0BF5D47E1}" type="slidenum">
              <a:rPr lang="el-GR" sz="2400" b="1" smtClean="0"/>
              <a:pPr/>
              <a:t>16</a:t>
            </a:fld>
            <a:endParaRPr lang="el-GR" sz="2400" b="1" dirty="0"/>
          </a:p>
        </p:txBody>
      </p:sp>
      <p:pic>
        <p:nvPicPr>
          <p:cNvPr id="3" name="Imagen 20" descr="Texto&#10;&#10;Descripción generada automáticamente con confianza media">
            <a:extLst>
              <a:ext uri="{FF2B5EF4-FFF2-40B4-BE49-F238E27FC236}">
                <a16:creationId xmlns:a16="http://schemas.microsoft.com/office/drawing/2014/main" id="{D904048D-DCF6-7419-7872-0FD27C5AD0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49400" y="283911"/>
            <a:ext cx="3618403" cy="1278189"/>
          </a:xfrm>
          <a:prstGeom prst="rect">
            <a:avLst/>
          </a:prstGeom>
        </p:spPr>
      </p:pic>
      <p:sp>
        <p:nvSpPr>
          <p:cNvPr id="5" name="Título 14">
            <a:extLst>
              <a:ext uri="{FF2B5EF4-FFF2-40B4-BE49-F238E27FC236}">
                <a16:creationId xmlns:a16="http://schemas.microsoft.com/office/drawing/2014/main" id="{0BD6E8B5-6F03-26DF-44A2-74D869A88913}"/>
              </a:ext>
            </a:extLst>
          </p:cNvPr>
          <p:cNvSpPr txBox="1">
            <a:spLocks/>
          </p:cNvSpPr>
          <p:nvPr/>
        </p:nvSpPr>
        <p:spPr>
          <a:xfrm>
            <a:off x="429126" y="8968548"/>
            <a:ext cx="9448800" cy="398806"/>
          </a:xfrm>
          <a:prstGeom prst="rect">
            <a:avLst/>
          </a:prstGeom>
        </p:spPr>
        <p:txBody>
          <a:bodyPr>
            <a:noAutofit/>
          </a:bodyPr>
          <a:lstStyle>
            <a:lvl1pPr algn="ctr" defTabSz="914400" rtl="0" eaLnBrk="1" latinLnBrk="0" hangingPunct="1">
              <a:spcBef>
                <a:spcPct val="0"/>
              </a:spcBef>
              <a:buNone/>
              <a:defRPr sz="4400" b="0" i="0" kern="1200">
                <a:solidFill>
                  <a:schemeClr val="tx1"/>
                </a:solidFill>
                <a:latin typeface="Open Sans" panose="020B0606030504020204" pitchFamily="34" charset="0"/>
                <a:ea typeface="+mj-ea"/>
                <a:cs typeface="+mj-cs"/>
              </a:defRPr>
            </a:lvl1pPr>
          </a:lstStyle>
          <a:p>
            <a:pPr algn="l"/>
            <a:r>
              <a:rPr lang="es-ES" sz="1800" b="1" dirty="0">
                <a:latin typeface="Open Sans" panose="020B0606030504020204" pitchFamily="34" charset="0"/>
                <a:ea typeface="Open Sans" panose="020B0606030504020204" pitchFamily="34" charset="0"/>
                <a:cs typeface="Open Sans" panose="020B0606030504020204" pitchFamily="34" charset="0"/>
              </a:rPr>
              <a:t>MOOC 1: </a:t>
            </a:r>
            <a:r>
              <a:rPr lang="en-US" sz="1800" b="1" dirty="0">
                <a:latin typeface="Open Sans" panose="020B0606030504020204" pitchFamily="34" charset="0"/>
                <a:ea typeface="Open Sans" panose="020B0606030504020204" pitchFamily="34" charset="0"/>
                <a:cs typeface="Open Sans" panose="020B0606030504020204" pitchFamily="34" charset="0"/>
              </a:rPr>
              <a:t>Energy sustainability and municipal roadmaps </a:t>
            </a:r>
            <a:endParaRPr lang="es-ES" sz="1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11" name="CuadroTexto 22">
            <a:extLst>
              <a:ext uri="{FF2B5EF4-FFF2-40B4-BE49-F238E27FC236}">
                <a16:creationId xmlns:a16="http://schemas.microsoft.com/office/drawing/2014/main" id="{41F16949-B8C1-A2D3-E758-0ECA907E5A2A}"/>
              </a:ext>
            </a:extLst>
          </p:cNvPr>
          <p:cNvSpPr txBox="1"/>
          <p:nvPr/>
        </p:nvSpPr>
        <p:spPr>
          <a:xfrm>
            <a:off x="685800" y="2398281"/>
            <a:ext cx="14554200" cy="584775"/>
          </a:xfrm>
          <a:prstGeom prst="rect">
            <a:avLst/>
          </a:prstGeom>
          <a:noFill/>
          <a:ln>
            <a:noFill/>
          </a:ln>
        </p:spPr>
        <p:txBody>
          <a:bodyPr wrap="square" rtlCol="0">
            <a:spAutoFit/>
          </a:bodyPr>
          <a:lstStyle/>
          <a:p>
            <a:r>
              <a:rPr lang="es-ES" sz="3200" b="1" dirty="0">
                <a:solidFill>
                  <a:srgbClr val="2A734F"/>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CREATE YOUR CASE STUDY</a:t>
            </a:r>
            <a:endParaRPr lang="en-GB" sz="3200" dirty="0">
              <a:solidFill>
                <a:srgbClr val="2A734F"/>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Marcador de contenido 3">
            <a:extLst>
              <a:ext uri="{FF2B5EF4-FFF2-40B4-BE49-F238E27FC236}">
                <a16:creationId xmlns:a16="http://schemas.microsoft.com/office/drawing/2014/main" id="{3E798513-DE05-3833-6944-58949461C91B}"/>
              </a:ext>
            </a:extLst>
          </p:cNvPr>
          <p:cNvSpPr>
            <a:spLocks noGrp="1"/>
          </p:cNvSpPr>
          <p:nvPr>
            <p:ph sz="quarter" idx="14"/>
          </p:nvPr>
        </p:nvSpPr>
        <p:spPr>
          <a:xfrm>
            <a:off x="588558" y="3314700"/>
            <a:ext cx="17110883" cy="461666"/>
          </a:xfrm>
        </p:spPr>
        <p:txBody>
          <a:bodyPr/>
          <a:lstStyle/>
          <a:p>
            <a:pPr marL="0" indent="0" algn="just">
              <a:spcBef>
                <a:spcPts val="1800"/>
              </a:spcBef>
              <a:spcAft>
                <a:spcPts val="600"/>
              </a:spcAft>
              <a:buNone/>
            </a:pPr>
            <a:r>
              <a:rPr lang="es-ES" sz="2800" b="1" dirty="0"/>
              <a:t>4</a:t>
            </a:r>
            <a:r>
              <a:rPr lang="es-ES" sz="2800" dirty="0"/>
              <a:t>- Timeline</a:t>
            </a:r>
          </a:p>
          <a:p>
            <a:pPr marL="0" indent="0">
              <a:spcBef>
                <a:spcPts val="1800"/>
              </a:spcBef>
              <a:spcAft>
                <a:spcPts val="600"/>
              </a:spcAft>
              <a:buNone/>
            </a:pPr>
            <a:endParaRPr lang="es-ES" sz="2800" dirty="0"/>
          </a:p>
          <a:p>
            <a:pPr marL="0" indent="0" algn="just">
              <a:spcBef>
                <a:spcPts val="1800"/>
              </a:spcBef>
              <a:spcAft>
                <a:spcPts val="600"/>
              </a:spcAft>
              <a:buNone/>
            </a:pPr>
            <a:endParaRPr lang="es-ES" sz="2800" dirty="0"/>
          </a:p>
          <a:p>
            <a:pPr marL="0" indent="0" algn="just">
              <a:spcBef>
                <a:spcPts val="1800"/>
              </a:spcBef>
              <a:spcAft>
                <a:spcPts val="600"/>
              </a:spcAft>
              <a:buNone/>
            </a:pPr>
            <a:endParaRPr lang="es-ES" sz="2800" dirty="0"/>
          </a:p>
        </p:txBody>
      </p:sp>
      <p:sp>
        <p:nvSpPr>
          <p:cNvPr id="10" name="Rectángulo 9">
            <a:extLst>
              <a:ext uri="{FF2B5EF4-FFF2-40B4-BE49-F238E27FC236}">
                <a16:creationId xmlns:a16="http://schemas.microsoft.com/office/drawing/2014/main" id="{C62BBFD3-71EC-1D38-406E-EB620E592E91}"/>
              </a:ext>
            </a:extLst>
          </p:cNvPr>
          <p:cNvSpPr/>
          <p:nvPr/>
        </p:nvSpPr>
        <p:spPr>
          <a:xfrm>
            <a:off x="1926909" y="4084030"/>
            <a:ext cx="3068901" cy="4130244"/>
          </a:xfrm>
          <a:prstGeom prst="rect">
            <a:avLst/>
          </a:prstGeom>
          <a:solidFill>
            <a:srgbClr val="E9F4F0"/>
          </a:solidFill>
          <a:ln>
            <a:solidFill>
              <a:srgbClr val="E9F4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12" name="Rectángulo 11">
            <a:extLst>
              <a:ext uri="{FF2B5EF4-FFF2-40B4-BE49-F238E27FC236}">
                <a16:creationId xmlns:a16="http://schemas.microsoft.com/office/drawing/2014/main" id="{0BDDB3B7-520A-C264-37B6-A9124EB9FCAE}"/>
              </a:ext>
            </a:extLst>
          </p:cNvPr>
          <p:cNvSpPr/>
          <p:nvPr/>
        </p:nvSpPr>
        <p:spPr>
          <a:xfrm>
            <a:off x="5044661" y="4099583"/>
            <a:ext cx="6335847" cy="4130243"/>
          </a:xfrm>
          <a:prstGeom prst="rect">
            <a:avLst/>
          </a:prstGeom>
          <a:solidFill>
            <a:srgbClr val="CEE8DF"/>
          </a:solidFill>
          <a:ln>
            <a:solidFill>
              <a:srgbClr val="CEE8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14" name="Rectángulo 13">
            <a:extLst>
              <a:ext uri="{FF2B5EF4-FFF2-40B4-BE49-F238E27FC236}">
                <a16:creationId xmlns:a16="http://schemas.microsoft.com/office/drawing/2014/main" id="{AF3A8D8F-3492-5ABB-F289-13E8823F6D9A}"/>
              </a:ext>
            </a:extLst>
          </p:cNvPr>
          <p:cNvSpPr/>
          <p:nvPr/>
        </p:nvSpPr>
        <p:spPr>
          <a:xfrm>
            <a:off x="11440369" y="4084030"/>
            <a:ext cx="2267957" cy="4169677"/>
          </a:xfrm>
          <a:prstGeom prst="rect">
            <a:avLst/>
          </a:prstGeom>
          <a:solidFill>
            <a:srgbClr val="E9F4F0"/>
          </a:solidFill>
          <a:ln>
            <a:solidFill>
              <a:srgbClr val="E9F4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15" name="CuadroTexto 14">
            <a:extLst>
              <a:ext uri="{FF2B5EF4-FFF2-40B4-BE49-F238E27FC236}">
                <a16:creationId xmlns:a16="http://schemas.microsoft.com/office/drawing/2014/main" id="{FDA06F1A-A08F-CFCC-81A0-4FA316E61022}"/>
              </a:ext>
            </a:extLst>
          </p:cNvPr>
          <p:cNvSpPr txBox="1"/>
          <p:nvPr/>
        </p:nvSpPr>
        <p:spPr>
          <a:xfrm>
            <a:off x="5044661" y="4685901"/>
            <a:ext cx="711216" cy="553549"/>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JAN</a:t>
            </a:r>
            <a:r>
              <a:rPr lang="es-ES" sz="1597" dirty="0">
                <a:solidFill>
                  <a:srgbClr val="00AC97"/>
                </a:solidFill>
                <a:latin typeface="Open Sans" panose="020B0606030504020204" pitchFamily="34" charset="0"/>
                <a:ea typeface="Open Sans" panose="020B0606030504020204" pitchFamily="34" charset="0"/>
                <a:cs typeface="Open Sans" panose="020B0606030504020204" pitchFamily="34" charset="0"/>
              </a:rPr>
              <a:t>	</a:t>
            </a:r>
          </a:p>
        </p:txBody>
      </p:sp>
      <p:cxnSp>
        <p:nvCxnSpPr>
          <p:cNvPr id="16" name="Conector recto 15">
            <a:extLst>
              <a:ext uri="{FF2B5EF4-FFF2-40B4-BE49-F238E27FC236}">
                <a16:creationId xmlns:a16="http://schemas.microsoft.com/office/drawing/2014/main" id="{5F7C6E31-E3BA-4F05-6DA5-7F95C71437EA}"/>
              </a:ext>
            </a:extLst>
          </p:cNvPr>
          <p:cNvCxnSpPr>
            <a:cxnSpLocks/>
          </p:cNvCxnSpPr>
          <p:nvPr/>
        </p:nvCxnSpPr>
        <p:spPr>
          <a:xfrm flipV="1">
            <a:off x="5117352" y="4524304"/>
            <a:ext cx="6144072" cy="3676"/>
          </a:xfrm>
          <a:prstGeom prst="line">
            <a:avLst/>
          </a:prstGeom>
          <a:ln w="28575">
            <a:solidFill>
              <a:srgbClr val="00AC97"/>
            </a:solidFill>
            <a:prstDash val="sysDot"/>
          </a:ln>
        </p:spPr>
        <p:style>
          <a:lnRef idx="1">
            <a:schemeClr val="accent1"/>
          </a:lnRef>
          <a:fillRef idx="0">
            <a:schemeClr val="accent1"/>
          </a:fillRef>
          <a:effectRef idx="0">
            <a:schemeClr val="accent1"/>
          </a:effectRef>
          <a:fontRef idx="minor">
            <a:schemeClr val="tx1"/>
          </a:fontRef>
        </p:style>
      </p:cxnSp>
      <p:sp>
        <p:nvSpPr>
          <p:cNvPr id="17" name="CuadroTexto 16">
            <a:extLst>
              <a:ext uri="{FF2B5EF4-FFF2-40B4-BE49-F238E27FC236}">
                <a16:creationId xmlns:a16="http://schemas.microsoft.com/office/drawing/2014/main" id="{98B26226-0B56-D0CC-0F07-779985E4E0DA}"/>
              </a:ext>
            </a:extLst>
          </p:cNvPr>
          <p:cNvSpPr txBox="1"/>
          <p:nvPr/>
        </p:nvSpPr>
        <p:spPr>
          <a:xfrm>
            <a:off x="1957389" y="5173823"/>
            <a:ext cx="2984495" cy="261610"/>
          </a:xfrm>
          <a:prstGeom prst="rect">
            <a:avLst/>
          </a:prstGeom>
          <a:noFill/>
          <a:ln>
            <a:solidFill>
              <a:srgbClr val="00AC97"/>
            </a:solidFill>
          </a:ln>
        </p:spPr>
        <p:txBody>
          <a:bodyPr wrap="square" rtlCol="0">
            <a:spAutoFit/>
          </a:bodyPr>
          <a:lstStyle/>
          <a:p>
            <a:r>
              <a:rPr lang="es-ES" sz="1100" b="1" dirty="0">
                <a:solidFill>
                  <a:srgbClr val="00AC97"/>
                </a:solidFill>
                <a:latin typeface="Open Sans" panose="020B0606030504020204" pitchFamily="34" charset="0"/>
                <a:ea typeface="Open Sans" panose="020B0606030504020204" pitchFamily="34" charset="0"/>
                <a:cs typeface="Open Sans" panose="020B0606030504020204" pitchFamily="34" charset="0"/>
              </a:rPr>
              <a:t>XXX</a:t>
            </a:r>
            <a:endParaRPr lang="es-ES" sz="1600" b="1" dirty="0">
              <a:solidFill>
                <a:srgbClr val="00AC9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8" name="CuadroTexto 17">
            <a:extLst>
              <a:ext uri="{FF2B5EF4-FFF2-40B4-BE49-F238E27FC236}">
                <a16:creationId xmlns:a16="http://schemas.microsoft.com/office/drawing/2014/main" id="{90CDA856-A989-4858-23E5-E13ABF2A32DE}"/>
              </a:ext>
            </a:extLst>
          </p:cNvPr>
          <p:cNvSpPr txBox="1"/>
          <p:nvPr/>
        </p:nvSpPr>
        <p:spPr>
          <a:xfrm>
            <a:off x="1954163" y="5666252"/>
            <a:ext cx="2987721" cy="256224"/>
          </a:xfrm>
          <a:prstGeom prst="rect">
            <a:avLst/>
          </a:prstGeom>
          <a:noFill/>
          <a:ln>
            <a:solidFill>
              <a:srgbClr val="00AC97"/>
            </a:solidFill>
          </a:ln>
        </p:spPr>
        <p:txBody>
          <a:bodyPr wrap="square" rtlCol="0">
            <a:spAutoFit/>
          </a:bodyPr>
          <a:lstStyle/>
          <a:p>
            <a:r>
              <a:rPr lang="es-ES" sz="1065" b="1" dirty="0">
                <a:solidFill>
                  <a:srgbClr val="00AC97"/>
                </a:solidFill>
                <a:latin typeface="Open Sans" panose="020B0606030504020204" pitchFamily="34" charset="0"/>
                <a:ea typeface="Open Sans" panose="020B0606030504020204" pitchFamily="34" charset="0"/>
                <a:cs typeface="Open Sans" panose="020B0606030504020204" pitchFamily="34" charset="0"/>
              </a:rPr>
              <a:t>A1 - XXXX</a:t>
            </a:r>
          </a:p>
        </p:txBody>
      </p:sp>
      <p:sp>
        <p:nvSpPr>
          <p:cNvPr id="19" name="CuadroTexto 18">
            <a:extLst>
              <a:ext uri="{FF2B5EF4-FFF2-40B4-BE49-F238E27FC236}">
                <a16:creationId xmlns:a16="http://schemas.microsoft.com/office/drawing/2014/main" id="{7BBA7702-8129-D7CD-A5B3-1DDE07CD75DE}"/>
              </a:ext>
            </a:extLst>
          </p:cNvPr>
          <p:cNvSpPr txBox="1"/>
          <p:nvPr/>
        </p:nvSpPr>
        <p:spPr>
          <a:xfrm>
            <a:off x="5583214" y="4689473"/>
            <a:ext cx="782060"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FEB</a:t>
            </a:r>
          </a:p>
        </p:txBody>
      </p:sp>
      <p:sp>
        <p:nvSpPr>
          <p:cNvPr id="20" name="CuadroTexto 19">
            <a:extLst>
              <a:ext uri="{FF2B5EF4-FFF2-40B4-BE49-F238E27FC236}">
                <a16:creationId xmlns:a16="http://schemas.microsoft.com/office/drawing/2014/main" id="{1C811FBD-D542-4C11-7C82-1310DD404A2B}"/>
              </a:ext>
            </a:extLst>
          </p:cNvPr>
          <p:cNvSpPr txBox="1"/>
          <p:nvPr/>
        </p:nvSpPr>
        <p:spPr>
          <a:xfrm>
            <a:off x="6102305" y="4709601"/>
            <a:ext cx="659129"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MAR</a:t>
            </a:r>
          </a:p>
        </p:txBody>
      </p:sp>
      <p:sp>
        <p:nvSpPr>
          <p:cNvPr id="21" name="CuadroTexto 20">
            <a:extLst>
              <a:ext uri="{FF2B5EF4-FFF2-40B4-BE49-F238E27FC236}">
                <a16:creationId xmlns:a16="http://schemas.microsoft.com/office/drawing/2014/main" id="{115E0782-ABE3-8E30-D661-36121E7CADC3}"/>
              </a:ext>
            </a:extLst>
          </p:cNvPr>
          <p:cNvSpPr txBox="1"/>
          <p:nvPr/>
        </p:nvSpPr>
        <p:spPr>
          <a:xfrm>
            <a:off x="8000239" y="4382416"/>
            <a:ext cx="711217" cy="307777"/>
          </a:xfrm>
          <a:prstGeom prst="rect">
            <a:avLst/>
          </a:prstGeom>
          <a:solidFill>
            <a:srgbClr val="CEE8DF"/>
          </a:solidFill>
        </p:spPr>
        <p:txBody>
          <a:bodyPr wrap="square" rtlCol="0">
            <a:spAutoFit/>
          </a:bodyPr>
          <a:lstStyle/>
          <a:p>
            <a:pPr algn="ctr"/>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2024</a:t>
            </a:r>
          </a:p>
        </p:txBody>
      </p:sp>
      <p:sp>
        <p:nvSpPr>
          <p:cNvPr id="22" name="Rectángulo 21">
            <a:extLst>
              <a:ext uri="{FF2B5EF4-FFF2-40B4-BE49-F238E27FC236}">
                <a16:creationId xmlns:a16="http://schemas.microsoft.com/office/drawing/2014/main" id="{7AB43E07-BE78-9DC6-AECF-B6F76A72EBC6}"/>
              </a:ext>
            </a:extLst>
          </p:cNvPr>
          <p:cNvSpPr/>
          <p:nvPr/>
        </p:nvSpPr>
        <p:spPr>
          <a:xfrm>
            <a:off x="5098281" y="5055449"/>
            <a:ext cx="1553481" cy="375884"/>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23" name="CuadroTexto 22">
            <a:extLst>
              <a:ext uri="{FF2B5EF4-FFF2-40B4-BE49-F238E27FC236}">
                <a16:creationId xmlns:a16="http://schemas.microsoft.com/office/drawing/2014/main" id="{D4BCD73A-8FAF-5F15-C52B-B23351050CA5}"/>
              </a:ext>
            </a:extLst>
          </p:cNvPr>
          <p:cNvSpPr txBox="1"/>
          <p:nvPr/>
        </p:nvSpPr>
        <p:spPr>
          <a:xfrm>
            <a:off x="7172337" y="4720637"/>
            <a:ext cx="634188"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MAY</a:t>
            </a:r>
          </a:p>
        </p:txBody>
      </p:sp>
      <p:cxnSp>
        <p:nvCxnSpPr>
          <p:cNvPr id="24" name="Conector recto 23">
            <a:extLst>
              <a:ext uri="{FF2B5EF4-FFF2-40B4-BE49-F238E27FC236}">
                <a16:creationId xmlns:a16="http://schemas.microsoft.com/office/drawing/2014/main" id="{22652184-D286-8982-6C13-D81D6AF00E3D}"/>
              </a:ext>
            </a:extLst>
          </p:cNvPr>
          <p:cNvCxnSpPr>
            <a:cxnSpLocks/>
          </p:cNvCxnSpPr>
          <p:nvPr/>
        </p:nvCxnSpPr>
        <p:spPr>
          <a:xfrm>
            <a:off x="11515722" y="4527980"/>
            <a:ext cx="1877170" cy="8404"/>
          </a:xfrm>
          <a:prstGeom prst="line">
            <a:avLst/>
          </a:prstGeom>
          <a:ln w="28575">
            <a:solidFill>
              <a:srgbClr val="00AC97"/>
            </a:solidFill>
            <a:prstDash val="sysDot"/>
          </a:ln>
        </p:spPr>
        <p:style>
          <a:lnRef idx="1">
            <a:schemeClr val="accent1"/>
          </a:lnRef>
          <a:fillRef idx="0">
            <a:schemeClr val="accent1"/>
          </a:fillRef>
          <a:effectRef idx="0">
            <a:schemeClr val="accent1"/>
          </a:effectRef>
          <a:fontRef idx="minor">
            <a:schemeClr val="tx1"/>
          </a:fontRef>
        </p:style>
      </p:cxnSp>
      <p:sp>
        <p:nvSpPr>
          <p:cNvPr id="25" name="CuadroTexto 24">
            <a:extLst>
              <a:ext uri="{FF2B5EF4-FFF2-40B4-BE49-F238E27FC236}">
                <a16:creationId xmlns:a16="http://schemas.microsoft.com/office/drawing/2014/main" id="{87EE1DC1-CD2A-4ADB-73CF-0F17A6061D4C}"/>
              </a:ext>
            </a:extLst>
          </p:cNvPr>
          <p:cNvSpPr txBox="1"/>
          <p:nvPr/>
        </p:nvSpPr>
        <p:spPr>
          <a:xfrm>
            <a:off x="7725809" y="4733856"/>
            <a:ext cx="616979"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JUN</a:t>
            </a:r>
          </a:p>
        </p:txBody>
      </p:sp>
      <p:sp>
        <p:nvSpPr>
          <p:cNvPr id="26" name="CuadroTexto 25">
            <a:extLst>
              <a:ext uri="{FF2B5EF4-FFF2-40B4-BE49-F238E27FC236}">
                <a16:creationId xmlns:a16="http://schemas.microsoft.com/office/drawing/2014/main" id="{51145FBA-4362-7522-96B4-8C6AAB7DFAC9}"/>
              </a:ext>
            </a:extLst>
          </p:cNvPr>
          <p:cNvSpPr txBox="1"/>
          <p:nvPr/>
        </p:nvSpPr>
        <p:spPr>
          <a:xfrm>
            <a:off x="9207196" y="4740285"/>
            <a:ext cx="742673"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SEP</a:t>
            </a:r>
          </a:p>
        </p:txBody>
      </p:sp>
      <p:sp>
        <p:nvSpPr>
          <p:cNvPr id="27" name="Rectángulo 26">
            <a:extLst>
              <a:ext uri="{FF2B5EF4-FFF2-40B4-BE49-F238E27FC236}">
                <a16:creationId xmlns:a16="http://schemas.microsoft.com/office/drawing/2014/main" id="{6E96CD95-95CE-324A-0F5D-4F497DCD77C1}"/>
              </a:ext>
            </a:extLst>
          </p:cNvPr>
          <p:cNvSpPr/>
          <p:nvPr/>
        </p:nvSpPr>
        <p:spPr>
          <a:xfrm>
            <a:off x="11480939" y="5083531"/>
            <a:ext cx="890851" cy="366156"/>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28" name="CuadroTexto 27">
            <a:extLst>
              <a:ext uri="{FF2B5EF4-FFF2-40B4-BE49-F238E27FC236}">
                <a16:creationId xmlns:a16="http://schemas.microsoft.com/office/drawing/2014/main" id="{95467DEA-F67F-F652-7203-0785BE03BDEF}"/>
              </a:ext>
            </a:extLst>
          </p:cNvPr>
          <p:cNvSpPr txBox="1"/>
          <p:nvPr/>
        </p:nvSpPr>
        <p:spPr>
          <a:xfrm>
            <a:off x="11403755" y="4748989"/>
            <a:ext cx="606423"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JAN</a:t>
            </a:r>
          </a:p>
        </p:txBody>
      </p:sp>
      <p:sp>
        <p:nvSpPr>
          <p:cNvPr id="29" name="CuadroTexto 28">
            <a:extLst>
              <a:ext uri="{FF2B5EF4-FFF2-40B4-BE49-F238E27FC236}">
                <a16:creationId xmlns:a16="http://schemas.microsoft.com/office/drawing/2014/main" id="{E47CC13A-7CAD-518A-C7EA-D74DBAB40A48}"/>
              </a:ext>
            </a:extLst>
          </p:cNvPr>
          <p:cNvSpPr txBox="1"/>
          <p:nvPr/>
        </p:nvSpPr>
        <p:spPr>
          <a:xfrm>
            <a:off x="12198476" y="4380409"/>
            <a:ext cx="623708" cy="307777"/>
          </a:xfrm>
          <a:prstGeom prst="rect">
            <a:avLst/>
          </a:prstGeom>
          <a:solidFill>
            <a:srgbClr val="E9F4F0"/>
          </a:solidFill>
        </p:spPr>
        <p:txBody>
          <a:bodyPr wrap="square" rtlCol="0">
            <a:spAutoFit/>
          </a:bodyPr>
          <a:lstStyle/>
          <a:p>
            <a:pPr algn="ctr"/>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2025</a:t>
            </a:r>
          </a:p>
        </p:txBody>
      </p:sp>
      <p:sp>
        <p:nvSpPr>
          <p:cNvPr id="30" name="Rectángulo 29">
            <a:extLst>
              <a:ext uri="{FF2B5EF4-FFF2-40B4-BE49-F238E27FC236}">
                <a16:creationId xmlns:a16="http://schemas.microsoft.com/office/drawing/2014/main" id="{2A708EA9-2B46-996E-BE5D-BD0D6CEF647D}"/>
              </a:ext>
            </a:extLst>
          </p:cNvPr>
          <p:cNvSpPr/>
          <p:nvPr/>
        </p:nvSpPr>
        <p:spPr>
          <a:xfrm>
            <a:off x="5091795" y="5694785"/>
            <a:ext cx="1405507" cy="261965"/>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31" name="Rectángulo 30">
            <a:extLst>
              <a:ext uri="{FF2B5EF4-FFF2-40B4-BE49-F238E27FC236}">
                <a16:creationId xmlns:a16="http://schemas.microsoft.com/office/drawing/2014/main" id="{C7D908D1-FD52-325B-80CD-003C6FB12BD6}"/>
              </a:ext>
            </a:extLst>
          </p:cNvPr>
          <p:cNvSpPr/>
          <p:nvPr/>
        </p:nvSpPr>
        <p:spPr>
          <a:xfrm>
            <a:off x="6737214" y="5672511"/>
            <a:ext cx="957586" cy="256625"/>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dirty="0">
              <a:latin typeface="Open Sans" panose="020B0606030504020204" pitchFamily="34" charset="0"/>
              <a:ea typeface="Open Sans" panose="020B0606030504020204" pitchFamily="34" charset="0"/>
              <a:cs typeface="Open Sans" panose="020B0606030504020204" pitchFamily="34" charset="0"/>
            </a:endParaRPr>
          </a:p>
        </p:txBody>
      </p:sp>
      <p:sp>
        <p:nvSpPr>
          <p:cNvPr id="32" name="Rectángulo 31">
            <a:extLst>
              <a:ext uri="{FF2B5EF4-FFF2-40B4-BE49-F238E27FC236}">
                <a16:creationId xmlns:a16="http://schemas.microsoft.com/office/drawing/2014/main" id="{E655EB71-FF49-1417-26E4-0AA52AA78ABA}"/>
              </a:ext>
            </a:extLst>
          </p:cNvPr>
          <p:cNvSpPr/>
          <p:nvPr/>
        </p:nvSpPr>
        <p:spPr>
          <a:xfrm>
            <a:off x="8538129" y="6218031"/>
            <a:ext cx="1078008" cy="414329"/>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33" name="Rectángulo 32">
            <a:extLst>
              <a:ext uri="{FF2B5EF4-FFF2-40B4-BE49-F238E27FC236}">
                <a16:creationId xmlns:a16="http://schemas.microsoft.com/office/drawing/2014/main" id="{D9DD48AF-2B34-335C-79AE-F34E495651D7}"/>
              </a:ext>
            </a:extLst>
          </p:cNvPr>
          <p:cNvSpPr/>
          <p:nvPr/>
        </p:nvSpPr>
        <p:spPr>
          <a:xfrm>
            <a:off x="5295426" y="6220202"/>
            <a:ext cx="715413" cy="405667"/>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34" name="CuadroTexto 33">
            <a:extLst>
              <a:ext uri="{FF2B5EF4-FFF2-40B4-BE49-F238E27FC236}">
                <a16:creationId xmlns:a16="http://schemas.microsoft.com/office/drawing/2014/main" id="{5E547F92-6874-E69A-0C76-2F6F64F77F84}"/>
              </a:ext>
            </a:extLst>
          </p:cNvPr>
          <p:cNvSpPr txBox="1"/>
          <p:nvPr/>
        </p:nvSpPr>
        <p:spPr>
          <a:xfrm>
            <a:off x="5071114" y="5083531"/>
            <a:ext cx="1799551" cy="230832"/>
          </a:xfrm>
          <a:prstGeom prst="rect">
            <a:avLst/>
          </a:prstGeom>
          <a:noFill/>
        </p:spPr>
        <p:txBody>
          <a:bodyPr wrap="square" rtlCol="0">
            <a:spAutoFit/>
          </a:bodyPr>
          <a:lstStyle/>
          <a:p>
            <a:r>
              <a:rPr lang="es-ES" sz="900" dirty="0">
                <a:solidFill>
                  <a:schemeClr val="bg1"/>
                </a:solidFill>
                <a:latin typeface="Open Sans" panose="020B0606030504020204" pitchFamily="34" charset="0"/>
                <a:ea typeface="Open Sans" panose="020B0606030504020204" pitchFamily="34" charset="0"/>
                <a:cs typeface="Open Sans" panose="020B0606030504020204" pitchFamily="34" charset="0"/>
              </a:rPr>
              <a:t>XXXXX</a:t>
            </a:r>
          </a:p>
        </p:txBody>
      </p:sp>
      <p:sp>
        <p:nvSpPr>
          <p:cNvPr id="35" name="CuadroTexto 34">
            <a:extLst>
              <a:ext uri="{FF2B5EF4-FFF2-40B4-BE49-F238E27FC236}">
                <a16:creationId xmlns:a16="http://schemas.microsoft.com/office/drawing/2014/main" id="{18A0A458-D78C-016B-5D5D-B8248955C81E}"/>
              </a:ext>
            </a:extLst>
          </p:cNvPr>
          <p:cNvSpPr txBox="1"/>
          <p:nvPr/>
        </p:nvSpPr>
        <p:spPr>
          <a:xfrm>
            <a:off x="5122139" y="5701098"/>
            <a:ext cx="888700" cy="230832"/>
          </a:xfrm>
          <a:prstGeom prst="rect">
            <a:avLst/>
          </a:prstGeom>
          <a:noFill/>
        </p:spPr>
        <p:txBody>
          <a:bodyPr wrap="square" rtlCol="0">
            <a:spAutoFit/>
          </a:bodyPr>
          <a:lstStyle/>
          <a:p>
            <a:r>
              <a:rPr lang="es-ES" sz="900" b="1" dirty="0">
                <a:solidFill>
                  <a:schemeClr val="bg1"/>
                </a:solidFill>
                <a:latin typeface="Open Sans" panose="020B0606030504020204" pitchFamily="34" charset="0"/>
                <a:ea typeface="Open Sans" panose="020B0606030504020204" pitchFamily="34" charset="0"/>
                <a:cs typeface="Open Sans" panose="020B0606030504020204" pitchFamily="34" charset="0"/>
              </a:rPr>
              <a:t>XXXX</a:t>
            </a:r>
          </a:p>
        </p:txBody>
      </p:sp>
      <p:sp>
        <p:nvSpPr>
          <p:cNvPr id="36" name="CuadroTexto 35">
            <a:extLst>
              <a:ext uri="{FF2B5EF4-FFF2-40B4-BE49-F238E27FC236}">
                <a16:creationId xmlns:a16="http://schemas.microsoft.com/office/drawing/2014/main" id="{56D47DBB-95E0-86BD-F718-A5F3B55D8229}"/>
              </a:ext>
            </a:extLst>
          </p:cNvPr>
          <p:cNvSpPr txBox="1"/>
          <p:nvPr/>
        </p:nvSpPr>
        <p:spPr>
          <a:xfrm>
            <a:off x="5194006" y="6254495"/>
            <a:ext cx="952657" cy="201594"/>
          </a:xfrm>
          <a:prstGeom prst="rect">
            <a:avLst/>
          </a:prstGeom>
          <a:noFill/>
        </p:spPr>
        <p:txBody>
          <a:bodyPr wrap="square" rtlCol="0">
            <a:spAutoFit/>
          </a:bodyPr>
          <a:lstStyle/>
          <a:p>
            <a:pPr algn="ctr"/>
            <a:r>
              <a:rPr lang="es-ES" sz="710" b="1" dirty="0">
                <a:solidFill>
                  <a:schemeClr val="bg1"/>
                </a:solidFill>
                <a:latin typeface="Open Sans" panose="020B0606030504020204" pitchFamily="34" charset="0"/>
                <a:ea typeface="Open Sans" panose="020B0606030504020204" pitchFamily="34" charset="0"/>
                <a:cs typeface="Open Sans" panose="020B0606030504020204" pitchFamily="34" charset="0"/>
              </a:rPr>
              <a:t>XXXX</a:t>
            </a:r>
            <a:endParaRPr lang="es-ES" sz="71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7" name="CuadroTexto 36">
            <a:extLst>
              <a:ext uri="{FF2B5EF4-FFF2-40B4-BE49-F238E27FC236}">
                <a16:creationId xmlns:a16="http://schemas.microsoft.com/office/drawing/2014/main" id="{BB9C3AF4-39A2-F030-8A0E-B4093EF009D4}"/>
              </a:ext>
            </a:extLst>
          </p:cNvPr>
          <p:cNvSpPr txBox="1"/>
          <p:nvPr/>
        </p:nvSpPr>
        <p:spPr>
          <a:xfrm>
            <a:off x="11439049" y="5155809"/>
            <a:ext cx="1944509" cy="230832"/>
          </a:xfrm>
          <a:prstGeom prst="rect">
            <a:avLst/>
          </a:prstGeom>
          <a:noFill/>
        </p:spPr>
        <p:txBody>
          <a:bodyPr wrap="square" rtlCol="0">
            <a:spAutoFit/>
          </a:bodyPr>
          <a:lstStyle/>
          <a:p>
            <a:r>
              <a:rPr lang="es-ES" sz="900" dirty="0" err="1">
                <a:solidFill>
                  <a:schemeClr val="bg1"/>
                </a:solidFill>
                <a:latin typeface="Open Sans" panose="020B0606030504020204" pitchFamily="34" charset="0"/>
                <a:ea typeface="Open Sans" panose="020B0606030504020204" pitchFamily="34" charset="0"/>
                <a:cs typeface="Open Sans" panose="020B0606030504020204" pitchFamily="34" charset="0"/>
              </a:rPr>
              <a:t>xxxx</a:t>
            </a:r>
            <a:endParaRPr lang="es-ES"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8" name="Rectángulo 37">
            <a:extLst>
              <a:ext uri="{FF2B5EF4-FFF2-40B4-BE49-F238E27FC236}">
                <a16:creationId xmlns:a16="http://schemas.microsoft.com/office/drawing/2014/main" id="{E0E552E5-28B4-0D20-3B00-48D7EF8F2319}"/>
              </a:ext>
            </a:extLst>
          </p:cNvPr>
          <p:cNvSpPr/>
          <p:nvPr/>
        </p:nvSpPr>
        <p:spPr>
          <a:xfrm>
            <a:off x="12449589" y="7619051"/>
            <a:ext cx="45719" cy="20709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39" name="Rectángulo 38">
            <a:extLst>
              <a:ext uri="{FF2B5EF4-FFF2-40B4-BE49-F238E27FC236}">
                <a16:creationId xmlns:a16="http://schemas.microsoft.com/office/drawing/2014/main" id="{A61B51E0-3888-F8E5-5906-53CAEAF31959}"/>
              </a:ext>
            </a:extLst>
          </p:cNvPr>
          <p:cNvSpPr/>
          <p:nvPr/>
        </p:nvSpPr>
        <p:spPr>
          <a:xfrm>
            <a:off x="12540393" y="7619048"/>
            <a:ext cx="45719" cy="20709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40" name="Rectángulo 39">
            <a:extLst>
              <a:ext uri="{FF2B5EF4-FFF2-40B4-BE49-F238E27FC236}">
                <a16:creationId xmlns:a16="http://schemas.microsoft.com/office/drawing/2014/main" id="{57705C76-FA36-A4C9-61A7-619138ED9966}"/>
              </a:ext>
            </a:extLst>
          </p:cNvPr>
          <p:cNvSpPr/>
          <p:nvPr/>
        </p:nvSpPr>
        <p:spPr>
          <a:xfrm>
            <a:off x="12632133" y="7619048"/>
            <a:ext cx="45719" cy="20709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41" name="Rectángulo 40">
            <a:extLst>
              <a:ext uri="{FF2B5EF4-FFF2-40B4-BE49-F238E27FC236}">
                <a16:creationId xmlns:a16="http://schemas.microsoft.com/office/drawing/2014/main" id="{8898DADE-1D55-B511-3774-CFE432F10754}"/>
              </a:ext>
            </a:extLst>
          </p:cNvPr>
          <p:cNvSpPr/>
          <p:nvPr/>
        </p:nvSpPr>
        <p:spPr>
          <a:xfrm>
            <a:off x="12723871" y="7619048"/>
            <a:ext cx="45719" cy="20709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42" name="Rectángulo 41">
            <a:extLst>
              <a:ext uri="{FF2B5EF4-FFF2-40B4-BE49-F238E27FC236}">
                <a16:creationId xmlns:a16="http://schemas.microsoft.com/office/drawing/2014/main" id="{5FE5E42D-FB88-A4F3-2E78-E603919B12FC}"/>
              </a:ext>
            </a:extLst>
          </p:cNvPr>
          <p:cNvSpPr/>
          <p:nvPr/>
        </p:nvSpPr>
        <p:spPr>
          <a:xfrm>
            <a:off x="12815610" y="7619048"/>
            <a:ext cx="45719" cy="20709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43" name="Rectángulo 42">
            <a:extLst>
              <a:ext uri="{FF2B5EF4-FFF2-40B4-BE49-F238E27FC236}">
                <a16:creationId xmlns:a16="http://schemas.microsoft.com/office/drawing/2014/main" id="{55D3FA58-113D-223C-3185-1317BD1A3E27}"/>
              </a:ext>
            </a:extLst>
          </p:cNvPr>
          <p:cNvSpPr/>
          <p:nvPr/>
        </p:nvSpPr>
        <p:spPr>
          <a:xfrm>
            <a:off x="12906413" y="7619047"/>
            <a:ext cx="45719" cy="20709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44" name="Rectángulo 43">
            <a:extLst>
              <a:ext uri="{FF2B5EF4-FFF2-40B4-BE49-F238E27FC236}">
                <a16:creationId xmlns:a16="http://schemas.microsoft.com/office/drawing/2014/main" id="{B2D9A3B0-0ED1-23C8-0AC1-6D0C94C6A6CB}"/>
              </a:ext>
            </a:extLst>
          </p:cNvPr>
          <p:cNvSpPr/>
          <p:nvPr/>
        </p:nvSpPr>
        <p:spPr>
          <a:xfrm>
            <a:off x="12998153" y="7619047"/>
            <a:ext cx="45719" cy="20709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45" name="Rectángulo 44">
            <a:extLst>
              <a:ext uri="{FF2B5EF4-FFF2-40B4-BE49-F238E27FC236}">
                <a16:creationId xmlns:a16="http://schemas.microsoft.com/office/drawing/2014/main" id="{5440528A-398F-0EC7-C4BA-77EC815A591E}"/>
              </a:ext>
            </a:extLst>
          </p:cNvPr>
          <p:cNvSpPr/>
          <p:nvPr/>
        </p:nvSpPr>
        <p:spPr>
          <a:xfrm>
            <a:off x="13089891" y="7619047"/>
            <a:ext cx="45719" cy="20709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46" name="CuadroTexto 45">
            <a:extLst>
              <a:ext uri="{FF2B5EF4-FFF2-40B4-BE49-F238E27FC236}">
                <a16:creationId xmlns:a16="http://schemas.microsoft.com/office/drawing/2014/main" id="{62B059DB-91AF-14F2-346B-01BB8BECEA86}"/>
              </a:ext>
            </a:extLst>
          </p:cNvPr>
          <p:cNvSpPr txBox="1"/>
          <p:nvPr/>
        </p:nvSpPr>
        <p:spPr>
          <a:xfrm>
            <a:off x="6651762" y="4717181"/>
            <a:ext cx="659129"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APR</a:t>
            </a:r>
          </a:p>
        </p:txBody>
      </p:sp>
      <p:sp>
        <p:nvSpPr>
          <p:cNvPr id="47" name="CuadroTexto 46">
            <a:extLst>
              <a:ext uri="{FF2B5EF4-FFF2-40B4-BE49-F238E27FC236}">
                <a16:creationId xmlns:a16="http://schemas.microsoft.com/office/drawing/2014/main" id="{41DA3F49-7601-5579-CD9B-6F008D092F3F}"/>
              </a:ext>
            </a:extLst>
          </p:cNvPr>
          <p:cNvSpPr txBox="1"/>
          <p:nvPr/>
        </p:nvSpPr>
        <p:spPr>
          <a:xfrm>
            <a:off x="8234665" y="4726268"/>
            <a:ext cx="616979"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JUL</a:t>
            </a:r>
          </a:p>
        </p:txBody>
      </p:sp>
      <p:sp>
        <p:nvSpPr>
          <p:cNvPr id="48" name="CuadroTexto 47">
            <a:extLst>
              <a:ext uri="{FF2B5EF4-FFF2-40B4-BE49-F238E27FC236}">
                <a16:creationId xmlns:a16="http://schemas.microsoft.com/office/drawing/2014/main" id="{649C689C-0DCC-AB58-4F1A-57B932165354}"/>
              </a:ext>
            </a:extLst>
          </p:cNvPr>
          <p:cNvSpPr txBox="1"/>
          <p:nvPr/>
        </p:nvSpPr>
        <p:spPr>
          <a:xfrm>
            <a:off x="8670154" y="4723028"/>
            <a:ext cx="665442"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AUG</a:t>
            </a:r>
          </a:p>
        </p:txBody>
      </p:sp>
      <p:sp>
        <p:nvSpPr>
          <p:cNvPr id="49" name="CuadroTexto 48">
            <a:extLst>
              <a:ext uri="{FF2B5EF4-FFF2-40B4-BE49-F238E27FC236}">
                <a16:creationId xmlns:a16="http://schemas.microsoft.com/office/drawing/2014/main" id="{3F96D59A-31B8-3B61-E5E1-5EBFC1F35A84}"/>
              </a:ext>
            </a:extLst>
          </p:cNvPr>
          <p:cNvSpPr txBox="1"/>
          <p:nvPr/>
        </p:nvSpPr>
        <p:spPr>
          <a:xfrm>
            <a:off x="9682951" y="4746326"/>
            <a:ext cx="742673"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OCT</a:t>
            </a:r>
          </a:p>
        </p:txBody>
      </p:sp>
      <p:sp>
        <p:nvSpPr>
          <p:cNvPr id="50" name="CuadroTexto 49">
            <a:extLst>
              <a:ext uri="{FF2B5EF4-FFF2-40B4-BE49-F238E27FC236}">
                <a16:creationId xmlns:a16="http://schemas.microsoft.com/office/drawing/2014/main" id="{F04C2EB1-8358-1FFF-5EBE-98EE44C397D6}"/>
              </a:ext>
            </a:extLst>
          </p:cNvPr>
          <p:cNvSpPr txBox="1"/>
          <p:nvPr/>
        </p:nvSpPr>
        <p:spPr>
          <a:xfrm>
            <a:off x="10200254" y="4746925"/>
            <a:ext cx="742673"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NOV</a:t>
            </a:r>
          </a:p>
        </p:txBody>
      </p:sp>
      <p:sp>
        <p:nvSpPr>
          <p:cNvPr id="51" name="CuadroTexto 50">
            <a:extLst>
              <a:ext uri="{FF2B5EF4-FFF2-40B4-BE49-F238E27FC236}">
                <a16:creationId xmlns:a16="http://schemas.microsoft.com/office/drawing/2014/main" id="{BAE8A019-4B2B-536A-15D8-4626D53E0DD4}"/>
              </a:ext>
            </a:extLst>
          </p:cNvPr>
          <p:cNvSpPr txBox="1"/>
          <p:nvPr/>
        </p:nvSpPr>
        <p:spPr>
          <a:xfrm>
            <a:off x="10763968" y="4747117"/>
            <a:ext cx="742673"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DEC</a:t>
            </a:r>
          </a:p>
        </p:txBody>
      </p:sp>
      <p:sp>
        <p:nvSpPr>
          <p:cNvPr id="52" name="CuadroTexto 51">
            <a:extLst>
              <a:ext uri="{FF2B5EF4-FFF2-40B4-BE49-F238E27FC236}">
                <a16:creationId xmlns:a16="http://schemas.microsoft.com/office/drawing/2014/main" id="{5E345C46-9386-F6FD-6146-60A1AA2619FE}"/>
              </a:ext>
            </a:extLst>
          </p:cNvPr>
          <p:cNvSpPr txBox="1"/>
          <p:nvPr/>
        </p:nvSpPr>
        <p:spPr>
          <a:xfrm>
            <a:off x="11916704" y="4744640"/>
            <a:ext cx="782060"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FEB</a:t>
            </a:r>
          </a:p>
        </p:txBody>
      </p:sp>
      <p:sp>
        <p:nvSpPr>
          <p:cNvPr id="53" name="CuadroTexto 52">
            <a:extLst>
              <a:ext uri="{FF2B5EF4-FFF2-40B4-BE49-F238E27FC236}">
                <a16:creationId xmlns:a16="http://schemas.microsoft.com/office/drawing/2014/main" id="{A3FF15E1-838C-0C38-3B6A-AA6D35085686}"/>
              </a:ext>
            </a:extLst>
          </p:cNvPr>
          <p:cNvSpPr txBox="1"/>
          <p:nvPr/>
        </p:nvSpPr>
        <p:spPr>
          <a:xfrm>
            <a:off x="12391090" y="4739251"/>
            <a:ext cx="782060"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MAR</a:t>
            </a:r>
          </a:p>
        </p:txBody>
      </p:sp>
      <p:sp>
        <p:nvSpPr>
          <p:cNvPr id="54" name="CuadroTexto 53">
            <a:extLst>
              <a:ext uri="{FF2B5EF4-FFF2-40B4-BE49-F238E27FC236}">
                <a16:creationId xmlns:a16="http://schemas.microsoft.com/office/drawing/2014/main" id="{9DE95DB0-BBCB-6ED6-A50B-735620B7919C}"/>
              </a:ext>
            </a:extLst>
          </p:cNvPr>
          <p:cNvSpPr txBox="1"/>
          <p:nvPr/>
        </p:nvSpPr>
        <p:spPr>
          <a:xfrm>
            <a:off x="12937768" y="4733856"/>
            <a:ext cx="782060"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APR</a:t>
            </a:r>
          </a:p>
        </p:txBody>
      </p:sp>
      <p:sp>
        <p:nvSpPr>
          <p:cNvPr id="55" name="Rectángulo 54">
            <a:extLst>
              <a:ext uri="{FF2B5EF4-FFF2-40B4-BE49-F238E27FC236}">
                <a16:creationId xmlns:a16="http://schemas.microsoft.com/office/drawing/2014/main" id="{35FC0788-0AB5-EFFE-470F-310C0982986E}"/>
              </a:ext>
            </a:extLst>
          </p:cNvPr>
          <p:cNvSpPr/>
          <p:nvPr/>
        </p:nvSpPr>
        <p:spPr>
          <a:xfrm>
            <a:off x="12403570" y="6778797"/>
            <a:ext cx="45785" cy="40880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56" name="Rectángulo 55">
            <a:extLst>
              <a:ext uri="{FF2B5EF4-FFF2-40B4-BE49-F238E27FC236}">
                <a16:creationId xmlns:a16="http://schemas.microsoft.com/office/drawing/2014/main" id="{1D555335-8109-8F9F-CB5D-8612B8B79D22}"/>
              </a:ext>
            </a:extLst>
          </p:cNvPr>
          <p:cNvSpPr/>
          <p:nvPr/>
        </p:nvSpPr>
        <p:spPr>
          <a:xfrm>
            <a:off x="12494373" y="6778794"/>
            <a:ext cx="45785" cy="40880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57" name="Rectángulo 56">
            <a:extLst>
              <a:ext uri="{FF2B5EF4-FFF2-40B4-BE49-F238E27FC236}">
                <a16:creationId xmlns:a16="http://schemas.microsoft.com/office/drawing/2014/main" id="{ED17592C-4386-6475-BD29-237B18DE77FE}"/>
              </a:ext>
            </a:extLst>
          </p:cNvPr>
          <p:cNvSpPr/>
          <p:nvPr/>
        </p:nvSpPr>
        <p:spPr>
          <a:xfrm>
            <a:off x="12586113" y="6778794"/>
            <a:ext cx="45785" cy="40880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58" name="Rectángulo 57">
            <a:extLst>
              <a:ext uri="{FF2B5EF4-FFF2-40B4-BE49-F238E27FC236}">
                <a16:creationId xmlns:a16="http://schemas.microsoft.com/office/drawing/2014/main" id="{3A56AD14-14B7-9864-EDE3-B37EA8C57665}"/>
              </a:ext>
            </a:extLst>
          </p:cNvPr>
          <p:cNvSpPr/>
          <p:nvPr/>
        </p:nvSpPr>
        <p:spPr>
          <a:xfrm>
            <a:off x="12677852" y="6778794"/>
            <a:ext cx="45785" cy="40880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59" name="Rectángulo 58">
            <a:extLst>
              <a:ext uri="{FF2B5EF4-FFF2-40B4-BE49-F238E27FC236}">
                <a16:creationId xmlns:a16="http://schemas.microsoft.com/office/drawing/2014/main" id="{2D9519EF-825C-B87B-3F27-820EE064A4C8}"/>
              </a:ext>
            </a:extLst>
          </p:cNvPr>
          <p:cNvSpPr/>
          <p:nvPr/>
        </p:nvSpPr>
        <p:spPr>
          <a:xfrm>
            <a:off x="12769590" y="6778794"/>
            <a:ext cx="45785" cy="40880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60" name="Rectángulo 59">
            <a:extLst>
              <a:ext uri="{FF2B5EF4-FFF2-40B4-BE49-F238E27FC236}">
                <a16:creationId xmlns:a16="http://schemas.microsoft.com/office/drawing/2014/main" id="{81E68FC7-9EF8-D2C3-9D0B-0233F9F34BF9}"/>
              </a:ext>
            </a:extLst>
          </p:cNvPr>
          <p:cNvSpPr/>
          <p:nvPr/>
        </p:nvSpPr>
        <p:spPr>
          <a:xfrm>
            <a:off x="12860393" y="6778794"/>
            <a:ext cx="45785" cy="40880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61" name="Rectángulo 60">
            <a:extLst>
              <a:ext uri="{FF2B5EF4-FFF2-40B4-BE49-F238E27FC236}">
                <a16:creationId xmlns:a16="http://schemas.microsoft.com/office/drawing/2014/main" id="{07AF81F2-1768-0B7B-D9C8-9DFC86C631D2}"/>
              </a:ext>
            </a:extLst>
          </p:cNvPr>
          <p:cNvSpPr/>
          <p:nvPr/>
        </p:nvSpPr>
        <p:spPr>
          <a:xfrm>
            <a:off x="12952133" y="6778794"/>
            <a:ext cx="45785" cy="40880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62" name="Rectángulo 61">
            <a:extLst>
              <a:ext uri="{FF2B5EF4-FFF2-40B4-BE49-F238E27FC236}">
                <a16:creationId xmlns:a16="http://schemas.microsoft.com/office/drawing/2014/main" id="{7F03C6CF-BCAB-B25A-11A9-CC415D68B6F5}"/>
              </a:ext>
            </a:extLst>
          </p:cNvPr>
          <p:cNvSpPr/>
          <p:nvPr/>
        </p:nvSpPr>
        <p:spPr>
          <a:xfrm>
            <a:off x="13043872" y="6778794"/>
            <a:ext cx="45785" cy="40880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63" name="Rectángulo 62">
            <a:extLst>
              <a:ext uri="{FF2B5EF4-FFF2-40B4-BE49-F238E27FC236}">
                <a16:creationId xmlns:a16="http://schemas.microsoft.com/office/drawing/2014/main" id="{0085A0C4-2165-F48D-9A10-EE8250457E89}"/>
              </a:ext>
            </a:extLst>
          </p:cNvPr>
          <p:cNvSpPr/>
          <p:nvPr/>
        </p:nvSpPr>
        <p:spPr>
          <a:xfrm>
            <a:off x="13135610" y="6776862"/>
            <a:ext cx="45785" cy="40880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64" name="CuadroTexto 63">
            <a:extLst>
              <a:ext uri="{FF2B5EF4-FFF2-40B4-BE49-F238E27FC236}">
                <a16:creationId xmlns:a16="http://schemas.microsoft.com/office/drawing/2014/main" id="{A7E293FD-E325-BB97-0BE6-942E5FAEBECD}"/>
              </a:ext>
            </a:extLst>
          </p:cNvPr>
          <p:cNvSpPr txBox="1"/>
          <p:nvPr/>
        </p:nvSpPr>
        <p:spPr>
          <a:xfrm>
            <a:off x="6854892" y="5685407"/>
            <a:ext cx="746903" cy="230832"/>
          </a:xfrm>
          <a:prstGeom prst="rect">
            <a:avLst/>
          </a:prstGeom>
          <a:noFill/>
        </p:spPr>
        <p:txBody>
          <a:bodyPr wrap="square" rtlCol="0">
            <a:spAutoFit/>
          </a:bodyPr>
          <a:lstStyle/>
          <a:p>
            <a:pPr algn="ctr"/>
            <a:r>
              <a:rPr lang="es-ES" sz="900" b="1" dirty="0">
                <a:solidFill>
                  <a:schemeClr val="bg1"/>
                </a:solidFill>
                <a:latin typeface="Open Sans" panose="020B0606030504020204" pitchFamily="34" charset="0"/>
                <a:ea typeface="Open Sans" panose="020B0606030504020204" pitchFamily="34" charset="0"/>
                <a:cs typeface="Open Sans" panose="020B0606030504020204" pitchFamily="34" charset="0"/>
              </a:rPr>
              <a:t>XXXX</a:t>
            </a:r>
          </a:p>
        </p:txBody>
      </p:sp>
      <p:sp>
        <p:nvSpPr>
          <p:cNvPr id="65" name="CuadroTexto 64">
            <a:extLst>
              <a:ext uri="{FF2B5EF4-FFF2-40B4-BE49-F238E27FC236}">
                <a16:creationId xmlns:a16="http://schemas.microsoft.com/office/drawing/2014/main" id="{C7F3F28A-1106-7A07-1918-5F1584619CBF}"/>
              </a:ext>
            </a:extLst>
          </p:cNvPr>
          <p:cNvSpPr txBox="1"/>
          <p:nvPr/>
        </p:nvSpPr>
        <p:spPr>
          <a:xfrm>
            <a:off x="1946487" y="6127929"/>
            <a:ext cx="2987721" cy="256224"/>
          </a:xfrm>
          <a:prstGeom prst="rect">
            <a:avLst/>
          </a:prstGeom>
          <a:noFill/>
          <a:ln>
            <a:solidFill>
              <a:srgbClr val="00AC97"/>
            </a:solidFill>
          </a:ln>
        </p:spPr>
        <p:txBody>
          <a:bodyPr wrap="square" rtlCol="0">
            <a:spAutoFit/>
          </a:bodyPr>
          <a:lstStyle/>
          <a:p>
            <a:r>
              <a:rPr lang="es-ES" sz="1065" b="1" dirty="0">
                <a:solidFill>
                  <a:srgbClr val="00AC97"/>
                </a:solidFill>
                <a:latin typeface="Open Sans" panose="020B0606030504020204" pitchFamily="34" charset="0"/>
                <a:ea typeface="Open Sans" panose="020B0606030504020204" pitchFamily="34" charset="0"/>
                <a:cs typeface="Open Sans" panose="020B0606030504020204" pitchFamily="34" charset="0"/>
              </a:rPr>
              <a:t>A2 - XXXX</a:t>
            </a:r>
          </a:p>
        </p:txBody>
      </p:sp>
      <p:sp>
        <p:nvSpPr>
          <p:cNvPr id="66" name="Rectángulo 65">
            <a:extLst>
              <a:ext uri="{FF2B5EF4-FFF2-40B4-BE49-F238E27FC236}">
                <a16:creationId xmlns:a16="http://schemas.microsoft.com/office/drawing/2014/main" id="{ED48EEF0-6EC8-B724-81DC-C11C9278F8A0}"/>
              </a:ext>
            </a:extLst>
          </p:cNvPr>
          <p:cNvSpPr/>
          <p:nvPr/>
        </p:nvSpPr>
        <p:spPr>
          <a:xfrm>
            <a:off x="6146663" y="6218031"/>
            <a:ext cx="2255642" cy="414329"/>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dirty="0">
              <a:latin typeface="Open Sans" panose="020B0606030504020204" pitchFamily="34" charset="0"/>
              <a:ea typeface="Open Sans" panose="020B0606030504020204" pitchFamily="34" charset="0"/>
              <a:cs typeface="Open Sans" panose="020B0606030504020204" pitchFamily="34" charset="0"/>
            </a:endParaRPr>
          </a:p>
        </p:txBody>
      </p:sp>
      <p:sp>
        <p:nvSpPr>
          <p:cNvPr id="67" name="CuadroTexto 66">
            <a:extLst>
              <a:ext uri="{FF2B5EF4-FFF2-40B4-BE49-F238E27FC236}">
                <a16:creationId xmlns:a16="http://schemas.microsoft.com/office/drawing/2014/main" id="{8DB824D1-9A94-236B-7703-94866B61269E}"/>
              </a:ext>
            </a:extLst>
          </p:cNvPr>
          <p:cNvSpPr txBox="1"/>
          <p:nvPr/>
        </p:nvSpPr>
        <p:spPr>
          <a:xfrm>
            <a:off x="6688001" y="6314110"/>
            <a:ext cx="1110879" cy="230832"/>
          </a:xfrm>
          <a:prstGeom prst="rect">
            <a:avLst/>
          </a:prstGeom>
          <a:noFill/>
        </p:spPr>
        <p:txBody>
          <a:bodyPr wrap="square" rtlCol="0">
            <a:spAutoFit/>
          </a:bodyPr>
          <a:lstStyle/>
          <a:p>
            <a:pPr algn="ctr"/>
            <a:r>
              <a:rPr lang="es-ES" sz="900" b="1" dirty="0">
                <a:solidFill>
                  <a:schemeClr val="bg1"/>
                </a:solidFill>
                <a:latin typeface="Open Sans" panose="020B0606030504020204" pitchFamily="34" charset="0"/>
                <a:ea typeface="Open Sans" panose="020B0606030504020204" pitchFamily="34" charset="0"/>
                <a:cs typeface="Open Sans" panose="020B0606030504020204" pitchFamily="34" charset="0"/>
              </a:rPr>
              <a:t>XXXX</a:t>
            </a:r>
          </a:p>
        </p:txBody>
      </p:sp>
      <p:sp>
        <p:nvSpPr>
          <p:cNvPr id="68" name="CuadroTexto 67">
            <a:extLst>
              <a:ext uri="{FF2B5EF4-FFF2-40B4-BE49-F238E27FC236}">
                <a16:creationId xmlns:a16="http://schemas.microsoft.com/office/drawing/2014/main" id="{19DCC486-545B-137C-3E93-25941CEF9BF6}"/>
              </a:ext>
            </a:extLst>
          </p:cNvPr>
          <p:cNvSpPr txBox="1"/>
          <p:nvPr/>
        </p:nvSpPr>
        <p:spPr>
          <a:xfrm>
            <a:off x="8574705" y="6269768"/>
            <a:ext cx="1056959" cy="215444"/>
          </a:xfrm>
          <a:prstGeom prst="rect">
            <a:avLst/>
          </a:prstGeom>
          <a:noFill/>
        </p:spPr>
        <p:txBody>
          <a:bodyPr wrap="square" rtlCol="0">
            <a:spAutoFit/>
          </a:bodyPr>
          <a:lstStyle/>
          <a:p>
            <a:pPr algn="ctr"/>
            <a:r>
              <a:rPr lang="es-ES" sz="800" b="1" dirty="0">
                <a:solidFill>
                  <a:schemeClr val="bg1"/>
                </a:solidFill>
                <a:latin typeface="Open Sans" panose="020B0606030504020204" pitchFamily="34" charset="0"/>
                <a:ea typeface="Open Sans" panose="020B0606030504020204" pitchFamily="34" charset="0"/>
                <a:cs typeface="Open Sans" panose="020B0606030504020204" pitchFamily="34" charset="0"/>
              </a:rPr>
              <a:t>XXXX</a:t>
            </a:r>
          </a:p>
        </p:txBody>
      </p:sp>
      <p:sp>
        <p:nvSpPr>
          <p:cNvPr id="69" name="CuadroTexto 68">
            <a:extLst>
              <a:ext uri="{FF2B5EF4-FFF2-40B4-BE49-F238E27FC236}">
                <a16:creationId xmlns:a16="http://schemas.microsoft.com/office/drawing/2014/main" id="{E3CD89F2-829D-025F-E68A-030C74F8C7DF}"/>
              </a:ext>
            </a:extLst>
          </p:cNvPr>
          <p:cNvSpPr txBox="1"/>
          <p:nvPr/>
        </p:nvSpPr>
        <p:spPr>
          <a:xfrm>
            <a:off x="1954163" y="6741469"/>
            <a:ext cx="2987721" cy="256224"/>
          </a:xfrm>
          <a:prstGeom prst="rect">
            <a:avLst/>
          </a:prstGeom>
          <a:noFill/>
          <a:ln>
            <a:solidFill>
              <a:srgbClr val="00AC97"/>
            </a:solidFill>
          </a:ln>
        </p:spPr>
        <p:txBody>
          <a:bodyPr wrap="square" rtlCol="0">
            <a:spAutoFit/>
          </a:bodyPr>
          <a:lstStyle/>
          <a:p>
            <a:r>
              <a:rPr lang="es-ES" sz="1065" b="1" dirty="0">
                <a:solidFill>
                  <a:srgbClr val="00AC97"/>
                </a:solidFill>
                <a:latin typeface="Open Sans" panose="020B0606030504020204" pitchFamily="34" charset="0"/>
                <a:ea typeface="Open Sans" panose="020B0606030504020204" pitchFamily="34" charset="0"/>
                <a:cs typeface="Open Sans" panose="020B0606030504020204" pitchFamily="34" charset="0"/>
              </a:rPr>
              <a:t>A3 - XXX</a:t>
            </a:r>
          </a:p>
        </p:txBody>
      </p:sp>
      <p:sp>
        <p:nvSpPr>
          <p:cNvPr id="72" name="Rectángulo 71">
            <a:extLst>
              <a:ext uri="{FF2B5EF4-FFF2-40B4-BE49-F238E27FC236}">
                <a16:creationId xmlns:a16="http://schemas.microsoft.com/office/drawing/2014/main" id="{113B9429-857E-DB47-6658-8000F57F17F8}"/>
              </a:ext>
            </a:extLst>
          </p:cNvPr>
          <p:cNvSpPr/>
          <p:nvPr/>
        </p:nvSpPr>
        <p:spPr>
          <a:xfrm>
            <a:off x="10275934" y="6774657"/>
            <a:ext cx="2095856" cy="414329"/>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dirty="0">
              <a:latin typeface="Open Sans" panose="020B0606030504020204" pitchFamily="34" charset="0"/>
              <a:ea typeface="Open Sans" panose="020B0606030504020204" pitchFamily="34" charset="0"/>
              <a:cs typeface="Open Sans" panose="020B0606030504020204" pitchFamily="34" charset="0"/>
            </a:endParaRPr>
          </a:p>
        </p:txBody>
      </p:sp>
      <p:sp>
        <p:nvSpPr>
          <p:cNvPr id="73" name="CuadroTexto 72">
            <a:extLst>
              <a:ext uri="{FF2B5EF4-FFF2-40B4-BE49-F238E27FC236}">
                <a16:creationId xmlns:a16="http://schemas.microsoft.com/office/drawing/2014/main" id="{96D36835-78A3-825E-0843-EACC3F946392}"/>
              </a:ext>
            </a:extLst>
          </p:cNvPr>
          <p:cNvSpPr txBox="1"/>
          <p:nvPr/>
        </p:nvSpPr>
        <p:spPr>
          <a:xfrm>
            <a:off x="10640184" y="6865359"/>
            <a:ext cx="1191140" cy="215444"/>
          </a:xfrm>
          <a:prstGeom prst="rect">
            <a:avLst/>
          </a:prstGeom>
          <a:noFill/>
        </p:spPr>
        <p:txBody>
          <a:bodyPr wrap="square" rtlCol="0">
            <a:spAutoFit/>
          </a:bodyPr>
          <a:lstStyle/>
          <a:p>
            <a:pPr algn="ctr"/>
            <a:r>
              <a:rPr lang="es-ES" sz="800" b="1" dirty="0">
                <a:solidFill>
                  <a:schemeClr val="bg1"/>
                </a:solidFill>
                <a:latin typeface="Open Sans" panose="020B0606030504020204" pitchFamily="34" charset="0"/>
                <a:ea typeface="Open Sans" panose="020B0606030504020204" pitchFamily="34" charset="0"/>
                <a:cs typeface="Open Sans" panose="020B0606030504020204" pitchFamily="34" charset="0"/>
              </a:rPr>
              <a:t>XXXX</a:t>
            </a:r>
          </a:p>
        </p:txBody>
      </p:sp>
      <p:sp>
        <p:nvSpPr>
          <p:cNvPr id="74" name="CuadroTexto 73">
            <a:extLst>
              <a:ext uri="{FF2B5EF4-FFF2-40B4-BE49-F238E27FC236}">
                <a16:creationId xmlns:a16="http://schemas.microsoft.com/office/drawing/2014/main" id="{DD6727EF-567C-AA44-98BC-B0186F6BCC28}"/>
              </a:ext>
            </a:extLst>
          </p:cNvPr>
          <p:cNvSpPr txBox="1"/>
          <p:nvPr/>
        </p:nvSpPr>
        <p:spPr>
          <a:xfrm>
            <a:off x="1946487" y="7358500"/>
            <a:ext cx="2987721" cy="256224"/>
          </a:xfrm>
          <a:prstGeom prst="rect">
            <a:avLst/>
          </a:prstGeom>
          <a:noFill/>
          <a:ln>
            <a:solidFill>
              <a:srgbClr val="00AC97"/>
            </a:solidFill>
          </a:ln>
        </p:spPr>
        <p:txBody>
          <a:bodyPr wrap="square" rtlCol="0">
            <a:spAutoFit/>
          </a:bodyPr>
          <a:lstStyle/>
          <a:p>
            <a:r>
              <a:rPr lang="es-ES" sz="1065" b="1" dirty="0">
                <a:solidFill>
                  <a:srgbClr val="00AC97"/>
                </a:solidFill>
                <a:latin typeface="Open Sans" panose="020B0606030504020204" pitchFamily="34" charset="0"/>
                <a:ea typeface="Open Sans" panose="020B0606030504020204" pitchFamily="34" charset="0"/>
                <a:cs typeface="Open Sans" panose="020B0606030504020204" pitchFamily="34" charset="0"/>
              </a:rPr>
              <a:t>A4 - XXXX</a:t>
            </a:r>
          </a:p>
        </p:txBody>
      </p:sp>
      <p:sp>
        <p:nvSpPr>
          <p:cNvPr id="75" name="Rectángulo 74">
            <a:extLst>
              <a:ext uri="{FF2B5EF4-FFF2-40B4-BE49-F238E27FC236}">
                <a16:creationId xmlns:a16="http://schemas.microsoft.com/office/drawing/2014/main" id="{301A4CBA-112B-136E-1C0B-E801A5D5DC00}"/>
              </a:ext>
            </a:extLst>
          </p:cNvPr>
          <p:cNvSpPr/>
          <p:nvPr/>
        </p:nvSpPr>
        <p:spPr>
          <a:xfrm>
            <a:off x="10273734" y="7292484"/>
            <a:ext cx="1557590" cy="204599"/>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dirty="0">
              <a:latin typeface="Open Sans" panose="020B0606030504020204" pitchFamily="34" charset="0"/>
              <a:ea typeface="Open Sans" panose="020B0606030504020204" pitchFamily="34" charset="0"/>
              <a:cs typeface="Open Sans" panose="020B0606030504020204" pitchFamily="34" charset="0"/>
            </a:endParaRPr>
          </a:p>
        </p:txBody>
      </p:sp>
      <p:sp>
        <p:nvSpPr>
          <p:cNvPr id="76" name="CuadroTexto 75">
            <a:extLst>
              <a:ext uri="{FF2B5EF4-FFF2-40B4-BE49-F238E27FC236}">
                <a16:creationId xmlns:a16="http://schemas.microsoft.com/office/drawing/2014/main" id="{D8A94A65-6552-60CE-C12D-C95CC471FBE2}"/>
              </a:ext>
            </a:extLst>
          </p:cNvPr>
          <p:cNvSpPr txBox="1"/>
          <p:nvPr/>
        </p:nvSpPr>
        <p:spPr>
          <a:xfrm>
            <a:off x="10262479" y="7279821"/>
            <a:ext cx="1576575" cy="215444"/>
          </a:xfrm>
          <a:prstGeom prst="rect">
            <a:avLst/>
          </a:prstGeom>
          <a:noFill/>
        </p:spPr>
        <p:txBody>
          <a:bodyPr wrap="square" rtlCol="0">
            <a:spAutoFit/>
          </a:bodyPr>
          <a:lstStyle/>
          <a:p>
            <a:pPr algn="ctr"/>
            <a:r>
              <a:rPr lang="es-ES" sz="800" b="1" dirty="0">
                <a:solidFill>
                  <a:schemeClr val="bg1"/>
                </a:solidFill>
                <a:latin typeface="Open Sans" panose="020B0606030504020204" pitchFamily="34" charset="0"/>
                <a:ea typeface="Open Sans" panose="020B0606030504020204" pitchFamily="34" charset="0"/>
                <a:cs typeface="Open Sans" panose="020B0606030504020204" pitchFamily="34" charset="0"/>
              </a:rPr>
              <a:t>XXXX</a:t>
            </a:r>
          </a:p>
        </p:txBody>
      </p:sp>
      <p:sp>
        <p:nvSpPr>
          <p:cNvPr id="77" name="Rectángulo 76">
            <a:extLst>
              <a:ext uri="{FF2B5EF4-FFF2-40B4-BE49-F238E27FC236}">
                <a16:creationId xmlns:a16="http://schemas.microsoft.com/office/drawing/2014/main" id="{CC7B3A29-81DE-0583-CF41-5B41A31DB90E}"/>
              </a:ext>
            </a:extLst>
          </p:cNvPr>
          <p:cNvSpPr/>
          <p:nvPr/>
        </p:nvSpPr>
        <p:spPr>
          <a:xfrm>
            <a:off x="9206378" y="7619048"/>
            <a:ext cx="3184712" cy="202927"/>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dirty="0">
              <a:latin typeface="Open Sans" panose="020B0606030504020204" pitchFamily="34" charset="0"/>
              <a:ea typeface="Open Sans" panose="020B0606030504020204" pitchFamily="34" charset="0"/>
              <a:cs typeface="Open Sans" panose="020B0606030504020204" pitchFamily="34" charset="0"/>
            </a:endParaRPr>
          </a:p>
        </p:txBody>
      </p:sp>
      <p:sp>
        <p:nvSpPr>
          <p:cNvPr id="78" name="CuadroTexto 77">
            <a:extLst>
              <a:ext uri="{FF2B5EF4-FFF2-40B4-BE49-F238E27FC236}">
                <a16:creationId xmlns:a16="http://schemas.microsoft.com/office/drawing/2014/main" id="{22AD81E0-5D94-6E02-1FB2-AF0E5D2DB20D}"/>
              </a:ext>
            </a:extLst>
          </p:cNvPr>
          <p:cNvSpPr txBox="1"/>
          <p:nvPr/>
        </p:nvSpPr>
        <p:spPr>
          <a:xfrm>
            <a:off x="9339047" y="7598117"/>
            <a:ext cx="2399381" cy="215444"/>
          </a:xfrm>
          <a:prstGeom prst="rect">
            <a:avLst/>
          </a:prstGeom>
          <a:noFill/>
        </p:spPr>
        <p:txBody>
          <a:bodyPr wrap="square" rtlCol="0">
            <a:spAutoFit/>
          </a:bodyPr>
          <a:lstStyle/>
          <a:p>
            <a:pPr algn="ctr"/>
            <a:r>
              <a:rPr lang="es-ES" sz="800" b="1" dirty="0" err="1">
                <a:solidFill>
                  <a:schemeClr val="bg1"/>
                </a:solidFill>
                <a:latin typeface="Open Sans" panose="020B0606030504020204" pitchFamily="34" charset="0"/>
                <a:ea typeface="Open Sans" panose="020B0606030504020204" pitchFamily="34" charset="0"/>
                <a:cs typeface="Open Sans" panose="020B0606030504020204" pitchFamily="34" charset="0"/>
              </a:rPr>
              <a:t>xxxxx</a:t>
            </a:r>
            <a:endParaRPr lang="es-ES" sz="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452264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6C389712-DF02-8086-E331-207AA29FA835}"/>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C6FE778C-3724-A425-4C7E-B306586C39D9}"/>
              </a:ext>
            </a:extLst>
          </p:cNvPr>
          <p:cNvSpPr>
            <a:spLocks noGrp="1"/>
          </p:cNvSpPr>
          <p:nvPr>
            <p:ph type="title"/>
          </p:nvPr>
        </p:nvSpPr>
        <p:spPr>
          <a:xfrm>
            <a:off x="1957389" y="283911"/>
            <a:ext cx="14275569" cy="1540833"/>
          </a:xfrm>
          <a:prstGeom prst="rect">
            <a:avLst/>
          </a:prstGeom>
        </p:spPr>
        <p:txBody>
          <a:bodyPr anchor="ctr"/>
          <a:lstStyle/>
          <a:p>
            <a:r>
              <a:rPr lang="es-ES" sz="4800" dirty="0">
                <a:solidFill>
                  <a:srgbClr val="2A734F"/>
                </a:solidFill>
                <a:ea typeface="Open Sans" panose="020B0606030504020204" pitchFamily="34" charset="0"/>
                <a:cs typeface="Open Sans" panose="020B0606030504020204" pitchFamily="34" charset="0"/>
              </a:rPr>
              <a:t>MOOC 1 - CASE STUDY 2</a:t>
            </a:r>
            <a:endParaRPr lang="es-ES" sz="4800" dirty="0"/>
          </a:p>
        </p:txBody>
      </p:sp>
      <p:sp>
        <p:nvSpPr>
          <p:cNvPr id="7" name="Marcador de número de diapositiva 6">
            <a:extLst>
              <a:ext uri="{FF2B5EF4-FFF2-40B4-BE49-F238E27FC236}">
                <a16:creationId xmlns:a16="http://schemas.microsoft.com/office/drawing/2014/main" id="{F22D9D8F-0BDA-FC6E-AB04-94C7D9253421}"/>
              </a:ext>
            </a:extLst>
          </p:cNvPr>
          <p:cNvSpPr>
            <a:spLocks noGrp="1"/>
          </p:cNvSpPr>
          <p:nvPr>
            <p:ph type="sldNum" sz="quarter" idx="12"/>
          </p:nvPr>
        </p:nvSpPr>
        <p:spPr/>
        <p:txBody>
          <a:bodyPr/>
          <a:lstStyle/>
          <a:p>
            <a:fld id="{4D2C2D9E-9A3D-48B7-9D20-88A0BF5D47E1}" type="slidenum">
              <a:rPr lang="el-GR" sz="2400" b="1" smtClean="0"/>
              <a:pPr/>
              <a:t>17</a:t>
            </a:fld>
            <a:endParaRPr lang="el-GR" sz="2400" b="1" dirty="0"/>
          </a:p>
        </p:txBody>
      </p:sp>
      <p:pic>
        <p:nvPicPr>
          <p:cNvPr id="3" name="Imagen 20" descr="Texto&#10;&#10;Descripción generada automáticamente con confianza media">
            <a:extLst>
              <a:ext uri="{FF2B5EF4-FFF2-40B4-BE49-F238E27FC236}">
                <a16:creationId xmlns:a16="http://schemas.microsoft.com/office/drawing/2014/main" id="{45C31D80-06BB-6B1C-7943-9D4569B7457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49400" y="283911"/>
            <a:ext cx="3618403" cy="1278189"/>
          </a:xfrm>
          <a:prstGeom prst="rect">
            <a:avLst/>
          </a:prstGeom>
        </p:spPr>
      </p:pic>
      <p:sp>
        <p:nvSpPr>
          <p:cNvPr id="5" name="Título 14">
            <a:extLst>
              <a:ext uri="{FF2B5EF4-FFF2-40B4-BE49-F238E27FC236}">
                <a16:creationId xmlns:a16="http://schemas.microsoft.com/office/drawing/2014/main" id="{ACB29DFD-29C0-6FDD-ACFD-6EB2463B08F3}"/>
              </a:ext>
            </a:extLst>
          </p:cNvPr>
          <p:cNvSpPr txBox="1">
            <a:spLocks/>
          </p:cNvSpPr>
          <p:nvPr/>
        </p:nvSpPr>
        <p:spPr>
          <a:xfrm>
            <a:off x="429126" y="8968548"/>
            <a:ext cx="9448800" cy="398806"/>
          </a:xfrm>
          <a:prstGeom prst="rect">
            <a:avLst/>
          </a:prstGeom>
        </p:spPr>
        <p:txBody>
          <a:bodyPr>
            <a:noAutofit/>
          </a:bodyPr>
          <a:lstStyle>
            <a:lvl1pPr algn="ctr" defTabSz="914400" rtl="0" eaLnBrk="1" latinLnBrk="0" hangingPunct="1">
              <a:spcBef>
                <a:spcPct val="0"/>
              </a:spcBef>
              <a:buNone/>
              <a:defRPr sz="4400" b="0" i="0" kern="1200">
                <a:solidFill>
                  <a:schemeClr val="tx1"/>
                </a:solidFill>
                <a:latin typeface="Open Sans" panose="020B0606030504020204" pitchFamily="34" charset="0"/>
                <a:ea typeface="+mj-ea"/>
                <a:cs typeface="+mj-cs"/>
              </a:defRPr>
            </a:lvl1pPr>
          </a:lstStyle>
          <a:p>
            <a:pPr algn="l"/>
            <a:r>
              <a:rPr lang="es-ES" sz="1800" b="1" dirty="0">
                <a:latin typeface="Open Sans" panose="020B0606030504020204" pitchFamily="34" charset="0"/>
                <a:ea typeface="Open Sans" panose="020B0606030504020204" pitchFamily="34" charset="0"/>
                <a:cs typeface="Open Sans" panose="020B0606030504020204" pitchFamily="34" charset="0"/>
              </a:rPr>
              <a:t>MOOC 1: </a:t>
            </a:r>
            <a:r>
              <a:rPr lang="en-US" sz="1800" b="1" dirty="0">
                <a:latin typeface="Open Sans" panose="020B0606030504020204" pitchFamily="34" charset="0"/>
                <a:ea typeface="Open Sans" panose="020B0606030504020204" pitchFamily="34" charset="0"/>
                <a:cs typeface="Open Sans" panose="020B0606030504020204" pitchFamily="34" charset="0"/>
              </a:rPr>
              <a:t>Energy sustainability and municipal roadmaps </a:t>
            </a:r>
            <a:endParaRPr lang="es-ES" sz="1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11" name="CuadroTexto 22">
            <a:extLst>
              <a:ext uri="{FF2B5EF4-FFF2-40B4-BE49-F238E27FC236}">
                <a16:creationId xmlns:a16="http://schemas.microsoft.com/office/drawing/2014/main" id="{B3E7B000-29D0-BF56-0089-4948E94BCB37}"/>
              </a:ext>
            </a:extLst>
          </p:cNvPr>
          <p:cNvSpPr txBox="1"/>
          <p:nvPr/>
        </p:nvSpPr>
        <p:spPr>
          <a:xfrm>
            <a:off x="685800" y="2398281"/>
            <a:ext cx="14554200" cy="584775"/>
          </a:xfrm>
          <a:prstGeom prst="rect">
            <a:avLst/>
          </a:prstGeom>
          <a:noFill/>
          <a:ln>
            <a:noFill/>
          </a:ln>
        </p:spPr>
        <p:txBody>
          <a:bodyPr wrap="square" rtlCol="0">
            <a:spAutoFit/>
          </a:bodyPr>
          <a:lstStyle/>
          <a:p>
            <a:r>
              <a:rPr lang="es-ES" sz="3200" b="1" dirty="0">
                <a:solidFill>
                  <a:srgbClr val="2A734F"/>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CREATE YOUR CASE STUDY</a:t>
            </a:r>
            <a:endParaRPr lang="en-GB" sz="3200" dirty="0">
              <a:solidFill>
                <a:srgbClr val="2A734F"/>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Marcador de contenido 3">
            <a:extLst>
              <a:ext uri="{FF2B5EF4-FFF2-40B4-BE49-F238E27FC236}">
                <a16:creationId xmlns:a16="http://schemas.microsoft.com/office/drawing/2014/main" id="{288E8E63-0872-9439-634A-2DBE06F434F4}"/>
              </a:ext>
            </a:extLst>
          </p:cNvPr>
          <p:cNvSpPr>
            <a:spLocks noGrp="1"/>
          </p:cNvSpPr>
          <p:nvPr>
            <p:ph sz="quarter" idx="14"/>
          </p:nvPr>
        </p:nvSpPr>
        <p:spPr>
          <a:xfrm>
            <a:off x="499815" y="3333285"/>
            <a:ext cx="17110883" cy="461666"/>
          </a:xfrm>
        </p:spPr>
        <p:txBody>
          <a:bodyPr/>
          <a:lstStyle/>
          <a:p>
            <a:pPr marL="0" indent="0" algn="just">
              <a:spcBef>
                <a:spcPts val="1800"/>
              </a:spcBef>
              <a:spcAft>
                <a:spcPts val="600"/>
              </a:spcAft>
              <a:buNone/>
            </a:pPr>
            <a:r>
              <a:rPr lang="es-ES" sz="2800" b="1" dirty="0"/>
              <a:t>4</a:t>
            </a:r>
            <a:r>
              <a:rPr lang="es-ES" sz="2800" dirty="0"/>
              <a:t>- Timeline</a:t>
            </a:r>
          </a:p>
          <a:p>
            <a:pPr marL="0" indent="0">
              <a:spcBef>
                <a:spcPts val="1800"/>
              </a:spcBef>
              <a:spcAft>
                <a:spcPts val="600"/>
              </a:spcAft>
              <a:buNone/>
            </a:pPr>
            <a:endParaRPr lang="es-ES" sz="2800" dirty="0"/>
          </a:p>
          <a:p>
            <a:pPr marL="0" indent="0" algn="just">
              <a:spcBef>
                <a:spcPts val="1800"/>
              </a:spcBef>
              <a:spcAft>
                <a:spcPts val="600"/>
              </a:spcAft>
              <a:buNone/>
            </a:pPr>
            <a:endParaRPr lang="es-ES" sz="2800" dirty="0"/>
          </a:p>
          <a:p>
            <a:pPr marL="0" indent="0" algn="just">
              <a:spcBef>
                <a:spcPts val="1800"/>
              </a:spcBef>
              <a:spcAft>
                <a:spcPts val="600"/>
              </a:spcAft>
              <a:buNone/>
            </a:pPr>
            <a:endParaRPr lang="es-ES" sz="2800" dirty="0"/>
          </a:p>
        </p:txBody>
      </p:sp>
      <p:sp>
        <p:nvSpPr>
          <p:cNvPr id="4" name="Rectángulo 3">
            <a:extLst>
              <a:ext uri="{FF2B5EF4-FFF2-40B4-BE49-F238E27FC236}">
                <a16:creationId xmlns:a16="http://schemas.microsoft.com/office/drawing/2014/main" id="{334998CB-659B-76C8-C7F2-E62ADDD78381}"/>
              </a:ext>
            </a:extLst>
          </p:cNvPr>
          <p:cNvSpPr/>
          <p:nvPr/>
        </p:nvSpPr>
        <p:spPr>
          <a:xfrm>
            <a:off x="2407966" y="4183280"/>
            <a:ext cx="3068901" cy="4130244"/>
          </a:xfrm>
          <a:prstGeom prst="rect">
            <a:avLst/>
          </a:prstGeom>
          <a:solidFill>
            <a:srgbClr val="E9F4F0"/>
          </a:solidFill>
          <a:ln>
            <a:solidFill>
              <a:srgbClr val="E9F4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6" name="Rectángulo 5">
            <a:extLst>
              <a:ext uri="{FF2B5EF4-FFF2-40B4-BE49-F238E27FC236}">
                <a16:creationId xmlns:a16="http://schemas.microsoft.com/office/drawing/2014/main" id="{FD84094E-4448-4799-A8B8-3292B820115C}"/>
              </a:ext>
            </a:extLst>
          </p:cNvPr>
          <p:cNvSpPr/>
          <p:nvPr/>
        </p:nvSpPr>
        <p:spPr>
          <a:xfrm>
            <a:off x="5523678" y="4236070"/>
            <a:ext cx="6335847" cy="4130243"/>
          </a:xfrm>
          <a:prstGeom prst="rect">
            <a:avLst/>
          </a:prstGeom>
          <a:solidFill>
            <a:srgbClr val="CEE8DF"/>
          </a:solidFill>
          <a:ln>
            <a:solidFill>
              <a:srgbClr val="CEE8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8" name="Rectángulo 7">
            <a:extLst>
              <a:ext uri="{FF2B5EF4-FFF2-40B4-BE49-F238E27FC236}">
                <a16:creationId xmlns:a16="http://schemas.microsoft.com/office/drawing/2014/main" id="{2E9B7E7D-0522-AD1F-1D07-F660349B565F}"/>
              </a:ext>
            </a:extLst>
          </p:cNvPr>
          <p:cNvSpPr/>
          <p:nvPr/>
        </p:nvSpPr>
        <p:spPr>
          <a:xfrm>
            <a:off x="11919386" y="4220517"/>
            <a:ext cx="2267957" cy="4169677"/>
          </a:xfrm>
          <a:prstGeom prst="rect">
            <a:avLst/>
          </a:prstGeom>
          <a:solidFill>
            <a:srgbClr val="E9F4F0"/>
          </a:solidFill>
          <a:ln>
            <a:solidFill>
              <a:srgbClr val="E9F4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9" name="CuadroTexto 8">
            <a:extLst>
              <a:ext uri="{FF2B5EF4-FFF2-40B4-BE49-F238E27FC236}">
                <a16:creationId xmlns:a16="http://schemas.microsoft.com/office/drawing/2014/main" id="{247AC454-7DF9-2FFC-AC7C-DD2644BAFC3E}"/>
              </a:ext>
            </a:extLst>
          </p:cNvPr>
          <p:cNvSpPr txBox="1"/>
          <p:nvPr/>
        </p:nvSpPr>
        <p:spPr>
          <a:xfrm>
            <a:off x="5523678" y="4822388"/>
            <a:ext cx="711216" cy="553549"/>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JAN</a:t>
            </a:r>
            <a:r>
              <a:rPr lang="es-ES" sz="1597" dirty="0">
                <a:solidFill>
                  <a:srgbClr val="00AC97"/>
                </a:solidFill>
                <a:latin typeface="Open Sans" panose="020B0606030504020204" pitchFamily="34" charset="0"/>
                <a:ea typeface="Open Sans" panose="020B0606030504020204" pitchFamily="34" charset="0"/>
                <a:cs typeface="Open Sans" panose="020B0606030504020204" pitchFamily="34" charset="0"/>
              </a:rPr>
              <a:t>	</a:t>
            </a:r>
          </a:p>
        </p:txBody>
      </p:sp>
      <p:cxnSp>
        <p:nvCxnSpPr>
          <p:cNvPr id="70" name="Conector recto 69">
            <a:extLst>
              <a:ext uri="{FF2B5EF4-FFF2-40B4-BE49-F238E27FC236}">
                <a16:creationId xmlns:a16="http://schemas.microsoft.com/office/drawing/2014/main" id="{C562071B-CE47-F384-3E83-3A882ECCBABB}"/>
              </a:ext>
            </a:extLst>
          </p:cNvPr>
          <p:cNvCxnSpPr>
            <a:cxnSpLocks/>
          </p:cNvCxnSpPr>
          <p:nvPr/>
        </p:nvCxnSpPr>
        <p:spPr>
          <a:xfrm flipV="1">
            <a:off x="5596369" y="4660791"/>
            <a:ext cx="6144072" cy="3676"/>
          </a:xfrm>
          <a:prstGeom prst="line">
            <a:avLst/>
          </a:prstGeom>
          <a:ln w="28575">
            <a:solidFill>
              <a:srgbClr val="00AC97"/>
            </a:solidFill>
            <a:prstDash val="sysDot"/>
          </a:ln>
        </p:spPr>
        <p:style>
          <a:lnRef idx="1">
            <a:schemeClr val="accent1"/>
          </a:lnRef>
          <a:fillRef idx="0">
            <a:schemeClr val="accent1"/>
          </a:fillRef>
          <a:effectRef idx="0">
            <a:schemeClr val="accent1"/>
          </a:effectRef>
          <a:fontRef idx="minor">
            <a:schemeClr val="tx1"/>
          </a:fontRef>
        </p:style>
      </p:cxnSp>
      <p:sp>
        <p:nvSpPr>
          <p:cNvPr id="71" name="CuadroTexto 70">
            <a:extLst>
              <a:ext uri="{FF2B5EF4-FFF2-40B4-BE49-F238E27FC236}">
                <a16:creationId xmlns:a16="http://schemas.microsoft.com/office/drawing/2014/main" id="{F8498721-C3F7-50B0-9E67-262E0A0896E9}"/>
              </a:ext>
            </a:extLst>
          </p:cNvPr>
          <p:cNvSpPr txBox="1"/>
          <p:nvPr/>
        </p:nvSpPr>
        <p:spPr>
          <a:xfrm>
            <a:off x="6062231" y="4825960"/>
            <a:ext cx="782060"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FEB</a:t>
            </a:r>
          </a:p>
        </p:txBody>
      </p:sp>
      <p:sp>
        <p:nvSpPr>
          <p:cNvPr id="79" name="CuadroTexto 78">
            <a:extLst>
              <a:ext uri="{FF2B5EF4-FFF2-40B4-BE49-F238E27FC236}">
                <a16:creationId xmlns:a16="http://schemas.microsoft.com/office/drawing/2014/main" id="{023B236D-418E-98A8-35EA-EA6C2629E69B}"/>
              </a:ext>
            </a:extLst>
          </p:cNvPr>
          <p:cNvSpPr txBox="1"/>
          <p:nvPr/>
        </p:nvSpPr>
        <p:spPr>
          <a:xfrm>
            <a:off x="6581322" y="4846088"/>
            <a:ext cx="659129"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MAR</a:t>
            </a:r>
          </a:p>
        </p:txBody>
      </p:sp>
      <p:sp>
        <p:nvSpPr>
          <p:cNvPr id="80" name="CuadroTexto 79">
            <a:extLst>
              <a:ext uri="{FF2B5EF4-FFF2-40B4-BE49-F238E27FC236}">
                <a16:creationId xmlns:a16="http://schemas.microsoft.com/office/drawing/2014/main" id="{7BA1559D-4810-5C50-07FB-A865D5D08572}"/>
              </a:ext>
            </a:extLst>
          </p:cNvPr>
          <p:cNvSpPr txBox="1"/>
          <p:nvPr/>
        </p:nvSpPr>
        <p:spPr>
          <a:xfrm>
            <a:off x="8479256" y="4518903"/>
            <a:ext cx="711217" cy="307777"/>
          </a:xfrm>
          <a:prstGeom prst="rect">
            <a:avLst/>
          </a:prstGeom>
          <a:solidFill>
            <a:srgbClr val="CEE8DF"/>
          </a:solidFill>
        </p:spPr>
        <p:txBody>
          <a:bodyPr wrap="square" rtlCol="0">
            <a:spAutoFit/>
          </a:bodyPr>
          <a:lstStyle/>
          <a:p>
            <a:pPr algn="ctr"/>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2024</a:t>
            </a:r>
          </a:p>
        </p:txBody>
      </p:sp>
      <p:sp>
        <p:nvSpPr>
          <p:cNvPr id="81" name="CuadroTexto 80">
            <a:extLst>
              <a:ext uri="{FF2B5EF4-FFF2-40B4-BE49-F238E27FC236}">
                <a16:creationId xmlns:a16="http://schemas.microsoft.com/office/drawing/2014/main" id="{051E4F7A-82B7-D3B3-518E-3962323F383D}"/>
              </a:ext>
            </a:extLst>
          </p:cNvPr>
          <p:cNvSpPr txBox="1"/>
          <p:nvPr/>
        </p:nvSpPr>
        <p:spPr>
          <a:xfrm>
            <a:off x="7651354" y="4857124"/>
            <a:ext cx="634188"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MAY</a:t>
            </a:r>
          </a:p>
        </p:txBody>
      </p:sp>
      <p:cxnSp>
        <p:nvCxnSpPr>
          <p:cNvPr id="82" name="Conector recto 81">
            <a:extLst>
              <a:ext uri="{FF2B5EF4-FFF2-40B4-BE49-F238E27FC236}">
                <a16:creationId xmlns:a16="http://schemas.microsoft.com/office/drawing/2014/main" id="{291BCF24-BBF9-54DA-8715-F1D76E9206F3}"/>
              </a:ext>
            </a:extLst>
          </p:cNvPr>
          <p:cNvCxnSpPr>
            <a:cxnSpLocks/>
          </p:cNvCxnSpPr>
          <p:nvPr/>
        </p:nvCxnSpPr>
        <p:spPr>
          <a:xfrm>
            <a:off x="11994739" y="4664467"/>
            <a:ext cx="1877170" cy="8404"/>
          </a:xfrm>
          <a:prstGeom prst="line">
            <a:avLst/>
          </a:prstGeom>
          <a:ln w="28575">
            <a:solidFill>
              <a:srgbClr val="00AC97"/>
            </a:solidFill>
            <a:prstDash val="sysDot"/>
          </a:ln>
        </p:spPr>
        <p:style>
          <a:lnRef idx="1">
            <a:schemeClr val="accent1"/>
          </a:lnRef>
          <a:fillRef idx="0">
            <a:schemeClr val="accent1"/>
          </a:fillRef>
          <a:effectRef idx="0">
            <a:schemeClr val="accent1"/>
          </a:effectRef>
          <a:fontRef idx="minor">
            <a:schemeClr val="tx1"/>
          </a:fontRef>
        </p:style>
      </p:cxnSp>
      <p:sp>
        <p:nvSpPr>
          <p:cNvPr id="83" name="CuadroTexto 82">
            <a:extLst>
              <a:ext uri="{FF2B5EF4-FFF2-40B4-BE49-F238E27FC236}">
                <a16:creationId xmlns:a16="http://schemas.microsoft.com/office/drawing/2014/main" id="{57F53BCE-383D-3EE8-A966-D8660654A47D}"/>
              </a:ext>
            </a:extLst>
          </p:cNvPr>
          <p:cNvSpPr txBox="1"/>
          <p:nvPr/>
        </p:nvSpPr>
        <p:spPr>
          <a:xfrm>
            <a:off x="8204826" y="4870343"/>
            <a:ext cx="616979"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JUN</a:t>
            </a:r>
          </a:p>
        </p:txBody>
      </p:sp>
      <p:sp>
        <p:nvSpPr>
          <p:cNvPr id="84" name="CuadroTexto 83">
            <a:extLst>
              <a:ext uri="{FF2B5EF4-FFF2-40B4-BE49-F238E27FC236}">
                <a16:creationId xmlns:a16="http://schemas.microsoft.com/office/drawing/2014/main" id="{D8F0BAF5-46C6-7B66-652B-0D68651A0DCD}"/>
              </a:ext>
            </a:extLst>
          </p:cNvPr>
          <p:cNvSpPr txBox="1"/>
          <p:nvPr/>
        </p:nvSpPr>
        <p:spPr>
          <a:xfrm>
            <a:off x="9686213" y="4876772"/>
            <a:ext cx="742673"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SEP</a:t>
            </a:r>
          </a:p>
        </p:txBody>
      </p:sp>
      <p:sp>
        <p:nvSpPr>
          <p:cNvPr id="85" name="CuadroTexto 84">
            <a:extLst>
              <a:ext uri="{FF2B5EF4-FFF2-40B4-BE49-F238E27FC236}">
                <a16:creationId xmlns:a16="http://schemas.microsoft.com/office/drawing/2014/main" id="{E071E243-8CB5-179D-ACC2-2A67CD8542B3}"/>
              </a:ext>
            </a:extLst>
          </p:cNvPr>
          <p:cNvSpPr txBox="1"/>
          <p:nvPr/>
        </p:nvSpPr>
        <p:spPr>
          <a:xfrm>
            <a:off x="11882772" y="4885476"/>
            <a:ext cx="606423"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JAN</a:t>
            </a:r>
          </a:p>
        </p:txBody>
      </p:sp>
      <p:sp>
        <p:nvSpPr>
          <p:cNvPr id="86" name="CuadroTexto 85">
            <a:extLst>
              <a:ext uri="{FF2B5EF4-FFF2-40B4-BE49-F238E27FC236}">
                <a16:creationId xmlns:a16="http://schemas.microsoft.com/office/drawing/2014/main" id="{721159FD-1074-1A9F-2C7B-FA6D73A1BD5E}"/>
              </a:ext>
            </a:extLst>
          </p:cNvPr>
          <p:cNvSpPr txBox="1"/>
          <p:nvPr/>
        </p:nvSpPr>
        <p:spPr>
          <a:xfrm>
            <a:off x="12677493" y="4516896"/>
            <a:ext cx="623708" cy="307777"/>
          </a:xfrm>
          <a:prstGeom prst="rect">
            <a:avLst/>
          </a:prstGeom>
          <a:solidFill>
            <a:srgbClr val="E9F4F0"/>
          </a:solidFill>
        </p:spPr>
        <p:txBody>
          <a:bodyPr wrap="square" rtlCol="0">
            <a:spAutoFit/>
          </a:bodyPr>
          <a:lstStyle/>
          <a:p>
            <a:pPr algn="ctr"/>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2025</a:t>
            </a:r>
          </a:p>
        </p:txBody>
      </p:sp>
      <p:sp>
        <p:nvSpPr>
          <p:cNvPr id="87" name="CuadroTexto 86">
            <a:extLst>
              <a:ext uri="{FF2B5EF4-FFF2-40B4-BE49-F238E27FC236}">
                <a16:creationId xmlns:a16="http://schemas.microsoft.com/office/drawing/2014/main" id="{80E48536-0D86-AAB9-B051-DE3B4090D4FB}"/>
              </a:ext>
            </a:extLst>
          </p:cNvPr>
          <p:cNvSpPr txBox="1"/>
          <p:nvPr/>
        </p:nvSpPr>
        <p:spPr>
          <a:xfrm>
            <a:off x="7130779" y="4853668"/>
            <a:ext cx="659129"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APR</a:t>
            </a:r>
          </a:p>
        </p:txBody>
      </p:sp>
      <p:sp>
        <p:nvSpPr>
          <p:cNvPr id="88" name="CuadroTexto 87">
            <a:extLst>
              <a:ext uri="{FF2B5EF4-FFF2-40B4-BE49-F238E27FC236}">
                <a16:creationId xmlns:a16="http://schemas.microsoft.com/office/drawing/2014/main" id="{3CBDD73C-F809-F5E0-A77A-71A0C6CE711E}"/>
              </a:ext>
            </a:extLst>
          </p:cNvPr>
          <p:cNvSpPr txBox="1"/>
          <p:nvPr/>
        </p:nvSpPr>
        <p:spPr>
          <a:xfrm>
            <a:off x="8713682" y="4862755"/>
            <a:ext cx="616979"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JUL</a:t>
            </a:r>
          </a:p>
        </p:txBody>
      </p:sp>
      <p:sp>
        <p:nvSpPr>
          <p:cNvPr id="89" name="CuadroTexto 88">
            <a:extLst>
              <a:ext uri="{FF2B5EF4-FFF2-40B4-BE49-F238E27FC236}">
                <a16:creationId xmlns:a16="http://schemas.microsoft.com/office/drawing/2014/main" id="{61F369F9-A395-6F28-B089-C921AE94FDF0}"/>
              </a:ext>
            </a:extLst>
          </p:cNvPr>
          <p:cNvSpPr txBox="1"/>
          <p:nvPr/>
        </p:nvSpPr>
        <p:spPr>
          <a:xfrm>
            <a:off x="9149171" y="4859515"/>
            <a:ext cx="665442"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AUG</a:t>
            </a:r>
          </a:p>
        </p:txBody>
      </p:sp>
      <p:sp>
        <p:nvSpPr>
          <p:cNvPr id="90" name="CuadroTexto 89">
            <a:extLst>
              <a:ext uri="{FF2B5EF4-FFF2-40B4-BE49-F238E27FC236}">
                <a16:creationId xmlns:a16="http://schemas.microsoft.com/office/drawing/2014/main" id="{69A0FFE2-4E75-21CC-519C-8F24C9313665}"/>
              </a:ext>
            </a:extLst>
          </p:cNvPr>
          <p:cNvSpPr txBox="1"/>
          <p:nvPr/>
        </p:nvSpPr>
        <p:spPr>
          <a:xfrm>
            <a:off x="10161968" y="4882813"/>
            <a:ext cx="742673"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OCT</a:t>
            </a:r>
          </a:p>
        </p:txBody>
      </p:sp>
      <p:sp>
        <p:nvSpPr>
          <p:cNvPr id="91" name="CuadroTexto 90">
            <a:extLst>
              <a:ext uri="{FF2B5EF4-FFF2-40B4-BE49-F238E27FC236}">
                <a16:creationId xmlns:a16="http://schemas.microsoft.com/office/drawing/2014/main" id="{DA904286-CF2A-2B1F-ECDF-8C0C699B62CD}"/>
              </a:ext>
            </a:extLst>
          </p:cNvPr>
          <p:cNvSpPr txBox="1"/>
          <p:nvPr/>
        </p:nvSpPr>
        <p:spPr>
          <a:xfrm>
            <a:off x="10679271" y="4883412"/>
            <a:ext cx="742673"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NOV</a:t>
            </a:r>
          </a:p>
        </p:txBody>
      </p:sp>
      <p:sp>
        <p:nvSpPr>
          <p:cNvPr id="92" name="CuadroTexto 91">
            <a:extLst>
              <a:ext uri="{FF2B5EF4-FFF2-40B4-BE49-F238E27FC236}">
                <a16:creationId xmlns:a16="http://schemas.microsoft.com/office/drawing/2014/main" id="{F4D48AEF-7ABB-A4D6-6A27-180DE0186348}"/>
              </a:ext>
            </a:extLst>
          </p:cNvPr>
          <p:cNvSpPr txBox="1"/>
          <p:nvPr/>
        </p:nvSpPr>
        <p:spPr>
          <a:xfrm>
            <a:off x="11242985" y="4883604"/>
            <a:ext cx="742673"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DEC</a:t>
            </a:r>
          </a:p>
        </p:txBody>
      </p:sp>
      <p:sp>
        <p:nvSpPr>
          <p:cNvPr id="93" name="CuadroTexto 92">
            <a:extLst>
              <a:ext uri="{FF2B5EF4-FFF2-40B4-BE49-F238E27FC236}">
                <a16:creationId xmlns:a16="http://schemas.microsoft.com/office/drawing/2014/main" id="{9AEC4C44-8D03-7BF6-7E80-A5DFEE0D0D71}"/>
              </a:ext>
            </a:extLst>
          </p:cNvPr>
          <p:cNvSpPr txBox="1"/>
          <p:nvPr/>
        </p:nvSpPr>
        <p:spPr>
          <a:xfrm>
            <a:off x="12395721" y="4881127"/>
            <a:ext cx="782060"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FEB</a:t>
            </a:r>
          </a:p>
        </p:txBody>
      </p:sp>
      <p:sp>
        <p:nvSpPr>
          <p:cNvPr id="94" name="CuadroTexto 93">
            <a:extLst>
              <a:ext uri="{FF2B5EF4-FFF2-40B4-BE49-F238E27FC236}">
                <a16:creationId xmlns:a16="http://schemas.microsoft.com/office/drawing/2014/main" id="{EC706401-8D4A-0CFB-272F-ED99CF791FB7}"/>
              </a:ext>
            </a:extLst>
          </p:cNvPr>
          <p:cNvSpPr txBox="1"/>
          <p:nvPr/>
        </p:nvSpPr>
        <p:spPr>
          <a:xfrm>
            <a:off x="12870107" y="4875738"/>
            <a:ext cx="782060"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MAR</a:t>
            </a:r>
          </a:p>
        </p:txBody>
      </p:sp>
      <p:sp>
        <p:nvSpPr>
          <p:cNvPr id="95" name="CuadroTexto 94">
            <a:extLst>
              <a:ext uri="{FF2B5EF4-FFF2-40B4-BE49-F238E27FC236}">
                <a16:creationId xmlns:a16="http://schemas.microsoft.com/office/drawing/2014/main" id="{BA65C522-A3C4-4369-D90A-6E7C4D09A37A}"/>
              </a:ext>
            </a:extLst>
          </p:cNvPr>
          <p:cNvSpPr txBox="1"/>
          <p:nvPr/>
        </p:nvSpPr>
        <p:spPr>
          <a:xfrm>
            <a:off x="13416785" y="4870343"/>
            <a:ext cx="782060"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APR</a:t>
            </a:r>
          </a:p>
        </p:txBody>
      </p:sp>
      <p:sp>
        <p:nvSpPr>
          <p:cNvPr id="96" name="Rettangolo con angoli arrotondati 210">
            <a:extLst>
              <a:ext uri="{FF2B5EF4-FFF2-40B4-BE49-F238E27FC236}">
                <a16:creationId xmlns:a16="http://schemas.microsoft.com/office/drawing/2014/main" id="{E086BEF7-AEF8-D115-60FE-160CC31F59B0}"/>
              </a:ext>
            </a:extLst>
          </p:cNvPr>
          <p:cNvSpPr/>
          <p:nvPr/>
        </p:nvSpPr>
        <p:spPr>
          <a:xfrm>
            <a:off x="2514746" y="5235963"/>
            <a:ext cx="11667723" cy="1533904"/>
          </a:xfrm>
          <a:prstGeom prst="roundRect">
            <a:avLst/>
          </a:prstGeom>
          <a:solidFill>
            <a:srgbClr val="DCF3FE">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801"/>
          </a:p>
        </p:txBody>
      </p:sp>
      <p:sp>
        <p:nvSpPr>
          <p:cNvPr id="97" name="CuadroTexto 96">
            <a:extLst>
              <a:ext uri="{FF2B5EF4-FFF2-40B4-BE49-F238E27FC236}">
                <a16:creationId xmlns:a16="http://schemas.microsoft.com/office/drawing/2014/main" id="{014EE170-7FD1-5E79-55CF-8C282CBEAC57}"/>
              </a:ext>
            </a:extLst>
          </p:cNvPr>
          <p:cNvSpPr txBox="1"/>
          <p:nvPr/>
        </p:nvSpPr>
        <p:spPr>
          <a:xfrm>
            <a:off x="7596875" y="5274028"/>
            <a:ext cx="1020562" cy="230832"/>
          </a:xfrm>
          <a:prstGeom prst="rect">
            <a:avLst/>
          </a:prstGeom>
          <a:noFill/>
        </p:spPr>
        <p:txBody>
          <a:bodyPr wrap="square" rtlCol="0">
            <a:spAutoFit/>
          </a:bodyPr>
          <a:lstStyle/>
          <a:p>
            <a:r>
              <a:rPr lang="es-ES" sz="900" b="1" dirty="0">
                <a:solidFill>
                  <a:srgbClr val="00AC97"/>
                </a:solidFill>
                <a:latin typeface="Open Sans" panose="020B0606030504020204" pitchFamily="34" charset="0"/>
                <a:ea typeface="Open Sans" panose="020B0606030504020204" pitchFamily="34" charset="0"/>
                <a:cs typeface="Open Sans" panose="020B0606030504020204" pitchFamily="34" charset="0"/>
              </a:rPr>
              <a:t>A.1</a:t>
            </a:r>
            <a:r>
              <a:rPr lang="es-ES" sz="900" dirty="0">
                <a:solidFill>
                  <a:srgbClr val="00AC97"/>
                </a:solidFill>
                <a:latin typeface="Open Sans" panose="020B0606030504020204" pitchFamily="34" charset="0"/>
                <a:ea typeface="Open Sans" panose="020B0606030504020204" pitchFamily="34" charset="0"/>
                <a:cs typeface="Open Sans" panose="020B0606030504020204" pitchFamily="34" charset="0"/>
              </a:rPr>
              <a:t>. </a:t>
            </a:r>
            <a:r>
              <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XXXX</a:t>
            </a:r>
            <a:endParaRPr lang="es-ES"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98" name="CuadroTexto 175">
            <a:extLst>
              <a:ext uri="{FF2B5EF4-FFF2-40B4-BE49-F238E27FC236}">
                <a16:creationId xmlns:a16="http://schemas.microsoft.com/office/drawing/2014/main" id="{0E1BDD6A-2C48-625A-E34C-255A8C01F67E}"/>
              </a:ext>
            </a:extLst>
          </p:cNvPr>
          <p:cNvSpPr txBox="1"/>
          <p:nvPr/>
        </p:nvSpPr>
        <p:spPr>
          <a:xfrm>
            <a:off x="8048743" y="6560443"/>
            <a:ext cx="1342987" cy="204711"/>
          </a:xfrm>
          <a:prstGeom prst="rect">
            <a:avLst/>
          </a:prstGeom>
          <a:noFill/>
        </p:spPr>
        <p:txBody>
          <a:bodyPr wrap="square" lIns="81129" tIns="40564" rIns="81129" bIns="40564" rtlCol="0" anchor="t">
            <a:spAutoFit/>
          </a:bodyPr>
          <a:lstStyle/>
          <a:p>
            <a:endParaRPr lang="es-ES" sz="798">
              <a:solidFill>
                <a:schemeClr val="bg1">
                  <a:lumMod val="50000"/>
                </a:schemeClr>
              </a:solidFill>
              <a:highlight>
                <a:srgbClr val="FFFF00"/>
              </a:highlight>
              <a:latin typeface="Avenir LT 35 Light"/>
              <a:cs typeface="Avenir Light"/>
            </a:endParaRPr>
          </a:p>
        </p:txBody>
      </p:sp>
      <p:sp>
        <p:nvSpPr>
          <p:cNvPr id="99" name="CuadroTexto 199">
            <a:extLst>
              <a:ext uri="{FF2B5EF4-FFF2-40B4-BE49-F238E27FC236}">
                <a16:creationId xmlns:a16="http://schemas.microsoft.com/office/drawing/2014/main" id="{342D1CA9-1898-E7BE-AC35-1E0E79BED176}"/>
              </a:ext>
            </a:extLst>
          </p:cNvPr>
          <p:cNvSpPr txBox="1"/>
          <p:nvPr/>
        </p:nvSpPr>
        <p:spPr>
          <a:xfrm>
            <a:off x="9680823" y="6374742"/>
            <a:ext cx="1594666" cy="215444"/>
          </a:xfrm>
          <a:prstGeom prst="rect">
            <a:avLst/>
          </a:prstGeom>
          <a:noFill/>
        </p:spPr>
        <p:txBody>
          <a:bodyPr wrap="square" rtlCol="0">
            <a:spAutoFit/>
          </a:bodyPr>
          <a:lstStyle/>
          <a:p>
            <a:r>
              <a:rPr lang="es-ES" sz="710" dirty="0">
                <a:solidFill>
                  <a:srgbClr val="00AC97"/>
                </a:solidFill>
                <a:latin typeface="Avenir Next LT Pro Demi"/>
                <a:cs typeface="Avenir Light"/>
              </a:rPr>
              <a:t>A.4.2 </a:t>
            </a:r>
            <a:r>
              <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XXXX</a:t>
            </a:r>
          </a:p>
        </p:txBody>
      </p:sp>
      <p:sp>
        <p:nvSpPr>
          <p:cNvPr id="100" name="CuadroTexto 19">
            <a:extLst>
              <a:ext uri="{FF2B5EF4-FFF2-40B4-BE49-F238E27FC236}">
                <a16:creationId xmlns:a16="http://schemas.microsoft.com/office/drawing/2014/main" id="{BAB1F300-1EB1-0A39-3795-4592898ED0B0}"/>
              </a:ext>
            </a:extLst>
          </p:cNvPr>
          <p:cNvSpPr txBox="1"/>
          <p:nvPr/>
        </p:nvSpPr>
        <p:spPr>
          <a:xfrm>
            <a:off x="2781701" y="5459774"/>
            <a:ext cx="2517765" cy="338554"/>
          </a:xfrm>
          <a:prstGeom prst="rect">
            <a:avLst/>
          </a:prstGeom>
          <a:noFill/>
        </p:spPr>
        <p:txBody>
          <a:bodyPr wrap="square" rtlCol="0">
            <a:spAutoFit/>
          </a:bodyPr>
          <a:lstStyle/>
          <a:p>
            <a:pPr algn="ctr"/>
            <a:r>
              <a:rPr lang="es-ES" sz="1600" b="1" dirty="0">
                <a:solidFill>
                  <a:srgbClr val="00AC97"/>
                </a:solidFill>
                <a:latin typeface="Open Sans" panose="020B0606030504020204" pitchFamily="34" charset="0"/>
                <a:ea typeface="Open Sans" panose="020B0606030504020204" pitchFamily="34" charset="0"/>
                <a:cs typeface="Open Sans" panose="020B0606030504020204" pitchFamily="34" charset="0"/>
              </a:rPr>
              <a:t>AREA 1</a:t>
            </a:r>
          </a:p>
        </p:txBody>
      </p:sp>
      <p:sp>
        <p:nvSpPr>
          <p:cNvPr id="102" name="CuadroTexto 101">
            <a:extLst>
              <a:ext uri="{FF2B5EF4-FFF2-40B4-BE49-F238E27FC236}">
                <a16:creationId xmlns:a16="http://schemas.microsoft.com/office/drawing/2014/main" id="{3C8477D0-D6EF-7511-532C-A954E43A8498}"/>
              </a:ext>
            </a:extLst>
          </p:cNvPr>
          <p:cNvSpPr txBox="1"/>
          <p:nvPr/>
        </p:nvSpPr>
        <p:spPr>
          <a:xfrm>
            <a:off x="2517594" y="6237019"/>
            <a:ext cx="2984495" cy="261610"/>
          </a:xfrm>
          <a:prstGeom prst="rect">
            <a:avLst/>
          </a:prstGeom>
          <a:noFill/>
          <a:ln>
            <a:solidFill>
              <a:srgbClr val="00AC97"/>
            </a:solidFill>
          </a:ln>
        </p:spPr>
        <p:txBody>
          <a:bodyPr wrap="square" rtlCol="0">
            <a:spAutoFit/>
          </a:bodyPr>
          <a:lstStyle/>
          <a:p>
            <a:r>
              <a:rPr lang="es-ES" sz="1100" b="1" dirty="0">
                <a:solidFill>
                  <a:srgbClr val="00AC97"/>
                </a:solidFill>
                <a:latin typeface="Open Sans" panose="020B0606030504020204" pitchFamily="34" charset="0"/>
                <a:ea typeface="Open Sans" panose="020B0606030504020204" pitchFamily="34" charset="0"/>
                <a:cs typeface="Open Sans" panose="020B0606030504020204" pitchFamily="34" charset="0"/>
              </a:rPr>
              <a:t>MEASURES A.1 – A.4 - ….</a:t>
            </a:r>
            <a:endParaRPr lang="es-ES" sz="1600" b="1" dirty="0">
              <a:solidFill>
                <a:srgbClr val="00AC9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3" name="CuadroTexto 102">
            <a:extLst>
              <a:ext uri="{FF2B5EF4-FFF2-40B4-BE49-F238E27FC236}">
                <a16:creationId xmlns:a16="http://schemas.microsoft.com/office/drawing/2014/main" id="{BED9A936-85F1-0B86-2441-C6FDA5AA13B2}"/>
              </a:ext>
            </a:extLst>
          </p:cNvPr>
          <p:cNvSpPr txBox="1"/>
          <p:nvPr/>
        </p:nvSpPr>
        <p:spPr>
          <a:xfrm>
            <a:off x="9686213" y="5232169"/>
            <a:ext cx="1556772" cy="230832"/>
          </a:xfrm>
          <a:prstGeom prst="rect">
            <a:avLst/>
          </a:prstGeom>
          <a:noFill/>
        </p:spPr>
        <p:txBody>
          <a:bodyPr wrap="square" rtlCol="0">
            <a:spAutoFit/>
          </a:bodyPr>
          <a:lstStyle/>
          <a:p>
            <a:r>
              <a:rPr lang="es-ES" sz="900" b="1" dirty="0">
                <a:solidFill>
                  <a:srgbClr val="00AC97"/>
                </a:solidFill>
                <a:latin typeface="Open Sans" panose="020B0606030504020204" pitchFamily="34" charset="0"/>
                <a:ea typeface="Open Sans" panose="020B0606030504020204" pitchFamily="34" charset="0"/>
                <a:cs typeface="Open Sans" panose="020B0606030504020204" pitchFamily="34" charset="0"/>
              </a:rPr>
              <a:t>A.1. </a:t>
            </a:r>
            <a:r>
              <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XXXX</a:t>
            </a:r>
          </a:p>
        </p:txBody>
      </p:sp>
      <p:sp>
        <p:nvSpPr>
          <p:cNvPr id="104" name="CuadroTexto 103">
            <a:extLst>
              <a:ext uri="{FF2B5EF4-FFF2-40B4-BE49-F238E27FC236}">
                <a16:creationId xmlns:a16="http://schemas.microsoft.com/office/drawing/2014/main" id="{597AF5DF-FFC1-DF50-88EC-F9C09B4ADB94}"/>
              </a:ext>
            </a:extLst>
          </p:cNvPr>
          <p:cNvSpPr txBox="1"/>
          <p:nvPr/>
        </p:nvSpPr>
        <p:spPr>
          <a:xfrm>
            <a:off x="9670072" y="5705632"/>
            <a:ext cx="1174282" cy="215444"/>
          </a:xfrm>
          <a:prstGeom prst="rect">
            <a:avLst/>
          </a:prstGeom>
          <a:noFill/>
        </p:spPr>
        <p:txBody>
          <a:bodyPr wrap="square" rtlCol="0">
            <a:spAutoFit/>
          </a:bodyPr>
          <a:lstStyle/>
          <a:p>
            <a:r>
              <a:rPr lang="es-ES" sz="710" b="1" dirty="0">
                <a:solidFill>
                  <a:srgbClr val="00AC97"/>
                </a:solidFill>
                <a:latin typeface="Avenir Next LT Pro Demi"/>
                <a:cs typeface="Avenir Light"/>
              </a:rPr>
              <a:t>A.4</a:t>
            </a:r>
            <a:r>
              <a:rPr lang="es-ES" sz="710" dirty="0">
                <a:solidFill>
                  <a:srgbClr val="00AC97"/>
                </a:solidFill>
                <a:latin typeface="Avenir Next LT Pro Demi"/>
                <a:cs typeface="Avenir Light"/>
              </a:rPr>
              <a:t>.1 </a:t>
            </a:r>
            <a:r>
              <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XXXX</a:t>
            </a:r>
          </a:p>
        </p:txBody>
      </p:sp>
      <p:sp>
        <p:nvSpPr>
          <p:cNvPr id="105" name="CuadroTexto 104">
            <a:extLst>
              <a:ext uri="{FF2B5EF4-FFF2-40B4-BE49-F238E27FC236}">
                <a16:creationId xmlns:a16="http://schemas.microsoft.com/office/drawing/2014/main" id="{95F77FC7-D773-4379-1959-D2CEB647DCD3}"/>
              </a:ext>
            </a:extLst>
          </p:cNvPr>
          <p:cNvSpPr txBox="1"/>
          <p:nvPr/>
        </p:nvSpPr>
        <p:spPr>
          <a:xfrm>
            <a:off x="10689948" y="5650955"/>
            <a:ext cx="1155783" cy="215444"/>
          </a:xfrm>
          <a:prstGeom prst="rect">
            <a:avLst/>
          </a:prstGeom>
          <a:noFill/>
        </p:spPr>
        <p:txBody>
          <a:bodyPr wrap="square" rtlCol="0">
            <a:spAutoFit/>
          </a:bodyPr>
          <a:lstStyle/>
          <a:p>
            <a:r>
              <a:rPr lang="es-ES" sz="710" b="1" dirty="0">
                <a:solidFill>
                  <a:srgbClr val="00AC97"/>
                </a:solidFill>
                <a:latin typeface="Avenir Next LT Pro Demi"/>
                <a:cs typeface="Avenir Light"/>
              </a:rPr>
              <a:t>A.4</a:t>
            </a:r>
            <a:r>
              <a:rPr lang="es-ES" sz="710" dirty="0">
                <a:solidFill>
                  <a:srgbClr val="00AC97"/>
                </a:solidFill>
                <a:latin typeface="Avenir Next LT Pro Demi"/>
                <a:cs typeface="Avenir Light"/>
              </a:rPr>
              <a:t>.1 </a:t>
            </a:r>
            <a:r>
              <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XXXX</a:t>
            </a:r>
          </a:p>
        </p:txBody>
      </p:sp>
      <p:sp>
        <p:nvSpPr>
          <p:cNvPr id="106" name="CuadroTexto 199">
            <a:extLst>
              <a:ext uri="{FF2B5EF4-FFF2-40B4-BE49-F238E27FC236}">
                <a16:creationId xmlns:a16="http://schemas.microsoft.com/office/drawing/2014/main" id="{95382A65-BAEE-FC1B-9506-1ECC6B5FFE14}"/>
              </a:ext>
            </a:extLst>
          </p:cNvPr>
          <p:cNvSpPr txBox="1"/>
          <p:nvPr/>
        </p:nvSpPr>
        <p:spPr>
          <a:xfrm>
            <a:off x="11313833" y="6365986"/>
            <a:ext cx="2935567" cy="215444"/>
          </a:xfrm>
          <a:prstGeom prst="rect">
            <a:avLst/>
          </a:prstGeom>
          <a:noFill/>
        </p:spPr>
        <p:txBody>
          <a:bodyPr wrap="square" rtlCol="0">
            <a:spAutoFit/>
          </a:bodyPr>
          <a:lstStyle/>
          <a:p>
            <a:r>
              <a:rPr lang="es-ES" sz="710" dirty="0">
                <a:solidFill>
                  <a:srgbClr val="00AC97"/>
                </a:solidFill>
                <a:latin typeface="Avenir Next LT Pro Demi"/>
                <a:cs typeface="Avenir Light"/>
              </a:rPr>
              <a:t>A.4.2 </a:t>
            </a:r>
            <a:r>
              <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XXXX</a:t>
            </a:r>
          </a:p>
        </p:txBody>
      </p:sp>
      <p:sp>
        <p:nvSpPr>
          <p:cNvPr id="107" name="CuadroTexto 19">
            <a:extLst>
              <a:ext uri="{FF2B5EF4-FFF2-40B4-BE49-F238E27FC236}">
                <a16:creationId xmlns:a16="http://schemas.microsoft.com/office/drawing/2014/main" id="{451DBF8F-0528-FD12-B955-A99B45097835}"/>
              </a:ext>
            </a:extLst>
          </p:cNvPr>
          <p:cNvSpPr txBox="1"/>
          <p:nvPr/>
        </p:nvSpPr>
        <p:spPr>
          <a:xfrm>
            <a:off x="2679720" y="6844385"/>
            <a:ext cx="2721725" cy="338554"/>
          </a:xfrm>
          <a:prstGeom prst="rect">
            <a:avLst/>
          </a:prstGeom>
          <a:noFill/>
        </p:spPr>
        <p:txBody>
          <a:bodyPr wrap="square" rtlCol="0">
            <a:spAutoFit/>
          </a:bodyPr>
          <a:lstStyle/>
          <a:p>
            <a:pPr algn="ctr"/>
            <a:r>
              <a:rPr lang="es-ES" sz="1600" b="1" dirty="0">
                <a:solidFill>
                  <a:srgbClr val="00AC97"/>
                </a:solidFill>
                <a:latin typeface="Open Sans" panose="020B0606030504020204" pitchFamily="34" charset="0"/>
                <a:ea typeface="Open Sans" panose="020B0606030504020204" pitchFamily="34" charset="0"/>
                <a:cs typeface="Open Sans" panose="020B0606030504020204" pitchFamily="34" charset="0"/>
              </a:rPr>
              <a:t>AREA 2</a:t>
            </a:r>
          </a:p>
        </p:txBody>
      </p:sp>
      <p:sp>
        <p:nvSpPr>
          <p:cNvPr id="109" name="CuadroTexto 108">
            <a:extLst>
              <a:ext uri="{FF2B5EF4-FFF2-40B4-BE49-F238E27FC236}">
                <a16:creationId xmlns:a16="http://schemas.microsoft.com/office/drawing/2014/main" id="{F1FFC6DE-B45D-C9D0-0E15-294939131AAF}"/>
              </a:ext>
            </a:extLst>
          </p:cNvPr>
          <p:cNvSpPr txBox="1"/>
          <p:nvPr/>
        </p:nvSpPr>
        <p:spPr>
          <a:xfrm>
            <a:off x="2416950" y="7905179"/>
            <a:ext cx="2984495" cy="261610"/>
          </a:xfrm>
          <a:prstGeom prst="rect">
            <a:avLst/>
          </a:prstGeom>
          <a:noFill/>
          <a:ln>
            <a:solidFill>
              <a:srgbClr val="00AC97"/>
            </a:solidFill>
          </a:ln>
        </p:spPr>
        <p:txBody>
          <a:bodyPr wrap="square" rtlCol="0">
            <a:spAutoFit/>
          </a:bodyPr>
          <a:lstStyle/>
          <a:p>
            <a:r>
              <a:rPr lang="es-ES" sz="1100" b="1" dirty="0">
                <a:solidFill>
                  <a:srgbClr val="00AC97"/>
                </a:solidFill>
                <a:latin typeface="Open Sans" panose="020B0606030504020204" pitchFamily="34" charset="0"/>
                <a:ea typeface="Open Sans" panose="020B0606030504020204" pitchFamily="34" charset="0"/>
                <a:cs typeface="Open Sans" panose="020B0606030504020204" pitchFamily="34" charset="0"/>
              </a:rPr>
              <a:t>MEASURES A.2 – A.3 - ….</a:t>
            </a:r>
            <a:endParaRPr lang="es-ES" sz="1600" b="1" dirty="0">
              <a:solidFill>
                <a:srgbClr val="00AC9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0" name="CuadroTexto 109">
            <a:extLst>
              <a:ext uri="{FF2B5EF4-FFF2-40B4-BE49-F238E27FC236}">
                <a16:creationId xmlns:a16="http://schemas.microsoft.com/office/drawing/2014/main" id="{F5A83F8D-4BE6-C7E0-3821-D92720BF49E6}"/>
              </a:ext>
            </a:extLst>
          </p:cNvPr>
          <p:cNvSpPr txBox="1"/>
          <p:nvPr/>
        </p:nvSpPr>
        <p:spPr>
          <a:xfrm>
            <a:off x="7586390" y="6827710"/>
            <a:ext cx="1020562" cy="215444"/>
          </a:xfrm>
          <a:prstGeom prst="rect">
            <a:avLst/>
          </a:prstGeom>
          <a:noFill/>
        </p:spPr>
        <p:txBody>
          <a:bodyPr wrap="square" rtlCol="0">
            <a:spAutoFit/>
          </a:bodyPr>
          <a:lstStyle/>
          <a:p>
            <a:r>
              <a:rPr lang="es-ES" sz="710" b="1" dirty="0">
                <a:solidFill>
                  <a:srgbClr val="00AC97"/>
                </a:solidFill>
                <a:latin typeface="Avenir Next LT Pro Demi"/>
                <a:cs typeface="Avenir Light"/>
              </a:rPr>
              <a:t>A.2</a:t>
            </a:r>
            <a:r>
              <a:rPr lang="es-ES" sz="710" dirty="0">
                <a:solidFill>
                  <a:srgbClr val="00AC97"/>
                </a:solidFill>
                <a:latin typeface="Avenir Next LT Pro Demi"/>
                <a:cs typeface="Avenir Light"/>
              </a:rPr>
              <a:t>. </a:t>
            </a:r>
            <a:r>
              <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XXXX</a:t>
            </a:r>
          </a:p>
        </p:txBody>
      </p:sp>
      <p:sp>
        <p:nvSpPr>
          <p:cNvPr id="111" name="CuadroTexto 110">
            <a:extLst>
              <a:ext uri="{FF2B5EF4-FFF2-40B4-BE49-F238E27FC236}">
                <a16:creationId xmlns:a16="http://schemas.microsoft.com/office/drawing/2014/main" id="{F72C1D2E-A80B-02E6-7CDE-435A980002BF}"/>
              </a:ext>
            </a:extLst>
          </p:cNvPr>
          <p:cNvSpPr txBox="1"/>
          <p:nvPr/>
        </p:nvSpPr>
        <p:spPr>
          <a:xfrm>
            <a:off x="8448416" y="6872747"/>
            <a:ext cx="2443311" cy="215444"/>
          </a:xfrm>
          <a:prstGeom prst="rect">
            <a:avLst/>
          </a:prstGeom>
          <a:noFill/>
        </p:spPr>
        <p:txBody>
          <a:bodyPr wrap="square" rtlCol="0">
            <a:spAutoFit/>
          </a:bodyPr>
          <a:lstStyle/>
          <a:p>
            <a:r>
              <a:rPr lang="es-ES" sz="710" b="1" dirty="0">
                <a:solidFill>
                  <a:srgbClr val="00AC97"/>
                </a:solidFill>
                <a:latin typeface="Avenir Next LT Pro Demi"/>
                <a:cs typeface="Avenir Light"/>
              </a:rPr>
              <a:t>A.2</a:t>
            </a:r>
            <a:r>
              <a:rPr lang="es-ES" sz="710" dirty="0">
                <a:solidFill>
                  <a:srgbClr val="00AC97"/>
                </a:solidFill>
                <a:latin typeface="Avenir Next LT Pro Demi"/>
                <a:cs typeface="Avenir Light"/>
              </a:rPr>
              <a:t>. </a:t>
            </a:r>
            <a:r>
              <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XXXX</a:t>
            </a:r>
          </a:p>
        </p:txBody>
      </p:sp>
      <p:sp>
        <p:nvSpPr>
          <p:cNvPr id="112" name="CuadroTexto 111">
            <a:extLst>
              <a:ext uri="{FF2B5EF4-FFF2-40B4-BE49-F238E27FC236}">
                <a16:creationId xmlns:a16="http://schemas.microsoft.com/office/drawing/2014/main" id="{DC468504-921F-AFA5-33AE-ED6BA42DBE99}"/>
              </a:ext>
            </a:extLst>
          </p:cNvPr>
          <p:cNvSpPr txBox="1"/>
          <p:nvPr/>
        </p:nvSpPr>
        <p:spPr>
          <a:xfrm>
            <a:off x="10785338" y="6868941"/>
            <a:ext cx="1230737" cy="215444"/>
          </a:xfrm>
          <a:prstGeom prst="rect">
            <a:avLst/>
          </a:prstGeom>
          <a:noFill/>
        </p:spPr>
        <p:txBody>
          <a:bodyPr wrap="square" rtlCol="0">
            <a:spAutoFit/>
          </a:bodyPr>
          <a:lstStyle/>
          <a:p>
            <a:r>
              <a:rPr lang="es-ES" sz="710" b="1" dirty="0">
                <a:solidFill>
                  <a:srgbClr val="00AC97"/>
                </a:solidFill>
                <a:latin typeface="Avenir Next LT Pro Demi"/>
                <a:cs typeface="Avenir Light"/>
              </a:rPr>
              <a:t>A.2</a:t>
            </a:r>
            <a:r>
              <a:rPr lang="es-ES" sz="710" dirty="0">
                <a:solidFill>
                  <a:srgbClr val="00AC97"/>
                </a:solidFill>
                <a:latin typeface="Avenir Next LT Pro Demi"/>
                <a:cs typeface="Avenir Light"/>
              </a:rPr>
              <a:t>. </a:t>
            </a:r>
            <a:r>
              <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XXXX</a:t>
            </a:r>
          </a:p>
        </p:txBody>
      </p:sp>
      <p:sp>
        <p:nvSpPr>
          <p:cNvPr id="113" name="CuadroTexto 112">
            <a:extLst>
              <a:ext uri="{FF2B5EF4-FFF2-40B4-BE49-F238E27FC236}">
                <a16:creationId xmlns:a16="http://schemas.microsoft.com/office/drawing/2014/main" id="{C3E774CC-9913-2168-E0DD-0F5DB3CAA03E}"/>
              </a:ext>
            </a:extLst>
          </p:cNvPr>
          <p:cNvSpPr txBox="1"/>
          <p:nvPr/>
        </p:nvSpPr>
        <p:spPr>
          <a:xfrm>
            <a:off x="9656397" y="7371754"/>
            <a:ext cx="1230737" cy="215444"/>
          </a:xfrm>
          <a:prstGeom prst="rect">
            <a:avLst/>
          </a:prstGeom>
          <a:noFill/>
        </p:spPr>
        <p:txBody>
          <a:bodyPr wrap="square" rtlCol="0">
            <a:spAutoFit/>
          </a:bodyPr>
          <a:lstStyle/>
          <a:p>
            <a:r>
              <a:rPr lang="es-ES" sz="710" b="1" dirty="0">
                <a:solidFill>
                  <a:srgbClr val="00AC97"/>
                </a:solidFill>
                <a:latin typeface="Avenir Next LT Pro Demi"/>
                <a:cs typeface="Avenir Light"/>
              </a:rPr>
              <a:t>A.2</a:t>
            </a:r>
            <a:r>
              <a:rPr lang="es-ES" sz="710" dirty="0">
                <a:solidFill>
                  <a:srgbClr val="00AC97"/>
                </a:solidFill>
                <a:latin typeface="Avenir Next LT Pro Demi"/>
                <a:cs typeface="Avenir Light"/>
              </a:rPr>
              <a:t>. </a:t>
            </a:r>
            <a:r>
              <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XXXX</a:t>
            </a:r>
          </a:p>
        </p:txBody>
      </p:sp>
      <p:sp>
        <p:nvSpPr>
          <p:cNvPr id="114" name="CuadroTexto 113">
            <a:extLst>
              <a:ext uri="{FF2B5EF4-FFF2-40B4-BE49-F238E27FC236}">
                <a16:creationId xmlns:a16="http://schemas.microsoft.com/office/drawing/2014/main" id="{C783A31C-EAB9-88E5-BF98-1B3F781060CD}"/>
              </a:ext>
            </a:extLst>
          </p:cNvPr>
          <p:cNvSpPr txBox="1"/>
          <p:nvPr/>
        </p:nvSpPr>
        <p:spPr>
          <a:xfrm>
            <a:off x="10805383" y="7371754"/>
            <a:ext cx="1210692" cy="215444"/>
          </a:xfrm>
          <a:prstGeom prst="rect">
            <a:avLst/>
          </a:prstGeom>
          <a:noFill/>
        </p:spPr>
        <p:txBody>
          <a:bodyPr wrap="square" rtlCol="0">
            <a:spAutoFit/>
          </a:bodyPr>
          <a:lstStyle/>
          <a:p>
            <a:r>
              <a:rPr lang="es-ES" sz="710" b="1" dirty="0">
                <a:solidFill>
                  <a:srgbClr val="00AC97"/>
                </a:solidFill>
                <a:latin typeface="Avenir Next LT Pro Demi"/>
                <a:cs typeface="Avenir Light"/>
              </a:rPr>
              <a:t>A.2</a:t>
            </a:r>
            <a:r>
              <a:rPr lang="es-ES" sz="710" dirty="0">
                <a:solidFill>
                  <a:srgbClr val="00AC97"/>
                </a:solidFill>
                <a:latin typeface="Avenir Next LT Pro Demi"/>
                <a:cs typeface="Avenir Light"/>
              </a:rPr>
              <a:t>. </a:t>
            </a:r>
            <a:r>
              <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XXXX</a:t>
            </a:r>
          </a:p>
        </p:txBody>
      </p:sp>
      <p:sp>
        <p:nvSpPr>
          <p:cNvPr id="115" name="CuadroTexto 114">
            <a:extLst>
              <a:ext uri="{FF2B5EF4-FFF2-40B4-BE49-F238E27FC236}">
                <a16:creationId xmlns:a16="http://schemas.microsoft.com/office/drawing/2014/main" id="{D3D84B23-20AF-BBC1-4607-C1A3148F8098}"/>
              </a:ext>
            </a:extLst>
          </p:cNvPr>
          <p:cNvSpPr txBox="1"/>
          <p:nvPr/>
        </p:nvSpPr>
        <p:spPr>
          <a:xfrm>
            <a:off x="11903436" y="7368514"/>
            <a:ext cx="1397765" cy="215444"/>
          </a:xfrm>
          <a:prstGeom prst="rect">
            <a:avLst/>
          </a:prstGeom>
          <a:noFill/>
        </p:spPr>
        <p:txBody>
          <a:bodyPr wrap="square" rtlCol="0">
            <a:spAutoFit/>
          </a:bodyPr>
          <a:lstStyle/>
          <a:p>
            <a:r>
              <a:rPr lang="es-ES" sz="710" b="1" dirty="0">
                <a:solidFill>
                  <a:srgbClr val="00AC97"/>
                </a:solidFill>
                <a:latin typeface="Avenir Next LT Pro Demi"/>
                <a:cs typeface="Avenir Light"/>
              </a:rPr>
              <a:t>A.2</a:t>
            </a:r>
            <a:r>
              <a:rPr lang="es-ES" sz="710" dirty="0">
                <a:solidFill>
                  <a:srgbClr val="00AC97"/>
                </a:solidFill>
                <a:latin typeface="Avenir Next LT Pro Demi"/>
                <a:cs typeface="Avenir Light"/>
              </a:rPr>
              <a:t>. </a:t>
            </a:r>
            <a:r>
              <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XXXX</a:t>
            </a:r>
          </a:p>
        </p:txBody>
      </p:sp>
      <p:sp>
        <p:nvSpPr>
          <p:cNvPr id="116" name="CuadroTexto 115">
            <a:extLst>
              <a:ext uri="{FF2B5EF4-FFF2-40B4-BE49-F238E27FC236}">
                <a16:creationId xmlns:a16="http://schemas.microsoft.com/office/drawing/2014/main" id="{BC7E69F7-FBFE-B6BF-8DCE-A449525A13A5}"/>
              </a:ext>
            </a:extLst>
          </p:cNvPr>
          <p:cNvSpPr txBox="1"/>
          <p:nvPr/>
        </p:nvSpPr>
        <p:spPr>
          <a:xfrm>
            <a:off x="13060846" y="7359992"/>
            <a:ext cx="1114003" cy="215444"/>
          </a:xfrm>
          <a:prstGeom prst="rect">
            <a:avLst/>
          </a:prstGeom>
          <a:noFill/>
        </p:spPr>
        <p:txBody>
          <a:bodyPr wrap="square" rtlCol="0">
            <a:spAutoFit/>
          </a:bodyPr>
          <a:lstStyle/>
          <a:p>
            <a:r>
              <a:rPr lang="es-ES" sz="710" b="1" dirty="0">
                <a:solidFill>
                  <a:srgbClr val="00AC97"/>
                </a:solidFill>
                <a:latin typeface="Avenir Next LT Pro Demi"/>
                <a:cs typeface="Avenir Light"/>
              </a:rPr>
              <a:t>A.2</a:t>
            </a:r>
            <a:r>
              <a:rPr lang="es-ES" sz="710" dirty="0">
                <a:solidFill>
                  <a:srgbClr val="00AC97"/>
                </a:solidFill>
                <a:latin typeface="Avenir Next LT Pro Demi"/>
                <a:cs typeface="Avenir Light"/>
              </a:rPr>
              <a:t>. </a:t>
            </a:r>
            <a:r>
              <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XXXX</a:t>
            </a:r>
          </a:p>
        </p:txBody>
      </p:sp>
    </p:spTree>
    <p:extLst>
      <p:ext uri="{BB962C8B-B14F-4D97-AF65-F5344CB8AC3E}">
        <p14:creationId xmlns:p14="http://schemas.microsoft.com/office/powerpoint/2010/main" val="2717498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C67A1073-6CAA-4455-DF53-521C37F394A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7D334DA-6C54-8F70-AFBE-BCD914C5F4D3}"/>
              </a:ext>
            </a:extLst>
          </p:cNvPr>
          <p:cNvSpPr>
            <a:spLocks noGrp="1"/>
          </p:cNvSpPr>
          <p:nvPr>
            <p:ph type="title"/>
          </p:nvPr>
        </p:nvSpPr>
        <p:spPr>
          <a:xfrm>
            <a:off x="1957389" y="283911"/>
            <a:ext cx="14275569" cy="1540833"/>
          </a:xfrm>
          <a:prstGeom prst="rect">
            <a:avLst/>
          </a:prstGeom>
        </p:spPr>
        <p:txBody>
          <a:bodyPr anchor="ctr"/>
          <a:lstStyle/>
          <a:p>
            <a:r>
              <a:rPr lang="es-ES" sz="4800" dirty="0">
                <a:solidFill>
                  <a:srgbClr val="2A734F"/>
                </a:solidFill>
                <a:ea typeface="Open Sans" panose="020B0606030504020204" pitchFamily="34" charset="0"/>
                <a:cs typeface="Open Sans" panose="020B0606030504020204" pitchFamily="34" charset="0"/>
              </a:rPr>
              <a:t>MOOC 1 - CASE STUDY 2</a:t>
            </a:r>
            <a:endParaRPr lang="es-ES" sz="4800" dirty="0"/>
          </a:p>
        </p:txBody>
      </p:sp>
      <p:sp>
        <p:nvSpPr>
          <p:cNvPr id="7" name="Marcador de número de diapositiva 6">
            <a:extLst>
              <a:ext uri="{FF2B5EF4-FFF2-40B4-BE49-F238E27FC236}">
                <a16:creationId xmlns:a16="http://schemas.microsoft.com/office/drawing/2014/main" id="{0479CFE9-EC8C-1CBF-D3D7-5C92DA838283}"/>
              </a:ext>
            </a:extLst>
          </p:cNvPr>
          <p:cNvSpPr>
            <a:spLocks noGrp="1"/>
          </p:cNvSpPr>
          <p:nvPr>
            <p:ph type="sldNum" sz="quarter" idx="12"/>
          </p:nvPr>
        </p:nvSpPr>
        <p:spPr/>
        <p:txBody>
          <a:bodyPr/>
          <a:lstStyle/>
          <a:p>
            <a:fld id="{4D2C2D9E-9A3D-48B7-9D20-88A0BF5D47E1}" type="slidenum">
              <a:rPr lang="el-GR" sz="2400" b="1" smtClean="0"/>
              <a:pPr/>
              <a:t>18</a:t>
            </a:fld>
            <a:endParaRPr lang="el-GR" sz="2400" b="1" dirty="0"/>
          </a:p>
        </p:txBody>
      </p:sp>
      <p:pic>
        <p:nvPicPr>
          <p:cNvPr id="3" name="Imagen 20" descr="Texto&#10;&#10;Descripción generada automáticamente con confianza media">
            <a:extLst>
              <a:ext uri="{FF2B5EF4-FFF2-40B4-BE49-F238E27FC236}">
                <a16:creationId xmlns:a16="http://schemas.microsoft.com/office/drawing/2014/main" id="{9B0BC561-76C4-D67A-A179-42BB2FBA80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49400" y="283911"/>
            <a:ext cx="3618403" cy="1278189"/>
          </a:xfrm>
          <a:prstGeom prst="rect">
            <a:avLst/>
          </a:prstGeom>
        </p:spPr>
      </p:pic>
      <p:sp>
        <p:nvSpPr>
          <p:cNvPr id="5" name="Título 14">
            <a:extLst>
              <a:ext uri="{FF2B5EF4-FFF2-40B4-BE49-F238E27FC236}">
                <a16:creationId xmlns:a16="http://schemas.microsoft.com/office/drawing/2014/main" id="{1DA28428-26A0-B7B9-74A2-04EBBEE7E5EE}"/>
              </a:ext>
            </a:extLst>
          </p:cNvPr>
          <p:cNvSpPr txBox="1">
            <a:spLocks/>
          </p:cNvSpPr>
          <p:nvPr/>
        </p:nvSpPr>
        <p:spPr>
          <a:xfrm>
            <a:off x="429126" y="8968548"/>
            <a:ext cx="9448800" cy="398806"/>
          </a:xfrm>
          <a:prstGeom prst="rect">
            <a:avLst/>
          </a:prstGeom>
        </p:spPr>
        <p:txBody>
          <a:bodyPr>
            <a:noAutofit/>
          </a:bodyPr>
          <a:lstStyle>
            <a:lvl1pPr algn="ctr" defTabSz="914400" rtl="0" eaLnBrk="1" latinLnBrk="0" hangingPunct="1">
              <a:spcBef>
                <a:spcPct val="0"/>
              </a:spcBef>
              <a:buNone/>
              <a:defRPr sz="4400" b="0" i="0" kern="1200">
                <a:solidFill>
                  <a:schemeClr val="tx1"/>
                </a:solidFill>
                <a:latin typeface="Open Sans" panose="020B0606030504020204" pitchFamily="34" charset="0"/>
                <a:ea typeface="+mj-ea"/>
                <a:cs typeface="+mj-cs"/>
              </a:defRPr>
            </a:lvl1pPr>
          </a:lstStyle>
          <a:p>
            <a:pPr algn="l"/>
            <a:r>
              <a:rPr lang="es-ES" sz="1800" b="1" dirty="0">
                <a:latin typeface="Open Sans" panose="020B0606030504020204" pitchFamily="34" charset="0"/>
                <a:ea typeface="Open Sans" panose="020B0606030504020204" pitchFamily="34" charset="0"/>
                <a:cs typeface="Open Sans" panose="020B0606030504020204" pitchFamily="34" charset="0"/>
              </a:rPr>
              <a:t>MOOC 1: </a:t>
            </a:r>
            <a:r>
              <a:rPr lang="en-US" sz="1800" b="1" dirty="0">
                <a:latin typeface="Open Sans" panose="020B0606030504020204" pitchFamily="34" charset="0"/>
                <a:ea typeface="Open Sans" panose="020B0606030504020204" pitchFamily="34" charset="0"/>
                <a:cs typeface="Open Sans" panose="020B0606030504020204" pitchFamily="34" charset="0"/>
              </a:rPr>
              <a:t>Energy sustainability and municipal roadmaps </a:t>
            </a:r>
            <a:endParaRPr lang="es-ES" sz="1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11" name="CuadroTexto 22">
            <a:extLst>
              <a:ext uri="{FF2B5EF4-FFF2-40B4-BE49-F238E27FC236}">
                <a16:creationId xmlns:a16="http://schemas.microsoft.com/office/drawing/2014/main" id="{EC7BC8DE-F78D-4A9F-4E9C-53EE5F524BC9}"/>
              </a:ext>
            </a:extLst>
          </p:cNvPr>
          <p:cNvSpPr txBox="1"/>
          <p:nvPr/>
        </p:nvSpPr>
        <p:spPr>
          <a:xfrm>
            <a:off x="685800" y="2398281"/>
            <a:ext cx="14554200" cy="584775"/>
          </a:xfrm>
          <a:prstGeom prst="rect">
            <a:avLst/>
          </a:prstGeom>
          <a:noFill/>
          <a:ln>
            <a:noFill/>
          </a:ln>
        </p:spPr>
        <p:txBody>
          <a:bodyPr wrap="square" rtlCol="0">
            <a:spAutoFit/>
          </a:bodyPr>
          <a:lstStyle/>
          <a:p>
            <a:r>
              <a:rPr lang="es-ES" sz="3200" b="1" dirty="0">
                <a:solidFill>
                  <a:srgbClr val="2A734F"/>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CREATE YOUR CASE STUDY</a:t>
            </a:r>
            <a:endParaRPr lang="en-GB" sz="3200" dirty="0">
              <a:solidFill>
                <a:srgbClr val="2A734F"/>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Marcador de contenido 3">
            <a:extLst>
              <a:ext uri="{FF2B5EF4-FFF2-40B4-BE49-F238E27FC236}">
                <a16:creationId xmlns:a16="http://schemas.microsoft.com/office/drawing/2014/main" id="{E2C7E437-7152-97C6-534F-A20DDB8023FC}"/>
              </a:ext>
            </a:extLst>
          </p:cNvPr>
          <p:cNvSpPr>
            <a:spLocks noGrp="1"/>
          </p:cNvSpPr>
          <p:nvPr>
            <p:ph sz="quarter" idx="14"/>
          </p:nvPr>
        </p:nvSpPr>
        <p:spPr>
          <a:xfrm>
            <a:off x="499815" y="3333285"/>
            <a:ext cx="17110883" cy="461666"/>
          </a:xfrm>
        </p:spPr>
        <p:txBody>
          <a:bodyPr/>
          <a:lstStyle/>
          <a:p>
            <a:pPr marL="0" indent="0" algn="just">
              <a:spcBef>
                <a:spcPts val="1800"/>
              </a:spcBef>
              <a:spcAft>
                <a:spcPts val="600"/>
              </a:spcAft>
              <a:buNone/>
            </a:pPr>
            <a:r>
              <a:rPr lang="es-ES" sz="2800" b="1" dirty="0"/>
              <a:t>5</a:t>
            </a:r>
            <a:r>
              <a:rPr lang="es-ES" sz="2800" dirty="0"/>
              <a:t>- </a:t>
            </a:r>
            <a:r>
              <a:rPr lang="es-ES" sz="2800" dirty="0" err="1"/>
              <a:t>Stakeholder</a:t>
            </a:r>
            <a:r>
              <a:rPr lang="es-ES" sz="2800" dirty="0"/>
              <a:t> </a:t>
            </a:r>
            <a:r>
              <a:rPr lang="es-ES" sz="2800" dirty="0" err="1"/>
              <a:t>mapping</a:t>
            </a:r>
            <a:endParaRPr lang="es-ES" sz="2800" dirty="0"/>
          </a:p>
          <a:p>
            <a:pPr marL="0" indent="0">
              <a:spcBef>
                <a:spcPts val="1800"/>
              </a:spcBef>
              <a:spcAft>
                <a:spcPts val="600"/>
              </a:spcAft>
              <a:buNone/>
            </a:pPr>
            <a:endParaRPr lang="es-ES" sz="2800" dirty="0"/>
          </a:p>
          <a:p>
            <a:pPr marL="0" indent="0" algn="just">
              <a:spcBef>
                <a:spcPts val="1800"/>
              </a:spcBef>
              <a:spcAft>
                <a:spcPts val="600"/>
              </a:spcAft>
              <a:buNone/>
            </a:pPr>
            <a:endParaRPr lang="es-ES" sz="2800" dirty="0"/>
          </a:p>
          <a:p>
            <a:pPr marL="0" indent="0" algn="just">
              <a:spcBef>
                <a:spcPts val="1800"/>
              </a:spcBef>
              <a:spcAft>
                <a:spcPts val="600"/>
              </a:spcAft>
              <a:buNone/>
            </a:pPr>
            <a:endParaRPr lang="es-ES" sz="2800" dirty="0"/>
          </a:p>
        </p:txBody>
      </p:sp>
      <p:sp>
        <p:nvSpPr>
          <p:cNvPr id="10" name="Rectángulo 9">
            <a:extLst>
              <a:ext uri="{FF2B5EF4-FFF2-40B4-BE49-F238E27FC236}">
                <a16:creationId xmlns:a16="http://schemas.microsoft.com/office/drawing/2014/main" id="{A6D0F4C3-F4F3-FEFC-4FFE-DA33E4288C1B}"/>
              </a:ext>
            </a:extLst>
          </p:cNvPr>
          <p:cNvSpPr/>
          <p:nvPr/>
        </p:nvSpPr>
        <p:spPr>
          <a:xfrm>
            <a:off x="669386" y="4785566"/>
            <a:ext cx="2093170" cy="517926"/>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Dimension</a:t>
            </a:r>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1</a:t>
            </a:r>
          </a:p>
        </p:txBody>
      </p:sp>
      <p:sp>
        <p:nvSpPr>
          <p:cNvPr id="12" name="Rectángulo 11">
            <a:extLst>
              <a:ext uri="{FF2B5EF4-FFF2-40B4-BE49-F238E27FC236}">
                <a16:creationId xmlns:a16="http://schemas.microsoft.com/office/drawing/2014/main" id="{8DAAFDB6-B97B-018A-9254-C237E9D63DFD}"/>
              </a:ext>
            </a:extLst>
          </p:cNvPr>
          <p:cNvSpPr/>
          <p:nvPr/>
        </p:nvSpPr>
        <p:spPr>
          <a:xfrm>
            <a:off x="2762556" y="4785566"/>
            <a:ext cx="6212631" cy="517926"/>
          </a:xfrm>
          <a:prstGeom prst="rect">
            <a:avLst/>
          </a:prstGeom>
          <a:no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Municipalities</a:t>
            </a:r>
            <a:r>
              <a:rPr lang="es-ES" b="1" dirty="0">
                <a:solidFill>
                  <a:schemeClr val="tx1"/>
                </a:solidFill>
                <a:latin typeface="Open Sans" panose="020B0606030504020204" pitchFamily="34" charset="0"/>
                <a:ea typeface="Open Sans" panose="020B0606030504020204" pitchFamily="34" charset="0"/>
                <a:cs typeface="Open Sans" panose="020B0606030504020204" pitchFamily="34" charset="0"/>
              </a:rPr>
              <a:t> and </a:t>
            </a:r>
            <a:r>
              <a:rPr lang="es-ES"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public</a:t>
            </a:r>
            <a:r>
              <a:rPr lang="es-ES" b="1" dirty="0">
                <a:solidFill>
                  <a:schemeClr val="tx1"/>
                </a:solidFill>
                <a:latin typeface="Open Sans" panose="020B0606030504020204" pitchFamily="34" charset="0"/>
                <a:ea typeface="Open Sans" panose="020B0606030504020204" pitchFamily="34" charset="0"/>
                <a:cs typeface="Open Sans" panose="020B0606030504020204" pitchFamily="34" charset="0"/>
              </a:rPr>
              <a:t> agencies:</a:t>
            </a:r>
            <a:endParaRPr lang="es-ES"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Rectángulo 13">
            <a:extLst>
              <a:ext uri="{FF2B5EF4-FFF2-40B4-BE49-F238E27FC236}">
                <a16:creationId xmlns:a16="http://schemas.microsoft.com/office/drawing/2014/main" id="{C6635157-D95B-12C1-D9D6-F8F25D559B1C}"/>
              </a:ext>
            </a:extLst>
          </p:cNvPr>
          <p:cNvSpPr/>
          <p:nvPr/>
        </p:nvSpPr>
        <p:spPr>
          <a:xfrm>
            <a:off x="669386" y="5421178"/>
            <a:ext cx="2093170" cy="517926"/>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Dimension</a:t>
            </a:r>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2</a:t>
            </a:r>
          </a:p>
        </p:txBody>
      </p:sp>
      <p:sp>
        <p:nvSpPr>
          <p:cNvPr id="15" name="Rectángulo 14">
            <a:extLst>
              <a:ext uri="{FF2B5EF4-FFF2-40B4-BE49-F238E27FC236}">
                <a16:creationId xmlns:a16="http://schemas.microsoft.com/office/drawing/2014/main" id="{71B6A546-E676-C504-53FE-EBA57492481D}"/>
              </a:ext>
            </a:extLst>
          </p:cNvPr>
          <p:cNvSpPr/>
          <p:nvPr/>
        </p:nvSpPr>
        <p:spPr>
          <a:xfrm>
            <a:off x="2762555" y="5421178"/>
            <a:ext cx="6212631" cy="517926"/>
          </a:xfrm>
          <a:prstGeom prst="rect">
            <a:avLst/>
          </a:prstGeom>
          <a:no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Power</a:t>
            </a:r>
            <a:r>
              <a:rPr lang="es-ES"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s-ES"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generation</a:t>
            </a:r>
            <a:r>
              <a:rPr lang="es-ES"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s-ES"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companies</a:t>
            </a:r>
            <a:r>
              <a:rPr lang="es-ES" b="1" dirty="0">
                <a:solidFill>
                  <a:schemeClr val="tx1"/>
                </a:solidFill>
                <a:latin typeface="Open Sans" panose="020B0606030504020204" pitchFamily="34" charset="0"/>
                <a:ea typeface="Open Sans" panose="020B0606030504020204" pitchFamily="34" charset="0"/>
                <a:cs typeface="Open Sans" panose="020B0606030504020204" pitchFamily="34" charset="0"/>
              </a:rPr>
              <a:t>:</a:t>
            </a:r>
            <a:endParaRPr lang="es-ES"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6" name="Rectángulo 15">
            <a:extLst>
              <a:ext uri="{FF2B5EF4-FFF2-40B4-BE49-F238E27FC236}">
                <a16:creationId xmlns:a16="http://schemas.microsoft.com/office/drawing/2014/main" id="{59EC226F-41C3-93AA-94D3-8E012555DC62}"/>
              </a:ext>
            </a:extLst>
          </p:cNvPr>
          <p:cNvSpPr/>
          <p:nvPr/>
        </p:nvSpPr>
        <p:spPr>
          <a:xfrm>
            <a:off x="655320" y="6056790"/>
            <a:ext cx="2093170" cy="517926"/>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Dimension</a:t>
            </a:r>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3</a:t>
            </a:r>
          </a:p>
        </p:txBody>
      </p:sp>
      <p:sp>
        <p:nvSpPr>
          <p:cNvPr id="17" name="Rectángulo 16">
            <a:extLst>
              <a:ext uri="{FF2B5EF4-FFF2-40B4-BE49-F238E27FC236}">
                <a16:creationId xmlns:a16="http://schemas.microsoft.com/office/drawing/2014/main" id="{8A348033-0755-9484-F7EF-9D9AFAFF1006}"/>
              </a:ext>
            </a:extLst>
          </p:cNvPr>
          <p:cNvSpPr/>
          <p:nvPr/>
        </p:nvSpPr>
        <p:spPr>
          <a:xfrm>
            <a:off x="2748490" y="6056790"/>
            <a:ext cx="6212630" cy="517926"/>
          </a:xfrm>
          <a:prstGeom prst="rect">
            <a:avLst/>
          </a:prstGeom>
          <a:no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a:solidFill>
                  <a:schemeClr val="tx1"/>
                </a:solidFill>
                <a:latin typeface="Open Sans" panose="020B0606030504020204" pitchFamily="34" charset="0"/>
                <a:ea typeface="Open Sans" panose="020B0606030504020204" pitchFamily="34" charset="0"/>
                <a:cs typeface="Open Sans" panose="020B0606030504020204" pitchFamily="34" charset="0"/>
              </a:rPr>
              <a:t>Energy </a:t>
            </a:r>
            <a:r>
              <a:rPr lang="es-ES"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services</a:t>
            </a:r>
            <a:r>
              <a:rPr lang="es-ES"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s-ES"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companies</a:t>
            </a:r>
            <a:r>
              <a:rPr lang="es-ES" b="1" dirty="0">
                <a:solidFill>
                  <a:schemeClr val="tx1"/>
                </a:solidFill>
                <a:latin typeface="Open Sans" panose="020B0606030504020204" pitchFamily="34" charset="0"/>
                <a:ea typeface="Open Sans" panose="020B0606030504020204" pitchFamily="34" charset="0"/>
                <a:cs typeface="Open Sans" panose="020B0606030504020204" pitchFamily="34" charset="0"/>
              </a:rPr>
              <a:t>:</a:t>
            </a:r>
            <a:endParaRPr lang="es-ES"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8" name="Rectángulo 17">
            <a:extLst>
              <a:ext uri="{FF2B5EF4-FFF2-40B4-BE49-F238E27FC236}">
                <a16:creationId xmlns:a16="http://schemas.microsoft.com/office/drawing/2014/main" id="{56B021E6-12BB-3848-3D26-037180DD24F5}"/>
              </a:ext>
            </a:extLst>
          </p:cNvPr>
          <p:cNvSpPr/>
          <p:nvPr/>
        </p:nvSpPr>
        <p:spPr>
          <a:xfrm>
            <a:off x="655320" y="6712285"/>
            <a:ext cx="2093170" cy="517926"/>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Dimension</a:t>
            </a:r>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4</a:t>
            </a:r>
          </a:p>
        </p:txBody>
      </p:sp>
      <p:sp>
        <p:nvSpPr>
          <p:cNvPr id="19" name="Rectángulo 18">
            <a:extLst>
              <a:ext uri="{FF2B5EF4-FFF2-40B4-BE49-F238E27FC236}">
                <a16:creationId xmlns:a16="http://schemas.microsoft.com/office/drawing/2014/main" id="{8C605700-858B-2A90-001A-20A490B31ED5}"/>
              </a:ext>
            </a:extLst>
          </p:cNvPr>
          <p:cNvSpPr/>
          <p:nvPr/>
        </p:nvSpPr>
        <p:spPr>
          <a:xfrm>
            <a:off x="2748490" y="6712285"/>
            <a:ext cx="6212630" cy="517926"/>
          </a:xfrm>
          <a:prstGeom prst="rect">
            <a:avLst/>
          </a:prstGeom>
          <a:no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Typologies</a:t>
            </a:r>
            <a:r>
              <a:rPr lang="es-ES"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s-ES"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of</a:t>
            </a:r>
            <a:r>
              <a:rPr lang="es-ES"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s-ES"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citizens</a:t>
            </a:r>
            <a:r>
              <a:rPr lang="es-ES" b="1" dirty="0">
                <a:solidFill>
                  <a:schemeClr val="tx1"/>
                </a:solidFill>
                <a:latin typeface="Open Sans" panose="020B0606030504020204" pitchFamily="34" charset="0"/>
                <a:ea typeface="Open Sans" panose="020B0606030504020204" pitchFamily="34" charset="0"/>
                <a:cs typeface="Open Sans" panose="020B0606030504020204" pitchFamily="34" charset="0"/>
              </a:rPr>
              <a:t>:</a:t>
            </a:r>
            <a:endParaRPr lang="es-ES"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0" name="Rectángulo 19">
            <a:extLst>
              <a:ext uri="{FF2B5EF4-FFF2-40B4-BE49-F238E27FC236}">
                <a16:creationId xmlns:a16="http://schemas.microsoft.com/office/drawing/2014/main" id="{47B6A465-F021-4309-A099-5B7F5A6A9642}"/>
              </a:ext>
            </a:extLst>
          </p:cNvPr>
          <p:cNvSpPr/>
          <p:nvPr/>
        </p:nvSpPr>
        <p:spPr>
          <a:xfrm>
            <a:off x="655320" y="7330304"/>
            <a:ext cx="2093170" cy="517926"/>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Dimension</a:t>
            </a:r>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5</a:t>
            </a:r>
          </a:p>
        </p:txBody>
      </p:sp>
      <p:sp>
        <p:nvSpPr>
          <p:cNvPr id="21" name="Rectángulo 20">
            <a:extLst>
              <a:ext uri="{FF2B5EF4-FFF2-40B4-BE49-F238E27FC236}">
                <a16:creationId xmlns:a16="http://schemas.microsoft.com/office/drawing/2014/main" id="{EBBA4965-D9B5-558A-5B91-C36177D3DC3D}"/>
              </a:ext>
            </a:extLst>
          </p:cNvPr>
          <p:cNvSpPr/>
          <p:nvPr/>
        </p:nvSpPr>
        <p:spPr>
          <a:xfrm>
            <a:off x="2748490" y="7330304"/>
            <a:ext cx="6212630" cy="517926"/>
          </a:xfrm>
          <a:prstGeom prst="rect">
            <a:avLst/>
          </a:prstGeom>
          <a:no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a:solidFill>
                  <a:schemeClr val="tx1"/>
                </a:solidFill>
                <a:latin typeface="Open Sans" panose="020B0606030504020204" pitchFamily="34" charset="0"/>
                <a:ea typeface="Open Sans" panose="020B0606030504020204" pitchFamily="34" charset="0"/>
                <a:cs typeface="Open Sans" panose="020B0606030504020204" pitchFamily="34" charset="0"/>
              </a:rPr>
              <a:t>Active </a:t>
            </a:r>
            <a:r>
              <a:rPr lang="es-ES"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organizations</a:t>
            </a:r>
            <a:r>
              <a:rPr lang="es-ES"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s-ES"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or</a:t>
            </a:r>
            <a:r>
              <a:rPr lang="es-ES"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s-ES"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entities</a:t>
            </a:r>
            <a:r>
              <a:rPr lang="es-ES" b="1" dirty="0">
                <a:solidFill>
                  <a:schemeClr val="tx1"/>
                </a:solidFill>
                <a:latin typeface="Open Sans" panose="020B0606030504020204" pitchFamily="34" charset="0"/>
                <a:ea typeface="Open Sans" panose="020B0606030504020204" pitchFamily="34" charset="0"/>
                <a:cs typeface="Open Sans" panose="020B0606030504020204" pitchFamily="34" charset="0"/>
              </a:rPr>
              <a:t>:</a:t>
            </a:r>
            <a:endParaRPr lang="es-ES"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2" name="Rettangolo con angoli arrotondati 210">
            <a:extLst>
              <a:ext uri="{FF2B5EF4-FFF2-40B4-BE49-F238E27FC236}">
                <a16:creationId xmlns:a16="http://schemas.microsoft.com/office/drawing/2014/main" id="{21583655-4306-5388-52A7-188DF460B486}"/>
              </a:ext>
            </a:extLst>
          </p:cNvPr>
          <p:cNvSpPr/>
          <p:nvPr/>
        </p:nvSpPr>
        <p:spPr>
          <a:xfrm>
            <a:off x="9471584" y="2983056"/>
            <a:ext cx="8176336" cy="5546346"/>
          </a:xfrm>
          <a:prstGeom prst="roundRect">
            <a:avLst/>
          </a:prstGeom>
          <a:solidFill>
            <a:srgbClr val="DCF3FE">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801" dirty="0"/>
          </a:p>
        </p:txBody>
      </p:sp>
      <p:cxnSp>
        <p:nvCxnSpPr>
          <p:cNvPr id="24" name="Conector recto de flecha 23">
            <a:extLst>
              <a:ext uri="{FF2B5EF4-FFF2-40B4-BE49-F238E27FC236}">
                <a16:creationId xmlns:a16="http://schemas.microsoft.com/office/drawing/2014/main" id="{03D02719-1443-2D04-6A14-0455514336E6}"/>
              </a:ext>
            </a:extLst>
          </p:cNvPr>
          <p:cNvCxnSpPr/>
          <p:nvPr/>
        </p:nvCxnSpPr>
        <p:spPr>
          <a:xfrm flipV="1">
            <a:off x="9938886" y="3552150"/>
            <a:ext cx="0" cy="4255982"/>
          </a:xfrm>
          <a:prstGeom prst="straightConnector1">
            <a:avLst/>
          </a:prstGeom>
          <a:ln w="38100">
            <a:solidFill>
              <a:srgbClr val="2A734F"/>
            </a:solidFill>
            <a:tailEnd type="triangle"/>
          </a:ln>
        </p:spPr>
        <p:style>
          <a:lnRef idx="1">
            <a:schemeClr val="accent1"/>
          </a:lnRef>
          <a:fillRef idx="0">
            <a:schemeClr val="accent1"/>
          </a:fillRef>
          <a:effectRef idx="0">
            <a:schemeClr val="accent1"/>
          </a:effectRef>
          <a:fontRef idx="minor">
            <a:schemeClr val="tx1"/>
          </a:fontRef>
        </p:style>
      </p:cxnSp>
      <p:cxnSp>
        <p:nvCxnSpPr>
          <p:cNvPr id="25" name="Conector recto de flecha 24">
            <a:extLst>
              <a:ext uri="{FF2B5EF4-FFF2-40B4-BE49-F238E27FC236}">
                <a16:creationId xmlns:a16="http://schemas.microsoft.com/office/drawing/2014/main" id="{674A0BBE-C485-6C33-DEE9-C5CA67AB77CC}"/>
              </a:ext>
            </a:extLst>
          </p:cNvPr>
          <p:cNvCxnSpPr>
            <a:cxnSpLocks/>
          </p:cNvCxnSpPr>
          <p:nvPr/>
        </p:nvCxnSpPr>
        <p:spPr>
          <a:xfrm>
            <a:off x="10091286" y="7960532"/>
            <a:ext cx="7053714" cy="0"/>
          </a:xfrm>
          <a:prstGeom prst="straightConnector1">
            <a:avLst/>
          </a:prstGeom>
          <a:ln w="38100">
            <a:solidFill>
              <a:srgbClr val="2A734F"/>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onector recto 28">
            <a:extLst>
              <a:ext uri="{FF2B5EF4-FFF2-40B4-BE49-F238E27FC236}">
                <a16:creationId xmlns:a16="http://schemas.microsoft.com/office/drawing/2014/main" id="{EEF4BF66-7FA8-2F3E-F16D-D62A441557D0}"/>
              </a:ext>
            </a:extLst>
          </p:cNvPr>
          <p:cNvCxnSpPr>
            <a:cxnSpLocks/>
            <a:endCxn id="22" idx="2"/>
          </p:cNvCxnSpPr>
          <p:nvPr/>
        </p:nvCxnSpPr>
        <p:spPr>
          <a:xfrm>
            <a:off x="13559752" y="2983056"/>
            <a:ext cx="0" cy="5546346"/>
          </a:xfrm>
          <a:prstGeom prst="line">
            <a:avLst/>
          </a:prstGeom>
          <a:ln>
            <a:solidFill>
              <a:srgbClr val="2A734F"/>
            </a:solidFill>
          </a:ln>
        </p:spPr>
        <p:style>
          <a:lnRef idx="1">
            <a:schemeClr val="accent1"/>
          </a:lnRef>
          <a:fillRef idx="0">
            <a:schemeClr val="accent1"/>
          </a:fillRef>
          <a:effectRef idx="0">
            <a:schemeClr val="accent1"/>
          </a:effectRef>
          <a:fontRef idx="minor">
            <a:schemeClr val="tx1"/>
          </a:fontRef>
        </p:style>
      </p:cxnSp>
      <p:cxnSp>
        <p:nvCxnSpPr>
          <p:cNvPr id="30" name="Conector recto 29">
            <a:extLst>
              <a:ext uri="{FF2B5EF4-FFF2-40B4-BE49-F238E27FC236}">
                <a16:creationId xmlns:a16="http://schemas.microsoft.com/office/drawing/2014/main" id="{4BD2624B-E246-68B9-E991-31D88C96C6D5}"/>
              </a:ext>
            </a:extLst>
          </p:cNvPr>
          <p:cNvCxnSpPr>
            <a:cxnSpLocks/>
            <a:stCxn id="22" idx="3"/>
            <a:endCxn id="22" idx="1"/>
          </p:cNvCxnSpPr>
          <p:nvPr/>
        </p:nvCxnSpPr>
        <p:spPr>
          <a:xfrm flipH="1">
            <a:off x="9471584" y="5756229"/>
            <a:ext cx="8176336" cy="0"/>
          </a:xfrm>
          <a:prstGeom prst="line">
            <a:avLst/>
          </a:prstGeom>
          <a:ln>
            <a:solidFill>
              <a:srgbClr val="2A734F"/>
            </a:solidFill>
          </a:ln>
        </p:spPr>
        <p:style>
          <a:lnRef idx="1">
            <a:schemeClr val="accent1"/>
          </a:lnRef>
          <a:fillRef idx="0">
            <a:schemeClr val="accent1"/>
          </a:fillRef>
          <a:effectRef idx="0">
            <a:schemeClr val="accent1"/>
          </a:effectRef>
          <a:fontRef idx="minor">
            <a:schemeClr val="tx1"/>
          </a:fontRef>
        </p:style>
      </p:cxnSp>
      <p:sp>
        <p:nvSpPr>
          <p:cNvPr id="37" name="Marcador de contenido 3">
            <a:extLst>
              <a:ext uri="{FF2B5EF4-FFF2-40B4-BE49-F238E27FC236}">
                <a16:creationId xmlns:a16="http://schemas.microsoft.com/office/drawing/2014/main" id="{E1DC9592-E1CC-9C44-48C7-3AD672105639}"/>
              </a:ext>
            </a:extLst>
          </p:cNvPr>
          <p:cNvSpPr txBox="1">
            <a:spLocks/>
          </p:cNvSpPr>
          <p:nvPr/>
        </p:nvSpPr>
        <p:spPr>
          <a:xfrm rot="16200000">
            <a:off x="8916435" y="5527758"/>
            <a:ext cx="1534439" cy="456941"/>
          </a:xfrm>
          <a:prstGeom prst="rect">
            <a:avLst/>
          </a:prstGeom>
          <a:solidFill>
            <a:srgbClr val="E1F5FE"/>
          </a:solidFill>
        </p:spPr>
        <p:txBody>
          <a:bodyPr/>
          <a:lstStyle>
            <a:lvl1pPr marL="342900" indent="-342900" algn="l" defTabSz="914400" rtl="0" eaLnBrk="1" latinLnBrk="0" hangingPunct="1">
              <a:spcBef>
                <a:spcPct val="20000"/>
              </a:spcBef>
              <a:buFont typeface="Arial" pitchFamily="34" charset="0"/>
              <a:buChar char="•"/>
              <a:defRPr sz="32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742950" indent="-285750" algn="l" defTabSz="914400" rtl="0" eaLnBrk="1" latinLnBrk="0" hangingPunct="1">
              <a:spcBef>
                <a:spcPct val="20000"/>
              </a:spcBef>
              <a:buFont typeface="Arial" pitchFamily="34" charset="0"/>
              <a:buChar char="–"/>
              <a:defRPr sz="28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spcBef>
                <a:spcPct val="20000"/>
              </a:spcBef>
              <a:buFont typeface="Arial" pitchFamily="34" charset="0"/>
              <a:buChar char="•"/>
              <a:defRPr sz="24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spcBef>
                <a:spcPct val="20000"/>
              </a:spcBef>
              <a:buFont typeface="Arial" pitchFamily="34" charset="0"/>
              <a:buChar char="–"/>
              <a:defRPr sz="2000" b="0" i="0" kern="1200">
                <a:solidFill>
                  <a:schemeClr val="tx1"/>
                </a:solidFill>
                <a:latin typeface="Open Sans" panose="020B0606030504020204" pitchFamily="34" charset="0"/>
                <a:ea typeface="+mn-ea"/>
                <a:cs typeface="+mn-cs"/>
              </a:defRPr>
            </a:lvl4pPr>
            <a:lvl5pPr marL="2057400" indent="-228600" algn="l" defTabSz="914400" rtl="0" eaLnBrk="1" latinLnBrk="0" hangingPunct="1">
              <a:spcBef>
                <a:spcPct val="20000"/>
              </a:spcBef>
              <a:buFont typeface="Arial" pitchFamily="34" charset="0"/>
              <a:buChar char="»"/>
              <a:defRPr sz="2000" b="0" i="0" kern="1200">
                <a:solidFill>
                  <a:schemeClr val="tx1"/>
                </a:solidFill>
                <a:latin typeface="Open Sans" panose="020B0606030504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spcBef>
                <a:spcPts val="1800"/>
              </a:spcBef>
              <a:spcAft>
                <a:spcPts val="600"/>
              </a:spcAft>
              <a:buFont typeface="Arial" pitchFamily="34" charset="0"/>
              <a:buNone/>
            </a:pPr>
            <a:r>
              <a:rPr lang="es-ES" sz="2800" b="1" dirty="0" err="1"/>
              <a:t>Power</a:t>
            </a:r>
            <a:endParaRPr lang="es-ES" sz="2800" dirty="0"/>
          </a:p>
          <a:p>
            <a:pPr marL="0" indent="0">
              <a:spcBef>
                <a:spcPts val="1800"/>
              </a:spcBef>
              <a:spcAft>
                <a:spcPts val="600"/>
              </a:spcAft>
              <a:buFont typeface="Arial" pitchFamily="34" charset="0"/>
              <a:buNone/>
            </a:pPr>
            <a:endParaRPr lang="es-ES" sz="2800" dirty="0"/>
          </a:p>
          <a:p>
            <a:pPr marL="0" indent="0" algn="just">
              <a:spcBef>
                <a:spcPts val="1800"/>
              </a:spcBef>
              <a:spcAft>
                <a:spcPts val="600"/>
              </a:spcAft>
              <a:buFont typeface="Arial" pitchFamily="34" charset="0"/>
              <a:buNone/>
            </a:pPr>
            <a:endParaRPr lang="es-ES" sz="2800" dirty="0"/>
          </a:p>
          <a:p>
            <a:pPr marL="0" indent="0" algn="just">
              <a:spcBef>
                <a:spcPts val="1800"/>
              </a:spcBef>
              <a:spcAft>
                <a:spcPts val="600"/>
              </a:spcAft>
              <a:buFont typeface="Arial" pitchFamily="34" charset="0"/>
              <a:buNone/>
            </a:pPr>
            <a:endParaRPr lang="es-ES" sz="2800" dirty="0"/>
          </a:p>
        </p:txBody>
      </p:sp>
      <p:sp>
        <p:nvSpPr>
          <p:cNvPr id="38" name="Marcador de contenido 3">
            <a:extLst>
              <a:ext uri="{FF2B5EF4-FFF2-40B4-BE49-F238E27FC236}">
                <a16:creationId xmlns:a16="http://schemas.microsoft.com/office/drawing/2014/main" id="{8829E113-56D4-93D2-FF43-EAB6F1648182}"/>
              </a:ext>
            </a:extLst>
          </p:cNvPr>
          <p:cNvSpPr txBox="1">
            <a:spLocks/>
          </p:cNvSpPr>
          <p:nvPr/>
        </p:nvSpPr>
        <p:spPr>
          <a:xfrm>
            <a:off x="12954000" y="8010481"/>
            <a:ext cx="1828800" cy="518921"/>
          </a:xfrm>
          <a:prstGeom prst="rect">
            <a:avLst/>
          </a:prstGeom>
          <a:solidFill>
            <a:srgbClr val="E1F5FE"/>
          </a:solidFill>
        </p:spPr>
        <p:txBody>
          <a:bodyPr/>
          <a:lstStyle>
            <a:lvl1pPr marL="342900" indent="-342900" algn="l" defTabSz="914400" rtl="0" eaLnBrk="1" latinLnBrk="0" hangingPunct="1">
              <a:spcBef>
                <a:spcPct val="20000"/>
              </a:spcBef>
              <a:buFont typeface="Arial" pitchFamily="34" charset="0"/>
              <a:buChar char="•"/>
              <a:defRPr sz="32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742950" indent="-285750" algn="l" defTabSz="914400" rtl="0" eaLnBrk="1" latinLnBrk="0" hangingPunct="1">
              <a:spcBef>
                <a:spcPct val="20000"/>
              </a:spcBef>
              <a:buFont typeface="Arial" pitchFamily="34" charset="0"/>
              <a:buChar char="–"/>
              <a:defRPr sz="28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spcBef>
                <a:spcPct val="20000"/>
              </a:spcBef>
              <a:buFont typeface="Arial" pitchFamily="34" charset="0"/>
              <a:buChar char="•"/>
              <a:defRPr sz="24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spcBef>
                <a:spcPct val="20000"/>
              </a:spcBef>
              <a:buFont typeface="Arial" pitchFamily="34" charset="0"/>
              <a:buChar char="–"/>
              <a:defRPr sz="2000" b="0" i="0" kern="1200">
                <a:solidFill>
                  <a:schemeClr val="tx1"/>
                </a:solidFill>
                <a:latin typeface="Open Sans" panose="020B0606030504020204" pitchFamily="34" charset="0"/>
                <a:ea typeface="+mn-ea"/>
                <a:cs typeface="+mn-cs"/>
              </a:defRPr>
            </a:lvl4pPr>
            <a:lvl5pPr marL="2057400" indent="-228600" algn="l" defTabSz="914400" rtl="0" eaLnBrk="1" latinLnBrk="0" hangingPunct="1">
              <a:spcBef>
                <a:spcPct val="20000"/>
              </a:spcBef>
              <a:buFont typeface="Arial" pitchFamily="34" charset="0"/>
              <a:buChar char="»"/>
              <a:defRPr sz="2000" b="0" i="0" kern="1200">
                <a:solidFill>
                  <a:schemeClr val="tx1"/>
                </a:solidFill>
                <a:latin typeface="Open Sans" panose="020B0606030504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spcBef>
                <a:spcPts val="1800"/>
              </a:spcBef>
              <a:spcAft>
                <a:spcPts val="600"/>
              </a:spcAft>
              <a:buFont typeface="Arial" pitchFamily="34" charset="0"/>
              <a:buNone/>
            </a:pPr>
            <a:r>
              <a:rPr lang="es-ES" sz="2800" b="1" dirty="0" err="1"/>
              <a:t>Interest</a:t>
            </a:r>
            <a:endParaRPr lang="es-ES" sz="2800" dirty="0"/>
          </a:p>
          <a:p>
            <a:pPr marL="0" indent="0" algn="just">
              <a:spcBef>
                <a:spcPts val="1800"/>
              </a:spcBef>
              <a:spcAft>
                <a:spcPts val="600"/>
              </a:spcAft>
              <a:buFont typeface="Arial" pitchFamily="34" charset="0"/>
              <a:buNone/>
            </a:pPr>
            <a:endParaRPr lang="es-ES" sz="2800" dirty="0"/>
          </a:p>
          <a:p>
            <a:pPr marL="0" indent="0" algn="just">
              <a:spcBef>
                <a:spcPts val="1800"/>
              </a:spcBef>
              <a:spcAft>
                <a:spcPts val="600"/>
              </a:spcAft>
              <a:buFont typeface="Arial" pitchFamily="34" charset="0"/>
              <a:buNone/>
            </a:pPr>
            <a:endParaRPr lang="es-ES" sz="2800" dirty="0"/>
          </a:p>
        </p:txBody>
      </p:sp>
      <p:sp>
        <p:nvSpPr>
          <p:cNvPr id="39" name="Marcador de contenido 3">
            <a:extLst>
              <a:ext uri="{FF2B5EF4-FFF2-40B4-BE49-F238E27FC236}">
                <a16:creationId xmlns:a16="http://schemas.microsoft.com/office/drawing/2014/main" id="{4B603D2B-32DD-B586-363B-EFF3F44369D6}"/>
              </a:ext>
            </a:extLst>
          </p:cNvPr>
          <p:cNvSpPr txBox="1">
            <a:spLocks/>
          </p:cNvSpPr>
          <p:nvPr/>
        </p:nvSpPr>
        <p:spPr>
          <a:xfrm>
            <a:off x="10091169" y="3045290"/>
            <a:ext cx="1534439" cy="456941"/>
          </a:xfrm>
          <a:prstGeom prst="rect">
            <a:avLst/>
          </a:prstGeom>
          <a:solidFill>
            <a:srgbClr val="E1F5FE"/>
          </a:solidFill>
        </p:spPr>
        <p:txBody>
          <a:bodyPr/>
          <a:lstStyle>
            <a:lvl1pPr marL="342900" indent="-342900" algn="l" defTabSz="914400" rtl="0" eaLnBrk="1" latinLnBrk="0" hangingPunct="1">
              <a:spcBef>
                <a:spcPct val="20000"/>
              </a:spcBef>
              <a:buFont typeface="Arial" pitchFamily="34" charset="0"/>
              <a:buChar char="•"/>
              <a:defRPr sz="32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742950" indent="-285750" algn="l" defTabSz="914400" rtl="0" eaLnBrk="1" latinLnBrk="0" hangingPunct="1">
              <a:spcBef>
                <a:spcPct val="20000"/>
              </a:spcBef>
              <a:buFont typeface="Arial" pitchFamily="34" charset="0"/>
              <a:buChar char="–"/>
              <a:defRPr sz="28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spcBef>
                <a:spcPct val="20000"/>
              </a:spcBef>
              <a:buFont typeface="Arial" pitchFamily="34" charset="0"/>
              <a:buChar char="•"/>
              <a:defRPr sz="24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spcBef>
                <a:spcPct val="20000"/>
              </a:spcBef>
              <a:buFont typeface="Arial" pitchFamily="34" charset="0"/>
              <a:buChar char="–"/>
              <a:defRPr sz="2000" b="0" i="0" kern="1200">
                <a:solidFill>
                  <a:schemeClr val="tx1"/>
                </a:solidFill>
                <a:latin typeface="Open Sans" panose="020B0606030504020204" pitchFamily="34" charset="0"/>
                <a:ea typeface="+mn-ea"/>
                <a:cs typeface="+mn-cs"/>
              </a:defRPr>
            </a:lvl4pPr>
            <a:lvl5pPr marL="2057400" indent="-228600" algn="l" defTabSz="914400" rtl="0" eaLnBrk="1" latinLnBrk="0" hangingPunct="1">
              <a:spcBef>
                <a:spcPct val="20000"/>
              </a:spcBef>
              <a:buFont typeface="Arial" pitchFamily="34" charset="0"/>
              <a:buChar char="»"/>
              <a:defRPr sz="2000" b="0" i="0" kern="1200">
                <a:solidFill>
                  <a:schemeClr val="tx1"/>
                </a:solidFill>
                <a:latin typeface="Open Sans" panose="020B0606030504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spcBef>
                <a:spcPts val="1800"/>
              </a:spcBef>
              <a:spcAft>
                <a:spcPts val="600"/>
              </a:spcAft>
              <a:buFont typeface="Arial" pitchFamily="34" charset="0"/>
              <a:buNone/>
            </a:pPr>
            <a:r>
              <a:rPr lang="es-ES" sz="1400" b="1" dirty="0" err="1"/>
              <a:t>Keep</a:t>
            </a:r>
            <a:r>
              <a:rPr lang="es-ES" sz="1400" b="1" dirty="0"/>
              <a:t> </a:t>
            </a:r>
            <a:r>
              <a:rPr lang="es-ES" sz="1400" b="1" dirty="0" err="1"/>
              <a:t>Satisfied</a:t>
            </a:r>
            <a:endParaRPr lang="es-ES" sz="2800" dirty="0"/>
          </a:p>
          <a:p>
            <a:pPr marL="0" indent="0" algn="just">
              <a:spcBef>
                <a:spcPts val="1800"/>
              </a:spcBef>
              <a:spcAft>
                <a:spcPts val="600"/>
              </a:spcAft>
              <a:buFont typeface="Arial" pitchFamily="34" charset="0"/>
              <a:buNone/>
            </a:pPr>
            <a:endParaRPr lang="es-ES" sz="2800" dirty="0"/>
          </a:p>
          <a:p>
            <a:pPr marL="0" indent="0" algn="just">
              <a:spcBef>
                <a:spcPts val="1800"/>
              </a:spcBef>
              <a:spcAft>
                <a:spcPts val="600"/>
              </a:spcAft>
              <a:buFont typeface="Arial" pitchFamily="34" charset="0"/>
              <a:buNone/>
            </a:pPr>
            <a:endParaRPr lang="es-ES" sz="2800" dirty="0"/>
          </a:p>
        </p:txBody>
      </p:sp>
      <p:sp>
        <p:nvSpPr>
          <p:cNvPr id="40" name="Marcador de contenido 3">
            <a:extLst>
              <a:ext uri="{FF2B5EF4-FFF2-40B4-BE49-F238E27FC236}">
                <a16:creationId xmlns:a16="http://schemas.microsoft.com/office/drawing/2014/main" id="{C7D106A1-E626-A843-78B1-BABB64D9ED98}"/>
              </a:ext>
            </a:extLst>
          </p:cNvPr>
          <p:cNvSpPr txBox="1">
            <a:spLocks/>
          </p:cNvSpPr>
          <p:nvPr/>
        </p:nvSpPr>
        <p:spPr>
          <a:xfrm>
            <a:off x="15587294" y="3083797"/>
            <a:ext cx="1534439" cy="456941"/>
          </a:xfrm>
          <a:prstGeom prst="rect">
            <a:avLst/>
          </a:prstGeom>
          <a:solidFill>
            <a:srgbClr val="E1F5FE"/>
          </a:solidFill>
        </p:spPr>
        <p:txBody>
          <a:bodyPr/>
          <a:lstStyle>
            <a:lvl1pPr marL="342900" indent="-342900" algn="l" defTabSz="914400" rtl="0" eaLnBrk="1" latinLnBrk="0" hangingPunct="1">
              <a:spcBef>
                <a:spcPct val="20000"/>
              </a:spcBef>
              <a:buFont typeface="Arial" pitchFamily="34" charset="0"/>
              <a:buChar char="•"/>
              <a:defRPr sz="32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742950" indent="-285750" algn="l" defTabSz="914400" rtl="0" eaLnBrk="1" latinLnBrk="0" hangingPunct="1">
              <a:spcBef>
                <a:spcPct val="20000"/>
              </a:spcBef>
              <a:buFont typeface="Arial" pitchFamily="34" charset="0"/>
              <a:buChar char="–"/>
              <a:defRPr sz="28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spcBef>
                <a:spcPct val="20000"/>
              </a:spcBef>
              <a:buFont typeface="Arial" pitchFamily="34" charset="0"/>
              <a:buChar char="•"/>
              <a:defRPr sz="24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spcBef>
                <a:spcPct val="20000"/>
              </a:spcBef>
              <a:buFont typeface="Arial" pitchFamily="34" charset="0"/>
              <a:buChar char="–"/>
              <a:defRPr sz="2000" b="0" i="0" kern="1200">
                <a:solidFill>
                  <a:schemeClr val="tx1"/>
                </a:solidFill>
                <a:latin typeface="Open Sans" panose="020B0606030504020204" pitchFamily="34" charset="0"/>
                <a:ea typeface="+mn-ea"/>
                <a:cs typeface="+mn-cs"/>
              </a:defRPr>
            </a:lvl4pPr>
            <a:lvl5pPr marL="2057400" indent="-228600" algn="l" defTabSz="914400" rtl="0" eaLnBrk="1" latinLnBrk="0" hangingPunct="1">
              <a:spcBef>
                <a:spcPct val="20000"/>
              </a:spcBef>
              <a:buFont typeface="Arial" pitchFamily="34" charset="0"/>
              <a:buChar char="»"/>
              <a:defRPr sz="2000" b="0" i="0" kern="1200">
                <a:solidFill>
                  <a:schemeClr val="tx1"/>
                </a:solidFill>
                <a:latin typeface="Open Sans" panose="020B0606030504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800"/>
              </a:spcBef>
              <a:spcAft>
                <a:spcPts val="600"/>
              </a:spcAft>
              <a:buFont typeface="Arial" pitchFamily="34" charset="0"/>
              <a:buNone/>
            </a:pPr>
            <a:r>
              <a:rPr lang="es-ES" sz="1400" b="1" dirty="0" err="1"/>
              <a:t>Manage</a:t>
            </a:r>
            <a:r>
              <a:rPr lang="es-ES" sz="1400" b="1" dirty="0"/>
              <a:t> </a:t>
            </a:r>
            <a:r>
              <a:rPr lang="es-ES" sz="1400" b="1" dirty="0" err="1"/>
              <a:t>closely</a:t>
            </a:r>
            <a:endParaRPr lang="es-ES" sz="2800" dirty="0"/>
          </a:p>
          <a:p>
            <a:pPr marL="0" indent="0" algn="just">
              <a:spcBef>
                <a:spcPts val="1800"/>
              </a:spcBef>
              <a:spcAft>
                <a:spcPts val="600"/>
              </a:spcAft>
              <a:buFont typeface="Arial" pitchFamily="34" charset="0"/>
              <a:buNone/>
            </a:pPr>
            <a:endParaRPr lang="es-ES" sz="2800" dirty="0"/>
          </a:p>
          <a:p>
            <a:pPr marL="0" indent="0" algn="just">
              <a:spcBef>
                <a:spcPts val="1800"/>
              </a:spcBef>
              <a:spcAft>
                <a:spcPts val="600"/>
              </a:spcAft>
              <a:buFont typeface="Arial" pitchFamily="34" charset="0"/>
              <a:buNone/>
            </a:pPr>
            <a:endParaRPr lang="es-ES" sz="2800" dirty="0"/>
          </a:p>
        </p:txBody>
      </p:sp>
      <p:sp>
        <p:nvSpPr>
          <p:cNvPr id="41" name="Marcador de contenido 3">
            <a:extLst>
              <a:ext uri="{FF2B5EF4-FFF2-40B4-BE49-F238E27FC236}">
                <a16:creationId xmlns:a16="http://schemas.microsoft.com/office/drawing/2014/main" id="{39845935-32F7-7531-86BA-D57999239B06}"/>
              </a:ext>
            </a:extLst>
          </p:cNvPr>
          <p:cNvSpPr txBox="1">
            <a:spLocks/>
          </p:cNvSpPr>
          <p:nvPr/>
        </p:nvSpPr>
        <p:spPr>
          <a:xfrm>
            <a:off x="16008663" y="5812194"/>
            <a:ext cx="1534439" cy="456941"/>
          </a:xfrm>
          <a:prstGeom prst="rect">
            <a:avLst/>
          </a:prstGeom>
          <a:solidFill>
            <a:srgbClr val="E1F5FE"/>
          </a:solidFill>
        </p:spPr>
        <p:txBody>
          <a:bodyPr/>
          <a:lstStyle>
            <a:lvl1pPr marL="342900" indent="-342900" algn="l" defTabSz="914400" rtl="0" eaLnBrk="1" latinLnBrk="0" hangingPunct="1">
              <a:spcBef>
                <a:spcPct val="20000"/>
              </a:spcBef>
              <a:buFont typeface="Arial" pitchFamily="34" charset="0"/>
              <a:buChar char="•"/>
              <a:defRPr sz="32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742950" indent="-285750" algn="l" defTabSz="914400" rtl="0" eaLnBrk="1" latinLnBrk="0" hangingPunct="1">
              <a:spcBef>
                <a:spcPct val="20000"/>
              </a:spcBef>
              <a:buFont typeface="Arial" pitchFamily="34" charset="0"/>
              <a:buChar char="–"/>
              <a:defRPr sz="28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spcBef>
                <a:spcPct val="20000"/>
              </a:spcBef>
              <a:buFont typeface="Arial" pitchFamily="34" charset="0"/>
              <a:buChar char="•"/>
              <a:defRPr sz="24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spcBef>
                <a:spcPct val="20000"/>
              </a:spcBef>
              <a:buFont typeface="Arial" pitchFamily="34" charset="0"/>
              <a:buChar char="–"/>
              <a:defRPr sz="2000" b="0" i="0" kern="1200">
                <a:solidFill>
                  <a:schemeClr val="tx1"/>
                </a:solidFill>
                <a:latin typeface="Open Sans" panose="020B0606030504020204" pitchFamily="34" charset="0"/>
                <a:ea typeface="+mn-ea"/>
                <a:cs typeface="+mn-cs"/>
              </a:defRPr>
            </a:lvl4pPr>
            <a:lvl5pPr marL="2057400" indent="-228600" algn="l" defTabSz="914400" rtl="0" eaLnBrk="1" latinLnBrk="0" hangingPunct="1">
              <a:spcBef>
                <a:spcPct val="20000"/>
              </a:spcBef>
              <a:buFont typeface="Arial" pitchFamily="34" charset="0"/>
              <a:buChar char="»"/>
              <a:defRPr sz="2000" b="0" i="0" kern="1200">
                <a:solidFill>
                  <a:schemeClr val="tx1"/>
                </a:solidFill>
                <a:latin typeface="Open Sans" panose="020B0606030504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800"/>
              </a:spcBef>
              <a:spcAft>
                <a:spcPts val="600"/>
              </a:spcAft>
              <a:buFont typeface="Arial" pitchFamily="34" charset="0"/>
              <a:buNone/>
            </a:pPr>
            <a:r>
              <a:rPr lang="es-ES" sz="1400" b="1" dirty="0" err="1"/>
              <a:t>Keeping</a:t>
            </a:r>
            <a:r>
              <a:rPr lang="es-ES" sz="1400" b="1" dirty="0"/>
              <a:t> </a:t>
            </a:r>
            <a:r>
              <a:rPr lang="es-ES" sz="1400" b="1" dirty="0" err="1"/>
              <a:t>informed</a:t>
            </a:r>
            <a:endParaRPr lang="es-ES" sz="2800" dirty="0"/>
          </a:p>
          <a:p>
            <a:pPr marL="0" indent="0" algn="just">
              <a:spcBef>
                <a:spcPts val="1800"/>
              </a:spcBef>
              <a:spcAft>
                <a:spcPts val="600"/>
              </a:spcAft>
              <a:buFont typeface="Arial" pitchFamily="34" charset="0"/>
              <a:buNone/>
            </a:pPr>
            <a:endParaRPr lang="es-ES" sz="2800" dirty="0"/>
          </a:p>
          <a:p>
            <a:pPr marL="0" indent="0" algn="just">
              <a:spcBef>
                <a:spcPts val="1800"/>
              </a:spcBef>
              <a:spcAft>
                <a:spcPts val="600"/>
              </a:spcAft>
              <a:buFont typeface="Arial" pitchFamily="34" charset="0"/>
              <a:buNone/>
            </a:pPr>
            <a:endParaRPr lang="es-ES" sz="2800" dirty="0"/>
          </a:p>
        </p:txBody>
      </p:sp>
      <p:sp>
        <p:nvSpPr>
          <p:cNvPr id="42" name="Marcador de contenido 3">
            <a:extLst>
              <a:ext uri="{FF2B5EF4-FFF2-40B4-BE49-F238E27FC236}">
                <a16:creationId xmlns:a16="http://schemas.microsoft.com/office/drawing/2014/main" id="{46449511-FE05-FEF5-96E7-5E4936305406}"/>
              </a:ext>
            </a:extLst>
          </p:cNvPr>
          <p:cNvSpPr txBox="1">
            <a:spLocks/>
          </p:cNvSpPr>
          <p:nvPr/>
        </p:nvSpPr>
        <p:spPr>
          <a:xfrm>
            <a:off x="10081332" y="5828319"/>
            <a:ext cx="1534439" cy="456941"/>
          </a:xfrm>
          <a:prstGeom prst="rect">
            <a:avLst/>
          </a:prstGeom>
          <a:solidFill>
            <a:srgbClr val="E1F5FE"/>
          </a:solidFill>
        </p:spPr>
        <p:txBody>
          <a:bodyPr/>
          <a:lstStyle>
            <a:lvl1pPr marL="342900" indent="-342900" algn="l" defTabSz="914400" rtl="0" eaLnBrk="1" latinLnBrk="0" hangingPunct="1">
              <a:spcBef>
                <a:spcPct val="20000"/>
              </a:spcBef>
              <a:buFont typeface="Arial" pitchFamily="34" charset="0"/>
              <a:buChar char="•"/>
              <a:defRPr sz="32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742950" indent="-285750" algn="l" defTabSz="914400" rtl="0" eaLnBrk="1" latinLnBrk="0" hangingPunct="1">
              <a:spcBef>
                <a:spcPct val="20000"/>
              </a:spcBef>
              <a:buFont typeface="Arial" pitchFamily="34" charset="0"/>
              <a:buChar char="–"/>
              <a:defRPr sz="28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spcBef>
                <a:spcPct val="20000"/>
              </a:spcBef>
              <a:buFont typeface="Arial" pitchFamily="34" charset="0"/>
              <a:buChar char="•"/>
              <a:defRPr sz="24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spcBef>
                <a:spcPct val="20000"/>
              </a:spcBef>
              <a:buFont typeface="Arial" pitchFamily="34" charset="0"/>
              <a:buChar char="–"/>
              <a:defRPr sz="2000" b="0" i="0" kern="1200">
                <a:solidFill>
                  <a:schemeClr val="tx1"/>
                </a:solidFill>
                <a:latin typeface="Open Sans" panose="020B0606030504020204" pitchFamily="34" charset="0"/>
                <a:ea typeface="+mn-ea"/>
                <a:cs typeface="+mn-cs"/>
              </a:defRPr>
            </a:lvl4pPr>
            <a:lvl5pPr marL="2057400" indent="-228600" algn="l" defTabSz="914400" rtl="0" eaLnBrk="1" latinLnBrk="0" hangingPunct="1">
              <a:spcBef>
                <a:spcPct val="20000"/>
              </a:spcBef>
              <a:buFont typeface="Arial" pitchFamily="34" charset="0"/>
              <a:buChar char="»"/>
              <a:defRPr sz="2000" b="0" i="0" kern="1200">
                <a:solidFill>
                  <a:schemeClr val="tx1"/>
                </a:solidFill>
                <a:latin typeface="Open Sans" panose="020B0606030504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800"/>
              </a:spcBef>
              <a:spcAft>
                <a:spcPts val="600"/>
              </a:spcAft>
              <a:buFont typeface="Arial" pitchFamily="34" charset="0"/>
              <a:buNone/>
            </a:pPr>
            <a:r>
              <a:rPr lang="es-ES" sz="1400" b="1" dirty="0"/>
              <a:t>Monitor</a:t>
            </a:r>
            <a:endParaRPr lang="es-ES" sz="2800" dirty="0"/>
          </a:p>
          <a:p>
            <a:pPr marL="0" indent="0" algn="just">
              <a:spcBef>
                <a:spcPts val="1800"/>
              </a:spcBef>
              <a:spcAft>
                <a:spcPts val="600"/>
              </a:spcAft>
              <a:buFont typeface="Arial" pitchFamily="34" charset="0"/>
              <a:buNone/>
            </a:pPr>
            <a:endParaRPr lang="es-ES" sz="2800" dirty="0"/>
          </a:p>
          <a:p>
            <a:pPr marL="0" indent="0" algn="just">
              <a:spcBef>
                <a:spcPts val="1800"/>
              </a:spcBef>
              <a:spcAft>
                <a:spcPts val="600"/>
              </a:spcAft>
              <a:buFont typeface="Arial" pitchFamily="34" charset="0"/>
              <a:buNone/>
            </a:pPr>
            <a:endParaRPr lang="es-ES" sz="2800" dirty="0"/>
          </a:p>
        </p:txBody>
      </p:sp>
    </p:spTree>
    <p:extLst>
      <p:ext uri="{BB962C8B-B14F-4D97-AF65-F5344CB8AC3E}">
        <p14:creationId xmlns:p14="http://schemas.microsoft.com/office/powerpoint/2010/main" val="27659308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C389137C-2CE4-B954-4D6B-E1D51FC382B7}"/>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60F6C927-DA96-8178-7201-2290E8350EDC}"/>
              </a:ext>
            </a:extLst>
          </p:cNvPr>
          <p:cNvSpPr>
            <a:spLocks noGrp="1"/>
          </p:cNvSpPr>
          <p:nvPr>
            <p:ph type="title"/>
          </p:nvPr>
        </p:nvSpPr>
        <p:spPr>
          <a:xfrm>
            <a:off x="1957389" y="283911"/>
            <a:ext cx="14275569" cy="1540833"/>
          </a:xfrm>
          <a:prstGeom prst="rect">
            <a:avLst/>
          </a:prstGeom>
        </p:spPr>
        <p:txBody>
          <a:bodyPr anchor="ctr"/>
          <a:lstStyle/>
          <a:p>
            <a:r>
              <a:rPr lang="es-ES" sz="4800">
                <a:solidFill>
                  <a:srgbClr val="2A734F"/>
                </a:solidFill>
                <a:ea typeface="Open Sans" panose="020B0606030504020204" pitchFamily="34" charset="0"/>
                <a:cs typeface="Open Sans" panose="020B0606030504020204" pitchFamily="34" charset="0"/>
              </a:rPr>
              <a:t>MOOC 1 - CASE STUDY 2</a:t>
            </a:r>
            <a:endParaRPr lang="es-ES" sz="4800" dirty="0"/>
          </a:p>
        </p:txBody>
      </p:sp>
      <p:sp>
        <p:nvSpPr>
          <p:cNvPr id="7" name="Marcador de número de diapositiva 6">
            <a:extLst>
              <a:ext uri="{FF2B5EF4-FFF2-40B4-BE49-F238E27FC236}">
                <a16:creationId xmlns:a16="http://schemas.microsoft.com/office/drawing/2014/main" id="{993CECBF-08AA-4C0F-4BFA-BC90B1E49DAD}"/>
              </a:ext>
            </a:extLst>
          </p:cNvPr>
          <p:cNvSpPr>
            <a:spLocks noGrp="1"/>
          </p:cNvSpPr>
          <p:nvPr>
            <p:ph type="sldNum" sz="quarter" idx="12"/>
          </p:nvPr>
        </p:nvSpPr>
        <p:spPr/>
        <p:txBody>
          <a:bodyPr/>
          <a:lstStyle/>
          <a:p>
            <a:fld id="{4D2C2D9E-9A3D-48B7-9D20-88A0BF5D47E1}" type="slidenum">
              <a:rPr lang="el-GR" sz="2400" b="1" smtClean="0"/>
              <a:pPr/>
              <a:t>19</a:t>
            </a:fld>
            <a:endParaRPr lang="el-GR" sz="2400" b="1" dirty="0"/>
          </a:p>
        </p:txBody>
      </p:sp>
      <p:pic>
        <p:nvPicPr>
          <p:cNvPr id="3" name="Imagen 20" descr="Texto&#10;&#10;Descripción generada automáticamente con confianza media">
            <a:extLst>
              <a:ext uri="{FF2B5EF4-FFF2-40B4-BE49-F238E27FC236}">
                <a16:creationId xmlns:a16="http://schemas.microsoft.com/office/drawing/2014/main" id="{ABF60D02-B820-B2CD-E118-80EE8326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49400" y="283911"/>
            <a:ext cx="3618403" cy="1278189"/>
          </a:xfrm>
          <a:prstGeom prst="rect">
            <a:avLst/>
          </a:prstGeom>
        </p:spPr>
      </p:pic>
      <p:sp>
        <p:nvSpPr>
          <p:cNvPr id="5" name="Título 14">
            <a:extLst>
              <a:ext uri="{FF2B5EF4-FFF2-40B4-BE49-F238E27FC236}">
                <a16:creationId xmlns:a16="http://schemas.microsoft.com/office/drawing/2014/main" id="{A1D244B7-48E7-1A97-36CE-A9322132B0DE}"/>
              </a:ext>
            </a:extLst>
          </p:cNvPr>
          <p:cNvSpPr txBox="1">
            <a:spLocks/>
          </p:cNvSpPr>
          <p:nvPr/>
        </p:nvSpPr>
        <p:spPr>
          <a:xfrm>
            <a:off x="429126" y="8968548"/>
            <a:ext cx="9448800" cy="398806"/>
          </a:xfrm>
          <a:prstGeom prst="rect">
            <a:avLst/>
          </a:prstGeom>
        </p:spPr>
        <p:txBody>
          <a:bodyPr>
            <a:noAutofit/>
          </a:bodyPr>
          <a:lstStyle>
            <a:lvl1pPr algn="ctr" defTabSz="914400" rtl="0" eaLnBrk="1" latinLnBrk="0" hangingPunct="1">
              <a:spcBef>
                <a:spcPct val="0"/>
              </a:spcBef>
              <a:buNone/>
              <a:defRPr sz="4400" b="0" i="0" kern="1200">
                <a:solidFill>
                  <a:schemeClr val="tx1"/>
                </a:solidFill>
                <a:latin typeface="Open Sans" panose="020B0606030504020204" pitchFamily="34" charset="0"/>
                <a:ea typeface="+mj-ea"/>
                <a:cs typeface="+mj-cs"/>
              </a:defRPr>
            </a:lvl1pPr>
          </a:lstStyle>
          <a:p>
            <a:pPr algn="l"/>
            <a:r>
              <a:rPr lang="es-ES" sz="1800" b="1" dirty="0">
                <a:latin typeface="Open Sans" panose="020B0606030504020204" pitchFamily="34" charset="0"/>
                <a:ea typeface="Open Sans" panose="020B0606030504020204" pitchFamily="34" charset="0"/>
                <a:cs typeface="Open Sans" panose="020B0606030504020204" pitchFamily="34" charset="0"/>
              </a:rPr>
              <a:t>MOOC 1:</a:t>
            </a:r>
            <a:r>
              <a:rPr lang="en-US" sz="1800" b="1" dirty="0">
                <a:latin typeface="Open Sans" panose="020B0606030504020204" pitchFamily="34" charset="0"/>
                <a:ea typeface="Open Sans" panose="020B0606030504020204" pitchFamily="34" charset="0"/>
                <a:cs typeface="Open Sans" panose="020B0606030504020204" pitchFamily="34" charset="0"/>
              </a:rPr>
              <a:t> Energy sustainability and municipal roadmaps </a:t>
            </a:r>
            <a:endParaRPr lang="es-ES" sz="1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11" name="CuadroTexto 22">
            <a:extLst>
              <a:ext uri="{FF2B5EF4-FFF2-40B4-BE49-F238E27FC236}">
                <a16:creationId xmlns:a16="http://schemas.microsoft.com/office/drawing/2014/main" id="{723CFF09-8FEC-56BA-F769-CBC84472104C}"/>
              </a:ext>
            </a:extLst>
          </p:cNvPr>
          <p:cNvSpPr txBox="1"/>
          <p:nvPr/>
        </p:nvSpPr>
        <p:spPr>
          <a:xfrm>
            <a:off x="685800" y="2398281"/>
            <a:ext cx="14554200" cy="584775"/>
          </a:xfrm>
          <a:prstGeom prst="rect">
            <a:avLst/>
          </a:prstGeom>
          <a:noFill/>
          <a:ln>
            <a:noFill/>
          </a:ln>
        </p:spPr>
        <p:txBody>
          <a:bodyPr wrap="square" rtlCol="0">
            <a:spAutoFit/>
          </a:bodyPr>
          <a:lstStyle/>
          <a:p>
            <a:r>
              <a:rPr lang="es-ES" sz="3200" b="1" dirty="0">
                <a:solidFill>
                  <a:srgbClr val="2A734F"/>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CREATE YOUR CASE STUDY</a:t>
            </a:r>
            <a:endParaRPr lang="en-GB" sz="3200" dirty="0">
              <a:solidFill>
                <a:srgbClr val="2A734F"/>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Marcador de contenido 3">
            <a:extLst>
              <a:ext uri="{FF2B5EF4-FFF2-40B4-BE49-F238E27FC236}">
                <a16:creationId xmlns:a16="http://schemas.microsoft.com/office/drawing/2014/main" id="{157473E1-0555-E656-A078-12950602D9DD}"/>
              </a:ext>
            </a:extLst>
          </p:cNvPr>
          <p:cNvSpPr>
            <a:spLocks noGrp="1"/>
          </p:cNvSpPr>
          <p:nvPr>
            <p:ph sz="quarter" idx="14"/>
          </p:nvPr>
        </p:nvSpPr>
        <p:spPr>
          <a:xfrm>
            <a:off x="499815" y="3333285"/>
            <a:ext cx="17110883" cy="461666"/>
          </a:xfrm>
        </p:spPr>
        <p:txBody>
          <a:bodyPr/>
          <a:lstStyle/>
          <a:p>
            <a:pPr marL="0" indent="0" algn="just">
              <a:spcBef>
                <a:spcPts val="1800"/>
              </a:spcBef>
              <a:spcAft>
                <a:spcPts val="600"/>
              </a:spcAft>
              <a:buNone/>
            </a:pPr>
            <a:r>
              <a:rPr lang="es-ES" sz="2800" b="1" dirty="0"/>
              <a:t>6</a:t>
            </a:r>
            <a:r>
              <a:rPr lang="es-ES" sz="2800" dirty="0"/>
              <a:t>- </a:t>
            </a:r>
            <a:r>
              <a:rPr lang="es-ES" sz="2800" dirty="0" err="1"/>
              <a:t>Roadmap</a:t>
            </a:r>
            <a:r>
              <a:rPr lang="es-ES" sz="2800" dirty="0"/>
              <a:t> </a:t>
            </a:r>
            <a:r>
              <a:rPr lang="es-ES" sz="2800" dirty="0" err="1"/>
              <a:t>Development</a:t>
            </a:r>
            <a:endParaRPr lang="es-ES" sz="2800" dirty="0"/>
          </a:p>
          <a:p>
            <a:pPr marL="0" indent="0" algn="just">
              <a:spcBef>
                <a:spcPts val="1800"/>
              </a:spcBef>
              <a:spcAft>
                <a:spcPts val="600"/>
              </a:spcAft>
              <a:buNone/>
            </a:pPr>
            <a:endParaRPr lang="es-ES" sz="2800" dirty="0"/>
          </a:p>
        </p:txBody>
      </p:sp>
      <p:grpSp>
        <p:nvGrpSpPr>
          <p:cNvPr id="34" name="Grupo 33">
            <a:extLst>
              <a:ext uri="{FF2B5EF4-FFF2-40B4-BE49-F238E27FC236}">
                <a16:creationId xmlns:a16="http://schemas.microsoft.com/office/drawing/2014/main" id="{CAC98FDD-0D64-C9E9-1C1E-E7775C7884DB}"/>
              </a:ext>
            </a:extLst>
          </p:cNvPr>
          <p:cNvGrpSpPr/>
          <p:nvPr/>
        </p:nvGrpSpPr>
        <p:grpSpPr>
          <a:xfrm>
            <a:off x="796812" y="4381500"/>
            <a:ext cx="16694376" cy="3007212"/>
            <a:chOff x="31360" y="3072835"/>
            <a:chExt cx="9426688" cy="3007212"/>
          </a:xfrm>
        </p:grpSpPr>
        <p:grpSp>
          <p:nvGrpSpPr>
            <p:cNvPr id="35" name="Grupo 34">
              <a:extLst>
                <a:ext uri="{FF2B5EF4-FFF2-40B4-BE49-F238E27FC236}">
                  <a16:creationId xmlns:a16="http://schemas.microsoft.com/office/drawing/2014/main" id="{EBEBC4F7-AC46-A545-48C7-AA2F79BEF9F4}"/>
                </a:ext>
              </a:extLst>
            </p:cNvPr>
            <p:cNvGrpSpPr/>
            <p:nvPr/>
          </p:nvGrpSpPr>
          <p:grpSpPr>
            <a:xfrm>
              <a:off x="31360" y="3072835"/>
              <a:ext cx="9426688" cy="2989263"/>
              <a:chOff x="-81856" y="3030305"/>
              <a:chExt cx="9426688" cy="2989263"/>
            </a:xfrm>
          </p:grpSpPr>
          <p:graphicFrame>
            <p:nvGraphicFramePr>
              <p:cNvPr id="44" name="Diagrama 43">
                <a:extLst>
                  <a:ext uri="{FF2B5EF4-FFF2-40B4-BE49-F238E27FC236}">
                    <a16:creationId xmlns:a16="http://schemas.microsoft.com/office/drawing/2014/main" id="{5B80BD09-7FCF-F365-4F1F-838D3F0921A0}"/>
                  </a:ext>
                </a:extLst>
              </p:cNvPr>
              <p:cNvGraphicFramePr/>
              <p:nvPr>
                <p:extLst>
                  <p:ext uri="{D42A27DB-BD31-4B8C-83A1-F6EECF244321}">
                    <p14:modId xmlns:p14="http://schemas.microsoft.com/office/powerpoint/2010/main" val="1246264071"/>
                  </p:ext>
                </p:extLst>
              </p:nvPr>
            </p:nvGraphicFramePr>
            <p:xfrm>
              <a:off x="-4945" y="3486945"/>
              <a:ext cx="9349777" cy="25281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5" name="CuadroTexto 44">
                <a:extLst>
                  <a:ext uri="{FF2B5EF4-FFF2-40B4-BE49-F238E27FC236}">
                    <a16:creationId xmlns:a16="http://schemas.microsoft.com/office/drawing/2014/main" id="{37605317-C1CC-36FA-04EF-1131DB5CACB8}"/>
                  </a:ext>
                </a:extLst>
              </p:cNvPr>
              <p:cNvSpPr txBox="1"/>
              <p:nvPr/>
            </p:nvSpPr>
            <p:spPr>
              <a:xfrm>
                <a:off x="293027" y="3030305"/>
                <a:ext cx="2134162" cy="578882"/>
              </a:xfrm>
              <a:prstGeom prst="roundRect">
                <a:avLst/>
              </a:prstGeom>
              <a:noFill/>
            </p:spPr>
            <p:txBody>
              <a:bodyPr wrap="none" rtlCol="0">
                <a:spAutoFit/>
              </a:bodyPr>
              <a:lstStyle/>
              <a:p>
                <a:r>
                  <a:rPr lang="en-GB" sz="2800" b="1" dirty="0">
                    <a:solidFill>
                      <a:srgbClr val="2A734F"/>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Municipal Roadmap</a:t>
                </a:r>
              </a:p>
            </p:txBody>
          </p:sp>
          <p:sp>
            <p:nvSpPr>
              <p:cNvPr id="46" name="CuadroTexto 45">
                <a:extLst>
                  <a:ext uri="{FF2B5EF4-FFF2-40B4-BE49-F238E27FC236}">
                    <a16:creationId xmlns:a16="http://schemas.microsoft.com/office/drawing/2014/main" id="{9D558A2A-2A00-243C-BEB1-B96C1B0FA32B}"/>
                  </a:ext>
                </a:extLst>
              </p:cNvPr>
              <p:cNvSpPr txBox="1"/>
              <p:nvPr/>
            </p:nvSpPr>
            <p:spPr>
              <a:xfrm>
                <a:off x="-81856" y="5610945"/>
                <a:ext cx="963645" cy="408623"/>
              </a:xfrm>
              <a:prstGeom prst="roundRect">
                <a:avLst/>
              </a:prstGeom>
              <a:noFill/>
            </p:spPr>
            <p:txBody>
              <a:bodyPr wrap="square" rtlCol="0">
                <a:spAutoFit/>
              </a:bodyPr>
              <a:lstStyle/>
              <a:p>
                <a:r>
                  <a:rPr lang="es-ES" b="1" dirty="0" err="1">
                    <a:solidFill>
                      <a:srgbClr val="C00000"/>
                    </a:solidFill>
                    <a:latin typeface="Open Sans" panose="020B0606030504020204" pitchFamily="34" charset="0"/>
                    <a:ea typeface="Open Sans" panose="020B0606030504020204" pitchFamily="34" charset="0"/>
                    <a:cs typeface="Open Sans" panose="020B0606030504020204" pitchFamily="34" charset="0"/>
                  </a:rPr>
                  <a:t>Start</a:t>
                </a:r>
                <a:endParaRPr lang="en-GB" b="1" dirty="0">
                  <a:solidFill>
                    <a:srgbClr val="C00000"/>
                  </a:solidFill>
                  <a:latin typeface="Open Sans" panose="020B0606030504020204" pitchFamily="34" charset="0"/>
                  <a:ea typeface="Open Sans" panose="020B0606030504020204" pitchFamily="34" charset="0"/>
                  <a:cs typeface="Open Sans" panose="020B0606030504020204" pitchFamily="34" charset="0"/>
                </a:endParaRPr>
              </a:p>
            </p:txBody>
          </p:sp>
          <p:cxnSp>
            <p:nvCxnSpPr>
              <p:cNvPr id="47" name="Conector recto 46">
                <a:extLst>
                  <a:ext uri="{FF2B5EF4-FFF2-40B4-BE49-F238E27FC236}">
                    <a16:creationId xmlns:a16="http://schemas.microsoft.com/office/drawing/2014/main" id="{98E10F98-FDDE-AA34-E108-FF92ED716989}"/>
                  </a:ext>
                </a:extLst>
              </p:cNvPr>
              <p:cNvCxnSpPr>
                <a:cxnSpLocks/>
              </p:cNvCxnSpPr>
              <p:nvPr/>
            </p:nvCxnSpPr>
            <p:spPr>
              <a:xfrm>
                <a:off x="1218842" y="4930363"/>
                <a:ext cx="0" cy="211226"/>
              </a:xfrm>
              <a:prstGeom prst="line">
                <a:avLst/>
              </a:prstGeom>
              <a:ln w="19050">
                <a:solidFill>
                  <a:schemeClr val="bg1"/>
                </a:solidFill>
              </a:ln>
            </p:spPr>
            <p:style>
              <a:lnRef idx="1">
                <a:schemeClr val="accent6"/>
              </a:lnRef>
              <a:fillRef idx="0">
                <a:schemeClr val="accent6"/>
              </a:fillRef>
              <a:effectRef idx="0">
                <a:schemeClr val="accent6"/>
              </a:effectRef>
              <a:fontRef idx="minor">
                <a:schemeClr val="tx1"/>
              </a:fontRef>
            </p:style>
          </p:cxnSp>
          <p:cxnSp>
            <p:nvCxnSpPr>
              <p:cNvPr id="48" name="Conector recto 47">
                <a:extLst>
                  <a:ext uri="{FF2B5EF4-FFF2-40B4-BE49-F238E27FC236}">
                    <a16:creationId xmlns:a16="http://schemas.microsoft.com/office/drawing/2014/main" id="{672AC387-DF40-3D1E-8519-3CD3057B0937}"/>
                  </a:ext>
                </a:extLst>
              </p:cNvPr>
              <p:cNvCxnSpPr>
                <a:cxnSpLocks/>
              </p:cNvCxnSpPr>
              <p:nvPr/>
            </p:nvCxnSpPr>
            <p:spPr>
              <a:xfrm>
                <a:off x="2914817" y="4930363"/>
                <a:ext cx="0" cy="211226"/>
              </a:xfrm>
              <a:prstGeom prst="line">
                <a:avLst/>
              </a:prstGeom>
              <a:ln w="19050">
                <a:solidFill>
                  <a:schemeClr val="bg1"/>
                </a:solidFill>
              </a:ln>
            </p:spPr>
            <p:style>
              <a:lnRef idx="1">
                <a:schemeClr val="accent6"/>
              </a:lnRef>
              <a:fillRef idx="0">
                <a:schemeClr val="accent6"/>
              </a:fillRef>
              <a:effectRef idx="0">
                <a:schemeClr val="accent6"/>
              </a:effectRef>
              <a:fontRef idx="minor">
                <a:schemeClr val="tx1"/>
              </a:fontRef>
            </p:style>
          </p:cxnSp>
          <p:cxnSp>
            <p:nvCxnSpPr>
              <p:cNvPr id="49" name="Conector recto 48">
                <a:extLst>
                  <a:ext uri="{FF2B5EF4-FFF2-40B4-BE49-F238E27FC236}">
                    <a16:creationId xmlns:a16="http://schemas.microsoft.com/office/drawing/2014/main" id="{D841BD8B-D967-DD85-6CF3-5A74EEE09057}"/>
                  </a:ext>
                </a:extLst>
              </p:cNvPr>
              <p:cNvCxnSpPr>
                <a:cxnSpLocks/>
              </p:cNvCxnSpPr>
              <p:nvPr/>
            </p:nvCxnSpPr>
            <p:spPr>
              <a:xfrm>
                <a:off x="2084306" y="4895757"/>
                <a:ext cx="0" cy="140219"/>
              </a:xfrm>
              <a:prstGeom prst="line">
                <a:avLst/>
              </a:prstGeom>
              <a:ln w="19050">
                <a:solidFill>
                  <a:schemeClr val="bg1"/>
                </a:solidFill>
              </a:ln>
            </p:spPr>
            <p:style>
              <a:lnRef idx="1">
                <a:schemeClr val="accent6"/>
              </a:lnRef>
              <a:fillRef idx="0">
                <a:schemeClr val="accent6"/>
              </a:fillRef>
              <a:effectRef idx="0">
                <a:schemeClr val="accent6"/>
              </a:effectRef>
              <a:fontRef idx="minor">
                <a:schemeClr val="tx1"/>
              </a:fontRef>
            </p:style>
          </p:cxnSp>
          <p:cxnSp>
            <p:nvCxnSpPr>
              <p:cNvPr id="50" name="Conector recto 49">
                <a:extLst>
                  <a:ext uri="{FF2B5EF4-FFF2-40B4-BE49-F238E27FC236}">
                    <a16:creationId xmlns:a16="http://schemas.microsoft.com/office/drawing/2014/main" id="{D7CB1945-C8FA-C031-2206-FC13CA62AA66}"/>
                  </a:ext>
                </a:extLst>
              </p:cNvPr>
              <p:cNvCxnSpPr>
                <a:cxnSpLocks/>
              </p:cNvCxnSpPr>
              <p:nvPr/>
            </p:nvCxnSpPr>
            <p:spPr>
              <a:xfrm>
                <a:off x="4577235" y="4930363"/>
                <a:ext cx="0" cy="211226"/>
              </a:xfrm>
              <a:prstGeom prst="line">
                <a:avLst/>
              </a:prstGeom>
              <a:ln w="19050">
                <a:solidFill>
                  <a:schemeClr val="bg1"/>
                </a:solidFill>
              </a:ln>
            </p:spPr>
            <p:style>
              <a:lnRef idx="1">
                <a:schemeClr val="accent6"/>
              </a:lnRef>
              <a:fillRef idx="0">
                <a:schemeClr val="accent6"/>
              </a:fillRef>
              <a:effectRef idx="0">
                <a:schemeClr val="accent6"/>
              </a:effectRef>
              <a:fontRef idx="minor">
                <a:schemeClr val="tx1"/>
              </a:fontRef>
            </p:style>
          </p:cxnSp>
          <p:cxnSp>
            <p:nvCxnSpPr>
              <p:cNvPr id="51" name="Conector recto 50">
                <a:extLst>
                  <a:ext uri="{FF2B5EF4-FFF2-40B4-BE49-F238E27FC236}">
                    <a16:creationId xmlns:a16="http://schemas.microsoft.com/office/drawing/2014/main" id="{21A174B4-2544-49AE-7349-87BDF9E77D39}"/>
                  </a:ext>
                </a:extLst>
              </p:cNvPr>
              <p:cNvCxnSpPr>
                <a:cxnSpLocks/>
              </p:cNvCxnSpPr>
              <p:nvPr/>
            </p:nvCxnSpPr>
            <p:spPr>
              <a:xfrm>
                <a:off x="3774706" y="4905742"/>
                <a:ext cx="0" cy="140219"/>
              </a:xfrm>
              <a:prstGeom prst="line">
                <a:avLst/>
              </a:prstGeom>
              <a:ln w="19050">
                <a:solidFill>
                  <a:schemeClr val="bg1"/>
                </a:solidFill>
              </a:ln>
            </p:spPr>
            <p:style>
              <a:lnRef idx="1">
                <a:schemeClr val="accent6"/>
              </a:lnRef>
              <a:fillRef idx="0">
                <a:schemeClr val="accent6"/>
              </a:fillRef>
              <a:effectRef idx="0">
                <a:schemeClr val="accent6"/>
              </a:effectRef>
              <a:fontRef idx="minor">
                <a:schemeClr val="tx1"/>
              </a:fontRef>
            </p:style>
          </p:cxnSp>
          <p:cxnSp>
            <p:nvCxnSpPr>
              <p:cNvPr id="52" name="Conector recto 51">
                <a:extLst>
                  <a:ext uri="{FF2B5EF4-FFF2-40B4-BE49-F238E27FC236}">
                    <a16:creationId xmlns:a16="http://schemas.microsoft.com/office/drawing/2014/main" id="{C061C96E-2384-EAB0-612A-D45A2604FC9E}"/>
                  </a:ext>
                </a:extLst>
              </p:cNvPr>
              <p:cNvCxnSpPr>
                <a:cxnSpLocks/>
              </p:cNvCxnSpPr>
              <p:nvPr/>
            </p:nvCxnSpPr>
            <p:spPr>
              <a:xfrm>
                <a:off x="6306118" y="4930363"/>
                <a:ext cx="0" cy="211226"/>
              </a:xfrm>
              <a:prstGeom prst="line">
                <a:avLst/>
              </a:prstGeom>
              <a:ln w="19050">
                <a:solidFill>
                  <a:schemeClr val="bg1"/>
                </a:solidFill>
              </a:ln>
            </p:spPr>
            <p:style>
              <a:lnRef idx="1">
                <a:schemeClr val="accent6"/>
              </a:lnRef>
              <a:fillRef idx="0">
                <a:schemeClr val="accent6"/>
              </a:fillRef>
              <a:effectRef idx="0">
                <a:schemeClr val="accent6"/>
              </a:effectRef>
              <a:fontRef idx="minor">
                <a:schemeClr val="tx1"/>
              </a:fontRef>
            </p:style>
          </p:cxnSp>
          <p:cxnSp>
            <p:nvCxnSpPr>
              <p:cNvPr id="53" name="Conector recto 52">
                <a:extLst>
                  <a:ext uri="{FF2B5EF4-FFF2-40B4-BE49-F238E27FC236}">
                    <a16:creationId xmlns:a16="http://schemas.microsoft.com/office/drawing/2014/main" id="{712B7B32-4EAB-5482-23C9-0A6FCBE73D8C}"/>
                  </a:ext>
                </a:extLst>
              </p:cNvPr>
              <p:cNvCxnSpPr>
                <a:cxnSpLocks/>
              </p:cNvCxnSpPr>
              <p:nvPr/>
            </p:nvCxnSpPr>
            <p:spPr>
              <a:xfrm>
                <a:off x="5447415" y="4895757"/>
                <a:ext cx="0" cy="140219"/>
              </a:xfrm>
              <a:prstGeom prst="line">
                <a:avLst/>
              </a:prstGeom>
              <a:ln w="19050">
                <a:solidFill>
                  <a:schemeClr val="bg1"/>
                </a:solidFill>
              </a:ln>
            </p:spPr>
            <p:style>
              <a:lnRef idx="1">
                <a:schemeClr val="accent6"/>
              </a:lnRef>
              <a:fillRef idx="0">
                <a:schemeClr val="accent6"/>
              </a:fillRef>
              <a:effectRef idx="0">
                <a:schemeClr val="accent6"/>
              </a:effectRef>
              <a:fontRef idx="minor">
                <a:schemeClr val="tx1"/>
              </a:fontRef>
            </p:style>
          </p:cxnSp>
          <p:cxnSp>
            <p:nvCxnSpPr>
              <p:cNvPr id="54" name="Conector recto 53">
                <a:extLst>
                  <a:ext uri="{FF2B5EF4-FFF2-40B4-BE49-F238E27FC236}">
                    <a16:creationId xmlns:a16="http://schemas.microsoft.com/office/drawing/2014/main" id="{84BDC8CD-1E55-4210-3E0C-37F57A2A4EB1}"/>
                  </a:ext>
                </a:extLst>
              </p:cNvPr>
              <p:cNvCxnSpPr>
                <a:cxnSpLocks/>
              </p:cNvCxnSpPr>
              <p:nvPr/>
            </p:nvCxnSpPr>
            <p:spPr>
              <a:xfrm>
                <a:off x="7979888" y="4908678"/>
                <a:ext cx="0" cy="211226"/>
              </a:xfrm>
              <a:prstGeom prst="line">
                <a:avLst/>
              </a:prstGeom>
              <a:ln w="19050">
                <a:solidFill>
                  <a:schemeClr val="bg1"/>
                </a:solidFill>
              </a:ln>
            </p:spPr>
            <p:style>
              <a:lnRef idx="1">
                <a:schemeClr val="accent6"/>
              </a:lnRef>
              <a:fillRef idx="0">
                <a:schemeClr val="accent6"/>
              </a:fillRef>
              <a:effectRef idx="0">
                <a:schemeClr val="accent6"/>
              </a:effectRef>
              <a:fontRef idx="minor">
                <a:schemeClr val="tx1"/>
              </a:fontRef>
            </p:style>
          </p:cxnSp>
          <p:cxnSp>
            <p:nvCxnSpPr>
              <p:cNvPr id="55" name="Conector recto 54">
                <a:extLst>
                  <a:ext uri="{FF2B5EF4-FFF2-40B4-BE49-F238E27FC236}">
                    <a16:creationId xmlns:a16="http://schemas.microsoft.com/office/drawing/2014/main" id="{C4C93607-1F6D-8495-E57D-ECD3F33B59CB}"/>
                  </a:ext>
                </a:extLst>
              </p:cNvPr>
              <p:cNvCxnSpPr>
                <a:cxnSpLocks/>
              </p:cNvCxnSpPr>
              <p:nvPr/>
            </p:nvCxnSpPr>
            <p:spPr>
              <a:xfrm>
                <a:off x="7132599" y="4908678"/>
                <a:ext cx="0" cy="140219"/>
              </a:xfrm>
              <a:prstGeom prst="line">
                <a:avLst/>
              </a:prstGeom>
              <a:ln w="19050">
                <a:solidFill>
                  <a:schemeClr val="bg1"/>
                </a:solidFill>
              </a:ln>
            </p:spPr>
            <p:style>
              <a:lnRef idx="1">
                <a:schemeClr val="accent6"/>
              </a:lnRef>
              <a:fillRef idx="0">
                <a:schemeClr val="accent6"/>
              </a:fillRef>
              <a:effectRef idx="0">
                <a:schemeClr val="accent6"/>
              </a:effectRef>
              <a:fontRef idx="minor">
                <a:schemeClr val="tx1"/>
              </a:fontRef>
            </p:style>
          </p:cxnSp>
          <p:cxnSp>
            <p:nvCxnSpPr>
              <p:cNvPr id="56" name="Conector recto 55">
                <a:extLst>
                  <a:ext uri="{FF2B5EF4-FFF2-40B4-BE49-F238E27FC236}">
                    <a16:creationId xmlns:a16="http://schemas.microsoft.com/office/drawing/2014/main" id="{ADD3A42F-13B2-73B0-BAED-E09FC1A0EF88}"/>
                  </a:ext>
                </a:extLst>
              </p:cNvPr>
              <p:cNvCxnSpPr>
                <a:cxnSpLocks/>
              </p:cNvCxnSpPr>
              <p:nvPr/>
            </p:nvCxnSpPr>
            <p:spPr>
              <a:xfrm>
                <a:off x="2343005" y="5035976"/>
                <a:ext cx="0" cy="704514"/>
              </a:xfrm>
              <a:prstGeom prst="line">
                <a:avLst/>
              </a:prstGeom>
              <a:ln w="9525" cap="flat" cmpd="sng" algn="ctr">
                <a:solidFill>
                  <a:srgbClr val="7030A0"/>
                </a:solidFill>
                <a:prstDash val="lg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7" name="Conector recto 56">
                <a:extLst>
                  <a:ext uri="{FF2B5EF4-FFF2-40B4-BE49-F238E27FC236}">
                    <a16:creationId xmlns:a16="http://schemas.microsoft.com/office/drawing/2014/main" id="{9CE0BF8B-98C5-99C3-4E9C-D13D5E582693}"/>
                  </a:ext>
                </a:extLst>
              </p:cNvPr>
              <p:cNvCxnSpPr>
                <a:cxnSpLocks/>
              </p:cNvCxnSpPr>
              <p:nvPr/>
            </p:nvCxnSpPr>
            <p:spPr>
              <a:xfrm>
                <a:off x="339273" y="5095600"/>
                <a:ext cx="0" cy="541295"/>
              </a:xfrm>
              <a:prstGeom prst="line">
                <a:avLst/>
              </a:prstGeom>
              <a:ln w="28575" cap="flat" cmpd="sng" algn="ctr">
                <a:solidFill>
                  <a:srgbClr val="C0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36" name="CuadroTexto 35">
              <a:extLst>
                <a:ext uri="{FF2B5EF4-FFF2-40B4-BE49-F238E27FC236}">
                  <a16:creationId xmlns:a16="http://schemas.microsoft.com/office/drawing/2014/main" id="{D9DCAB04-EA56-F88A-5660-D2BBE2E5FE24}"/>
                </a:ext>
              </a:extLst>
            </p:cNvPr>
            <p:cNvSpPr txBox="1"/>
            <p:nvPr/>
          </p:nvSpPr>
          <p:spPr>
            <a:xfrm>
              <a:off x="1959337" y="3576367"/>
              <a:ext cx="1061228" cy="306467"/>
            </a:xfrm>
            <a:prstGeom prst="roundRect">
              <a:avLst/>
            </a:prstGeom>
            <a:noFill/>
            <a:ln>
              <a:noFill/>
            </a:ln>
          </p:spPr>
          <p:txBody>
            <a:bodyPr wrap="square">
              <a:spAutoFit/>
            </a:bodyPr>
            <a:lstStyle/>
            <a:p>
              <a:pPr algn="ctr"/>
              <a:r>
                <a:rPr lang="en-GB" sz="1200" dirty="0">
                  <a:solidFill>
                    <a:schemeClr val="accent6">
                      <a:lumMod val="75000"/>
                    </a:schemeClr>
                  </a:solidFill>
                  <a:latin typeface="Open Sans" panose="020B0606030504020204" pitchFamily="34" charset="0"/>
                  <a:ea typeface="Open Sans" panose="020B0606030504020204" pitchFamily="34" charset="0"/>
                  <a:cs typeface="Open Sans" panose="020B0606030504020204" pitchFamily="34" charset="0"/>
                </a:rPr>
                <a:t>XXXX</a:t>
              </a:r>
            </a:p>
          </p:txBody>
        </p:sp>
        <p:sp>
          <p:nvSpPr>
            <p:cNvPr id="43" name="CuadroTexto 42">
              <a:extLst>
                <a:ext uri="{FF2B5EF4-FFF2-40B4-BE49-F238E27FC236}">
                  <a16:creationId xmlns:a16="http://schemas.microsoft.com/office/drawing/2014/main" id="{C5970CB3-5C9B-5E5B-AAA0-44C0F0AD66F9}"/>
                </a:ext>
              </a:extLst>
            </p:cNvPr>
            <p:cNvSpPr txBox="1"/>
            <p:nvPr/>
          </p:nvSpPr>
          <p:spPr>
            <a:xfrm>
              <a:off x="6466530" y="5773580"/>
              <a:ext cx="1186519" cy="306467"/>
            </a:xfrm>
            <a:prstGeom prst="roundRect">
              <a:avLst/>
            </a:prstGeom>
            <a:noFill/>
            <a:ln>
              <a:noFill/>
            </a:ln>
          </p:spPr>
          <p:txBody>
            <a:bodyPr wrap="square">
              <a:spAutoFit/>
            </a:bodyPr>
            <a:lstStyle/>
            <a:p>
              <a:pPr algn="ctr"/>
              <a:r>
                <a:rPr lang="en-GB" sz="1200" dirty="0">
                  <a:solidFill>
                    <a:schemeClr val="accent6">
                      <a:lumMod val="75000"/>
                    </a:schemeClr>
                  </a:solidFill>
                  <a:latin typeface="Open Sans" panose="020B0606030504020204" pitchFamily="34" charset="0"/>
                  <a:ea typeface="Open Sans" panose="020B0606030504020204" pitchFamily="34" charset="0"/>
                  <a:cs typeface="Open Sans" panose="020B0606030504020204" pitchFamily="34" charset="0"/>
                </a:rPr>
                <a:t>XXXX</a:t>
              </a:r>
            </a:p>
          </p:txBody>
        </p:sp>
      </p:grpSp>
      <p:sp>
        <p:nvSpPr>
          <p:cNvPr id="58" name="CuadroTexto 57">
            <a:extLst>
              <a:ext uri="{FF2B5EF4-FFF2-40B4-BE49-F238E27FC236}">
                <a16:creationId xmlns:a16="http://schemas.microsoft.com/office/drawing/2014/main" id="{7FFC0645-3965-36E5-A618-AEA42491F9E3}"/>
              </a:ext>
            </a:extLst>
          </p:cNvPr>
          <p:cNvSpPr txBox="1"/>
          <p:nvPr/>
        </p:nvSpPr>
        <p:spPr>
          <a:xfrm>
            <a:off x="4183047" y="7082245"/>
            <a:ext cx="1959085" cy="276999"/>
          </a:xfrm>
          <a:prstGeom prst="rect">
            <a:avLst/>
          </a:prstGeom>
          <a:noFill/>
        </p:spPr>
        <p:txBody>
          <a:bodyPr wrap="square">
            <a:spAutoFit/>
          </a:bodyPr>
          <a:lstStyle/>
          <a:p>
            <a:pPr algn="ctr"/>
            <a:r>
              <a:rPr lang="en-GB" sz="1200" dirty="0">
                <a:solidFill>
                  <a:srgbClr val="7030A0"/>
                </a:solidFill>
                <a:latin typeface="Open Sans" panose="020B0606030504020204" pitchFamily="34" charset="0"/>
                <a:ea typeface="Open Sans" panose="020B0606030504020204" pitchFamily="34" charset="0"/>
                <a:cs typeface="Open Sans" panose="020B0606030504020204" pitchFamily="34" charset="0"/>
              </a:rPr>
              <a:t>XXXX</a:t>
            </a:r>
          </a:p>
        </p:txBody>
      </p:sp>
      <p:pic>
        <p:nvPicPr>
          <p:cNvPr id="59" name="Gráfico 58" descr="Dirigir dos pines por un camino con relleno sólido">
            <a:extLst>
              <a:ext uri="{FF2B5EF4-FFF2-40B4-BE49-F238E27FC236}">
                <a16:creationId xmlns:a16="http://schemas.microsoft.com/office/drawing/2014/main" id="{399F250F-F8FA-FBBB-8209-E367F02F2C3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897495" y="4346174"/>
            <a:ext cx="645124" cy="645124"/>
          </a:xfrm>
          <a:prstGeom prst="rect">
            <a:avLst/>
          </a:prstGeom>
        </p:spPr>
      </p:pic>
      <p:sp>
        <p:nvSpPr>
          <p:cNvPr id="60" name="Flecha: pentágono 59">
            <a:extLst>
              <a:ext uri="{FF2B5EF4-FFF2-40B4-BE49-F238E27FC236}">
                <a16:creationId xmlns:a16="http://schemas.microsoft.com/office/drawing/2014/main" id="{E82BF5CC-2A81-A93D-AEB3-099CFD9CAE54}"/>
              </a:ext>
            </a:extLst>
          </p:cNvPr>
          <p:cNvSpPr/>
          <p:nvPr/>
        </p:nvSpPr>
        <p:spPr>
          <a:xfrm>
            <a:off x="897495" y="5467265"/>
            <a:ext cx="14283905" cy="1256626"/>
          </a:xfrm>
          <a:prstGeom prst="homePlate">
            <a:avLst/>
          </a:prstGeom>
          <a:solidFill>
            <a:srgbClr val="FFFF99">
              <a:alpha val="40000"/>
            </a:srgbClr>
          </a:solidFill>
          <a:ln>
            <a:solidFill>
              <a:srgbClr val="FFFF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1" name="CuadroTexto 60">
            <a:extLst>
              <a:ext uri="{FF2B5EF4-FFF2-40B4-BE49-F238E27FC236}">
                <a16:creationId xmlns:a16="http://schemas.microsoft.com/office/drawing/2014/main" id="{6CF4E7AF-351F-9CD6-878E-3E865B36A569}"/>
              </a:ext>
            </a:extLst>
          </p:cNvPr>
          <p:cNvSpPr txBox="1"/>
          <p:nvPr/>
        </p:nvSpPr>
        <p:spPr>
          <a:xfrm>
            <a:off x="883366" y="5372874"/>
            <a:ext cx="933023" cy="510778"/>
          </a:xfrm>
          <a:prstGeom prst="roundRect">
            <a:avLst/>
          </a:prstGeom>
          <a:noFill/>
        </p:spPr>
        <p:txBody>
          <a:bodyPr wrap="none" rtlCol="0">
            <a:spAutoFit/>
          </a:bodyPr>
          <a:lstStyle/>
          <a:p>
            <a:r>
              <a:rPr lang="en-GB" sz="2400" b="1" dirty="0">
                <a:solidFill>
                  <a:srgbClr val="2A734F"/>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2024</a:t>
            </a:r>
          </a:p>
        </p:txBody>
      </p:sp>
      <p:sp>
        <p:nvSpPr>
          <p:cNvPr id="62" name="Flecha: pentágono 61">
            <a:extLst>
              <a:ext uri="{FF2B5EF4-FFF2-40B4-BE49-F238E27FC236}">
                <a16:creationId xmlns:a16="http://schemas.microsoft.com/office/drawing/2014/main" id="{7F9165A2-7773-4759-72BB-416337D799AF}"/>
              </a:ext>
            </a:extLst>
          </p:cNvPr>
          <p:cNvSpPr/>
          <p:nvPr/>
        </p:nvSpPr>
        <p:spPr>
          <a:xfrm>
            <a:off x="14689348" y="5462980"/>
            <a:ext cx="2788260" cy="1256626"/>
          </a:xfrm>
          <a:prstGeom prst="homePlate">
            <a:avLst>
              <a:gd name="adj" fmla="val 56064"/>
            </a:avLst>
          </a:prstGeom>
          <a:solidFill>
            <a:srgbClr val="FF9999">
              <a:alpha val="40000"/>
            </a:srgbClr>
          </a:solidFill>
          <a:ln>
            <a:solidFill>
              <a:srgbClr val="FF99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3" name="CuadroTexto 62">
            <a:extLst>
              <a:ext uri="{FF2B5EF4-FFF2-40B4-BE49-F238E27FC236}">
                <a16:creationId xmlns:a16="http://schemas.microsoft.com/office/drawing/2014/main" id="{F5B64587-C59D-715E-2887-D08B38E8A7F4}"/>
              </a:ext>
            </a:extLst>
          </p:cNvPr>
          <p:cNvSpPr txBox="1"/>
          <p:nvPr/>
        </p:nvSpPr>
        <p:spPr>
          <a:xfrm>
            <a:off x="14891547" y="5401173"/>
            <a:ext cx="933023" cy="510778"/>
          </a:xfrm>
          <a:prstGeom prst="roundRect">
            <a:avLst/>
          </a:prstGeom>
          <a:noFill/>
        </p:spPr>
        <p:txBody>
          <a:bodyPr wrap="none" rtlCol="0">
            <a:spAutoFit/>
          </a:bodyPr>
          <a:lstStyle/>
          <a:p>
            <a:r>
              <a:rPr lang="en-GB" sz="2400" b="1" dirty="0">
                <a:solidFill>
                  <a:srgbClr val="2A734F"/>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2025</a:t>
            </a:r>
          </a:p>
        </p:txBody>
      </p:sp>
      <p:cxnSp>
        <p:nvCxnSpPr>
          <p:cNvPr id="64" name="Conector recto 63">
            <a:extLst>
              <a:ext uri="{FF2B5EF4-FFF2-40B4-BE49-F238E27FC236}">
                <a16:creationId xmlns:a16="http://schemas.microsoft.com/office/drawing/2014/main" id="{C07507EB-A028-C27F-F757-FFE43AFDD07D}"/>
              </a:ext>
            </a:extLst>
          </p:cNvPr>
          <p:cNvCxnSpPr>
            <a:cxnSpLocks/>
          </p:cNvCxnSpPr>
          <p:nvPr/>
        </p:nvCxnSpPr>
        <p:spPr>
          <a:xfrm>
            <a:off x="15563419" y="6437161"/>
            <a:ext cx="0" cy="541295"/>
          </a:xfrm>
          <a:prstGeom prst="line">
            <a:avLst/>
          </a:prstGeom>
          <a:ln w="28575" cap="flat" cmpd="sng" algn="ctr">
            <a:solidFill>
              <a:srgbClr val="C0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5" name="CuadroTexto 64">
            <a:extLst>
              <a:ext uri="{FF2B5EF4-FFF2-40B4-BE49-F238E27FC236}">
                <a16:creationId xmlns:a16="http://schemas.microsoft.com/office/drawing/2014/main" id="{0A73DA7D-717C-703D-137D-484D4A7E6E86}"/>
              </a:ext>
            </a:extLst>
          </p:cNvPr>
          <p:cNvSpPr txBox="1"/>
          <p:nvPr/>
        </p:nvSpPr>
        <p:spPr>
          <a:xfrm>
            <a:off x="14696664" y="6988090"/>
            <a:ext cx="2157570" cy="408623"/>
          </a:xfrm>
          <a:prstGeom prst="roundRect">
            <a:avLst/>
          </a:prstGeom>
          <a:noFill/>
        </p:spPr>
        <p:txBody>
          <a:bodyPr wrap="square" rtlCol="0">
            <a:spAutoFit/>
          </a:bodyPr>
          <a:lstStyle/>
          <a:p>
            <a:r>
              <a:rPr lang="es-ES" b="1" dirty="0" err="1">
                <a:solidFill>
                  <a:srgbClr val="C00000"/>
                </a:solidFill>
                <a:latin typeface="Open Sans" panose="020B0606030504020204" pitchFamily="34" charset="0"/>
                <a:ea typeface="Open Sans" panose="020B0606030504020204" pitchFamily="34" charset="0"/>
                <a:cs typeface="Open Sans" panose="020B0606030504020204" pitchFamily="34" charset="0"/>
              </a:rPr>
              <a:t>Review</a:t>
            </a:r>
            <a:endParaRPr lang="en-GB" sz="2800" b="1" dirty="0">
              <a:solidFill>
                <a:srgbClr val="C00000"/>
              </a:solidFill>
              <a:latin typeface="Open Sans" panose="020B0606030504020204" pitchFamily="34" charset="0"/>
              <a:ea typeface="Open Sans" panose="020B0606030504020204" pitchFamily="34" charset="0"/>
              <a:cs typeface="Open Sans" panose="020B0606030504020204" pitchFamily="34" charset="0"/>
            </a:endParaRPr>
          </a:p>
        </p:txBody>
      </p:sp>
      <p:cxnSp>
        <p:nvCxnSpPr>
          <p:cNvPr id="66" name="Conector recto 65">
            <a:extLst>
              <a:ext uri="{FF2B5EF4-FFF2-40B4-BE49-F238E27FC236}">
                <a16:creationId xmlns:a16="http://schemas.microsoft.com/office/drawing/2014/main" id="{422E3B3E-0A60-E4C4-226B-36C96540DEAE}"/>
              </a:ext>
            </a:extLst>
          </p:cNvPr>
          <p:cNvCxnSpPr>
            <a:cxnSpLocks/>
          </p:cNvCxnSpPr>
          <p:nvPr/>
        </p:nvCxnSpPr>
        <p:spPr>
          <a:xfrm>
            <a:off x="13241573" y="6377731"/>
            <a:ext cx="0" cy="704514"/>
          </a:xfrm>
          <a:prstGeom prst="line">
            <a:avLst/>
          </a:prstGeom>
          <a:ln w="9525" cap="flat" cmpd="sng" algn="ctr">
            <a:solidFill>
              <a:schemeClr val="accent6"/>
            </a:solidFill>
            <a:prstDash val="lg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67" name="CuadroTexto 66">
            <a:extLst>
              <a:ext uri="{FF2B5EF4-FFF2-40B4-BE49-F238E27FC236}">
                <a16:creationId xmlns:a16="http://schemas.microsoft.com/office/drawing/2014/main" id="{CD19215B-5572-9661-9D4E-C84BEDDE2315}"/>
              </a:ext>
            </a:extLst>
          </p:cNvPr>
          <p:cNvSpPr txBox="1"/>
          <p:nvPr/>
        </p:nvSpPr>
        <p:spPr>
          <a:xfrm>
            <a:off x="9972745" y="7199111"/>
            <a:ext cx="1959085" cy="276999"/>
          </a:xfrm>
          <a:prstGeom prst="rect">
            <a:avLst/>
          </a:prstGeom>
          <a:noFill/>
        </p:spPr>
        <p:txBody>
          <a:bodyPr wrap="square">
            <a:spAutoFit/>
          </a:bodyPr>
          <a:lstStyle/>
          <a:p>
            <a:pPr algn="ctr"/>
            <a:r>
              <a:rPr lang="en-GB" sz="1200" dirty="0">
                <a:solidFill>
                  <a:srgbClr val="7030A0"/>
                </a:solidFill>
                <a:latin typeface="Open Sans" panose="020B0606030504020204" pitchFamily="34" charset="0"/>
                <a:ea typeface="Open Sans" panose="020B0606030504020204" pitchFamily="34" charset="0"/>
                <a:cs typeface="Open Sans" panose="020B0606030504020204" pitchFamily="34" charset="0"/>
              </a:rPr>
              <a:t>XXXX</a:t>
            </a:r>
          </a:p>
        </p:txBody>
      </p:sp>
      <p:cxnSp>
        <p:nvCxnSpPr>
          <p:cNvPr id="68" name="Conector recto 67">
            <a:extLst>
              <a:ext uri="{FF2B5EF4-FFF2-40B4-BE49-F238E27FC236}">
                <a16:creationId xmlns:a16="http://schemas.microsoft.com/office/drawing/2014/main" id="{CD007983-C46B-C055-D3D1-CCB43DEF3F48}"/>
              </a:ext>
            </a:extLst>
          </p:cNvPr>
          <p:cNvCxnSpPr>
            <a:cxnSpLocks/>
          </p:cNvCxnSpPr>
          <p:nvPr/>
        </p:nvCxnSpPr>
        <p:spPr>
          <a:xfrm>
            <a:off x="10915219" y="6432961"/>
            <a:ext cx="0" cy="704514"/>
          </a:xfrm>
          <a:prstGeom prst="line">
            <a:avLst/>
          </a:prstGeom>
          <a:ln w="9525" cap="flat" cmpd="sng" algn="ctr">
            <a:solidFill>
              <a:srgbClr val="7030A0"/>
            </a:solidFill>
            <a:prstDash val="lg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69" name="Conector recto 68">
            <a:extLst>
              <a:ext uri="{FF2B5EF4-FFF2-40B4-BE49-F238E27FC236}">
                <a16:creationId xmlns:a16="http://schemas.microsoft.com/office/drawing/2014/main" id="{B7CEB240-F77D-712E-53CF-9DB2814F4CBE}"/>
              </a:ext>
            </a:extLst>
          </p:cNvPr>
          <p:cNvCxnSpPr>
            <a:cxnSpLocks/>
          </p:cNvCxnSpPr>
          <p:nvPr/>
        </p:nvCxnSpPr>
        <p:spPr>
          <a:xfrm flipV="1">
            <a:off x="5091167" y="5372874"/>
            <a:ext cx="0" cy="468618"/>
          </a:xfrm>
          <a:prstGeom prst="line">
            <a:avLst/>
          </a:prstGeom>
          <a:ln w="9525" cap="flat" cmpd="sng" algn="ctr">
            <a:solidFill>
              <a:schemeClr val="accent6"/>
            </a:solidFill>
            <a:prstDash val="lgDash"/>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189743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69F7D2-13BC-1315-5F3C-85BE8111D189}"/>
              </a:ext>
            </a:extLst>
          </p:cNvPr>
          <p:cNvSpPr>
            <a:spLocks noGrp="1"/>
          </p:cNvSpPr>
          <p:nvPr>
            <p:ph type="title"/>
          </p:nvPr>
        </p:nvSpPr>
        <p:spPr>
          <a:xfrm>
            <a:off x="1957389" y="283911"/>
            <a:ext cx="14275569" cy="1540833"/>
          </a:xfrm>
          <a:prstGeom prst="rect">
            <a:avLst/>
          </a:prstGeom>
        </p:spPr>
        <p:txBody>
          <a:bodyPr anchor="ctr"/>
          <a:lstStyle/>
          <a:p>
            <a:r>
              <a:rPr lang="es-ES" sz="4800" dirty="0">
                <a:solidFill>
                  <a:srgbClr val="2A734F"/>
                </a:solidFill>
                <a:ea typeface="Open Sans" panose="020B0606030504020204" pitchFamily="34" charset="0"/>
                <a:cs typeface="Open Sans" panose="020B0606030504020204" pitchFamily="34" charset="0"/>
              </a:rPr>
              <a:t>MOOC 1 - CASE STUDY 2</a:t>
            </a:r>
            <a:endParaRPr lang="es-ES" sz="4800" dirty="0"/>
          </a:p>
        </p:txBody>
      </p:sp>
      <p:sp>
        <p:nvSpPr>
          <p:cNvPr id="4" name="Marcador de contenido 3">
            <a:extLst>
              <a:ext uri="{FF2B5EF4-FFF2-40B4-BE49-F238E27FC236}">
                <a16:creationId xmlns:a16="http://schemas.microsoft.com/office/drawing/2014/main" id="{0507EB8D-C09F-015D-4551-59FC24E6C86F}"/>
              </a:ext>
            </a:extLst>
          </p:cNvPr>
          <p:cNvSpPr>
            <a:spLocks noGrp="1"/>
          </p:cNvSpPr>
          <p:nvPr>
            <p:ph sz="quarter" idx="14"/>
          </p:nvPr>
        </p:nvSpPr>
        <p:spPr>
          <a:xfrm>
            <a:off x="1957388" y="2684343"/>
            <a:ext cx="15416211" cy="5812115"/>
          </a:xfrm>
        </p:spPr>
        <p:txBody>
          <a:bodyPr/>
          <a:lstStyle/>
          <a:p>
            <a:pPr marL="0" indent="0">
              <a:spcBef>
                <a:spcPts val="1800"/>
              </a:spcBef>
              <a:spcAft>
                <a:spcPts val="600"/>
              </a:spcAft>
              <a:buNone/>
            </a:pPr>
            <a:r>
              <a:rPr lang="en-US" sz="4000" dirty="0">
                <a:solidFill>
                  <a:srgbClr val="2A734F"/>
                </a:solidFill>
              </a:rPr>
              <a:t>Case study 2 for the elaboration of a guide for the development of the Energy Transition roadmap</a:t>
            </a:r>
            <a:endParaRPr lang="es-ES" dirty="0"/>
          </a:p>
        </p:txBody>
      </p:sp>
      <p:sp>
        <p:nvSpPr>
          <p:cNvPr id="7" name="Marcador de número de diapositiva 6">
            <a:extLst>
              <a:ext uri="{FF2B5EF4-FFF2-40B4-BE49-F238E27FC236}">
                <a16:creationId xmlns:a16="http://schemas.microsoft.com/office/drawing/2014/main" id="{FC53A37B-3883-F235-5963-F8B7A5184A0D}"/>
              </a:ext>
            </a:extLst>
          </p:cNvPr>
          <p:cNvSpPr>
            <a:spLocks noGrp="1"/>
          </p:cNvSpPr>
          <p:nvPr>
            <p:ph type="sldNum" sz="quarter" idx="12"/>
          </p:nvPr>
        </p:nvSpPr>
        <p:spPr/>
        <p:txBody>
          <a:bodyPr/>
          <a:lstStyle/>
          <a:p>
            <a:fld id="{4D2C2D9E-9A3D-48B7-9D20-88A0BF5D47E1}" type="slidenum">
              <a:rPr lang="el-GR" sz="2400" b="1" smtClean="0"/>
              <a:pPr/>
              <a:t>2</a:t>
            </a:fld>
            <a:endParaRPr lang="el-GR" sz="2400" b="1" dirty="0"/>
          </a:p>
        </p:txBody>
      </p:sp>
      <p:pic>
        <p:nvPicPr>
          <p:cNvPr id="3" name="Imagen 20" descr="Texto&#10;&#10;Descripción generada automáticamente con confianza media">
            <a:extLst>
              <a:ext uri="{FF2B5EF4-FFF2-40B4-BE49-F238E27FC236}">
                <a16:creationId xmlns:a16="http://schemas.microsoft.com/office/drawing/2014/main" id="{36D7D77E-04BD-0E4F-34D0-36EAE16C626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49400" y="283911"/>
            <a:ext cx="3618403" cy="1278189"/>
          </a:xfrm>
          <a:prstGeom prst="rect">
            <a:avLst/>
          </a:prstGeom>
        </p:spPr>
      </p:pic>
      <p:sp>
        <p:nvSpPr>
          <p:cNvPr id="5" name="Título 14">
            <a:extLst>
              <a:ext uri="{FF2B5EF4-FFF2-40B4-BE49-F238E27FC236}">
                <a16:creationId xmlns:a16="http://schemas.microsoft.com/office/drawing/2014/main" id="{D0574CEB-B1A3-7213-9E58-D6E62A8C56D7}"/>
              </a:ext>
            </a:extLst>
          </p:cNvPr>
          <p:cNvSpPr txBox="1">
            <a:spLocks/>
          </p:cNvSpPr>
          <p:nvPr/>
        </p:nvSpPr>
        <p:spPr>
          <a:xfrm>
            <a:off x="429126" y="8968548"/>
            <a:ext cx="9448800" cy="398806"/>
          </a:xfrm>
          <a:prstGeom prst="rect">
            <a:avLst/>
          </a:prstGeom>
        </p:spPr>
        <p:txBody>
          <a:bodyPr>
            <a:noAutofit/>
          </a:bodyPr>
          <a:lstStyle>
            <a:lvl1pPr algn="ctr" defTabSz="914400" rtl="0" eaLnBrk="1" latinLnBrk="0" hangingPunct="1">
              <a:spcBef>
                <a:spcPct val="0"/>
              </a:spcBef>
              <a:buNone/>
              <a:defRPr sz="4400" b="0" i="0" kern="1200">
                <a:solidFill>
                  <a:schemeClr val="tx1"/>
                </a:solidFill>
                <a:latin typeface="Open Sans" panose="020B0606030504020204" pitchFamily="34" charset="0"/>
                <a:ea typeface="+mj-ea"/>
                <a:cs typeface="+mj-cs"/>
              </a:defRPr>
            </a:lvl1pPr>
          </a:lstStyle>
          <a:p>
            <a:pPr algn="l"/>
            <a:r>
              <a:rPr lang="es-ES" sz="1800" b="1" dirty="0">
                <a:latin typeface="Open Sans" panose="020B0606030504020204" pitchFamily="34" charset="0"/>
                <a:ea typeface="Open Sans" panose="020B0606030504020204" pitchFamily="34" charset="0"/>
                <a:cs typeface="Open Sans" panose="020B0606030504020204" pitchFamily="34" charset="0"/>
              </a:rPr>
              <a:t>MOOC 1: </a:t>
            </a:r>
            <a:r>
              <a:rPr lang="en-US" sz="1800" b="1" dirty="0">
                <a:latin typeface="Open Sans" panose="020B0606030504020204" pitchFamily="34" charset="0"/>
                <a:ea typeface="Open Sans" panose="020B0606030504020204" pitchFamily="34" charset="0"/>
                <a:cs typeface="Open Sans" panose="020B0606030504020204" pitchFamily="34" charset="0"/>
              </a:rPr>
              <a:t>Energy sustainability and municipal roadmaps </a:t>
            </a:r>
            <a:endParaRPr lang="es-ES" sz="1800" b="1" dirty="0">
              <a:latin typeface="Open Sans" panose="020B0606030504020204" pitchFamily="34" charset="0"/>
              <a:ea typeface="Open Sans" panose="020B0606030504020204" pitchFamily="34" charset="0"/>
              <a:cs typeface="Open Sans" panose="020B0606030504020204" pitchFamily="34" charset="0"/>
            </a:endParaRPr>
          </a:p>
        </p:txBody>
      </p:sp>
      <p:pic>
        <p:nvPicPr>
          <p:cNvPr id="8" name="Gráfico 7" descr="Diana con relleno sólido">
            <a:extLst>
              <a:ext uri="{FF2B5EF4-FFF2-40B4-BE49-F238E27FC236}">
                <a16:creationId xmlns:a16="http://schemas.microsoft.com/office/drawing/2014/main" id="{2B0AAB88-C3B2-8916-9032-8F7D3C219D2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14401" y="2857500"/>
            <a:ext cx="914400" cy="914400"/>
          </a:xfrm>
          <a:prstGeom prst="rect">
            <a:avLst/>
          </a:prstGeom>
        </p:spPr>
      </p:pic>
      <p:sp>
        <p:nvSpPr>
          <p:cNvPr id="9" name="CuadroTexto 8">
            <a:extLst>
              <a:ext uri="{FF2B5EF4-FFF2-40B4-BE49-F238E27FC236}">
                <a16:creationId xmlns:a16="http://schemas.microsoft.com/office/drawing/2014/main" id="{F2C6DB89-DAB1-A362-7593-C0C7BE412490}"/>
              </a:ext>
            </a:extLst>
          </p:cNvPr>
          <p:cNvSpPr txBox="1"/>
          <p:nvPr/>
        </p:nvSpPr>
        <p:spPr>
          <a:xfrm>
            <a:off x="914401" y="4312503"/>
            <a:ext cx="3581399" cy="830997"/>
          </a:xfrm>
          <a:prstGeom prst="rect">
            <a:avLst/>
          </a:prstGeom>
          <a:noFill/>
        </p:spPr>
        <p:txBody>
          <a:bodyPr wrap="square" rtlCol="0">
            <a:spAutoFit/>
          </a:bodyPr>
          <a:lstStyle/>
          <a:p>
            <a:pPr marL="571500" indent="-571500">
              <a:buFont typeface="Wingdings" panose="05000000000000000000" pitchFamily="2" charset="2"/>
              <a:buChar char="Ø"/>
            </a:pPr>
            <a:r>
              <a:rPr lang="es-ES" sz="4800" b="1" dirty="0">
                <a:solidFill>
                  <a:srgbClr val="2A734F"/>
                </a:solidFill>
                <a:latin typeface="Open Sans" panose="020B0606030504020204" pitchFamily="34" charset="0"/>
                <a:ea typeface="Open Sans" panose="020B0606030504020204" pitchFamily="34" charset="0"/>
                <a:cs typeface="Open Sans" panose="020B0606030504020204" pitchFamily="34" charset="0"/>
              </a:rPr>
              <a:t>  STEPS</a:t>
            </a:r>
          </a:p>
        </p:txBody>
      </p:sp>
      <p:sp>
        <p:nvSpPr>
          <p:cNvPr id="10" name="CuadroTexto 9">
            <a:extLst>
              <a:ext uri="{FF2B5EF4-FFF2-40B4-BE49-F238E27FC236}">
                <a16:creationId xmlns:a16="http://schemas.microsoft.com/office/drawing/2014/main" id="{82581C59-499A-CD39-4D7E-7FE814C3E6A7}"/>
              </a:ext>
            </a:extLst>
          </p:cNvPr>
          <p:cNvSpPr txBox="1"/>
          <p:nvPr/>
        </p:nvSpPr>
        <p:spPr>
          <a:xfrm>
            <a:off x="1811868" y="5220899"/>
            <a:ext cx="15901948" cy="3631763"/>
          </a:xfrm>
          <a:prstGeom prst="rect">
            <a:avLst/>
          </a:prstGeom>
          <a:noFill/>
        </p:spPr>
        <p:txBody>
          <a:bodyPr wrap="square" rtlCol="0">
            <a:spAutoFit/>
          </a:bodyPr>
          <a:lstStyle/>
          <a:p>
            <a:pPr marL="742950" indent="-742950">
              <a:spcBef>
                <a:spcPts val="1200"/>
              </a:spcBef>
              <a:buFont typeface="+mj-lt"/>
              <a:buAutoNum type="arabicPeriod"/>
            </a:pPr>
            <a:r>
              <a:rPr lang="en-US" sz="4000" dirty="0">
                <a:solidFill>
                  <a:srgbClr val="2A734F"/>
                </a:solidFill>
                <a:latin typeface="Open Sans" panose="020B0606030504020204" pitchFamily="34" charset="0"/>
                <a:ea typeface="Open Sans" panose="020B0606030504020204" pitchFamily="34" charset="0"/>
                <a:cs typeface="Open Sans" panose="020B0606030504020204" pitchFamily="34" charset="0"/>
              </a:rPr>
              <a:t>Identification of energy resources and measures appropriate to the municipal casuistry (Case Study 1)</a:t>
            </a:r>
          </a:p>
          <a:p>
            <a:pPr marL="742950" indent="-742950">
              <a:spcBef>
                <a:spcPts val="1200"/>
              </a:spcBef>
              <a:buFont typeface="+mj-lt"/>
              <a:buAutoNum type="arabicPeriod"/>
            </a:pPr>
            <a:r>
              <a:rPr lang="en-US" sz="4000" dirty="0">
                <a:solidFill>
                  <a:srgbClr val="2A734F"/>
                </a:solidFill>
                <a:latin typeface="Open Sans" panose="020B0606030504020204" pitchFamily="34" charset="0"/>
                <a:ea typeface="Open Sans" panose="020B0606030504020204" pitchFamily="34" charset="0"/>
                <a:cs typeface="Open Sans" panose="020B0606030504020204" pitchFamily="34" charset="0"/>
              </a:rPr>
              <a:t>Setting of Objectives to be achieved</a:t>
            </a:r>
          </a:p>
          <a:p>
            <a:pPr marL="742950" indent="-742950">
              <a:spcBef>
                <a:spcPts val="1200"/>
              </a:spcBef>
              <a:buFont typeface="+mj-lt"/>
              <a:buAutoNum type="arabicPeriod"/>
            </a:pPr>
            <a:r>
              <a:rPr lang="es-ES" sz="4000" dirty="0">
                <a:solidFill>
                  <a:srgbClr val="2A734F"/>
                </a:solidFill>
                <a:latin typeface="Open Sans" panose="020B0606030504020204" pitchFamily="34" charset="0"/>
                <a:ea typeface="Open Sans" panose="020B0606030504020204" pitchFamily="34" charset="0"/>
                <a:cs typeface="Open Sans" panose="020B0606030504020204" pitchFamily="34" charset="0"/>
              </a:rPr>
              <a:t>Timeline </a:t>
            </a:r>
            <a:r>
              <a:rPr lang="es-ES" sz="4000" dirty="0" err="1">
                <a:solidFill>
                  <a:srgbClr val="2A734F"/>
                </a:solidFill>
                <a:latin typeface="Open Sans" panose="020B0606030504020204" pitchFamily="34" charset="0"/>
                <a:ea typeface="Open Sans" panose="020B0606030504020204" pitchFamily="34" charset="0"/>
                <a:cs typeface="Open Sans" panose="020B0606030504020204" pitchFamily="34" charset="0"/>
              </a:rPr>
              <a:t>planning</a:t>
            </a:r>
            <a:r>
              <a:rPr lang="es-ES" sz="4000" dirty="0">
                <a:solidFill>
                  <a:srgbClr val="2A734F"/>
                </a:solidFill>
                <a:latin typeface="Open Sans" panose="020B0606030504020204" pitchFamily="34" charset="0"/>
                <a:ea typeface="Open Sans" panose="020B0606030504020204" pitchFamily="34" charset="0"/>
                <a:cs typeface="Open Sans" panose="020B0606030504020204" pitchFamily="34" charset="0"/>
              </a:rPr>
              <a:t> and </a:t>
            </a:r>
            <a:r>
              <a:rPr lang="es-ES" sz="4000" dirty="0" err="1">
                <a:solidFill>
                  <a:srgbClr val="2A734F"/>
                </a:solidFill>
                <a:latin typeface="Open Sans" panose="020B0606030504020204" pitchFamily="34" charset="0"/>
                <a:ea typeface="Open Sans" panose="020B0606030504020204" pitchFamily="34" charset="0"/>
                <a:cs typeface="Open Sans" panose="020B0606030504020204" pitchFamily="34" charset="0"/>
              </a:rPr>
              <a:t>stakeholder</a:t>
            </a:r>
            <a:r>
              <a:rPr lang="es-ES" sz="4000" dirty="0">
                <a:solidFill>
                  <a:srgbClr val="2A734F"/>
                </a:solidFill>
                <a:latin typeface="Open Sans" panose="020B0606030504020204" pitchFamily="34" charset="0"/>
                <a:ea typeface="Open Sans" panose="020B0606030504020204" pitchFamily="34" charset="0"/>
                <a:cs typeface="Open Sans" panose="020B0606030504020204" pitchFamily="34" charset="0"/>
              </a:rPr>
              <a:t> </a:t>
            </a:r>
            <a:r>
              <a:rPr lang="es-ES" sz="4000" dirty="0" err="1">
                <a:solidFill>
                  <a:srgbClr val="2A734F"/>
                </a:solidFill>
                <a:latin typeface="Open Sans" panose="020B0606030504020204" pitchFamily="34" charset="0"/>
                <a:ea typeface="Open Sans" panose="020B0606030504020204" pitchFamily="34" charset="0"/>
                <a:cs typeface="Open Sans" panose="020B0606030504020204" pitchFamily="34" charset="0"/>
              </a:rPr>
              <a:t>mapping</a:t>
            </a:r>
            <a:endParaRPr lang="es-ES" sz="4000" dirty="0">
              <a:solidFill>
                <a:srgbClr val="2A734F"/>
              </a:solidFill>
              <a:latin typeface="Open Sans" panose="020B0606030504020204" pitchFamily="34" charset="0"/>
              <a:ea typeface="Open Sans" panose="020B0606030504020204" pitchFamily="34" charset="0"/>
              <a:cs typeface="Open Sans" panose="020B0606030504020204" pitchFamily="34" charset="0"/>
            </a:endParaRPr>
          </a:p>
          <a:p>
            <a:pPr marL="742950" indent="-742950">
              <a:spcBef>
                <a:spcPts val="1200"/>
              </a:spcBef>
              <a:buFont typeface="+mj-lt"/>
              <a:buAutoNum type="arabicPeriod"/>
            </a:pPr>
            <a:r>
              <a:rPr lang="es-ES" sz="4000" dirty="0" err="1">
                <a:solidFill>
                  <a:srgbClr val="2A734F"/>
                </a:solidFill>
                <a:latin typeface="Open Sans" panose="020B0606030504020204" pitchFamily="34" charset="0"/>
                <a:ea typeface="Open Sans" panose="020B0606030504020204" pitchFamily="34" charset="0"/>
                <a:cs typeface="Open Sans" panose="020B0606030504020204" pitchFamily="34" charset="0"/>
              </a:rPr>
              <a:t>Roadmap</a:t>
            </a:r>
            <a:r>
              <a:rPr lang="es-ES" sz="4000" dirty="0">
                <a:solidFill>
                  <a:srgbClr val="2A734F"/>
                </a:solidFill>
                <a:latin typeface="Open Sans" panose="020B0606030504020204" pitchFamily="34" charset="0"/>
                <a:ea typeface="Open Sans" panose="020B0606030504020204" pitchFamily="34" charset="0"/>
                <a:cs typeface="Open Sans" panose="020B0606030504020204" pitchFamily="34" charset="0"/>
              </a:rPr>
              <a:t> </a:t>
            </a:r>
            <a:r>
              <a:rPr lang="es-ES" sz="4000" dirty="0" err="1">
                <a:solidFill>
                  <a:srgbClr val="2A734F"/>
                </a:solidFill>
                <a:latin typeface="Open Sans" panose="020B0606030504020204" pitchFamily="34" charset="0"/>
                <a:ea typeface="Open Sans" panose="020B0606030504020204" pitchFamily="34" charset="0"/>
                <a:cs typeface="Open Sans" panose="020B0606030504020204" pitchFamily="34" charset="0"/>
              </a:rPr>
              <a:t>development</a:t>
            </a:r>
            <a:endParaRPr lang="es-ES" sz="4800" dirty="0">
              <a:solidFill>
                <a:srgbClr val="2A734F"/>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525441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Imagen 4" descr="Un dibujo de una cara feliz&#10;&#10;Descripción generada automáticamente con confianza baja">
            <a:extLst>
              <a:ext uri="{FF2B5EF4-FFF2-40B4-BE49-F238E27FC236}">
                <a16:creationId xmlns:a16="http://schemas.microsoft.com/office/drawing/2014/main" id="{C0E756A8-8971-6038-2354-BB736209C7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70796" y="6660022"/>
            <a:ext cx="2689301" cy="1524861"/>
          </a:xfrm>
          <a:prstGeom prst="rect">
            <a:avLst/>
          </a:prstGeom>
        </p:spPr>
      </p:pic>
      <p:pic>
        <p:nvPicPr>
          <p:cNvPr id="9" name="Imagen 8" descr="Interfaz de usuario gráfica, Escala de tiempo&#10;&#10;Descripción generada automáticamente">
            <a:extLst>
              <a:ext uri="{FF2B5EF4-FFF2-40B4-BE49-F238E27FC236}">
                <a16:creationId xmlns:a16="http://schemas.microsoft.com/office/drawing/2014/main" id="{42126D30-E1E5-C2BE-A386-5C755390BE4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36044" y="6368999"/>
            <a:ext cx="3615911" cy="2106909"/>
          </a:xfrm>
          <a:prstGeom prst="rect">
            <a:avLst/>
          </a:prstGeom>
        </p:spPr>
      </p:pic>
      <p:pic>
        <p:nvPicPr>
          <p:cNvPr id="11" name="Imagen 10" descr="Un dibujo de un perro&#10;&#10;Descripción generada automáticamente con confianza media">
            <a:extLst>
              <a:ext uri="{FF2B5EF4-FFF2-40B4-BE49-F238E27FC236}">
                <a16:creationId xmlns:a16="http://schemas.microsoft.com/office/drawing/2014/main" id="{CB209016-2FA0-78F6-88FE-73C5CF06179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20722" y="7730214"/>
            <a:ext cx="1213931" cy="1491389"/>
          </a:xfrm>
          <a:prstGeom prst="rect">
            <a:avLst/>
          </a:prstGeom>
        </p:spPr>
      </p:pic>
      <p:pic>
        <p:nvPicPr>
          <p:cNvPr id="13" name="Imagen 12" descr="Icono&#10;&#10;Descripción generada automáticamente">
            <a:extLst>
              <a:ext uri="{FF2B5EF4-FFF2-40B4-BE49-F238E27FC236}">
                <a16:creationId xmlns:a16="http://schemas.microsoft.com/office/drawing/2014/main" id="{B79AE133-01FE-0EA3-057F-0678896C081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251564" y="4996347"/>
            <a:ext cx="3327764" cy="1512620"/>
          </a:xfrm>
          <a:prstGeom prst="rect">
            <a:avLst/>
          </a:prstGeom>
        </p:spPr>
      </p:pic>
      <p:pic>
        <p:nvPicPr>
          <p:cNvPr id="15" name="Imagen 14" descr="Texto&#10;&#10;Descripción generada automáticamente">
            <a:extLst>
              <a:ext uri="{FF2B5EF4-FFF2-40B4-BE49-F238E27FC236}">
                <a16:creationId xmlns:a16="http://schemas.microsoft.com/office/drawing/2014/main" id="{F2A06C1A-0B04-16D7-5E21-D59DB5D5387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796406" y="6852269"/>
            <a:ext cx="3631888" cy="1098947"/>
          </a:xfrm>
          <a:prstGeom prst="rect">
            <a:avLst/>
          </a:prstGeom>
        </p:spPr>
      </p:pic>
      <p:pic>
        <p:nvPicPr>
          <p:cNvPr id="17" name="Imagen 16" descr="Interfaz de usuario gráfica, Texto&#10;&#10;Descripción generada automáticamente con confianza media">
            <a:extLst>
              <a:ext uri="{FF2B5EF4-FFF2-40B4-BE49-F238E27FC236}">
                <a16:creationId xmlns:a16="http://schemas.microsoft.com/office/drawing/2014/main" id="{60ABFF2B-6430-4D51-4766-2EF422BB260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796406" y="5521363"/>
            <a:ext cx="4101465" cy="847636"/>
          </a:xfrm>
          <a:prstGeom prst="rect">
            <a:avLst/>
          </a:prstGeom>
        </p:spPr>
      </p:pic>
      <p:pic>
        <p:nvPicPr>
          <p:cNvPr id="19" name="Imagen 18" descr="Texto&#10;&#10;Descripción generada automáticamente con confianza baja">
            <a:extLst>
              <a:ext uri="{FF2B5EF4-FFF2-40B4-BE49-F238E27FC236}">
                <a16:creationId xmlns:a16="http://schemas.microsoft.com/office/drawing/2014/main" id="{119C2CF0-D258-650F-28F9-80248FD0201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185849" y="7898352"/>
            <a:ext cx="1292832" cy="1306725"/>
          </a:xfrm>
          <a:prstGeom prst="rect">
            <a:avLst/>
          </a:prstGeom>
        </p:spPr>
      </p:pic>
      <p:pic>
        <p:nvPicPr>
          <p:cNvPr id="21" name="Imagen 20" descr="Texto&#10;&#10;Descripción generada automáticamente con confianza media">
            <a:extLst>
              <a:ext uri="{FF2B5EF4-FFF2-40B4-BE49-F238E27FC236}">
                <a16:creationId xmlns:a16="http://schemas.microsoft.com/office/drawing/2014/main" id="{49A9E1BB-BC58-5216-CD17-E9B57F9F72D4}"/>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489580" y="5312718"/>
            <a:ext cx="3624020" cy="1280173"/>
          </a:xfrm>
          <a:prstGeom prst="rect">
            <a:avLst/>
          </a:prstGeom>
        </p:spPr>
      </p:pic>
      <p:sp>
        <p:nvSpPr>
          <p:cNvPr id="10" name="Título 8">
            <a:extLst>
              <a:ext uri="{FF2B5EF4-FFF2-40B4-BE49-F238E27FC236}">
                <a16:creationId xmlns:a16="http://schemas.microsoft.com/office/drawing/2014/main" id="{4D76FD07-ACAF-3CE5-3F6A-8B303CCE18C1}"/>
              </a:ext>
            </a:extLst>
          </p:cNvPr>
          <p:cNvSpPr>
            <a:spLocks noGrp="1"/>
          </p:cNvSpPr>
          <p:nvPr>
            <p:ph type="title"/>
          </p:nvPr>
        </p:nvSpPr>
        <p:spPr>
          <a:xfrm>
            <a:off x="1818818" y="2187332"/>
            <a:ext cx="14325600" cy="1447800"/>
          </a:xfrm>
          <a:prstGeom prst="rect">
            <a:avLst/>
          </a:prstGeom>
        </p:spPr>
        <p:txBody>
          <a:bodyPr anchor="ctr"/>
          <a:lstStyle/>
          <a:p>
            <a:pPr algn="ctr"/>
            <a:r>
              <a:rPr lang="es-ES" sz="5400" dirty="0">
                <a:solidFill>
                  <a:srgbClr val="2A734F"/>
                </a:solidFill>
                <a:ea typeface="Open Sans" panose="020B0606030504020204" pitchFamily="34" charset="0"/>
                <a:cs typeface="Open Sans" panose="020B0606030504020204" pitchFamily="34" charset="0"/>
              </a:rPr>
              <a:t>MOOC 1 - CASO STUDY 2</a:t>
            </a:r>
            <a:br>
              <a:rPr lang="es-ES" sz="5400" i="0" u="none" strike="noStrike" dirty="0">
                <a:solidFill>
                  <a:srgbClr val="2A734F"/>
                </a:solidFill>
                <a:effectLst/>
                <a:latin typeface="Open Sans" panose="020B0606030504020204" pitchFamily="34" charset="0"/>
                <a:ea typeface="Open Sans" panose="020B0606030504020204" pitchFamily="34" charset="0"/>
                <a:cs typeface="Open Sans" panose="020B0606030504020204" pitchFamily="34" charset="0"/>
              </a:rPr>
            </a:br>
            <a:r>
              <a:rPr lang="es-ES" sz="5400" b="1" i="0" u="none" strike="noStrike" dirty="0">
                <a:solidFill>
                  <a:srgbClr val="2A734F"/>
                </a:solidFill>
                <a:effectLst/>
                <a:latin typeface="Open Sans" panose="020B0606030504020204" pitchFamily="34" charset="0"/>
                <a:ea typeface="Open Sans" panose="020B0606030504020204" pitchFamily="34" charset="0"/>
                <a:cs typeface="Open Sans" panose="020B0606030504020204" pitchFamily="34" charset="0"/>
              </a:rPr>
              <a:t> </a:t>
            </a:r>
            <a:br>
              <a:rPr lang="es-ES" sz="5400" b="1" i="0" u="none" strike="noStrike" dirty="0">
                <a:solidFill>
                  <a:srgbClr val="2A734F"/>
                </a:solidFill>
                <a:effectLst/>
                <a:latin typeface="Open Sans" panose="020B0606030504020204" pitchFamily="34" charset="0"/>
                <a:ea typeface="Open Sans" panose="020B0606030504020204" pitchFamily="34" charset="0"/>
                <a:cs typeface="Open Sans" panose="020B0606030504020204" pitchFamily="34" charset="0"/>
              </a:rPr>
            </a:br>
            <a:r>
              <a:rPr lang="en-US" sz="5400" b="1" i="0" u="none" strike="noStrike" dirty="0">
                <a:solidFill>
                  <a:srgbClr val="2A734F"/>
                </a:solidFill>
                <a:effectLst/>
                <a:latin typeface="Open Sans" panose="020B0606030504020204" pitchFamily="34" charset="0"/>
                <a:ea typeface="Open Sans" panose="020B0606030504020204" pitchFamily="34" charset="0"/>
                <a:cs typeface="Open Sans" panose="020B0606030504020204" pitchFamily="34" charset="0"/>
              </a:rPr>
              <a:t>Energy sustainability and municipal roadmaps </a:t>
            </a:r>
            <a:endParaRPr lang="es-ES" sz="5400" b="1" i="0" u="none" strike="noStrike" dirty="0">
              <a:solidFill>
                <a:srgbClr val="2A734F"/>
              </a:solidFill>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622255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95EC54C6-09BF-1041-C4D7-0C9BBA404B72}"/>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E954813A-675E-838A-1181-A029AC342096}"/>
              </a:ext>
            </a:extLst>
          </p:cNvPr>
          <p:cNvSpPr>
            <a:spLocks noGrp="1"/>
          </p:cNvSpPr>
          <p:nvPr>
            <p:ph type="title"/>
          </p:nvPr>
        </p:nvSpPr>
        <p:spPr>
          <a:xfrm>
            <a:off x="1957389" y="283911"/>
            <a:ext cx="14275569" cy="1540833"/>
          </a:xfrm>
          <a:prstGeom prst="rect">
            <a:avLst/>
          </a:prstGeom>
        </p:spPr>
        <p:txBody>
          <a:bodyPr anchor="ctr"/>
          <a:lstStyle/>
          <a:p>
            <a:r>
              <a:rPr lang="es-ES" sz="4800" dirty="0">
                <a:solidFill>
                  <a:srgbClr val="2A734F"/>
                </a:solidFill>
                <a:ea typeface="Open Sans" panose="020B0606030504020204" pitchFamily="34" charset="0"/>
                <a:cs typeface="Open Sans" panose="020B0606030504020204" pitchFamily="34" charset="0"/>
              </a:rPr>
              <a:t>MOOC 1 - CASE STUDY 2</a:t>
            </a:r>
            <a:endParaRPr lang="es-ES" sz="4800" dirty="0"/>
          </a:p>
        </p:txBody>
      </p:sp>
      <p:sp>
        <p:nvSpPr>
          <p:cNvPr id="7" name="Marcador de número de diapositiva 6">
            <a:extLst>
              <a:ext uri="{FF2B5EF4-FFF2-40B4-BE49-F238E27FC236}">
                <a16:creationId xmlns:a16="http://schemas.microsoft.com/office/drawing/2014/main" id="{CEF417C0-915A-3103-2842-18516A85AE4B}"/>
              </a:ext>
            </a:extLst>
          </p:cNvPr>
          <p:cNvSpPr>
            <a:spLocks noGrp="1"/>
          </p:cNvSpPr>
          <p:nvPr>
            <p:ph type="sldNum" sz="quarter" idx="12"/>
          </p:nvPr>
        </p:nvSpPr>
        <p:spPr/>
        <p:txBody>
          <a:bodyPr/>
          <a:lstStyle/>
          <a:p>
            <a:fld id="{4D2C2D9E-9A3D-48B7-9D20-88A0BF5D47E1}" type="slidenum">
              <a:rPr lang="el-GR" sz="2400" b="1" smtClean="0"/>
              <a:pPr/>
              <a:t>3</a:t>
            </a:fld>
            <a:endParaRPr lang="el-GR" sz="2400" b="1" dirty="0"/>
          </a:p>
        </p:txBody>
      </p:sp>
      <p:pic>
        <p:nvPicPr>
          <p:cNvPr id="3" name="Imagen 20" descr="Texto&#10;&#10;Descripción generada automáticamente con confianza media">
            <a:extLst>
              <a:ext uri="{FF2B5EF4-FFF2-40B4-BE49-F238E27FC236}">
                <a16:creationId xmlns:a16="http://schemas.microsoft.com/office/drawing/2014/main" id="{6601B21B-734B-0289-4CF5-26BE8B1DD6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49400" y="283911"/>
            <a:ext cx="3618403" cy="1278189"/>
          </a:xfrm>
          <a:prstGeom prst="rect">
            <a:avLst/>
          </a:prstGeom>
        </p:spPr>
      </p:pic>
      <p:sp>
        <p:nvSpPr>
          <p:cNvPr id="5" name="Título 14">
            <a:extLst>
              <a:ext uri="{FF2B5EF4-FFF2-40B4-BE49-F238E27FC236}">
                <a16:creationId xmlns:a16="http://schemas.microsoft.com/office/drawing/2014/main" id="{393A053E-23B3-EA4C-0B3C-E0D49AE038F9}"/>
              </a:ext>
            </a:extLst>
          </p:cNvPr>
          <p:cNvSpPr txBox="1">
            <a:spLocks/>
          </p:cNvSpPr>
          <p:nvPr/>
        </p:nvSpPr>
        <p:spPr>
          <a:xfrm>
            <a:off x="429126" y="8968548"/>
            <a:ext cx="9448800" cy="398806"/>
          </a:xfrm>
          <a:prstGeom prst="rect">
            <a:avLst/>
          </a:prstGeom>
        </p:spPr>
        <p:txBody>
          <a:bodyPr>
            <a:noAutofit/>
          </a:bodyPr>
          <a:lstStyle>
            <a:lvl1pPr algn="ctr" defTabSz="914400" rtl="0" eaLnBrk="1" latinLnBrk="0" hangingPunct="1">
              <a:spcBef>
                <a:spcPct val="0"/>
              </a:spcBef>
              <a:buNone/>
              <a:defRPr sz="4400" b="0" i="0" kern="1200">
                <a:solidFill>
                  <a:schemeClr val="tx1"/>
                </a:solidFill>
                <a:latin typeface="Open Sans" panose="020B0606030504020204" pitchFamily="34" charset="0"/>
                <a:ea typeface="+mj-ea"/>
                <a:cs typeface="+mj-cs"/>
              </a:defRPr>
            </a:lvl1pPr>
          </a:lstStyle>
          <a:p>
            <a:pPr algn="l"/>
            <a:r>
              <a:rPr lang="es-ES" sz="1800" b="1" dirty="0">
                <a:latin typeface="Open Sans" panose="020B0606030504020204" pitchFamily="34" charset="0"/>
                <a:ea typeface="Open Sans" panose="020B0606030504020204" pitchFamily="34" charset="0"/>
                <a:cs typeface="Open Sans" panose="020B0606030504020204" pitchFamily="34" charset="0"/>
              </a:rPr>
              <a:t>MOOC 1: </a:t>
            </a:r>
            <a:r>
              <a:rPr lang="en-US" sz="1800" b="1" dirty="0">
                <a:latin typeface="Open Sans" panose="020B0606030504020204" pitchFamily="34" charset="0"/>
                <a:ea typeface="Open Sans" panose="020B0606030504020204" pitchFamily="34" charset="0"/>
                <a:cs typeface="Open Sans" panose="020B0606030504020204" pitchFamily="34" charset="0"/>
              </a:rPr>
              <a:t>Energy sustainability and municipal roadmaps </a:t>
            </a:r>
            <a:endParaRPr lang="es-ES" sz="1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9" name="CuadroTexto 8">
            <a:extLst>
              <a:ext uri="{FF2B5EF4-FFF2-40B4-BE49-F238E27FC236}">
                <a16:creationId xmlns:a16="http://schemas.microsoft.com/office/drawing/2014/main" id="{74F9FF5A-FB7A-622A-ED8B-9C19D50DDD71}"/>
              </a:ext>
            </a:extLst>
          </p:cNvPr>
          <p:cNvSpPr txBox="1"/>
          <p:nvPr/>
        </p:nvSpPr>
        <p:spPr>
          <a:xfrm>
            <a:off x="762000" y="2560502"/>
            <a:ext cx="3581399" cy="830997"/>
          </a:xfrm>
          <a:prstGeom prst="rect">
            <a:avLst/>
          </a:prstGeom>
          <a:noFill/>
        </p:spPr>
        <p:txBody>
          <a:bodyPr wrap="square" rtlCol="0">
            <a:spAutoFit/>
          </a:bodyPr>
          <a:lstStyle/>
          <a:p>
            <a:pPr marL="571500" indent="-571500">
              <a:buFont typeface="Wingdings" panose="05000000000000000000" pitchFamily="2" charset="2"/>
              <a:buChar char="Ø"/>
            </a:pPr>
            <a:r>
              <a:rPr lang="es-ES" sz="4800" b="1" dirty="0">
                <a:solidFill>
                  <a:srgbClr val="2A734F"/>
                </a:solidFill>
                <a:latin typeface="Open Sans" panose="020B0606030504020204" pitchFamily="34" charset="0"/>
                <a:ea typeface="Open Sans" panose="020B0606030504020204" pitchFamily="34" charset="0"/>
                <a:cs typeface="Open Sans" panose="020B0606030504020204" pitchFamily="34" charset="0"/>
              </a:rPr>
              <a:t>  STEPS</a:t>
            </a:r>
          </a:p>
        </p:txBody>
      </p:sp>
      <p:sp>
        <p:nvSpPr>
          <p:cNvPr id="10" name="CuadroTexto 9">
            <a:extLst>
              <a:ext uri="{FF2B5EF4-FFF2-40B4-BE49-F238E27FC236}">
                <a16:creationId xmlns:a16="http://schemas.microsoft.com/office/drawing/2014/main" id="{4769B028-2D52-4B26-D818-DDA748741CDF}"/>
              </a:ext>
            </a:extLst>
          </p:cNvPr>
          <p:cNvSpPr txBox="1"/>
          <p:nvPr/>
        </p:nvSpPr>
        <p:spPr>
          <a:xfrm>
            <a:off x="1371599" y="3431828"/>
            <a:ext cx="16496203" cy="1323439"/>
          </a:xfrm>
          <a:prstGeom prst="rect">
            <a:avLst/>
          </a:prstGeom>
          <a:noFill/>
        </p:spPr>
        <p:txBody>
          <a:bodyPr wrap="square" rtlCol="0">
            <a:spAutoFit/>
          </a:bodyPr>
          <a:lstStyle/>
          <a:p>
            <a:pPr marL="742950" indent="-742950">
              <a:spcBef>
                <a:spcPts val="1200"/>
              </a:spcBef>
              <a:buFont typeface="+mj-lt"/>
              <a:buAutoNum type="arabicPeriod"/>
            </a:pPr>
            <a:r>
              <a:rPr lang="en-US" sz="4000" b="1" dirty="0">
                <a:solidFill>
                  <a:srgbClr val="2A734F"/>
                </a:solidFill>
                <a:latin typeface="Open Sans" panose="020B0606030504020204" pitchFamily="34" charset="0"/>
                <a:ea typeface="Open Sans" panose="020B0606030504020204" pitchFamily="34" charset="0"/>
                <a:cs typeface="Open Sans" panose="020B0606030504020204" pitchFamily="34" charset="0"/>
              </a:rPr>
              <a:t>Identification of energy resources and measures appropriate to the municipal casuistry (Case Study 1)</a:t>
            </a:r>
          </a:p>
        </p:txBody>
      </p:sp>
      <p:sp>
        <p:nvSpPr>
          <p:cNvPr id="4" name="Rettangolo con angoli arrotondati 210">
            <a:extLst>
              <a:ext uri="{FF2B5EF4-FFF2-40B4-BE49-F238E27FC236}">
                <a16:creationId xmlns:a16="http://schemas.microsoft.com/office/drawing/2014/main" id="{DD9CD808-E68E-436F-2826-816A389EE95D}"/>
              </a:ext>
            </a:extLst>
          </p:cNvPr>
          <p:cNvSpPr/>
          <p:nvPr/>
        </p:nvSpPr>
        <p:spPr>
          <a:xfrm>
            <a:off x="1676401" y="4744964"/>
            <a:ext cx="14782800" cy="3992435"/>
          </a:xfrm>
          <a:prstGeom prst="roundRect">
            <a:avLst/>
          </a:prstGeom>
          <a:solidFill>
            <a:srgbClr val="DCF3FE">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801" dirty="0"/>
          </a:p>
        </p:txBody>
      </p:sp>
      <p:sp>
        <p:nvSpPr>
          <p:cNvPr id="6" name="Rectángulo 5">
            <a:extLst>
              <a:ext uri="{FF2B5EF4-FFF2-40B4-BE49-F238E27FC236}">
                <a16:creationId xmlns:a16="http://schemas.microsoft.com/office/drawing/2014/main" id="{238A49A6-4FB5-1A72-9B2F-D88270533865}"/>
              </a:ext>
            </a:extLst>
          </p:cNvPr>
          <p:cNvSpPr/>
          <p:nvPr/>
        </p:nvSpPr>
        <p:spPr>
          <a:xfrm>
            <a:off x="1977874" y="5756568"/>
            <a:ext cx="3808258" cy="644273"/>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Annual solar energy production (kWh)</a:t>
            </a:r>
            <a:endPar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
        <p:nvSpPr>
          <p:cNvPr id="8" name="Rectángulo 7">
            <a:extLst>
              <a:ext uri="{FF2B5EF4-FFF2-40B4-BE49-F238E27FC236}">
                <a16:creationId xmlns:a16="http://schemas.microsoft.com/office/drawing/2014/main" id="{A9D56EC9-8460-D03D-80B1-C55DB6F9EB2C}"/>
              </a:ext>
            </a:extLst>
          </p:cNvPr>
          <p:cNvSpPr/>
          <p:nvPr/>
        </p:nvSpPr>
        <p:spPr>
          <a:xfrm>
            <a:off x="5786133" y="5756567"/>
            <a:ext cx="2135341" cy="644273"/>
          </a:xfrm>
          <a:prstGeom prst="rect">
            <a:avLst/>
          </a:prstGeom>
          <a:no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XXXX</a:t>
            </a:r>
          </a:p>
        </p:txBody>
      </p:sp>
      <p:sp>
        <p:nvSpPr>
          <p:cNvPr id="11" name="Rectángulo 10">
            <a:extLst>
              <a:ext uri="{FF2B5EF4-FFF2-40B4-BE49-F238E27FC236}">
                <a16:creationId xmlns:a16="http://schemas.microsoft.com/office/drawing/2014/main" id="{2AAD1139-621F-4471-9D94-DFD236E7E7A2}"/>
              </a:ext>
            </a:extLst>
          </p:cNvPr>
          <p:cNvSpPr/>
          <p:nvPr/>
        </p:nvSpPr>
        <p:spPr>
          <a:xfrm>
            <a:off x="1977874" y="7242393"/>
            <a:ext cx="3808258" cy="644273"/>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Annual wind energy production (GWh)</a:t>
            </a:r>
            <a:endPar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
        <p:nvSpPr>
          <p:cNvPr id="13" name="Rectángulo 12">
            <a:extLst>
              <a:ext uri="{FF2B5EF4-FFF2-40B4-BE49-F238E27FC236}">
                <a16:creationId xmlns:a16="http://schemas.microsoft.com/office/drawing/2014/main" id="{42029836-72C2-AB59-A9C7-591CF04D7DEA}"/>
              </a:ext>
            </a:extLst>
          </p:cNvPr>
          <p:cNvSpPr/>
          <p:nvPr/>
        </p:nvSpPr>
        <p:spPr>
          <a:xfrm>
            <a:off x="5786133" y="7242393"/>
            <a:ext cx="2135341" cy="644273"/>
          </a:xfrm>
          <a:prstGeom prst="rect">
            <a:avLst/>
          </a:prstGeom>
          <a:no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XXXX</a:t>
            </a:r>
          </a:p>
        </p:txBody>
      </p:sp>
      <p:sp>
        <p:nvSpPr>
          <p:cNvPr id="17" name="Rectángulo 16">
            <a:extLst>
              <a:ext uri="{FF2B5EF4-FFF2-40B4-BE49-F238E27FC236}">
                <a16:creationId xmlns:a16="http://schemas.microsoft.com/office/drawing/2014/main" id="{1C83691E-3EEE-BF94-1B09-8683383A0C43}"/>
              </a:ext>
            </a:extLst>
          </p:cNvPr>
          <p:cNvSpPr/>
          <p:nvPr/>
        </p:nvSpPr>
        <p:spPr>
          <a:xfrm>
            <a:off x="9245516" y="5756567"/>
            <a:ext cx="3808258" cy="644273"/>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Biomass</a:t>
            </a:r>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a:t>
            </a:r>
            <a:r>
              <a:rPr lang="es-ES" b="1"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production</a:t>
            </a:r>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(PJ)</a:t>
            </a:r>
          </a:p>
        </p:txBody>
      </p:sp>
      <p:sp>
        <p:nvSpPr>
          <p:cNvPr id="18" name="Rectángulo 17">
            <a:extLst>
              <a:ext uri="{FF2B5EF4-FFF2-40B4-BE49-F238E27FC236}">
                <a16:creationId xmlns:a16="http://schemas.microsoft.com/office/drawing/2014/main" id="{B83B28EA-C04F-8C12-23A9-AD80132F6A85}"/>
              </a:ext>
            </a:extLst>
          </p:cNvPr>
          <p:cNvSpPr/>
          <p:nvPr/>
        </p:nvSpPr>
        <p:spPr>
          <a:xfrm>
            <a:off x="9242557" y="7239471"/>
            <a:ext cx="3808258" cy="644273"/>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Geothermal</a:t>
            </a:r>
            <a:r>
              <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a:t>
            </a:r>
            <a:r>
              <a:rPr lang="es-ES" b="1"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resources</a:t>
            </a:r>
            <a:endParaRPr lang="es-E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
        <p:nvSpPr>
          <p:cNvPr id="19" name="Rectángulo 18">
            <a:extLst>
              <a:ext uri="{FF2B5EF4-FFF2-40B4-BE49-F238E27FC236}">
                <a16:creationId xmlns:a16="http://schemas.microsoft.com/office/drawing/2014/main" id="{ED6D4D84-7280-8870-45D5-9F89B7A508FB}"/>
              </a:ext>
            </a:extLst>
          </p:cNvPr>
          <p:cNvSpPr/>
          <p:nvPr/>
        </p:nvSpPr>
        <p:spPr>
          <a:xfrm>
            <a:off x="13053774" y="5756567"/>
            <a:ext cx="2135341" cy="644273"/>
          </a:xfrm>
          <a:prstGeom prst="rect">
            <a:avLst/>
          </a:prstGeom>
          <a:no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XXXX</a:t>
            </a:r>
          </a:p>
        </p:txBody>
      </p:sp>
      <p:sp>
        <p:nvSpPr>
          <p:cNvPr id="20" name="Rectángulo 19">
            <a:extLst>
              <a:ext uri="{FF2B5EF4-FFF2-40B4-BE49-F238E27FC236}">
                <a16:creationId xmlns:a16="http://schemas.microsoft.com/office/drawing/2014/main" id="{54276463-31B6-08EC-9CF3-CF0FE7D3DEA0}"/>
              </a:ext>
            </a:extLst>
          </p:cNvPr>
          <p:cNvSpPr/>
          <p:nvPr/>
        </p:nvSpPr>
        <p:spPr>
          <a:xfrm>
            <a:off x="13076215" y="7239471"/>
            <a:ext cx="2135341" cy="644273"/>
          </a:xfrm>
          <a:prstGeom prst="rect">
            <a:avLst/>
          </a:prstGeom>
          <a:no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XXXX</a:t>
            </a:r>
          </a:p>
        </p:txBody>
      </p:sp>
      <p:sp>
        <p:nvSpPr>
          <p:cNvPr id="21" name="CuadroTexto 20">
            <a:extLst>
              <a:ext uri="{FF2B5EF4-FFF2-40B4-BE49-F238E27FC236}">
                <a16:creationId xmlns:a16="http://schemas.microsoft.com/office/drawing/2014/main" id="{43A5FFC5-E11C-A194-E831-CEA6D73611A3}"/>
              </a:ext>
            </a:extLst>
          </p:cNvPr>
          <p:cNvSpPr txBox="1"/>
          <p:nvPr/>
        </p:nvSpPr>
        <p:spPr>
          <a:xfrm>
            <a:off x="2552699" y="5076095"/>
            <a:ext cx="4881013" cy="523220"/>
          </a:xfrm>
          <a:prstGeom prst="rect">
            <a:avLst/>
          </a:prstGeom>
          <a:noFill/>
        </p:spPr>
        <p:txBody>
          <a:bodyPr wrap="square" rtlCol="0">
            <a:spAutoFit/>
          </a:bodyPr>
          <a:lstStyle/>
          <a:p>
            <a:pPr algn="ctr"/>
            <a:r>
              <a:rPr lang="es-ES" sz="2800" b="1" dirty="0">
                <a:solidFill>
                  <a:srgbClr val="00AC97"/>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ENERGY PRODUCTION </a:t>
            </a:r>
            <a:endParaRPr lang="es-ES" sz="4000" b="1" dirty="0">
              <a:solidFill>
                <a:srgbClr val="00AC97"/>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
        <p:nvSpPr>
          <p:cNvPr id="22" name="CuadroTexto 21">
            <a:extLst>
              <a:ext uri="{FF2B5EF4-FFF2-40B4-BE49-F238E27FC236}">
                <a16:creationId xmlns:a16="http://schemas.microsoft.com/office/drawing/2014/main" id="{8FD636B9-2988-A1ED-3DFD-28790A683693}"/>
              </a:ext>
            </a:extLst>
          </p:cNvPr>
          <p:cNvSpPr txBox="1"/>
          <p:nvPr/>
        </p:nvSpPr>
        <p:spPr>
          <a:xfrm>
            <a:off x="9095173" y="5076095"/>
            <a:ext cx="6481739" cy="523220"/>
          </a:xfrm>
          <a:prstGeom prst="rect">
            <a:avLst/>
          </a:prstGeom>
          <a:noFill/>
        </p:spPr>
        <p:txBody>
          <a:bodyPr wrap="square" rtlCol="0">
            <a:spAutoFit/>
          </a:bodyPr>
          <a:lstStyle/>
          <a:p>
            <a:pPr algn="ctr"/>
            <a:r>
              <a:rPr lang="es-ES" sz="2800" b="1" dirty="0">
                <a:solidFill>
                  <a:srgbClr val="00AC97"/>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COOLING/HEATING PRODUCTION</a:t>
            </a:r>
            <a:endParaRPr lang="es-ES" sz="4000" b="1" dirty="0">
              <a:solidFill>
                <a:srgbClr val="00AC97"/>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24" name="Gráfico 23" descr="Termómetro con relleno sólido">
            <a:extLst>
              <a:ext uri="{FF2B5EF4-FFF2-40B4-BE49-F238E27FC236}">
                <a16:creationId xmlns:a16="http://schemas.microsoft.com/office/drawing/2014/main" id="{72A7FCC1-4364-E326-D73A-94007DA0FA1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5367896" y="7239471"/>
            <a:ext cx="644272" cy="644272"/>
          </a:xfrm>
          <a:prstGeom prst="rect">
            <a:avLst/>
          </a:prstGeom>
        </p:spPr>
      </p:pic>
      <p:pic>
        <p:nvPicPr>
          <p:cNvPr id="26" name="Gráfico 25" descr="Tocón de árbol con relleno sólido">
            <a:extLst>
              <a:ext uri="{FF2B5EF4-FFF2-40B4-BE49-F238E27FC236}">
                <a16:creationId xmlns:a16="http://schemas.microsoft.com/office/drawing/2014/main" id="{6F51A7AB-3DE2-4718-A0F5-95BC6C59C17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5317456" y="5695826"/>
            <a:ext cx="745153" cy="745153"/>
          </a:xfrm>
          <a:prstGeom prst="rect">
            <a:avLst/>
          </a:prstGeom>
        </p:spPr>
      </p:pic>
      <p:pic>
        <p:nvPicPr>
          <p:cNvPr id="28" name="Gráfico 27" descr="Turbinas de viento con relleno sólido">
            <a:extLst>
              <a:ext uri="{FF2B5EF4-FFF2-40B4-BE49-F238E27FC236}">
                <a16:creationId xmlns:a16="http://schemas.microsoft.com/office/drawing/2014/main" id="{298BA79E-C695-77D2-177B-74B9230FAE35}"/>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073224" y="7210061"/>
            <a:ext cx="673682" cy="673682"/>
          </a:xfrm>
          <a:prstGeom prst="rect">
            <a:avLst/>
          </a:prstGeom>
        </p:spPr>
      </p:pic>
      <p:pic>
        <p:nvPicPr>
          <p:cNvPr id="30" name="Gráfico 29" descr="Paneles solares con relleno sólido">
            <a:extLst>
              <a:ext uri="{FF2B5EF4-FFF2-40B4-BE49-F238E27FC236}">
                <a16:creationId xmlns:a16="http://schemas.microsoft.com/office/drawing/2014/main" id="{D2B1E5AC-8F21-017B-088E-15BD9CDC5508}"/>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999248" y="5748737"/>
            <a:ext cx="659931" cy="659931"/>
          </a:xfrm>
          <a:prstGeom prst="rect">
            <a:avLst/>
          </a:prstGeom>
        </p:spPr>
      </p:pic>
    </p:spTree>
    <p:extLst>
      <p:ext uri="{BB962C8B-B14F-4D97-AF65-F5344CB8AC3E}">
        <p14:creationId xmlns:p14="http://schemas.microsoft.com/office/powerpoint/2010/main" val="417023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36D951C4-431A-40BD-1258-E0E459986827}"/>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58416A9D-65E5-0C3D-3E2E-4F1705B26B65}"/>
              </a:ext>
            </a:extLst>
          </p:cNvPr>
          <p:cNvSpPr>
            <a:spLocks noGrp="1"/>
          </p:cNvSpPr>
          <p:nvPr>
            <p:ph type="title"/>
          </p:nvPr>
        </p:nvSpPr>
        <p:spPr>
          <a:xfrm>
            <a:off x="1957389" y="283911"/>
            <a:ext cx="14275569" cy="1540833"/>
          </a:xfrm>
          <a:prstGeom prst="rect">
            <a:avLst/>
          </a:prstGeom>
        </p:spPr>
        <p:txBody>
          <a:bodyPr anchor="ctr"/>
          <a:lstStyle/>
          <a:p>
            <a:r>
              <a:rPr lang="es-ES" sz="4800" dirty="0">
                <a:solidFill>
                  <a:srgbClr val="2A734F"/>
                </a:solidFill>
                <a:ea typeface="Open Sans" panose="020B0606030504020204" pitchFamily="34" charset="0"/>
                <a:cs typeface="Open Sans" panose="020B0606030504020204" pitchFamily="34" charset="0"/>
              </a:rPr>
              <a:t>MOOC 1 - CASE STUDY 2</a:t>
            </a:r>
            <a:endParaRPr lang="es-ES" sz="4800" dirty="0"/>
          </a:p>
        </p:txBody>
      </p:sp>
      <p:sp>
        <p:nvSpPr>
          <p:cNvPr id="7" name="Marcador de número de diapositiva 6">
            <a:extLst>
              <a:ext uri="{FF2B5EF4-FFF2-40B4-BE49-F238E27FC236}">
                <a16:creationId xmlns:a16="http://schemas.microsoft.com/office/drawing/2014/main" id="{88FD0450-AD1D-441E-A5BD-679E3857086A}"/>
              </a:ext>
            </a:extLst>
          </p:cNvPr>
          <p:cNvSpPr>
            <a:spLocks noGrp="1"/>
          </p:cNvSpPr>
          <p:nvPr>
            <p:ph type="sldNum" sz="quarter" idx="12"/>
          </p:nvPr>
        </p:nvSpPr>
        <p:spPr/>
        <p:txBody>
          <a:bodyPr/>
          <a:lstStyle/>
          <a:p>
            <a:fld id="{4D2C2D9E-9A3D-48B7-9D20-88A0BF5D47E1}" type="slidenum">
              <a:rPr lang="el-GR" sz="2400" b="1" smtClean="0"/>
              <a:pPr/>
              <a:t>4</a:t>
            </a:fld>
            <a:endParaRPr lang="el-GR" sz="2400" b="1" dirty="0"/>
          </a:p>
        </p:txBody>
      </p:sp>
      <p:pic>
        <p:nvPicPr>
          <p:cNvPr id="3" name="Imagen 20" descr="Texto&#10;&#10;Descripción generada automáticamente con confianza media">
            <a:extLst>
              <a:ext uri="{FF2B5EF4-FFF2-40B4-BE49-F238E27FC236}">
                <a16:creationId xmlns:a16="http://schemas.microsoft.com/office/drawing/2014/main" id="{EE725FDF-68C5-5D6C-FA23-893053F055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49400" y="283911"/>
            <a:ext cx="3618403" cy="1278189"/>
          </a:xfrm>
          <a:prstGeom prst="rect">
            <a:avLst/>
          </a:prstGeom>
        </p:spPr>
      </p:pic>
      <p:sp>
        <p:nvSpPr>
          <p:cNvPr id="5" name="Título 14">
            <a:extLst>
              <a:ext uri="{FF2B5EF4-FFF2-40B4-BE49-F238E27FC236}">
                <a16:creationId xmlns:a16="http://schemas.microsoft.com/office/drawing/2014/main" id="{9C434B60-7E41-7A96-877C-E84ECA09872F}"/>
              </a:ext>
            </a:extLst>
          </p:cNvPr>
          <p:cNvSpPr txBox="1">
            <a:spLocks/>
          </p:cNvSpPr>
          <p:nvPr/>
        </p:nvSpPr>
        <p:spPr>
          <a:xfrm>
            <a:off x="429126" y="8968548"/>
            <a:ext cx="9448800" cy="398806"/>
          </a:xfrm>
          <a:prstGeom prst="rect">
            <a:avLst/>
          </a:prstGeom>
        </p:spPr>
        <p:txBody>
          <a:bodyPr>
            <a:noAutofit/>
          </a:bodyPr>
          <a:lstStyle>
            <a:lvl1pPr algn="ctr" defTabSz="914400" rtl="0" eaLnBrk="1" latinLnBrk="0" hangingPunct="1">
              <a:spcBef>
                <a:spcPct val="0"/>
              </a:spcBef>
              <a:buNone/>
              <a:defRPr sz="4400" b="0" i="0" kern="1200">
                <a:solidFill>
                  <a:schemeClr val="tx1"/>
                </a:solidFill>
                <a:latin typeface="Open Sans" panose="020B0606030504020204" pitchFamily="34" charset="0"/>
                <a:ea typeface="+mj-ea"/>
                <a:cs typeface="+mj-cs"/>
              </a:defRPr>
            </a:lvl1pPr>
          </a:lstStyle>
          <a:p>
            <a:pPr algn="l"/>
            <a:r>
              <a:rPr lang="es-ES" sz="1800" b="1" dirty="0">
                <a:latin typeface="Open Sans" panose="020B0606030504020204" pitchFamily="34" charset="0"/>
                <a:ea typeface="Open Sans" panose="020B0606030504020204" pitchFamily="34" charset="0"/>
                <a:cs typeface="Open Sans" panose="020B0606030504020204" pitchFamily="34" charset="0"/>
              </a:rPr>
              <a:t>MOOC 1: </a:t>
            </a:r>
            <a:r>
              <a:rPr lang="en-US" sz="1800" b="1" dirty="0">
                <a:latin typeface="Open Sans" panose="020B0606030504020204" pitchFamily="34" charset="0"/>
                <a:ea typeface="Open Sans" panose="020B0606030504020204" pitchFamily="34" charset="0"/>
                <a:cs typeface="Open Sans" panose="020B0606030504020204" pitchFamily="34" charset="0"/>
              </a:rPr>
              <a:t>Energy sustainability and municipal roadmaps </a:t>
            </a:r>
            <a:endParaRPr lang="es-ES" sz="1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Rettangolo con angoli arrotondati 210">
            <a:extLst>
              <a:ext uri="{FF2B5EF4-FFF2-40B4-BE49-F238E27FC236}">
                <a16:creationId xmlns:a16="http://schemas.microsoft.com/office/drawing/2014/main" id="{47833E49-EC63-C83E-F889-6DE882931650}"/>
              </a:ext>
            </a:extLst>
          </p:cNvPr>
          <p:cNvSpPr/>
          <p:nvPr/>
        </p:nvSpPr>
        <p:spPr>
          <a:xfrm>
            <a:off x="1676401" y="3238500"/>
            <a:ext cx="14782800" cy="5498899"/>
          </a:xfrm>
          <a:prstGeom prst="roundRect">
            <a:avLst/>
          </a:prstGeom>
          <a:solidFill>
            <a:srgbClr val="DCF3FE">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801" dirty="0"/>
          </a:p>
        </p:txBody>
      </p:sp>
      <p:sp>
        <p:nvSpPr>
          <p:cNvPr id="12" name="CuadroTexto 22">
            <a:extLst>
              <a:ext uri="{FF2B5EF4-FFF2-40B4-BE49-F238E27FC236}">
                <a16:creationId xmlns:a16="http://schemas.microsoft.com/office/drawing/2014/main" id="{6316D3CF-2C2E-3F51-016C-C0081CACFF59}"/>
              </a:ext>
            </a:extLst>
          </p:cNvPr>
          <p:cNvSpPr txBox="1"/>
          <p:nvPr/>
        </p:nvSpPr>
        <p:spPr>
          <a:xfrm>
            <a:off x="1382079" y="2503393"/>
            <a:ext cx="14554200" cy="584775"/>
          </a:xfrm>
          <a:prstGeom prst="rect">
            <a:avLst/>
          </a:prstGeom>
          <a:noFill/>
          <a:ln>
            <a:noFill/>
          </a:ln>
        </p:spPr>
        <p:txBody>
          <a:bodyPr wrap="square" rtlCol="0">
            <a:spAutoFit/>
          </a:bodyPr>
          <a:lstStyle/>
          <a:p>
            <a:pPr marL="457200" indent="-457200">
              <a:buFont typeface="Wingdings" panose="05000000000000000000" pitchFamily="2" charset="2"/>
              <a:buChar char="q"/>
            </a:pPr>
            <a:r>
              <a:rPr lang="en-US" sz="3200" b="1" dirty="0">
                <a:solidFill>
                  <a:srgbClr val="2A734F"/>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List of selected municipal measures </a:t>
            </a:r>
            <a:endParaRPr lang="en-GB" sz="3200" dirty="0">
              <a:solidFill>
                <a:srgbClr val="2A734F"/>
              </a:solidFill>
              <a:latin typeface="Open Sans" panose="020B0606030504020204" pitchFamily="34" charset="0"/>
              <a:ea typeface="Open Sans" panose="020B0606030504020204" pitchFamily="34" charset="0"/>
              <a:cs typeface="Open Sans" panose="020B0606030504020204" pitchFamily="34" charset="0"/>
            </a:endParaRPr>
          </a:p>
        </p:txBody>
      </p:sp>
      <p:graphicFrame>
        <p:nvGraphicFramePr>
          <p:cNvPr id="14" name="Table 9">
            <a:extLst>
              <a:ext uri="{FF2B5EF4-FFF2-40B4-BE49-F238E27FC236}">
                <a16:creationId xmlns:a16="http://schemas.microsoft.com/office/drawing/2014/main" id="{E44295DF-02D4-FF6F-5327-468A657DD314}"/>
              </a:ext>
            </a:extLst>
          </p:cNvPr>
          <p:cNvGraphicFramePr>
            <a:graphicFrameLocks noGrp="1"/>
          </p:cNvGraphicFramePr>
          <p:nvPr>
            <p:extLst>
              <p:ext uri="{D42A27DB-BD31-4B8C-83A1-F6EECF244321}">
                <p14:modId xmlns:p14="http://schemas.microsoft.com/office/powerpoint/2010/main" val="3100799926"/>
              </p:ext>
            </p:extLst>
          </p:nvPr>
        </p:nvGraphicFramePr>
        <p:xfrm>
          <a:off x="2286000" y="3528781"/>
          <a:ext cx="13080046" cy="4992814"/>
        </p:xfrm>
        <a:graphic>
          <a:graphicData uri="http://schemas.openxmlformats.org/drawingml/2006/table">
            <a:tbl>
              <a:tblPr firstRow="1" firstCol="1" bandRow="1">
                <a:tableStyleId>{C083E6E3-FA7D-4D7B-A595-EF9225AFEA82}</a:tableStyleId>
              </a:tblPr>
              <a:tblGrid>
                <a:gridCol w="838200">
                  <a:extLst>
                    <a:ext uri="{9D8B030D-6E8A-4147-A177-3AD203B41FA5}">
                      <a16:colId xmlns:a16="http://schemas.microsoft.com/office/drawing/2014/main" val="4104853269"/>
                    </a:ext>
                  </a:extLst>
                </a:gridCol>
                <a:gridCol w="12241846">
                  <a:extLst>
                    <a:ext uri="{9D8B030D-6E8A-4147-A177-3AD203B41FA5}">
                      <a16:colId xmlns:a16="http://schemas.microsoft.com/office/drawing/2014/main" val="4108011095"/>
                    </a:ext>
                  </a:extLst>
                </a:gridCol>
              </a:tblGrid>
              <a:tr h="533001">
                <a:tc>
                  <a:txBody>
                    <a:bodyPr/>
                    <a:lstStyle/>
                    <a:p>
                      <a:pPr marL="0" algn="ctr" defTabSz="914400" rtl="0" eaLnBrk="1" latinLnBrk="0" hangingPunct="1">
                        <a:lnSpc>
                          <a:spcPct val="107000"/>
                        </a:lnSpc>
                        <a:spcAft>
                          <a:spcPts val="800"/>
                        </a:spcAft>
                      </a:pPr>
                      <a:endParaRPr lang="en-GB" sz="3600" b="1" kern="1200" dirty="0">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marL="0" algn="ctr" defTabSz="914400" rtl="0" eaLnBrk="1" latinLnBrk="0" hangingPunct="1">
                        <a:lnSpc>
                          <a:spcPct val="107000"/>
                        </a:lnSpc>
                        <a:spcAft>
                          <a:spcPts val="800"/>
                        </a:spcAft>
                      </a:pPr>
                      <a:r>
                        <a:rPr lang="es-ES" sz="3600" b="1" kern="1200" dirty="0">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MEASURES</a:t>
                      </a:r>
                      <a:endParaRPr lang="en-GB" sz="3600" b="1" kern="1200" dirty="0">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1747918722"/>
                  </a:ext>
                </a:extLst>
              </a:tr>
              <a:tr h="504686">
                <a:tc>
                  <a:txBody>
                    <a:bodyPr/>
                    <a:lstStyle/>
                    <a:p>
                      <a:pPr algn="ctr">
                        <a:lnSpc>
                          <a:spcPct val="107000"/>
                        </a:lnSpc>
                        <a:spcAft>
                          <a:spcPts val="800"/>
                        </a:spcAft>
                      </a:pPr>
                      <a:r>
                        <a:rPr lang="es-ES" sz="20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1</a:t>
                      </a:r>
                    </a:p>
                  </a:txBody>
                  <a:tcPr marL="68580" marR="68580" marT="0" marB="0" anchor="ctr"/>
                </a:tc>
                <a:tc>
                  <a:txBody>
                    <a:bodyPr/>
                    <a:lstStyle/>
                    <a:p>
                      <a:pPr algn="l">
                        <a:lnSpc>
                          <a:spcPct val="107000"/>
                        </a:lnSpc>
                        <a:spcAft>
                          <a:spcPts val="800"/>
                        </a:spcAft>
                      </a:pPr>
                      <a:r>
                        <a:rPr lang="en-US" sz="20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Improved insulation and air conditioning systems</a:t>
                      </a:r>
                      <a:endParaRPr lang="es-ES" sz="20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2614698509"/>
                  </a:ext>
                </a:extLst>
              </a:tr>
              <a:tr h="835470">
                <a:tc>
                  <a:txBody>
                    <a:bodyPr/>
                    <a:lstStyle/>
                    <a:p>
                      <a:pPr algn="ctr">
                        <a:lnSpc>
                          <a:spcPct val="107000"/>
                        </a:lnSpc>
                        <a:spcAft>
                          <a:spcPts val="800"/>
                        </a:spcAft>
                      </a:pPr>
                      <a:r>
                        <a:rPr lang="es-ES" sz="20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2</a:t>
                      </a:r>
                    </a:p>
                  </a:txBody>
                  <a:tcPr marL="68580" marR="68580" marT="0" marB="0" anchor="ctr"/>
                </a:tc>
                <a:tc>
                  <a:txBody>
                    <a:bodyPr/>
                    <a:lstStyle/>
                    <a:p>
                      <a:pPr algn="l">
                        <a:lnSpc>
                          <a:spcPct val="107000"/>
                        </a:lnSpc>
                        <a:spcAft>
                          <a:spcPts val="800"/>
                        </a:spcAft>
                      </a:pPr>
                      <a:r>
                        <a:rPr lang="en-US" sz="20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Energy audits in municipal facilities and street lighting</a:t>
                      </a:r>
                      <a:endParaRPr lang="es-ES" sz="20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276750195"/>
                  </a:ext>
                </a:extLst>
              </a:tr>
              <a:tr h="449886">
                <a:tc>
                  <a:txBody>
                    <a:bodyPr/>
                    <a:lstStyle/>
                    <a:p>
                      <a:pPr algn="ctr">
                        <a:lnSpc>
                          <a:spcPct val="107000"/>
                        </a:lnSpc>
                        <a:spcAft>
                          <a:spcPts val="800"/>
                        </a:spcAft>
                      </a:pPr>
                      <a:r>
                        <a:rPr lang="en-GB"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3</a:t>
                      </a:r>
                    </a:p>
                  </a:txBody>
                  <a:tcPr marL="68580" marR="68580" marT="0" marB="0" anchor="ctr"/>
                </a:tc>
                <a:tc>
                  <a:txBody>
                    <a:bodyPr/>
                    <a:lstStyle/>
                    <a:p>
                      <a:pPr algn="l">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r>
                        <a:rPr lang="en-U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Installation of renewable self-consumption in municipal buildings</a:t>
                      </a:r>
                      <a:endParaRPr lang="en-GB"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4127304269"/>
                  </a:ext>
                </a:extLst>
              </a:tr>
              <a:tr h="528896">
                <a:tc>
                  <a:txBody>
                    <a:bodyPr/>
                    <a:lstStyle/>
                    <a:p>
                      <a:pPr algn="ctr">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4</a:t>
                      </a:r>
                    </a:p>
                  </a:txBody>
                  <a:tcPr marL="68580" marR="68580" marT="0" marB="0" anchor="ctr"/>
                </a:tc>
                <a:tc>
                  <a:txBody>
                    <a:bodyPr/>
                    <a:lstStyle/>
                    <a:p>
                      <a:pPr algn="l">
                        <a:lnSpc>
                          <a:spcPct val="107000"/>
                        </a:lnSpc>
                        <a:spcAft>
                          <a:spcPts val="800"/>
                        </a:spcAft>
                      </a:pPr>
                      <a:r>
                        <a:rPr lang="en-U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Procurement of green electricity (100% renewable)</a:t>
                      </a:r>
                      <a:endPar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985973740"/>
                  </a:ext>
                </a:extLst>
              </a:tr>
              <a:tr h="528896">
                <a:tc>
                  <a:txBody>
                    <a:bodyPr/>
                    <a:lstStyle/>
                    <a:p>
                      <a:pPr algn="ctr">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5</a:t>
                      </a:r>
                    </a:p>
                  </a:txBody>
                  <a:tcPr marL="68580" marR="68580" marT="0" marB="0" anchor="ctr"/>
                </a:tc>
                <a:tc>
                  <a:txBody>
                    <a:bodyPr/>
                    <a:lstStyle/>
                    <a:p>
                      <a:pPr algn="l">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p>
                  </a:txBody>
                  <a:tcPr marL="68580" marR="68580" marT="0" marB="0" anchor="ctr"/>
                </a:tc>
                <a:extLst>
                  <a:ext uri="{0D108BD9-81ED-4DB2-BD59-A6C34878D82A}">
                    <a16:rowId xmlns:a16="http://schemas.microsoft.com/office/drawing/2014/main" val="2445449327"/>
                  </a:ext>
                </a:extLst>
              </a:tr>
              <a:tr h="528896">
                <a:tc>
                  <a:txBody>
                    <a:bodyPr/>
                    <a:lstStyle/>
                    <a:p>
                      <a:pPr algn="ctr">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6</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s-ES" sz="2000" b="0" i="0" u="none" strike="noStrike" kern="1200" cap="none" spc="0" normalizeH="0" baseline="0" noProof="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rPr>
                        <a:t>…</a:t>
                      </a:r>
                      <a:endParaRPr kumimoji="0" lang="es-ES" sz="20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2103920378"/>
                  </a:ext>
                </a:extLst>
              </a:tr>
              <a:tr h="528896">
                <a:tc>
                  <a:txBody>
                    <a:bodyPr/>
                    <a:lstStyle/>
                    <a:p>
                      <a:pPr algn="ctr">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7</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s-ES" sz="2000" b="0" i="0" u="none" strike="noStrike" kern="1200" cap="none" spc="0" normalizeH="0" baseline="0" noProof="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rPr>
                        <a:t>…</a:t>
                      </a:r>
                      <a:endParaRPr kumimoji="0" lang="es-ES" sz="20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4154106656"/>
                  </a:ext>
                </a:extLst>
              </a:tr>
              <a:tr h="528896">
                <a:tc>
                  <a:txBody>
                    <a:bodyPr/>
                    <a:lstStyle/>
                    <a:p>
                      <a:pPr algn="ctr">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8</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s-ES" sz="20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rPr>
                        <a:t>…</a:t>
                      </a:r>
                    </a:p>
                  </a:txBody>
                  <a:tcPr marL="68580" marR="68580" marT="0" marB="0" anchor="ctr"/>
                </a:tc>
                <a:extLst>
                  <a:ext uri="{0D108BD9-81ED-4DB2-BD59-A6C34878D82A}">
                    <a16:rowId xmlns:a16="http://schemas.microsoft.com/office/drawing/2014/main" val="3087212367"/>
                  </a:ext>
                </a:extLst>
              </a:tr>
            </a:tbl>
          </a:graphicData>
        </a:graphic>
      </p:graphicFrame>
    </p:spTree>
    <p:extLst>
      <p:ext uri="{BB962C8B-B14F-4D97-AF65-F5344CB8AC3E}">
        <p14:creationId xmlns:p14="http://schemas.microsoft.com/office/powerpoint/2010/main" val="3997628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80D1F77D-6133-6BBB-AA55-82C3A0F4610F}"/>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6AE0027F-E8BD-54AC-F111-BDD356D293F5}"/>
              </a:ext>
            </a:extLst>
          </p:cNvPr>
          <p:cNvSpPr>
            <a:spLocks noGrp="1"/>
          </p:cNvSpPr>
          <p:nvPr>
            <p:ph type="title"/>
          </p:nvPr>
        </p:nvSpPr>
        <p:spPr>
          <a:xfrm>
            <a:off x="1957389" y="283911"/>
            <a:ext cx="14275569" cy="1540833"/>
          </a:xfrm>
          <a:prstGeom prst="rect">
            <a:avLst/>
          </a:prstGeom>
        </p:spPr>
        <p:txBody>
          <a:bodyPr anchor="ctr"/>
          <a:lstStyle/>
          <a:p>
            <a:r>
              <a:rPr lang="es-ES" sz="4800" dirty="0">
                <a:solidFill>
                  <a:srgbClr val="2A734F"/>
                </a:solidFill>
                <a:ea typeface="Open Sans" panose="020B0606030504020204" pitchFamily="34" charset="0"/>
                <a:cs typeface="Open Sans" panose="020B0606030504020204" pitchFamily="34" charset="0"/>
              </a:rPr>
              <a:t>MOOC 1 - CASE STUDY 2</a:t>
            </a:r>
            <a:endParaRPr lang="es-ES" sz="4800" dirty="0"/>
          </a:p>
        </p:txBody>
      </p:sp>
      <p:sp>
        <p:nvSpPr>
          <p:cNvPr id="7" name="Marcador de número de diapositiva 6">
            <a:extLst>
              <a:ext uri="{FF2B5EF4-FFF2-40B4-BE49-F238E27FC236}">
                <a16:creationId xmlns:a16="http://schemas.microsoft.com/office/drawing/2014/main" id="{0232074B-A539-2382-367D-4EC85A092B6C}"/>
              </a:ext>
            </a:extLst>
          </p:cNvPr>
          <p:cNvSpPr>
            <a:spLocks noGrp="1"/>
          </p:cNvSpPr>
          <p:nvPr>
            <p:ph type="sldNum" sz="quarter" idx="12"/>
          </p:nvPr>
        </p:nvSpPr>
        <p:spPr/>
        <p:txBody>
          <a:bodyPr/>
          <a:lstStyle/>
          <a:p>
            <a:fld id="{4D2C2D9E-9A3D-48B7-9D20-88A0BF5D47E1}" type="slidenum">
              <a:rPr lang="el-GR" sz="2400" b="1" smtClean="0"/>
              <a:pPr/>
              <a:t>5</a:t>
            </a:fld>
            <a:endParaRPr lang="el-GR" sz="2400" b="1" dirty="0"/>
          </a:p>
        </p:txBody>
      </p:sp>
      <p:pic>
        <p:nvPicPr>
          <p:cNvPr id="3" name="Imagen 20" descr="Texto&#10;&#10;Descripción generada automáticamente con confianza media">
            <a:extLst>
              <a:ext uri="{FF2B5EF4-FFF2-40B4-BE49-F238E27FC236}">
                <a16:creationId xmlns:a16="http://schemas.microsoft.com/office/drawing/2014/main" id="{FA8460BC-242F-A0EF-247E-8564EDC1D76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49400" y="283911"/>
            <a:ext cx="3618403" cy="1278189"/>
          </a:xfrm>
          <a:prstGeom prst="rect">
            <a:avLst/>
          </a:prstGeom>
        </p:spPr>
      </p:pic>
      <p:sp>
        <p:nvSpPr>
          <p:cNvPr id="5" name="Título 14">
            <a:extLst>
              <a:ext uri="{FF2B5EF4-FFF2-40B4-BE49-F238E27FC236}">
                <a16:creationId xmlns:a16="http://schemas.microsoft.com/office/drawing/2014/main" id="{496E94A9-5D43-6E40-D1D4-82C5749214AA}"/>
              </a:ext>
            </a:extLst>
          </p:cNvPr>
          <p:cNvSpPr txBox="1">
            <a:spLocks/>
          </p:cNvSpPr>
          <p:nvPr/>
        </p:nvSpPr>
        <p:spPr>
          <a:xfrm>
            <a:off x="429126" y="8968548"/>
            <a:ext cx="9448800" cy="398806"/>
          </a:xfrm>
          <a:prstGeom prst="rect">
            <a:avLst/>
          </a:prstGeom>
        </p:spPr>
        <p:txBody>
          <a:bodyPr>
            <a:noAutofit/>
          </a:bodyPr>
          <a:lstStyle>
            <a:lvl1pPr algn="ctr" defTabSz="914400" rtl="0" eaLnBrk="1" latinLnBrk="0" hangingPunct="1">
              <a:spcBef>
                <a:spcPct val="0"/>
              </a:spcBef>
              <a:buNone/>
              <a:defRPr sz="4400" b="0" i="0" kern="1200">
                <a:solidFill>
                  <a:schemeClr val="tx1"/>
                </a:solidFill>
                <a:latin typeface="Open Sans" panose="020B0606030504020204" pitchFamily="34" charset="0"/>
                <a:ea typeface="+mj-ea"/>
                <a:cs typeface="+mj-cs"/>
              </a:defRPr>
            </a:lvl1pPr>
          </a:lstStyle>
          <a:p>
            <a:pPr algn="l"/>
            <a:r>
              <a:rPr lang="es-ES" sz="1800" b="1" dirty="0">
                <a:latin typeface="Open Sans" panose="020B0606030504020204" pitchFamily="34" charset="0"/>
                <a:ea typeface="Open Sans" panose="020B0606030504020204" pitchFamily="34" charset="0"/>
                <a:cs typeface="Open Sans" panose="020B0606030504020204" pitchFamily="34" charset="0"/>
              </a:rPr>
              <a:t>MOOC 1: </a:t>
            </a:r>
            <a:r>
              <a:rPr lang="en-US" sz="1800" b="1" dirty="0">
                <a:latin typeface="Open Sans" panose="020B0606030504020204" pitchFamily="34" charset="0"/>
                <a:ea typeface="Open Sans" panose="020B0606030504020204" pitchFamily="34" charset="0"/>
                <a:cs typeface="Open Sans" panose="020B0606030504020204" pitchFamily="34" charset="0"/>
              </a:rPr>
              <a:t>Energy sustainability and municipal roadmaps </a:t>
            </a:r>
            <a:endParaRPr lang="es-ES" sz="1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Rettangolo con angoli arrotondati 210">
            <a:extLst>
              <a:ext uri="{FF2B5EF4-FFF2-40B4-BE49-F238E27FC236}">
                <a16:creationId xmlns:a16="http://schemas.microsoft.com/office/drawing/2014/main" id="{C39BD4D5-8F7B-A4D6-3E18-1339AEF854D4}"/>
              </a:ext>
            </a:extLst>
          </p:cNvPr>
          <p:cNvSpPr/>
          <p:nvPr/>
        </p:nvSpPr>
        <p:spPr>
          <a:xfrm>
            <a:off x="1676401" y="3088168"/>
            <a:ext cx="14782800" cy="5649231"/>
          </a:xfrm>
          <a:prstGeom prst="roundRect">
            <a:avLst/>
          </a:prstGeom>
          <a:solidFill>
            <a:srgbClr val="DCF3FE">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801" dirty="0"/>
          </a:p>
        </p:txBody>
      </p:sp>
      <p:sp>
        <p:nvSpPr>
          <p:cNvPr id="12" name="CuadroTexto 22">
            <a:extLst>
              <a:ext uri="{FF2B5EF4-FFF2-40B4-BE49-F238E27FC236}">
                <a16:creationId xmlns:a16="http://schemas.microsoft.com/office/drawing/2014/main" id="{9BAACAF5-B884-EE45-CD21-DFB40B542090}"/>
              </a:ext>
            </a:extLst>
          </p:cNvPr>
          <p:cNvSpPr txBox="1"/>
          <p:nvPr/>
        </p:nvSpPr>
        <p:spPr>
          <a:xfrm>
            <a:off x="1382079" y="2503393"/>
            <a:ext cx="14554200" cy="584775"/>
          </a:xfrm>
          <a:prstGeom prst="rect">
            <a:avLst/>
          </a:prstGeom>
          <a:noFill/>
          <a:ln>
            <a:noFill/>
          </a:ln>
        </p:spPr>
        <p:txBody>
          <a:bodyPr wrap="square" rtlCol="0">
            <a:spAutoFit/>
          </a:bodyPr>
          <a:lstStyle/>
          <a:p>
            <a:pPr marL="457200" indent="-457200">
              <a:buFont typeface="Wingdings" panose="05000000000000000000" pitchFamily="2" charset="2"/>
              <a:buChar char="q"/>
            </a:pPr>
            <a:r>
              <a:rPr lang="es-ES" sz="3200" b="1" dirty="0" err="1">
                <a:solidFill>
                  <a:srgbClr val="2A734F"/>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Indicator</a:t>
            </a:r>
            <a:r>
              <a:rPr lang="es-ES" sz="3200" b="1" dirty="0">
                <a:solidFill>
                  <a:srgbClr val="2A734F"/>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a:t>
            </a:r>
            <a:r>
              <a:rPr lang="es-ES" sz="3200" b="1" dirty="0" err="1">
                <a:solidFill>
                  <a:srgbClr val="2A734F"/>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Definition</a:t>
            </a:r>
            <a:endParaRPr lang="en-GB" sz="3200" dirty="0">
              <a:solidFill>
                <a:srgbClr val="2A734F"/>
              </a:solidFill>
              <a:latin typeface="Open Sans" panose="020B0606030504020204" pitchFamily="34" charset="0"/>
              <a:ea typeface="Open Sans" panose="020B0606030504020204" pitchFamily="34" charset="0"/>
              <a:cs typeface="Open Sans" panose="020B0606030504020204" pitchFamily="34" charset="0"/>
            </a:endParaRPr>
          </a:p>
        </p:txBody>
      </p:sp>
      <p:graphicFrame>
        <p:nvGraphicFramePr>
          <p:cNvPr id="14" name="Table 9">
            <a:extLst>
              <a:ext uri="{FF2B5EF4-FFF2-40B4-BE49-F238E27FC236}">
                <a16:creationId xmlns:a16="http://schemas.microsoft.com/office/drawing/2014/main" id="{B85B6716-0FFD-C5BE-99E4-71735FC155CA}"/>
              </a:ext>
            </a:extLst>
          </p:cNvPr>
          <p:cNvGraphicFramePr>
            <a:graphicFrameLocks noGrp="1"/>
          </p:cNvGraphicFramePr>
          <p:nvPr>
            <p:extLst>
              <p:ext uri="{D42A27DB-BD31-4B8C-83A1-F6EECF244321}">
                <p14:modId xmlns:p14="http://schemas.microsoft.com/office/powerpoint/2010/main" val="3098394430"/>
              </p:ext>
            </p:extLst>
          </p:nvPr>
        </p:nvGraphicFramePr>
        <p:xfrm>
          <a:off x="2365784" y="3388912"/>
          <a:ext cx="13404033" cy="5186351"/>
        </p:xfrm>
        <a:graphic>
          <a:graphicData uri="http://schemas.openxmlformats.org/drawingml/2006/table">
            <a:tbl>
              <a:tblPr firstRow="1" firstCol="1" bandRow="1">
                <a:tableStyleId>{C083E6E3-FA7D-4D7B-A595-EF9225AFEA82}</a:tableStyleId>
              </a:tblPr>
              <a:tblGrid>
                <a:gridCol w="858961">
                  <a:extLst>
                    <a:ext uri="{9D8B030D-6E8A-4147-A177-3AD203B41FA5}">
                      <a16:colId xmlns:a16="http://schemas.microsoft.com/office/drawing/2014/main" val="4104853269"/>
                    </a:ext>
                  </a:extLst>
                </a:gridCol>
                <a:gridCol w="9199439">
                  <a:extLst>
                    <a:ext uri="{9D8B030D-6E8A-4147-A177-3AD203B41FA5}">
                      <a16:colId xmlns:a16="http://schemas.microsoft.com/office/drawing/2014/main" val="4108011095"/>
                    </a:ext>
                  </a:extLst>
                </a:gridCol>
                <a:gridCol w="3345633">
                  <a:extLst>
                    <a:ext uri="{9D8B030D-6E8A-4147-A177-3AD203B41FA5}">
                      <a16:colId xmlns:a16="http://schemas.microsoft.com/office/drawing/2014/main" val="110378894"/>
                    </a:ext>
                  </a:extLst>
                </a:gridCol>
              </a:tblGrid>
              <a:tr h="431909">
                <a:tc gridSpan="2">
                  <a:txBody>
                    <a:bodyPr/>
                    <a:lstStyle/>
                    <a:p>
                      <a:pPr marL="0" algn="ctr" defTabSz="914400" rtl="0" eaLnBrk="1" latinLnBrk="0" hangingPunct="1">
                        <a:lnSpc>
                          <a:spcPct val="107000"/>
                        </a:lnSpc>
                        <a:spcAft>
                          <a:spcPts val="800"/>
                        </a:spcAft>
                      </a:pPr>
                      <a:r>
                        <a:rPr lang="es-ES" sz="2800" b="1" kern="1200" dirty="0">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INDICATORS</a:t>
                      </a:r>
                      <a:endParaRPr lang="en-GB" sz="2800" b="1" kern="1200" dirty="0">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hMerge="1">
                  <a:txBody>
                    <a:bodyPr/>
                    <a:lstStyle/>
                    <a:p>
                      <a:endParaRPr dirty="0"/>
                    </a:p>
                  </a:txBody>
                  <a:tcPr marL="68580" marR="68580" marT="0" marB="0" anchor="ctr"/>
                </a:tc>
                <a:tc>
                  <a:txBody>
                    <a:bodyPr/>
                    <a:lstStyle/>
                    <a:p>
                      <a:pPr marL="0" algn="ctr" defTabSz="914400" rtl="0" eaLnBrk="1" latinLnBrk="0" hangingPunct="1">
                        <a:lnSpc>
                          <a:spcPct val="107000"/>
                        </a:lnSpc>
                        <a:spcAft>
                          <a:spcPts val="800"/>
                        </a:spcAft>
                      </a:pPr>
                      <a:r>
                        <a:rPr lang="en-GB" sz="2800" b="1" kern="1200" dirty="0">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UNITS</a:t>
                      </a:r>
                    </a:p>
                  </a:txBody>
                  <a:tcPr marL="68580" marR="68580" marT="0" marB="0" anchor="ctr"/>
                </a:tc>
                <a:extLst>
                  <a:ext uri="{0D108BD9-81ED-4DB2-BD59-A6C34878D82A}">
                    <a16:rowId xmlns:a16="http://schemas.microsoft.com/office/drawing/2014/main" val="1747918722"/>
                  </a:ext>
                </a:extLst>
              </a:tr>
              <a:tr h="475541">
                <a:tc gridSpan="3">
                  <a:txBody>
                    <a:bodyPr/>
                    <a:lstStyle/>
                    <a:p>
                      <a:pPr algn="ctr">
                        <a:lnSpc>
                          <a:spcPct val="107000"/>
                        </a:lnSpc>
                        <a:spcAft>
                          <a:spcPts val="800"/>
                        </a:spcAft>
                      </a:pPr>
                      <a:r>
                        <a:rPr lang="es-ES" sz="2000"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GENERAL</a:t>
                      </a:r>
                    </a:p>
                  </a:txBody>
                  <a:tcPr marL="68580" marR="68580" marT="0" marB="0" anchor="ctr">
                    <a:solidFill>
                      <a:srgbClr val="2A734F"/>
                    </a:solidFill>
                  </a:tcPr>
                </a:tc>
                <a:tc hMerge="1">
                  <a:txBody>
                    <a:bodyPr/>
                    <a:lstStyle/>
                    <a:p>
                      <a:pPr algn="l">
                        <a:lnSpc>
                          <a:spcPct val="107000"/>
                        </a:lnSpc>
                        <a:spcAft>
                          <a:spcPts val="800"/>
                        </a:spcAft>
                      </a:pPr>
                      <a:endParaRPr lang="es-ES" sz="20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hMerge="1">
                  <a:txBody>
                    <a:bodyPr/>
                    <a:lstStyle/>
                    <a:p>
                      <a:pPr algn="l">
                        <a:lnSpc>
                          <a:spcPct val="107000"/>
                        </a:lnSpc>
                        <a:spcAft>
                          <a:spcPts val="800"/>
                        </a:spcAft>
                      </a:pPr>
                      <a:endParaRPr lang="es-ES" sz="20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1487918764"/>
                  </a:ext>
                </a:extLst>
              </a:tr>
              <a:tr h="475541">
                <a:tc>
                  <a:txBody>
                    <a:bodyPr/>
                    <a:lstStyle/>
                    <a:p>
                      <a:pPr algn="ctr">
                        <a:lnSpc>
                          <a:spcPct val="107000"/>
                        </a:lnSpc>
                        <a:spcAft>
                          <a:spcPts val="800"/>
                        </a:spcAft>
                      </a:pPr>
                      <a:r>
                        <a:rPr lang="es-ES" sz="20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1</a:t>
                      </a:r>
                    </a:p>
                  </a:txBody>
                  <a:tcPr marL="68580" marR="68580" marT="0" marB="0" anchor="ctr"/>
                </a:tc>
                <a:tc>
                  <a:txBody>
                    <a:bodyPr/>
                    <a:lstStyle/>
                    <a:p>
                      <a:pPr algn="l">
                        <a:lnSpc>
                          <a:spcPct val="107000"/>
                        </a:lnSpc>
                        <a:spcAft>
                          <a:spcPts val="800"/>
                        </a:spcAft>
                      </a:pPr>
                      <a:r>
                        <a:rPr lang="es-ES" sz="2000" dirty="0"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Emissions</a:t>
                      </a:r>
                      <a:r>
                        <a:rPr lang="es-ES" sz="20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r>
                        <a:rPr lang="es-ES" sz="2000" dirty="0"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savings</a:t>
                      </a:r>
                      <a:r>
                        <a:rPr lang="es-ES" sz="20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p>
                  </a:txBody>
                  <a:tcPr marL="68580" marR="68580" marT="0" marB="0" anchor="ctr"/>
                </a:tc>
                <a:tc>
                  <a:txBody>
                    <a:bodyPr/>
                    <a:lstStyle/>
                    <a:p>
                      <a:pPr algn="l">
                        <a:lnSpc>
                          <a:spcPct val="107000"/>
                        </a:lnSpc>
                        <a:spcAft>
                          <a:spcPts val="800"/>
                        </a:spcAft>
                      </a:pPr>
                      <a:r>
                        <a:rPr lang="es-ES" sz="20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tCO2</a:t>
                      </a:r>
                    </a:p>
                  </a:txBody>
                  <a:tcPr marL="68580" marR="68580" marT="0" marB="0" anchor="ctr"/>
                </a:tc>
                <a:extLst>
                  <a:ext uri="{0D108BD9-81ED-4DB2-BD59-A6C34878D82A}">
                    <a16:rowId xmlns:a16="http://schemas.microsoft.com/office/drawing/2014/main" val="276750195"/>
                  </a:ext>
                </a:extLst>
              </a:tr>
              <a:tr h="449886">
                <a:tc>
                  <a:txBody>
                    <a:bodyPr/>
                    <a:lstStyle/>
                    <a:p>
                      <a:pPr algn="ctr">
                        <a:lnSpc>
                          <a:spcPct val="107000"/>
                        </a:lnSpc>
                        <a:spcAft>
                          <a:spcPts val="800"/>
                        </a:spcAft>
                      </a:pPr>
                      <a:r>
                        <a:rPr lang="en-GB"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2</a:t>
                      </a:r>
                    </a:p>
                  </a:txBody>
                  <a:tcPr marL="68580" marR="68580" marT="0" marB="0" anchor="ctr"/>
                </a:tc>
                <a:tc>
                  <a:txBody>
                    <a:bodyPr/>
                    <a:lstStyle/>
                    <a:p>
                      <a:pPr algn="l">
                        <a:lnSpc>
                          <a:spcPct val="107000"/>
                        </a:lnSpc>
                        <a:spcAft>
                          <a:spcPts val="800"/>
                        </a:spcAft>
                      </a:pPr>
                      <a:r>
                        <a:rPr lang="en-GB"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Saving energy consumption </a:t>
                      </a:r>
                    </a:p>
                  </a:txBody>
                  <a:tcPr marL="68580" marR="68580" marT="0" marB="0" anchor="ctr"/>
                </a:tc>
                <a:tc>
                  <a:txBody>
                    <a:bodyPr/>
                    <a:lstStyle/>
                    <a:p>
                      <a:pPr algn="l">
                        <a:lnSpc>
                          <a:spcPct val="107000"/>
                        </a:lnSpc>
                        <a:spcAft>
                          <a:spcPts val="800"/>
                        </a:spcAft>
                      </a:pPr>
                      <a:r>
                        <a:rPr lang="en-GB"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MWh</a:t>
                      </a:r>
                    </a:p>
                  </a:txBody>
                  <a:tcPr marL="68580" marR="68580" marT="0" marB="0" anchor="ctr"/>
                </a:tc>
                <a:extLst>
                  <a:ext uri="{0D108BD9-81ED-4DB2-BD59-A6C34878D82A}">
                    <a16:rowId xmlns:a16="http://schemas.microsoft.com/office/drawing/2014/main" val="4127304269"/>
                  </a:ext>
                </a:extLst>
              </a:tr>
              <a:tr h="528896">
                <a:tc>
                  <a:txBody>
                    <a:bodyPr/>
                    <a:lstStyle/>
                    <a:p>
                      <a:pPr algn="ctr">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3</a:t>
                      </a:r>
                    </a:p>
                  </a:txBody>
                  <a:tcPr marL="68580" marR="68580" marT="0" marB="0" anchor="ctr"/>
                </a:tc>
                <a:tc>
                  <a:txBody>
                    <a:bodyPr/>
                    <a:lstStyle/>
                    <a:p>
                      <a:pPr algn="l">
                        <a:lnSpc>
                          <a:spcPct val="107000"/>
                        </a:lnSpc>
                        <a:spcAft>
                          <a:spcPts val="800"/>
                        </a:spcAft>
                      </a:pPr>
                      <a:r>
                        <a:rPr lang="es-ES" sz="2000" kern="1200" dirty="0"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Economic</a:t>
                      </a: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r>
                        <a:rPr lang="es-ES" sz="2000" kern="1200" dirty="0"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savings</a:t>
                      </a: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p>
                  </a:txBody>
                  <a:tcPr marL="68580" marR="68580" marT="0" marB="0" anchor="ctr"/>
                </a:tc>
                <a:tc>
                  <a:txBody>
                    <a:bodyPr/>
                    <a:lstStyle/>
                    <a:p>
                      <a:pPr algn="l">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p>
                  </a:txBody>
                  <a:tcPr marL="68580" marR="68580" marT="0" marB="0" anchor="ctr"/>
                </a:tc>
                <a:extLst>
                  <a:ext uri="{0D108BD9-81ED-4DB2-BD59-A6C34878D82A}">
                    <a16:rowId xmlns:a16="http://schemas.microsoft.com/office/drawing/2014/main" val="985973740"/>
                  </a:ext>
                </a:extLst>
              </a:tr>
              <a:tr h="528896">
                <a:tc>
                  <a:txBody>
                    <a:bodyPr/>
                    <a:lstStyle/>
                    <a:p>
                      <a:pPr algn="ctr">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4</a:t>
                      </a:r>
                    </a:p>
                  </a:txBody>
                  <a:tcPr marL="68580" marR="68580" marT="0" marB="0" anchor="ctr"/>
                </a:tc>
                <a:tc>
                  <a:txBody>
                    <a:bodyPr/>
                    <a:lstStyle/>
                    <a:p>
                      <a:pPr algn="l">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p>
                  </a:txBody>
                  <a:tcPr marL="68580" marR="68580" marT="0" marB="0" anchor="ctr"/>
                </a:tc>
                <a:tc>
                  <a:txBody>
                    <a:bodyPr/>
                    <a:lstStyle/>
                    <a:p>
                      <a:pPr algn="l">
                        <a:lnSpc>
                          <a:spcPct val="107000"/>
                        </a:lnSpc>
                        <a:spcAft>
                          <a:spcPts val="800"/>
                        </a:spcAft>
                      </a:pPr>
                      <a:endPar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2445449327"/>
                  </a:ext>
                </a:extLst>
              </a:tr>
              <a:tr h="528896">
                <a:tc gridSpan="3">
                  <a:txBody>
                    <a:bodyPr/>
                    <a:lstStyle/>
                    <a:p>
                      <a:pPr algn="ctr">
                        <a:lnSpc>
                          <a:spcPct val="107000"/>
                        </a:lnSpc>
                        <a:spcAft>
                          <a:spcPts val="800"/>
                        </a:spcAft>
                      </a:pPr>
                      <a:r>
                        <a:rPr kumimoji="0" lang="es-ES" sz="2000" b="1" i="0" u="none" strike="noStrike" kern="1200" cap="none" spc="0" normalizeH="0" baseline="0" noProof="0" dirty="0">
                          <a:ln>
                            <a:noFill/>
                          </a:ln>
                          <a:solidFill>
                            <a:schemeClr val="bg1"/>
                          </a:solidFill>
                          <a:effectLst/>
                          <a:uLnTx/>
                          <a:uFillTx/>
                          <a:latin typeface="Open Sans" panose="020B0606030504020204" pitchFamily="34" charset="0"/>
                          <a:ea typeface="Open Sans" panose="020B0606030504020204" pitchFamily="34" charset="0"/>
                          <a:cs typeface="Open Sans" panose="020B0606030504020204" pitchFamily="34" charset="0"/>
                        </a:rPr>
                        <a:t>SPECIFIC</a:t>
                      </a:r>
                    </a:p>
                  </a:txBody>
                  <a:tcPr marL="68580" marR="68580" marT="0" marB="0" anchor="ctr">
                    <a:solidFill>
                      <a:srgbClr val="2A734F"/>
                    </a:solidFill>
                  </a:tcPr>
                </a:tc>
                <a:tc hMerge="1">
                  <a:txBody>
                    <a:bodyPr/>
                    <a:lstStyle/>
                    <a:p>
                      <a:endParaRPr/>
                    </a:p>
                  </a:txBody>
                  <a:tcPr marL="68580" marR="68580" marT="0" marB="0" anchor="ctr"/>
                </a:tc>
                <a:tc hMerge="1">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s-ES" sz="20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2103920378"/>
                  </a:ext>
                </a:extLst>
              </a:tr>
              <a:tr h="706626">
                <a:tc>
                  <a:txBody>
                    <a:bodyPr/>
                    <a:lstStyle/>
                    <a:p>
                      <a:pPr algn="ctr">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1</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rPr>
                        <a:t>Self-consumption production in the municipality</a:t>
                      </a:r>
                      <a:endParaRPr kumimoji="0" lang="es-ES" sz="20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s-ES" sz="20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rPr>
                        <a:t>GWh</a:t>
                      </a:r>
                    </a:p>
                  </a:txBody>
                  <a:tcPr marL="68580" marR="68580" marT="0" marB="0" anchor="ctr"/>
                </a:tc>
                <a:extLst>
                  <a:ext uri="{0D108BD9-81ED-4DB2-BD59-A6C34878D82A}">
                    <a16:rowId xmlns:a16="http://schemas.microsoft.com/office/drawing/2014/main" val="4154106656"/>
                  </a:ext>
                </a:extLst>
              </a:tr>
              <a:tr h="528896">
                <a:tc>
                  <a:txBody>
                    <a:bodyPr/>
                    <a:lstStyle/>
                    <a:p>
                      <a:pPr algn="ctr">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2</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rPr>
                        <a:t>Self-consumption installed capacity in the municipality </a:t>
                      </a:r>
                      <a:endParaRPr kumimoji="0" lang="es-ES" sz="20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s-ES" sz="20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rPr>
                        <a:t>MW</a:t>
                      </a:r>
                    </a:p>
                  </a:txBody>
                  <a:tcPr marL="68580" marR="68580" marT="0" marB="0" anchor="ctr"/>
                </a:tc>
                <a:extLst>
                  <a:ext uri="{0D108BD9-81ED-4DB2-BD59-A6C34878D82A}">
                    <a16:rowId xmlns:a16="http://schemas.microsoft.com/office/drawing/2014/main" val="3087212367"/>
                  </a:ext>
                </a:extLst>
              </a:tr>
              <a:tr h="528896">
                <a:tc>
                  <a:txBody>
                    <a:bodyPr/>
                    <a:lstStyle/>
                    <a:p>
                      <a:pPr algn="ctr">
                        <a:lnSpc>
                          <a:spcPct val="107000"/>
                        </a:lnSpc>
                        <a:spcAft>
                          <a:spcPts val="800"/>
                        </a:spcAft>
                      </a:pPr>
                      <a:r>
                        <a:rPr lang="es-ES" sz="2000" kern="12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3</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s-ES" sz="20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rPr>
                        <a:t>…</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s-ES" sz="20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207878013"/>
                  </a:ext>
                </a:extLst>
              </a:tr>
            </a:tbl>
          </a:graphicData>
        </a:graphic>
      </p:graphicFrame>
      <p:sp>
        <p:nvSpPr>
          <p:cNvPr id="8" name="CuadroTexto 7">
            <a:extLst>
              <a:ext uri="{FF2B5EF4-FFF2-40B4-BE49-F238E27FC236}">
                <a16:creationId xmlns:a16="http://schemas.microsoft.com/office/drawing/2014/main" id="{6243202F-BB52-CB5A-C40E-195BE8CFB564}"/>
              </a:ext>
            </a:extLst>
          </p:cNvPr>
          <p:cNvSpPr txBox="1"/>
          <p:nvPr/>
        </p:nvSpPr>
        <p:spPr>
          <a:xfrm>
            <a:off x="4572000" y="4826351"/>
            <a:ext cx="9144000" cy="646331"/>
          </a:xfrm>
          <a:prstGeom prst="rect">
            <a:avLst/>
          </a:prstGeom>
          <a:noFill/>
        </p:spPr>
        <p:txBody>
          <a:bodyPr wrap="square">
            <a:spAutoFit/>
          </a:bodyPr>
          <a:lstStyle/>
          <a:p>
            <a:br>
              <a:rPr lang="es-ES" dirty="0"/>
            </a:br>
            <a:endParaRPr lang="es-ES" dirty="0"/>
          </a:p>
        </p:txBody>
      </p:sp>
    </p:spTree>
    <p:extLst>
      <p:ext uri="{BB962C8B-B14F-4D97-AF65-F5344CB8AC3E}">
        <p14:creationId xmlns:p14="http://schemas.microsoft.com/office/powerpoint/2010/main" val="333236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977C6D2F-03D0-73A6-CBBC-74AF2CE5167A}"/>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1AEAF29A-163E-AD20-4B55-3B1162BDFFCE}"/>
              </a:ext>
            </a:extLst>
          </p:cNvPr>
          <p:cNvSpPr>
            <a:spLocks noGrp="1"/>
          </p:cNvSpPr>
          <p:nvPr>
            <p:ph type="title"/>
          </p:nvPr>
        </p:nvSpPr>
        <p:spPr>
          <a:xfrm>
            <a:off x="1957389" y="283911"/>
            <a:ext cx="14275569" cy="1540833"/>
          </a:xfrm>
          <a:prstGeom prst="rect">
            <a:avLst/>
          </a:prstGeom>
        </p:spPr>
        <p:txBody>
          <a:bodyPr anchor="ctr"/>
          <a:lstStyle/>
          <a:p>
            <a:r>
              <a:rPr lang="es-ES" sz="4800" dirty="0">
                <a:solidFill>
                  <a:srgbClr val="2A734F"/>
                </a:solidFill>
                <a:ea typeface="Open Sans" panose="020B0606030504020204" pitchFamily="34" charset="0"/>
                <a:cs typeface="Open Sans" panose="020B0606030504020204" pitchFamily="34" charset="0"/>
              </a:rPr>
              <a:t>MOOC 1 - CASE STUDY 2</a:t>
            </a:r>
            <a:endParaRPr lang="es-ES" sz="4800" dirty="0"/>
          </a:p>
        </p:txBody>
      </p:sp>
      <p:sp>
        <p:nvSpPr>
          <p:cNvPr id="7" name="Marcador de número de diapositiva 6">
            <a:extLst>
              <a:ext uri="{FF2B5EF4-FFF2-40B4-BE49-F238E27FC236}">
                <a16:creationId xmlns:a16="http://schemas.microsoft.com/office/drawing/2014/main" id="{582A29C7-8E85-82F7-85F7-E858F00F4651}"/>
              </a:ext>
            </a:extLst>
          </p:cNvPr>
          <p:cNvSpPr>
            <a:spLocks noGrp="1"/>
          </p:cNvSpPr>
          <p:nvPr>
            <p:ph type="sldNum" sz="quarter" idx="12"/>
          </p:nvPr>
        </p:nvSpPr>
        <p:spPr/>
        <p:txBody>
          <a:bodyPr/>
          <a:lstStyle/>
          <a:p>
            <a:fld id="{4D2C2D9E-9A3D-48B7-9D20-88A0BF5D47E1}" type="slidenum">
              <a:rPr lang="el-GR" sz="2400" b="1" smtClean="0"/>
              <a:pPr/>
              <a:t>6</a:t>
            </a:fld>
            <a:endParaRPr lang="el-GR" sz="2400" b="1" dirty="0"/>
          </a:p>
        </p:txBody>
      </p:sp>
      <p:pic>
        <p:nvPicPr>
          <p:cNvPr id="3" name="Imagen 20" descr="Texto&#10;&#10;Descripción generada automáticamente con confianza media">
            <a:extLst>
              <a:ext uri="{FF2B5EF4-FFF2-40B4-BE49-F238E27FC236}">
                <a16:creationId xmlns:a16="http://schemas.microsoft.com/office/drawing/2014/main" id="{30EB4607-A03A-87D7-FE98-579963E18B6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49400" y="283911"/>
            <a:ext cx="3618403" cy="1278189"/>
          </a:xfrm>
          <a:prstGeom prst="rect">
            <a:avLst/>
          </a:prstGeom>
        </p:spPr>
      </p:pic>
      <p:sp>
        <p:nvSpPr>
          <p:cNvPr id="5" name="Título 14">
            <a:extLst>
              <a:ext uri="{FF2B5EF4-FFF2-40B4-BE49-F238E27FC236}">
                <a16:creationId xmlns:a16="http://schemas.microsoft.com/office/drawing/2014/main" id="{0BB6A694-B142-7236-D0A6-8F9F08E291DB}"/>
              </a:ext>
            </a:extLst>
          </p:cNvPr>
          <p:cNvSpPr txBox="1">
            <a:spLocks/>
          </p:cNvSpPr>
          <p:nvPr/>
        </p:nvSpPr>
        <p:spPr>
          <a:xfrm>
            <a:off x="429126" y="8968548"/>
            <a:ext cx="9448800" cy="398806"/>
          </a:xfrm>
          <a:prstGeom prst="rect">
            <a:avLst/>
          </a:prstGeom>
        </p:spPr>
        <p:txBody>
          <a:bodyPr>
            <a:noAutofit/>
          </a:bodyPr>
          <a:lstStyle>
            <a:lvl1pPr algn="ctr" defTabSz="914400" rtl="0" eaLnBrk="1" latinLnBrk="0" hangingPunct="1">
              <a:spcBef>
                <a:spcPct val="0"/>
              </a:spcBef>
              <a:buNone/>
              <a:defRPr sz="4400" b="0" i="0" kern="1200">
                <a:solidFill>
                  <a:schemeClr val="tx1"/>
                </a:solidFill>
                <a:latin typeface="Open Sans" panose="020B0606030504020204" pitchFamily="34" charset="0"/>
                <a:ea typeface="+mj-ea"/>
                <a:cs typeface="+mj-cs"/>
              </a:defRPr>
            </a:lvl1pPr>
          </a:lstStyle>
          <a:p>
            <a:pPr algn="l"/>
            <a:r>
              <a:rPr lang="es-ES" sz="1800" b="1" dirty="0">
                <a:latin typeface="Open Sans" panose="020B0606030504020204" pitchFamily="34" charset="0"/>
                <a:ea typeface="Open Sans" panose="020B0606030504020204" pitchFamily="34" charset="0"/>
                <a:cs typeface="Open Sans" panose="020B0606030504020204" pitchFamily="34" charset="0"/>
              </a:rPr>
              <a:t>MOOC 1: </a:t>
            </a:r>
            <a:r>
              <a:rPr lang="en-US" sz="1800" b="1" dirty="0">
                <a:latin typeface="Open Sans" panose="020B0606030504020204" pitchFamily="34" charset="0"/>
                <a:ea typeface="Open Sans" panose="020B0606030504020204" pitchFamily="34" charset="0"/>
                <a:cs typeface="Open Sans" panose="020B0606030504020204" pitchFamily="34" charset="0"/>
              </a:rPr>
              <a:t>Energy sustainability and municipal roadmaps </a:t>
            </a:r>
            <a:endParaRPr lang="es-ES" sz="1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9" name="CuadroTexto 8">
            <a:extLst>
              <a:ext uri="{FF2B5EF4-FFF2-40B4-BE49-F238E27FC236}">
                <a16:creationId xmlns:a16="http://schemas.microsoft.com/office/drawing/2014/main" id="{EF6EA0AF-787D-4103-C1C9-E67A1F4B192D}"/>
              </a:ext>
            </a:extLst>
          </p:cNvPr>
          <p:cNvSpPr txBox="1"/>
          <p:nvPr/>
        </p:nvSpPr>
        <p:spPr>
          <a:xfrm>
            <a:off x="762000" y="2560502"/>
            <a:ext cx="3581399" cy="830997"/>
          </a:xfrm>
          <a:prstGeom prst="rect">
            <a:avLst/>
          </a:prstGeom>
          <a:noFill/>
        </p:spPr>
        <p:txBody>
          <a:bodyPr wrap="square" rtlCol="0">
            <a:spAutoFit/>
          </a:bodyPr>
          <a:lstStyle/>
          <a:p>
            <a:pPr marL="571500" indent="-571500">
              <a:buFont typeface="Wingdings" panose="05000000000000000000" pitchFamily="2" charset="2"/>
              <a:buChar char="Ø"/>
            </a:pPr>
            <a:r>
              <a:rPr lang="es-ES" sz="4800" b="1" dirty="0">
                <a:solidFill>
                  <a:srgbClr val="2A734F"/>
                </a:solidFill>
                <a:latin typeface="Open Sans" panose="020B0606030504020204" pitchFamily="34" charset="0"/>
                <a:ea typeface="Open Sans" panose="020B0606030504020204" pitchFamily="34" charset="0"/>
                <a:cs typeface="Open Sans" panose="020B0606030504020204" pitchFamily="34" charset="0"/>
              </a:rPr>
              <a:t>  STEPS</a:t>
            </a:r>
          </a:p>
        </p:txBody>
      </p:sp>
      <p:sp>
        <p:nvSpPr>
          <p:cNvPr id="10" name="CuadroTexto 9">
            <a:extLst>
              <a:ext uri="{FF2B5EF4-FFF2-40B4-BE49-F238E27FC236}">
                <a16:creationId xmlns:a16="http://schemas.microsoft.com/office/drawing/2014/main" id="{E5DD333F-B4D5-CCB1-AAD6-4345ACD258C5}"/>
              </a:ext>
            </a:extLst>
          </p:cNvPr>
          <p:cNvSpPr txBox="1"/>
          <p:nvPr/>
        </p:nvSpPr>
        <p:spPr>
          <a:xfrm>
            <a:off x="1371600" y="3431828"/>
            <a:ext cx="15901948" cy="707886"/>
          </a:xfrm>
          <a:prstGeom prst="rect">
            <a:avLst/>
          </a:prstGeom>
          <a:noFill/>
        </p:spPr>
        <p:txBody>
          <a:bodyPr wrap="square" rtlCol="0">
            <a:spAutoFit/>
          </a:bodyPr>
          <a:lstStyle/>
          <a:p>
            <a:pPr marL="742950" indent="-742950">
              <a:spcBef>
                <a:spcPts val="1200"/>
              </a:spcBef>
              <a:buFont typeface="+mj-lt"/>
              <a:buAutoNum type="arabicPeriod" startAt="2"/>
            </a:pPr>
            <a:r>
              <a:rPr lang="en-US" sz="4000" b="1" dirty="0">
                <a:solidFill>
                  <a:srgbClr val="2A734F"/>
                </a:solidFill>
                <a:latin typeface="Open Sans" panose="020B0606030504020204" pitchFamily="34" charset="0"/>
                <a:ea typeface="Open Sans" panose="020B0606030504020204" pitchFamily="34" charset="0"/>
                <a:cs typeface="Open Sans" panose="020B0606030504020204" pitchFamily="34" charset="0"/>
              </a:rPr>
              <a:t>Setting of Objectives to be achieved</a:t>
            </a:r>
          </a:p>
        </p:txBody>
      </p:sp>
      <p:graphicFrame>
        <p:nvGraphicFramePr>
          <p:cNvPr id="15" name="Gráfico 14">
            <a:extLst>
              <a:ext uri="{FF2B5EF4-FFF2-40B4-BE49-F238E27FC236}">
                <a16:creationId xmlns:a16="http://schemas.microsoft.com/office/drawing/2014/main" id="{AFE64D9A-7B1F-B231-9DCD-4A903C6DB341}"/>
              </a:ext>
            </a:extLst>
          </p:cNvPr>
          <p:cNvGraphicFramePr/>
          <p:nvPr>
            <p:extLst>
              <p:ext uri="{D42A27DB-BD31-4B8C-83A1-F6EECF244321}">
                <p14:modId xmlns:p14="http://schemas.microsoft.com/office/powerpoint/2010/main" val="502482499"/>
              </p:ext>
            </p:extLst>
          </p:nvPr>
        </p:nvGraphicFramePr>
        <p:xfrm>
          <a:off x="3837373" y="5130891"/>
          <a:ext cx="10515600" cy="3935857"/>
        </p:xfrm>
        <a:graphic>
          <a:graphicData uri="http://schemas.openxmlformats.org/drawingml/2006/chart">
            <c:chart xmlns:c="http://schemas.openxmlformats.org/drawingml/2006/chart" xmlns:r="http://schemas.openxmlformats.org/officeDocument/2006/relationships" r:id="rId4"/>
          </a:graphicData>
        </a:graphic>
      </p:graphicFrame>
      <p:sp>
        <p:nvSpPr>
          <p:cNvPr id="16" name="Marcador de contenido 3">
            <a:extLst>
              <a:ext uri="{FF2B5EF4-FFF2-40B4-BE49-F238E27FC236}">
                <a16:creationId xmlns:a16="http://schemas.microsoft.com/office/drawing/2014/main" id="{BB9BDA31-3C0D-8FFD-E395-75D435602982}"/>
              </a:ext>
            </a:extLst>
          </p:cNvPr>
          <p:cNvSpPr>
            <a:spLocks noGrp="1"/>
          </p:cNvSpPr>
          <p:nvPr>
            <p:ph sz="quarter" idx="14"/>
          </p:nvPr>
        </p:nvSpPr>
        <p:spPr>
          <a:xfrm>
            <a:off x="588558" y="4180043"/>
            <a:ext cx="17110883" cy="1081184"/>
          </a:xfrm>
        </p:spPr>
        <p:txBody>
          <a:bodyPr/>
          <a:lstStyle/>
          <a:p>
            <a:pPr marL="0" indent="0" algn="just">
              <a:spcBef>
                <a:spcPts val="1800"/>
              </a:spcBef>
              <a:spcAft>
                <a:spcPts val="600"/>
              </a:spcAft>
              <a:buNone/>
            </a:pPr>
            <a:r>
              <a:rPr lang="en-US" sz="2800" dirty="0"/>
              <a:t>In this case, targets can be defined in terms of reduction of energy consumption per sector (kWh), reduction of CO2 emissions (tCO2eq) or both. </a:t>
            </a:r>
            <a:endParaRPr lang="es-ES" sz="2800" dirty="0"/>
          </a:p>
          <a:p>
            <a:pPr marL="0" indent="0" algn="just">
              <a:spcBef>
                <a:spcPts val="1800"/>
              </a:spcBef>
              <a:spcAft>
                <a:spcPts val="600"/>
              </a:spcAft>
              <a:buNone/>
            </a:pPr>
            <a:endParaRPr lang="es-ES" sz="2800" dirty="0"/>
          </a:p>
        </p:txBody>
      </p:sp>
    </p:spTree>
    <p:extLst>
      <p:ext uri="{BB962C8B-B14F-4D97-AF65-F5344CB8AC3E}">
        <p14:creationId xmlns:p14="http://schemas.microsoft.com/office/powerpoint/2010/main" val="149787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18EB924B-9512-22EA-13E8-7DBB160FE6A2}"/>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D3DEA8CC-7930-0DFA-7985-C3E61CD537E6}"/>
              </a:ext>
            </a:extLst>
          </p:cNvPr>
          <p:cNvSpPr>
            <a:spLocks noGrp="1"/>
          </p:cNvSpPr>
          <p:nvPr>
            <p:ph type="title"/>
          </p:nvPr>
        </p:nvSpPr>
        <p:spPr>
          <a:xfrm>
            <a:off x="1957389" y="283911"/>
            <a:ext cx="14275569" cy="1540833"/>
          </a:xfrm>
          <a:prstGeom prst="rect">
            <a:avLst/>
          </a:prstGeom>
        </p:spPr>
        <p:txBody>
          <a:bodyPr anchor="ctr"/>
          <a:lstStyle/>
          <a:p>
            <a:r>
              <a:rPr lang="es-ES" sz="4800" dirty="0">
                <a:solidFill>
                  <a:srgbClr val="2A734F"/>
                </a:solidFill>
                <a:ea typeface="Open Sans" panose="020B0606030504020204" pitchFamily="34" charset="0"/>
                <a:cs typeface="Open Sans" panose="020B0606030504020204" pitchFamily="34" charset="0"/>
              </a:rPr>
              <a:t>MOOC 1 - CASE STUDY 2</a:t>
            </a:r>
            <a:endParaRPr lang="es-ES" sz="4800" dirty="0"/>
          </a:p>
        </p:txBody>
      </p:sp>
      <p:sp>
        <p:nvSpPr>
          <p:cNvPr id="7" name="Marcador de número de diapositiva 6">
            <a:extLst>
              <a:ext uri="{FF2B5EF4-FFF2-40B4-BE49-F238E27FC236}">
                <a16:creationId xmlns:a16="http://schemas.microsoft.com/office/drawing/2014/main" id="{96D129F2-8E40-3587-CA88-2FF105E2E07A}"/>
              </a:ext>
            </a:extLst>
          </p:cNvPr>
          <p:cNvSpPr>
            <a:spLocks noGrp="1"/>
          </p:cNvSpPr>
          <p:nvPr>
            <p:ph type="sldNum" sz="quarter" idx="12"/>
          </p:nvPr>
        </p:nvSpPr>
        <p:spPr/>
        <p:txBody>
          <a:bodyPr/>
          <a:lstStyle/>
          <a:p>
            <a:fld id="{4D2C2D9E-9A3D-48B7-9D20-88A0BF5D47E1}" type="slidenum">
              <a:rPr lang="el-GR" sz="2400" b="1" smtClean="0"/>
              <a:pPr/>
              <a:t>7</a:t>
            </a:fld>
            <a:endParaRPr lang="el-GR" sz="2400" b="1" dirty="0"/>
          </a:p>
        </p:txBody>
      </p:sp>
      <p:pic>
        <p:nvPicPr>
          <p:cNvPr id="3" name="Imagen 20" descr="Texto&#10;&#10;Descripción generada automáticamente con confianza media">
            <a:extLst>
              <a:ext uri="{FF2B5EF4-FFF2-40B4-BE49-F238E27FC236}">
                <a16:creationId xmlns:a16="http://schemas.microsoft.com/office/drawing/2014/main" id="{3F3245D9-E1EB-8CAD-5876-14C50C82B6D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49400" y="283911"/>
            <a:ext cx="3618403" cy="1278189"/>
          </a:xfrm>
          <a:prstGeom prst="rect">
            <a:avLst/>
          </a:prstGeom>
        </p:spPr>
      </p:pic>
      <p:sp>
        <p:nvSpPr>
          <p:cNvPr id="5" name="Título 14">
            <a:extLst>
              <a:ext uri="{FF2B5EF4-FFF2-40B4-BE49-F238E27FC236}">
                <a16:creationId xmlns:a16="http://schemas.microsoft.com/office/drawing/2014/main" id="{0CE06C21-12CD-759A-5E72-CBA53A2FCACB}"/>
              </a:ext>
            </a:extLst>
          </p:cNvPr>
          <p:cNvSpPr txBox="1">
            <a:spLocks/>
          </p:cNvSpPr>
          <p:nvPr/>
        </p:nvSpPr>
        <p:spPr>
          <a:xfrm>
            <a:off x="429126" y="8968548"/>
            <a:ext cx="9448800" cy="398806"/>
          </a:xfrm>
          <a:prstGeom prst="rect">
            <a:avLst/>
          </a:prstGeom>
        </p:spPr>
        <p:txBody>
          <a:bodyPr>
            <a:noAutofit/>
          </a:bodyPr>
          <a:lstStyle>
            <a:lvl1pPr algn="ctr" defTabSz="914400" rtl="0" eaLnBrk="1" latinLnBrk="0" hangingPunct="1">
              <a:spcBef>
                <a:spcPct val="0"/>
              </a:spcBef>
              <a:buNone/>
              <a:defRPr sz="4400" b="0" i="0" kern="1200">
                <a:solidFill>
                  <a:schemeClr val="tx1"/>
                </a:solidFill>
                <a:latin typeface="Open Sans" panose="020B0606030504020204" pitchFamily="34" charset="0"/>
                <a:ea typeface="+mj-ea"/>
                <a:cs typeface="+mj-cs"/>
              </a:defRPr>
            </a:lvl1pPr>
          </a:lstStyle>
          <a:p>
            <a:pPr algn="l"/>
            <a:r>
              <a:rPr lang="es-ES" sz="1800" b="1" dirty="0">
                <a:latin typeface="Open Sans" panose="020B0606030504020204" pitchFamily="34" charset="0"/>
                <a:ea typeface="Open Sans" panose="020B0606030504020204" pitchFamily="34" charset="0"/>
                <a:cs typeface="Open Sans" panose="020B0606030504020204" pitchFamily="34" charset="0"/>
              </a:rPr>
              <a:t>MOOC 1: </a:t>
            </a:r>
            <a:r>
              <a:rPr lang="en-US" sz="1800" b="1" dirty="0">
                <a:latin typeface="Open Sans" panose="020B0606030504020204" pitchFamily="34" charset="0"/>
                <a:ea typeface="Open Sans" panose="020B0606030504020204" pitchFamily="34" charset="0"/>
                <a:cs typeface="Open Sans" panose="020B0606030504020204" pitchFamily="34" charset="0"/>
              </a:rPr>
              <a:t>Energy sustainability and municipal roadmaps </a:t>
            </a:r>
            <a:endParaRPr lang="es-ES" sz="1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9" name="CuadroTexto 8">
            <a:extLst>
              <a:ext uri="{FF2B5EF4-FFF2-40B4-BE49-F238E27FC236}">
                <a16:creationId xmlns:a16="http://schemas.microsoft.com/office/drawing/2014/main" id="{0DCB7F42-862B-FD68-7EA5-786B442EEC9D}"/>
              </a:ext>
            </a:extLst>
          </p:cNvPr>
          <p:cNvSpPr txBox="1"/>
          <p:nvPr/>
        </p:nvSpPr>
        <p:spPr>
          <a:xfrm>
            <a:off x="762000" y="2560502"/>
            <a:ext cx="3581399" cy="830997"/>
          </a:xfrm>
          <a:prstGeom prst="rect">
            <a:avLst/>
          </a:prstGeom>
          <a:noFill/>
        </p:spPr>
        <p:txBody>
          <a:bodyPr wrap="square" rtlCol="0">
            <a:spAutoFit/>
          </a:bodyPr>
          <a:lstStyle/>
          <a:p>
            <a:pPr marL="571500" indent="-571500">
              <a:buFont typeface="Wingdings" panose="05000000000000000000" pitchFamily="2" charset="2"/>
              <a:buChar char="Ø"/>
            </a:pPr>
            <a:r>
              <a:rPr lang="es-ES" sz="4800" b="1" dirty="0">
                <a:solidFill>
                  <a:srgbClr val="2A734F"/>
                </a:solidFill>
                <a:latin typeface="Open Sans" panose="020B0606030504020204" pitchFamily="34" charset="0"/>
                <a:ea typeface="Open Sans" panose="020B0606030504020204" pitchFamily="34" charset="0"/>
                <a:cs typeface="Open Sans" panose="020B0606030504020204" pitchFamily="34" charset="0"/>
              </a:rPr>
              <a:t>  STEPS</a:t>
            </a:r>
          </a:p>
        </p:txBody>
      </p:sp>
      <p:sp>
        <p:nvSpPr>
          <p:cNvPr id="10" name="CuadroTexto 9">
            <a:extLst>
              <a:ext uri="{FF2B5EF4-FFF2-40B4-BE49-F238E27FC236}">
                <a16:creationId xmlns:a16="http://schemas.microsoft.com/office/drawing/2014/main" id="{785E01D4-9766-EAEF-6D15-0C80963F3F0D}"/>
              </a:ext>
            </a:extLst>
          </p:cNvPr>
          <p:cNvSpPr txBox="1"/>
          <p:nvPr/>
        </p:nvSpPr>
        <p:spPr>
          <a:xfrm>
            <a:off x="1371600" y="3431828"/>
            <a:ext cx="15901948" cy="707886"/>
          </a:xfrm>
          <a:prstGeom prst="rect">
            <a:avLst/>
          </a:prstGeom>
          <a:noFill/>
        </p:spPr>
        <p:txBody>
          <a:bodyPr wrap="square" rtlCol="0">
            <a:spAutoFit/>
          </a:bodyPr>
          <a:lstStyle/>
          <a:p>
            <a:pPr marL="742950" indent="-742950">
              <a:spcBef>
                <a:spcPts val="1200"/>
              </a:spcBef>
              <a:buFont typeface="+mj-lt"/>
              <a:buAutoNum type="arabicPeriod" startAt="3"/>
            </a:pPr>
            <a:r>
              <a:rPr lang="es-ES" sz="4000" b="1" dirty="0">
                <a:solidFill>
                  <a:srgbClr val="2A734F"/>
                </a:solidFill>
                <a:latin typeface="Open Sans" panose="020B0606030504020204" pitchFamily="34" charset="0"/>
                <a:ea typeface="Open Sans" panose="020B0606030504020204" pitchFamily="34" charset="0"/>
                <a:cs typeface="Open Sans" panose="020B0606030504020204" pitchFamily="34" charset="0"/>
              </a:rPr>
              <a:t>Timeline</a:t>
            </a:r>
          </a:p>
        </p:txBody>
      </p:sp>
      <p:sp>
        <p:nvSpPr>
          <p:cNvPr id="16" name="Marcador de contenido 3">
            <a:extLst>
              <a:ext uri="{FF2B5EF4-FFF2-40B4-BE49-F238E27FC236}">
                <a16:creationId xmlns:a16="http://schemas.microsoft.com/office/drawing/2014/main" id="{4B438862-843E-0567-E6E0-8A24A92BCAD1}"/>
              </a:ext>
            </a:extLst>
          </p:cNvPr>
          <p:cNvSpPr>
            <a:spLocks noGrp="1"/>
          </p:cNvSpPr>
          <p:nvPr>
            <p:ph sz="quarter" idx="14"/>
          </p:nvPr>
        </p:nvSpPr>
        <p:spPr>
          <a:xfrm>
            <a:off x="1676400" y="4445291"/>
            <a:ext cx="16152500" cy="4390083"/>
          </a:xfrm>
        </p:spPr>
        <p:txBody>
          <a:bodyPr/>
          <a:lstStyle/>
          <a:p>
            <a:pPr algn="just">
              <a:spcBef>
                <a:spcPts val="1800"/>
              </a:spcBef>
              <a:spcAft>
                <a:spcPts val="600"/>
              </a:spcAft>
            </a:pPr>
            <a:r>
              <a:rPr lang="es-ES" sz="2800" dirty="0"/>
              <a:t>La planificación temporal consiste en la distribución de las medidas durante un periodo de </a:t>
            </a:r>
            <a:r>
              <a:rPr lang="en-US" sz="2800" dirty="0"/>
              <a:t>Temporal planning consists of distributing the measures over a set period of time within the municipal action plan or roadmap. </a:t>
            </a:r>
          </a:p>
          <a:p>
            <a:pPr algn="just">
              <a:spcBef>
                <a:spcPts val="1800"/>
              </a:spcBef>
              <a:spcAft>
                <a:spcPts val="600"/>
              </a:spcAft>
            </a:pPr>
            <a:r>
              <a:rPr lang="en-US" sz="2800" dirty="0"/>
              <a:t>In order to carry out a good temporal planning, it is convenient to classify the measures according to the different sectors. This will make it possible to know who the actors involved are and to plan them correctly. </a:t>
            </a:r>
          </a:p>
          <a:p>
            <a:pPr algn="just">
              <a:spcBef>
                <a:spcPts val="1800"/>
              </a:spcBef>
              <a:spcAft>
                <a:spcPts val="600"/>
              </a:spcAft>
            </a:pPr>
            <a:r>
              <a:rPr lang="en-US" sz="2800" dirty="0"/>
              <a:t>Relevant information for this can be to carry out a mapping of stakeholders, since it allows to know the level of interest of each one and thus to be able to make more strategic and intelligent decisions.</a:t>
            </a:r>
            <a:endParaRPr lang="es-ES" sz="2800" dirty="0"/>
          </a:p>
          <a:p>
            <a:pPr marL="0" indent="0" algn="just">
              <a:spcBef>
                <a:spcPts val="1800"/>
              </a:spcBef>
              <a:spcAft>
                <a:spcPts val="600"/>
              </a:spcAft>
              <a:buNone/>
            </a:pPr>
            <a:endParaRPr lang="es-ES" sz="2800" dirty="0"/>
          </a:p>
        </p:txBody>
      </p:sp>
      <p:pic>
        <p:nvPicPr>
          <p:cNvPr id="6" name="Gráfico 5" descr="Diagrama de Gantt con relleno sólido">
            <a:extLst>
              <a:ext uri="{FF2B5EF4-FFF2-40B4-BE49-F238E27FC236}">
                <a16:creationId xmlns:a16="http://schemas.microsoft.com/office/drawing/2014/main" id="{B3AB66A7-BB5B-3EEF-D824-CAA1BC1F234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62000" y="4430144"/>
            <a:ext cx="914400" cy="914400"/>
          </a:xfrm>
          <a:prstGeom prst="rect">
            <a:avLst/>
          </a:prstGeom>
        </p:spPr>
      </p:pic>
      <p:pic>
        <p:nvPicPr>
          <p:cNvPr id="11" name="Gráfico 10" descr="Prioridades con relleno sólido">
            <a:extLst>
              <a:ext uri="{FF2B5EF4-FFF2-40B4-BE49-F238E27FC236}">
                <a16:creationId xmlns:a16="http://schemas.microsoft.com/office/drawing/2014/main" id="{7E4C0B6A-7348-B413-8542-6C19FF12E31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62000" y="5909989"/>
            <a:ext cx="914400" cy="914400"/>
          </a:xfrm>
          <a:prstGeom prst="rect">
            <a:avLst/>
          </a:prstGeom>
        </p:spPr>
      </p:pic>
      <p:pic>
        <p:nvPicPr>
          <p:cNvPr id="13" name="Gráfico 12" descr="Reseña de cliente con relleno sólido">
            <a:extLst>
              <a:ext uri="{FF2B5EF4-FFF2-40B4-BE49-F238E27FC236}">
                <a16:creationId xmlns:a16="http://schemas.microsoft.com/office/drawing/2014/main" id="{7576A214-4E6C-3F79-0F5D-17D24110D26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62000" y="7389835"/>
            <a:ext cx="914400" cy="914400"/>
          </a:xfrm>
          <a:prstGeom prst="rect">
            <a:avLst/>
          </a:prstGeom>
        </p:spPr>
      </p:pic>
    </p:spTree>
    <p:extLst>
      <p:ext uri="{BB962C8B-B14F-4D97-AF65-F5344CB8AC3E}">
        <p14:creationId xmlns:p14="http://schemas.microsoft.com/office/powerpoint/2010/main" val="3873777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95167048-4A96-04E4-4FBD-6B0FEF2536DB}"/>
            </a:ext>
          </a:extLst>
        </p:cNvPr>
        <p:cNvGrpSpPr/>
        <p:nvPr/>
      </p:nvGrpSpPr>
      <p:grpSpPr>
        <a:xfrm>
          <a:off x="0" y="0"/>
          <a:ext cx="0" cy="0"/>
          <a:chOff x="0" y="0"/>
          <a:chExt cx="0" cy="0"/>
        </a:xfrm>
      </p:grpSpPr>
      <p:sp>
        <p:nvSpPr>
          <p:cNvPr id="82" name="Rectángulo 81">
            <a:extLst>
              <a:ext uri="{FF2B5EF4-FFF2-40B4-BE49-F238E27FC236}">
                <a16:creationId xmlns:a16="http://schemas.microsoft.com/office/drawing/2014/main" id="{F6AEE966-B2EE-BED5-E038-5FD8882691E2}"/>
              </a:ext>
            </a:extLst>
          </p:cNvPr>
          <p:cNvSpPr/>
          <p:nvPr/>
        </p:nvSpPr>
        <p:spPr>
          <a:xfrm>
            <a:off x="1278159" y="4798870"/>
            <a:ext cx="3068901" cy="4130244"/>
          </a:xfrm>
          <a:prstGeom prst="rect">
            <a:avLst/>
          </a:prstGeom>
          <a:solidFill>
            <a:srgbClr val="E9F4F0"/>
          </a:solidFill>
          <a:ln>
            <a:solidFill>
              <a:srgbClr val="E9F4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83" name="Rectángulo 82">
            <a:extLst>
              <a:ext uri="{FF2B5EF4-FFF2-40B4-BE49-F238E27FC236}">
                <a16:creationId xmlns:a16="http://schemas.microsoft.com/office/drawing/2014/main" id="{AFFB84A1-4C14-F91D-60AD-7E28DD62BA49}"/>
              </a:ext>
            </a:extLst>
          </p:cNvPr>
          <p:cNvSpPr/>
          <p:nvPr/>
        </p:nvSpPr>
        <p:spPr>
          <a:xfrm>
            <a:off x="4395911" y="4814423"/>
            <a:ext cx="6335847" cy="4130243"/>
          </a:xfrm>
          <a:prstGeom prst="rect">
            <a:avLst/>
          </a:prstGeom>
          <a:solidFill>
            <a:srgbClr val="CEE8DF"/>
          </a:solidFill>
          <a:ln>
            <a:solidFill>
              <a:srgbClr val="CEE8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84" name="Rectángulo 83">
            <a:extLst>
              <a:ext uri="{FF2B5EF4-FFF2-40B4-BE49-F238E27FC236}">
                <a16:creationId xmlns:a16="http://schemas.microsoft.com/office/drawing/2014/main" id="{80D0F776-1EF1-7B5E-1037-A2369BFC8D1C}"/>
              </a:ext>
            </a:extLst>
          </p:cNvPr>
          <p:cNvSpPr/>
          <p:nvPr/>
        </p:nvSpPr>
        <p:spPr>
          <a:xfrm>
            <a:off x="10791619" y="4798870"/>
            <a:ext cx="2267957" cy="4169677"/>
          </a:xfrm>
          <a:prstGeom prst="rect">
            <a:avLst/>
          </a:prstGeom>
          <a:solidFill>
            <a:srgbClr val="E9F4F0"/>
          </a:solidFill>
          <a:ln>
            <a:solidFill>
              <a:srgbClr val="E9F4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2" name="Título 1">
            <a:extLst>
              <a:ext uri="{FF2B5EF4-FFF2-40B4-BE49-F238E27FC236}">
                <a16:creationId xmlns:a16="http://schemas.microsoft.com/office/drawing/2014/main" id="{9422D55B-D540-C0EF-791B-88E2B254F2DE}"/>
              </a:ext>
            </a:extLst>
          </p:cNvPr>
          <p:cNvSpPr>
            <a:spLocks noGrp="1"/>
          </p:cNvSpPr>
          <p:nvPr>
            <p:ph type="title"/>
          </p:nvPr>
        </p:nvSpPr>
        <p:spPr>
          <a:xfrm>
            <a:off x="1957389" y="283911"/>
            <a:ext cx="14275569" cy="1540833"/>
          </a:xfrm>
          <a:prstGeom prst="rect">
            <a:avLst/>
          </a:prstGeom>
        </p:spPr>
        <p:txBody>
          <a:bodyPr anchor="ctr"/>
          <a:lstStyle/>
          <a:p>
            <a:r>
              <a:rPr lang="es-ES" sz="4800" dirty="0">
                <a:solidFill>
                  <a:srgbClr val="2A734F"/>
                </a:solidFill>
                <a:ea typeface="Open Sans" panose="020B0606030504020204" pitchFamily="34" charset="0"/>
                <a:cs typeface="Open Sans" panose="020B0606030504020204" pitchFamily="34" charset="0"/>
              </a:rPr>
              <a:t>MOOC 1 - CASE STUDY 2</a:t>
            </a:r>
            <a:endParaRPr lang="es-ES" sz="4800" dirty="0"/>
          </a:p>
        </p:txBody>
      </p:sp>
      <p:sp>
        <p:nvSpPr>
          <p:cNvPr id="7" name="Marcador de número de diapositiva 6">
            <a:extLst>
              <a:ext uri="{FF2B5EF4-FFF2-40B4-BE49-F238E27FC236}">
                <a16:creationId xmlns:a16="http://schemas.microsoft.com/office/drawing/2014/main" id="{B7406C88-A5FF-3BDF-82ED-79C754E410F0}"/>
              </a:ext>
            </a:extLst>
          </p:cNvPr>
          <p:cNvSpPr>
            <a:spLocks noGrp="1"/>
          </p:cNvSpPr>
          <p:nvPr>
            <p:ph type="sldNum" sz="quarter" idx="12"/>
          </p:nvPr>
        </p:nvSpPr>
        <p:spPr/>
        <p:txBody>
          <a:bodyPr/>
          <a:lstStyle/>
          <a:p>
            <a:fld id="{4D2C2D9E-9A3D-48B7-9D20-88A0BF5D47E1}" type="slidenum">
              <a:rPr lang="el-GR" sz="2400" b="1" smtClean="0"/>
              <a:pPr/>
              <a:t>8</a:t>
            </a:fld>
            <a:endParaRPr lang="el-GR" sz="2400" b="1" dirty="0"/>
          </a:p>
        </p:txBody>
      </p:sp>
      <p:pic>
        <p:nvPicPr>
          <p:cNvPr id="3" name="Imagen 20" descr="Texto&#10;&#10;Descripción generada automáticamente con confianza media">
            <a:extLst>
              <a:ext uri="{FF2B5EF4-FFF2-40B4-BE49-F238E27FC236}">
                <a16:creationId xmlns:a16="http://schemas.microsoft.com/office/drawing/2014/main" id="{641FDF47-444E-8093-F9A2-6BD62A5C741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49400" y="283911"/>
            <a:ext cx="3618403" cy="1278189"/>
          </a:xfrm>
          <a:prstGeom prst="rect">
            <a:avLst/>
          </a:prstGeom>
        </p:spPr>
      </p:pic>
      <p:sp>
        <p:nvSpPr>
          <p:cNvPr id="5" name="Título 14">
            <a:extLst>
              <a:ext uri="{FF2B5EF4-FFF2-40B4-BE49-F238E27FC236}">
                <a16:creationId xmlns:a16="http://schemas.microsoft.com/office/drawing/2014/main" id="{8F7721A2-6CF5-5FB6-E3CE-A2293B30E952}"/>
              </a:ext>
            </a:extLst>
          </p:cNvPr>
          <p:cNvSpPr txBox="1">
            <a:spLocks/>
          </p:cNvSpPr>
          <p:nvPr/>
        </p:nvSpPr>
        <p:spPr>
          <a:xfrm>
            <a:off x="429126" y="8968548"/>
            <a:ext cx="9448800" cy="398806"/>
          </a:xfrm>
          <a:prstGeom prst="rect">
            <a:avLst/>
          </a:prstGeom>
        </p:spPr>
        <p:txBody>
          <a:bodyPr>
            <a:noAutofit/>
          </a:bodyPr>
          <a:lstStyle>
            <a:lvl1pPr algn="ctr" defTabSz="914400" rtl="0" eaLnBrk="1" latinLnBrk="0" hangingPunct="1">
              <a:spcBef>
                <a:spcPct val="0"/>
              </a:spcBef>
              <a:buNone/>
              <a:defRPr sz="4400" b="0" i="0" kern="1200">
                <a:solidFill>
                  <a:schemeClr val="tx1"/>
                </a:solidFill>
                <a:latin typeface="Open Sans" panose="020B0606030504020204" pitchFamily="34" charset="0"/>
                <a:ea typeface="+mj-ea"/>
                <a:cs typeface="+mj-cs"/>
              </a:defRPr>
            </a:lvl1pPr>
          </a:lstStyle>
          <a:p>
            <a:pPr algn="l"/>
            <a:r>
              <a:rPr lang="es-ES" sz="1800" b="1" dirty="0">
                <a:latin typeface="Open Sans" panose="020B0606030504020204" pitchFamily="34" charset="0"/>
                <a:ea typeface="Open Sans" panose="020B0606030504020204" pitchFamily="34" charset="0"/>
                <a:cs typeface="Open Sans" panose="020B0606030504020204" pitchFamily="34" charset="0"/>
              </a:rPr>
              <a:t>MOOC 1: </a:t>
            </a:r>
            <a:r>
              <a:rPr lang="en-US" sz="1800" b="1" dirty="0">
                <a:latin typeface="Open Sans" panose="020B0606030504020204" pitchFamily="34" charset="0"/>
                <a:ea typeface="Open Sans" panose="020B0606030504020204" pitchFamily="34" charset="0"/>
                <a:cs typeface="Open Sans" panose="020B0606030504020204" pitchFamily="34" charset="0"/>
              </a:rPr>
              <a:t>Energy sustainability and municipal roadmaps </a:t>
            </a:r>
            <a:endParaRPr lang="es-ES" sz="1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9" name="CuadroTexto 8">
            <a:extLst>
              <a:ext uri="{FF2B5EF4-FFF2-40B4-BE49-F238E27FC236}">
                <a16:creationId xmlns:a16="http://schemas.microsoft.com/office/drawing/2014/main" id="{28550666-D43E-62E4-5AA4-657CD0CDEC51}"/>
              </a:ext>
            </a:extLst>
          </p:cNvPr>
          <p:cNvSpPr txBox="1"/>
          <p:nvPr/>
        </p:nvSpPr>
        <p:spPr>
          <a:xfrm>
            <a:off x="762000" y="2560502"/>
            <a:ext cx="3581399" cy="830997"/>
          </a:xfrm>
          <a:prstGeom prst="rect">
            <a:avLst/>
          </a:prstGeom>
          <a:noFill/>
        </p:spPr>
        <p:txBody>
          <a:bodyPr wrap="square" rtlCol="0">
            <a:spAutoFit/>
          </a:bodyPr>
          <a:lstStyle/>
          <a:p>
            <a:pPr marL="571500" indent="-571500">
              <a:buFont typeface="Wingdings" panose="05000000000000000000" pitchFamily="2" charset="2"/>
              <a:buChar char="Ø"/>
            </a:pPr>
            <a:r>
              <a:rPr lang="es-ES" sz="4800" b="1" dirty="0">
                <a:solidFill>
                  <a:srgbClr val="2A734F"/>
                </a:solidFill>
                <a:latin typeface="Open Sans" panose="020B0606030504020204" pitchFamily="34" charset="0"/>
                <a:ea typeface="Open Sans" panose="020B0606030504020204" pitchFamily="34" charset="0"/>
                <a:cs typeface="Open Sans" panose="020B0606030504020204" pitchFamily="34" charset="0"/>
              </a:rPr>
              <a:t> STEPS</a:t>
            </a:r>
          </a:p>
        </p:txBody>
      </p:sp>
      <p:sp>
        <p:nvSpPr>
          <p:cNvPr id="10" name="CuadroTexto 9">
            <a:extLst>
              <a:ext uri="{FF2B5EF4-FFF2-40B4-BE49-F238E27FC236}">
                <a16:creationId xmlns:a16="http://schemas.microsoft.com/office/drawing/2014/main" id="{77D9B454-CD16-725C-0EB8-6E46E2E42368}"/>
              </a:ext>
            </a:extLst>
          </p:cNvPr>
          <p:cNvSpPr txBox="1"/>
          <p:nvPr/>
        </p:nvSpPr>
        <p:spPr>
          <a:xfrm>
            <a:off x="1371600" y="3431828"/>
            <a:ext cx="15901948" cy="707886"/>
          </a:xfrm>
          <a:prstGeom prst="rect">
            <a:avLst/>
          </a:prstGeom>
          <a:noFill/>
        </p:spPr>
        <p:txBody>
          <a:bodyPr wrap="square" rtlCol="0">
            <a:spAutoFit/>
          </a:bodyPr>
          <a:lstStyle/>
          <a:p>
            <a:pPr marL="742950" indent="-742950">
              <a:spcBef>
                <a:spcPts val="1200"/>
              </a:spcBef>
              <a:buFont typeface="+mj-lt"/>
              <a:buAutoNum type="arabicPeriod" startAt="3"/>
            </a:pPr>
            <a:r>
              <a:rPr lang="es-ES" sz="4000" b="1" dirty="0">
                <a:solidFill>
                  <a:srgbClr val="2A734F"/>
                </a:solidFill>
                <a:latin typeface="Open Sans" panose="020B0606030504020204" pitchFamily="34" charset="0"/>
                <a:ea typeface="Open Sans" panose="020B0606030504020204" pitchFamily="34" charset="0"/>
                <a:cs typeface="Open Sans" panose="020B0606030504020204" pitchFamily="34" charset="0"/>
              </a:rPr>
              <a:t>Timeline</a:t>
            </a:r>
          </a:p>
        </p:txBody>
      </p:sp>
      <p:sp>
        <p:nvSpPr>
          <p:cNvPr id="12" name="Marcador de contenido 3">
            <a:extLst>
              <a:ext uri="{FF2B5EF4-FFF2-40B4-BE49-F238E27FC236}">
                <a16:creationId xmlns:a16="http://schemas.microsoft.com/office/drawing/2014/main" id="{94159466-56C1-0715-19FA-A398230A06D6}"/>
              </a:ext>
            </a:extLst>
          </p:cNvPr>
          <p:cNvSpPr>
            <a:spLocks noGrp="1"/>
          </p:cNvSpPr>
          <p:nvPr>
            <p:ph sz="quarter" idx="14"/>
          </p:nvPr>
        </p:nvSpPr>
        <p:spPr>
          <a:xfrm>
            <a:off x="588558" y="4180043"/>
            <a:ext cx="17110883" cy="1081184"/>
          </a:xfrm>
        </p:spPr>
        <p:txBody>
          <a:bodyPr/>
          <a:lstStyle/>
          <a:p>
            <a:pPr marL="0" indent="0" algn="just">
              <a:spcBef>
                <a:spcPts val="1800"/>
              </a:spcBef>
              <a:spcAft>
                <a:spcPts val="600"/>
              </a:spcAft>
              <a:buNone/>
            </a:pPr>
            <a:r>
              <a:rPr lang="en-US" sz="2800" dirty="0"/>
              <a:t>The first task is to plan the activities over time.</a:t>
            </a:r>
            <a:endParaRPr lang="es-ES" sz="2800" dirty="0"/>
          </a:p>
        </p:txBody>
      </p:sp>
      <p:sp>
        <p:nvSpPr>
          <p:cNvPr id="14" name="CuadroTexto 13">
            <a:extLst>
              <a:ext uri="{FF2B5EF4-FFF2-40B4-BE49-F238E27FC236}">
                <a16:creationId xmlns:a16="http://schemas.microsoft.com/office/drawing/2014/main" id="{1B27D83D-1EB6-3CE2-985A-46DE9BCEF46C}"/>
              </a:ext>
            </a:extLst>
          </p:cNvPr>
          <p:cNvSpPr txBox="1"/>
          <p:nvPr/>
        </p:nvSpPr>
        <p:spPr>
          <a:xfrm>
            <a:off x="4395911" y="5400741"/>
            <a:ext cx="711216" cy="553549"/>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JAN</a:t>
            </a:r>
            <a:r>
              <a:rPr lang="es-ES" sz="1597" dirty="0">
                <a:solidFill>
                  <a:srgbClr val="00AC97"/>
                </a:solidFill>
                <a:latin typeface="Open Sans" panose="020B0606030504020204" pitchFamily="34" charset="0"/>
                <a:ea typeface="Open Sans" panose="020B0606030504020204" pitchFamily="34" charset="0"/>
                <a:cs typeface="Open Sans" panose="020B0606030504020204" pitchFamily="34" charset="0"/>
              </a:rPr>
              <a:t>	</a:t>
            </a:r>
          </a:p>
        </p:txBody>
      </p:sp>
      <p:cxnSp>
        <p:nvCxnSpPr>
          <p:cNvPr id="15" name="Conector recto 14">
            <a:extLst>
              <a:ext uri="{FF2B5EF4-FFF2-40B4-BE49-F238E27FC236}">
                <a16:creationId xmlns:a16="http://schemas.microsoft.com/office/drawing/2014/main" id="{717B0F9D-BEDC-2E1E-8013-397CA9DEF8DC}"/>
              </a:ext>
            </a:extLst>
          </p:cNvPr>
          <p:cNvCxnSpPr>
            <a:cxnSpLocks/>
          </p:cNvCxnSpPr>
          <p:nvPr/>
        </p:nvCxnSpPr>
        <p:spPr>
          <a:xfrm flipV="1">
            <a:off x="4468602" y="5239144"/>
            <a:ext cx="6144072" cy="3676"/>
          </a:xfrm>
          <a:prstGeom prst="line">
            <a:avLst/>
          </a:prstGeom>
          <a:ln w="28575">
            <a:solidFill>
              <a:srgbClr val="00AC97"/>
            </a:solidFill>
            <a:prstDash val="sysDot"/>
          </a:ln>
        </p:spPr>
        <p:style>
          <a:lnRef idx="1">
            <a:schemeClr val="accent1"/>
          </a:lnRef>
          <a:fillRef idx="0">
            <a:schemeClr val="accent1"/>
          </a:fillRef>
          <a:effectRef idx="0">
            <a:schemeClr val="accent1"/>
          </a:effectRef>
          <a:fontRef idx="minor">
            <a:schemeClr val="tx1"/>
          </a:fontRef>
        </p:style>
      </p:cxnSp>
      <p:sp>
        <p:nvSpPr>
          <p:cNvPr id="17" name="CuadroTexto 16">
            <a:extLst>
              <a:ext uri="{FF2B5EF4-FFF2-40B4-BE49-F238E27FC236}">
                <a16:creationId xmlns:a16="http://schemas.microsoft.com/office/drawing/2014/main" id="{7AD898C1-E2B3-AE27-752F-61B82E4630B2}"/>
              </a:ext>
            </a:extLst>
          </p:cNvPr>
          <p:cNvSpPr txBox="1"/>
          <p:nvPr/>
        </p:nvSpPr>
        <p:spPr>
          <a:xfrm>
            <a:off x="1308639" y="5888663"/>
            <a:ext cx="2984495" cy="261610"/>
          </a:xfrm>
          <a:prstGeom prst="rect">
            <a:avLst/>
          </a:prstGeom>
          <a:noFill/>
          <a:ln>
            <a:solidFill>
              <a:srgbClr val="00AC97"/>
            </a:solidFill>
          </a:ln>
        </p:spPr>
        <p:txBody>
          <a:bodyPr wrap="square" rtlCol="0">
            <a:spAutoFit/>
          </a:bodyPr>
          <a:lstStyle/>
          <a:p>
            <a:r>
              <a:rPr lang="es-ES" sz="1100" b="1" dirty="0" err="1">
                <a:solidFill>
                  <a:srgbClr val="00AC97"/>
                </a:solidFill>
                <a:latin typeface="Open Sans" panose="020B0606030504020204" pitchFamily="34" charset="0"/>
                <a:ea typeface="Open Sans" panose="020B0606030504020204" pitchFamily="34" charset="0"/>
                <a:cs typeface="Open Sans" panose="020B0606030504020204" pitchFamily="34" charset="0"/>
              </a:rPr>
              <a:t>Action</a:t>
            </a:r>
            <a:r>
              <a:rPr lang="es-ES" sz="1100" b="1" dirty="0">
                <a:solidFill>
                  <a:srgbClr val="00AC97"/>
                </a:solidFill>
                <a:latin typeface="Open Sans" panose="020B0606030504020204" pitchFamily="34" charset="0"/>
                <a:ea typeface="Open Sans" panose="020B0606030504020204" pitchFamily="34" charset="0"/>
                <a:cs typeface="Open Sans" panose="020B0606030504020204" pitchFamily="34" charset="0"/>
              </a:rPr>
              <a:t> Plan Management</a:t>
            </a:r>
            <a:endParaRPr lang="es-ES" sz="1600" b="1" dirty="0">
              <a:solidFill>
                <a:srgbClr val="00AC9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8" name="CuadroTexto 17">
            <a:extLst>
              <a:ext uri="{FF2B5EF4-FFF2-40B4-BE49-F238E27FC236}">
                <a16:creationId xmlns:a16="http://schemas.microsoft.com/office/drawing/2014/main" id="{7907F6A9-02E7-8C27-F082-304D024DBB81}"/>
              </a:ext>
            </a:extLst>
          </p:cNvPr>
          <p:cNvSpPr txBox="1"/>
          <p:nvPr/>
        </p:nvSpPr>
        <p:spPr>
          <a:xfrm>
            <a:off x="1305413" y="6381092"/>
            <a:ext cx="2987721" cy="420115"/>
          </a:xfrm>
          <a:prstGeom prst="rect">
            <a:avLst/>
          </a:prstGeom>
          <a:noFill/>
          <a:ln>
            <a:solidFill>
              <a:srgbClr val="00AC97"/>
            </a:solidFill>
          </a:ln>
        </p:spPr>
        <p:txBody>
          <a:bodyPr wrap="square" rtlCol="0">
            <a:spAutoFit/>
          </a:bodyPr>
          <a:lstStyle/>
          <a:p>
            <a:r>
              <a:rPr lang="es-ES" sz="1065" b="1" dirty="0">
                <a:solidFill>
                  <a:srgbClr val="00AC97"/>
                </a:solidFill>
                <a:latin typeface="Open Sans" panose="020B0606030504020204" pitchFamily="34" charset="0"/>
                <a:ea typeface="Open Sans" panose="020B0606030504020204" pitchFamily="34" charset="0"/>
                <a:cs typeface="Open Sans" panose="020B0606030504020204" pitchFamily="34" charset="0"/>
              </a:rPr>
              <a:t>A1 - </a:t>
            </a:r>
            <a:r>
              <a:rPr lang="en-US" sz="1065" b="1" dirty="0">
                <a:solidFill>
                  <a:srgbClr val="00AC97"/>
                </a:solidFill>
                <a:latin typeface="Open Sans" panose="020B0606030504020204" pitchFamily="34" charset="0"/>
                <a:ea typeface="Open Sans" panose="020B0606030504020204" pitchFamily="34" charset="0"/>
                <a:cs typeface="Open Sans" panose="020B0606030504020204" pitchFamily="34" charset="0"/>
              </a:rPr>
              <a:t>Creation of a network of recharging points for electric vehicles</a:t>
            </a:r>
            <a:endParaRPr lang="es-ES" sz="1065" b="1" dirty="0">
              <a:solidFill>
                <a:srgbClr val="00AC9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9" name="CuadroTexto 18">
            <a:extLst>
              <a:ext uri="{FF2B5EF4-FFF2-40B4-BE49-F238E27FC236}">
                <a16:creationId xmlns:a16="http://schemas.microsoft.com/office/drawing/2014/main" id="{8DB7C6E0-5B1A-26E7-4B06-796A1453370A}"/>
              </a:ext>
            </a:extLst>
          </p:cNvPr>
          <p:cNvSpPr txBox="1"/>
          <p:nvPr/>
        </p:nvSpPr>
        <p:spPr>
          <a:xfrm>
            <a:off x="1808343" y="8521304"/>
            <a:ext cx="1335717" cy="523220"/>
          </a:xfrm>
          <a:prstGeom prst="rect">
            <a:avLst/>
          </a:prstGeom>
          <a:noFill/>
        </p:spPr>
        <p:txBody>
          <a:bodyPr wrap="square" rtlCol="0">
            <a:spAutoFit/>
          </a:bodyPr>
          <a:lstStyle/>
          <a:p>
            <a:pPr algn="r"/>
            <a:r>
              <a:rPr lang="es-ES" sz="2800" b="1" dirty="0">
                <a:solidFill>
                  <a:srgbClr val="00AC97"/>
                </a:solidFill>
                <a:latin typeface="Open Sans" panose="020B0606030504020204" pitchFamily="34" charset="0"/>
                <a:ea typeface="Open Sans" panose="020B0606030504020204" pitchFamily="34" charset="0"/>
                <a:cs typeface="Open Sans" panose="020B0606030504020204" pitchFamily="34" charset="0"/>
              </a:rPr>
              <a:t>……</a:t>
            </a:r>
          </a:p>
        </p:txBody>
      </p:sp>
      <p:sp>
        <p:nvSpPr>
          <p:cNvPr id="21" name="CuadroTexto 20">
            <a:extLst>
              <a:ext uri="{FF2B5EF4-FFF2-40B4-BE49-F238E27FC236}">
                <a16:creationId xmlns:a16="http://schemas.microsoft.com/office/drawing/2014/main" id="{5708E93E-D81D-1A4F-CB69-F40114819E81}"/>
              </a:ext>
            </a:extLst>
          </p:cNvPr>
          <p:cNvSpPr txBox="1"/>
          <p:nvPr/>
        </p:nvSpPr>
        <p:spPr>
          <a:xfrm>
            <a:off x="4934464" y="5404313"/>
            <a:ext cx="782060"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FEB</a:t>
            </a:r>
          </a:p>
        </p:txBody>
      </p:sp>
      <p:sp>
        <p:nvSpPr>
          <p:cNvPr id="22" name="CuadroTexto 21">
            <a:extLst>
              <a:ext uri="{FF2B5EF4-FFF2-40B4-BE49-F238E27FC236}">
                <a16:creationId xmlns:a16="http://schemas.microsoft.com/office/drawing/2014/main" id="{AD810AA2-15C5-5F2F-3012-119F133364C7}"/>
              </a:ext>
            </a:extLst>
          </p:cNvPr>
          <p:cNvSpPr txBox="1"/>
          <p:nvPr/>
        </p:nvSpPr>
        <p:spPr>
          <a:xfrm>
            <a:off x="5453555" y="5424441"/>
            <a:ext cx="659129"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MAR</a:t>
            </a:r>
          </a:p>
        </p:txBody>
      </p:sp>
      <p:sp>
        <p:nvSpPr>
          <p:cNvPr id="23" name="CuadroTexto 22">
            <a:extLst>
              <a:ext uri="{FF2B5EF4-FFF2-40B4-BE49-F238E27FC236}">
                <a16:creationId xmlns:a16="http://schemas.microsoft.com/office/drawing/2014/main" id="{D4718D23-667A-AE77-ABFD-F077D8AEB628}"/>
              </a:ext>
            </a:extLst>
          </p:cNvPr>
          <p:cNvSpPr txBox="1"/>
          <p:nvPr/>
        </p:nvSpPr>
        <p:spPr>
          <a:xfrm>
            <a:off x="7351489" y="5097256"/>
            <a:ext cx="711217" cy="307777"/>
          </a:xfrm>
          <a:prstGeom prst="rect">
            <a:avLst/>
          </a:prstGeom>
          <a:solidFill>
            <a:srgbClr val="CEE8DF"/>
          </a:solidFill>
        </p:spPr>
        <p:txBody>
          <a:bodyPr wrap="square" rtlCol="0">
            <a:spAutoFit/>
          </a:bodyPr>
          <a:lstStyle/>
          <a:p>
            <a:pPr algn="ctr"/>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2024</a:t>
            </a:r>
          </a:p>
        </p:txBody>
      </p:sp>
      <p:sp>
        <p:nvSpPr>
          <p:cNvPr id="24" name="Rectángulo 23">
            <a:extLst>
              <a:ext uri="{FF2B5EF4-FFF2-40B4-BE49-F238E27FC236}">
                <a16:creationId xmlns:a16="http://schemas.microsoft.com/office/drawing/2014/main" id="{91205B25-17AC-4905-9CF8-A6848DAC1248}"/>
              </a:ext>
            </a:extLst>
          </p:cNvPr>
          <p:cNvSpPr/>
          <p:nvPr/>
        </p:nvSpPr>
        <p:spPr>
          <a:xfrm>
            <a:off x="4449531" y="5770289"/>
            <a:ext cx="1553481" cy="375884"/>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25" name="CuadroTexto 24">
            <a:extLst>
              <a:ext uri="{FF2B5EF4-FFF2-40B4-BE49-F238E27FC236}">
                <a16:creationId xmlns:a16="http://schemas.microsoft.com/office/drawing/2014/main" id="{66F2ADD6-5FE4-0B02-D063-118C938BC5C1}"/>
              </a:ext>
            </a:extLst>
          </p:cNvPr>
          <p:cNvSpPr txBox="1"/>
          <p:nvPr/>
        </p:nvSpPr>
        <p:spPr>
          <a:xfrm>
            <a:off x="6523587" y="5435477"/>
            <a:ext cx="634188"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MAY</a:t>
            </a:r>
          </a:p>
        </p:txBody>
      </p:sp>
      <p:cxnSp>
        <p:nvCxnSpPr>
          <p:cNvPr id="26" name="Conector recto 25">
            <a:extLst>
              <a:ext uri="{FF2B5EF4-FFF2-40B4-BE49-F238E27FC236}">
                <a16:creationId xmlns:a16="http://schemas.microsoft.com/office/drawing/2014/main" id="{F8623423-F89B-B5E9-1920-154FBF76C4F8}"/>
              </a:ext>
            </a:extLst>
          </p:cNvPr>
          <p:cNvCxnSpPr>
            <a:cxnSpLocks/>
          </p:cNvCxnSpPr>
          <p:nvPr/>
        </p:nvCxnSpPr>
        <p:spPr>
          <a:xfrm>
            <a:off x="10866972" y="5242820"/>
            <a:ext cx="1877170" cy="8404"/>
          </a:xfrm>
          <a:prstGeom prst="line">
            <a:avLst/>
          </a:prstGeom>
          <a:ln w="28575">
            <a:solidFill>
              <a:srgbClr val="00AC97"/>
            </a:solidFill>
            <a:prstDash val="sysDot"/>
          </a:ln>
        </p:spPr>
        <p:style>
          <a:lnRef idx="1">
            <a:schemeClr val="accent1"/>
          </a:lnRef>
          <a:fillRef idx="0">
            <a:schemeClr val="accent1"/>
          </a:fillRef>
          <a:effectRef idx="0">
            <a:schemeClr val="accent1"/>
          </a:effectRef>
          <a:fontRef idx="minor">
            <a:schemeClr val="tx1"/>
          </a:fontRef>
        </p:style>
      </p:cxnSp>
      <p:sp>
        <p:nvSpPr>
          <p:cNvPr id="27" name="CuadroTexto 26">
            <a:extLst>
              <a:ext uri="{FF2B5EF4-FFF2-40B4-BE49-F238E27FC236}">
                <a16:creationId xmlns:a16="http://schemas.microsoft.com/office/drawing/2014/main" id="{DE495776-D6BB-7C81-CDD6-48458A48E913}"/>
              </a:ext>
            </a:extLst>
          </p:cNvPr>
          <p:cNvSpPr txBox="1"/>
          <p:nvPr/>
        </p:nvSpPr>
        <p:spPr>
          <a:xfrm>
            <a:off x="7077059" y="5448696"/>
            <a:ext cx="616979"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JUN</a:t>
            </a:r>
          </a:p>
        </p:txBody>
      </p:sp>
      <p:sp>
        <p:nvSpPr>
          <p:cNvPr id="28" name="CuadroTexto 27">
            <a:extLst>
              <a:ext uri="{FF2B5EF4-FFF2-40B4-BE49-F238E27FC236}">
                <a16:creationId xmlns:a16="http://schemas.microsoft.com/office/drawing/2014/main" id="{C5F51138-49A5-B1CD-3225-017BE41BA3DD}"/>
              </a:ext>
            </a:extLst>
          </p:cNvPr>
          <p:cNvSpPr txBox="1"/>
          <p:nvPr/>
        </p:nvSpPr>
        <p:spPr>
          <a:xfrm>
            <a:off x="8558446" y="5455125"/>
            <a:ext cx="742673"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SEP</a:t>
            </a:r>
          </a:p>
        </p:txBody>
      </p:sp>
      <p:sp>
        <p:nvSpPr>
          <p:cNvPr id="29" name="Rectángulo 28">
            <a:extLst>
              <a:ext uri="{FF2B5EF4-FFF2-40B4-BE49-F238E27FC236}">
                <a16:creationId xmlns:a16="http://schemas.microsoft.com/office/drawing/2014/main" id="{84516251-E574-6A64-D58D-3F836825DC50}"/>
              </a:ext>
            </a:extLst>
          </p:cNvPr>
          <p:cNvSpPr/>
          <p:nvPr/>
        </p:nvSpPr>
        <p:spPr>
          <a:xfrm>
            <a:off x="10832189" y="5798371"/>
            <a:ext cx="890851" cy="366156"/>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30" name="CuadroTexto 29">
            <a:extLst>
              <a:ext uri="{FF2B5EF4-FFF2-40B4-BE49-F238E27FC236}">
                <a16:creationId xmlns:a16="http://schemas.microsoft.com/office/drawing/2014/main" id="{8985410E-3BD4-BE2C-3A07-B08CB849D6BE}"/>
              </a:ext>
            </a:extLst>
          </p:cNvPr>
          <p:cNvSpPr txBox="1"/>
          <p:nvPr/>
        </p:nvSpPr>
        <p:spPr>
          <a:xfrm>
            <a:off x="10755005" y="5463829"/>
            <a:ext cx="606423"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JAN</a:t>
            </a:r>
          </a:p>
        </p:txBody>
      </p:sp>
      <p:sp>
        <p:nvSpPr>
          <p:cNvPr id="31" name="CuadroTexto 30">
            <a:extLst>
              <a:ext uri="{FF2B5EF4-FFF2-40B4-BE49-F238E27FC236}">
                <a16:creationId xmlns:a16="http://schemas.microsoft.com/office/drawing/2014/main" id="{92DB8A86-D7D6-3E3D-FA1C-45CD2DEB2077}"/>
              </a:ext>
            </a:extLst>
          </p:cNvPr>
          <p:cNvSpPr txBox="1"/>
          <p:nvPr/>
        </p:nvSpPr>
        <p:spPr>
          <a:xfrm>
            <a:off x="11549726" y="5095249"/>
            <a:ext cx="623708" cy="307777"/>
          </a:xfrm>
          <a:prstGeom prst="rect">
            <a:avLst/>
          </a:prstGeom>
          <a:solidFill>
            <a:srgbClr val="E9F4F0"/>
          </a:solidFill>
        </p:spPr>
        <p:txBody>
          <a:bodyPr wrap="square" rtlCol="0">
            <a:spAutoFit/>
          </a:bodyPr>
          <a:lstStyle/>
          <a:p>
            <a:pPr algn="ctr"/>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2025</a:t>
            </a:r>
          </a:p>
        </p:txBody>
      </p:sp>
      <p:sp>
        <p:nvSpPr>
          <p:cNvPr id="34" name="Rectángulo 33">
            <a:extLst>
              <a:ext uri="{FF2B5EF4-FFF2-40B4-BE49-F238E27FC236}">
                <a16:creationId xmlns:a16="http://schemas.microsoft.com/office/drawing/2014/main" id="{249DDE45-DAAE-6BC9-4B5F-0D198B62D5B3}"/>
              </a:ext>
            </a:extLst>
          </p:cNvPr>
          <p:cNvSpPr/>
          <p:nvPr/>
        </p:nvSpPr>
        <p:spPr>
          <a:xfrm>
            <a:off x="6523587" y="6448015"/>
            <a:ext cx="1405507" cy="261965"/>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35" name="Rectángulo 34">
            <a:extLst>
              <a:ext uri="{FF2B5EF4-FFF2-40B4-BE49-F238E27FC236}">
                <a16:creationId xmlns:a16="http://schemas.microsoft.com/office/drawing/2014/main" id="{154E33F3-43C2-9185-2971-11A09488820C}"/>
              </a:ext>
            </a:extLst>
          </p:cNvPr>
          <p:cNvSpPr/>
          <p:nvPr/>
        </p:nvSpPr>
        <p:spPr>
          <a:xfrm>
            <a:off x="8558446" y="6459060"/>
            <a:ext cx="957586" cy="256625"/>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dirty="0">
              <a:latin typeface="Open Sans" panose="020B0606030504020204" pitchFamily="34" charset="0"/>
              <a:ea typeface="Open Sans" panose="020B0606030504020204" pitchFamily="34" charset="0"/>
              <a:cs typeface="Open Sans" panose="020B0606030504020204" pitchFamily="34" charset="0"/>
            </a:endParaRPr>
          </a:p>
        </p:txBody>
      </p:sp>
      <p:sp>
        <p:nvSpPr>
          <p:cNvPr id="36" name="Rectángulo 35">
            <a:extLst>
              <a:ext uri="{FF2B5EF4-FFF2-40B4-BE49-F238E27FC236}">
                <a16:creationId xmlns:a16="http://schemas.microsoft.com/office/drawing/2014/main" id="{42A9E755-0B1B-2E55-AAF8-22495ADD2819}"/>
              </a:ext>
            </a:extLst>
          </p:cNvPr>
          <p:cNvSpPr/>
          <p:nvPr/>
        </p:nvSpPr>
        <p:spPr>
          <a:xfrm>
            <a:off x="9605557" y="6935901"/>
            <a:ext cx="1078008" cy="414329"/>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37" name="Rectángulo 36">
            <a:extLst>
              <a:ext uri="{FF2B5EF4-FFF2-40B4-BE49-F238E27FC236}">
                <a16:creationId xmlns:a16="http://schemas.microsoft.com/office/drawing/2014/main" id="{C6C65514-EE53-66CD-2B97-C213D29BC2A1}"/>
              </a:ext>
            </a:extLst>
          </p:cNvPr>
          <p:cNvSpPr/>
          <p:nvPr/>
        </p:nvSpPr>
        <p:spPr>
          <a:xfrm>
            <a:off x="6523190" y="6935902"/>
            <a:ext cx="715413" cy="405667"/>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38" name="CuadroTexto 37">
            <a:extLst>
              <a:ext uri="{FF2B5EF4-FFF2-40B4-BE49-F238E27FC236}">
                <a16:creationId xmlns:a16="http://schemas.microsoft.com/office/drawing/2014/main" id="{D3119B38-27FE-EF0B-9CB3-4210BF510A84}"/>
              </a:ext>
            </a:extLst>
          </p:cNvPr>
          <p:cNvSpPr txBox="1"/>
          <p:nvPr/>
        </p:nvSpPr>
        <p:spPr>
          <a:xfrm>
            <a:off x="4422364" y="5798371"/>
            <a:ext cx="1799551" cy="369332"/>
          </a:xfrm>
          <a:prstGeom prst="rect">
            <a:avLst/>
          </a:prstGeom>
          <a:noFill/>
        </p:spPr>
        <p:txBody>
          <a:bodyPr wrap="square" rtlCol="0">
            <a:spAutoFit/>
          </a:bodyPr>
          <a:lstStyle/>
          <a:p>
            <a:r>
              <a:rPr lang="en-US" sz="900" dirty="0">
                <a:solidFill>
                  <a:schemeClr val="bg1"/>
                </a:solidFill>
                <a:latin typeface="Open Sans" panose="020B0606030504020204" pitchFamily="34" charset="0"/>
                <a:ea typeface="Open Sans" panose="020B0606030504020204" pitchFamily="34" charset="0"/>
                <a:cs typeface="Open Sans" panose="020B0606030504020204" pitchFamily="34" charset="0"/>
              </a:rPr>
              <a:t>Creation of the AP (meetings, creation and approval)</a:t>
            </a:r>
            <a:endParaRPr lang="es-ES"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0" name="CuadroTexto 39">
            <a:extLst>
              <a:ext uri="{FF2B5EF4-FFF2-40B4-BE49-F238E27FC236}">
                <a16:creationId xmlns:a16="http://schemas.microsoft.com/office/drawing/2014/main" id="{ADFEC5F7-C552-3F29-EBF3-2CCCC3EC9593}"/>
              </a:ext>
            </a:extLst>
          </p:cNvPr>
          <p:cNvSpPr txBox="1"/>
          <p:nvPr/>
        </p:nvSpPr>
        <p:spPr>
          <a:xfrm>
            <a:off x="6840681" y="6463581"/>
            <a:ext cx="888700" cy="230832"/>
          </a:xfrm>
          <a:prstGeom prst="rect">
            <a:avLst/>
          </a:prstGeom>
          <a:noFill/>
        </p:spPr>
        <p:txBody>
          <a:bodyPr wrap="square" rtlCol="0">
            <a:spAutoFit/>
          </a:bodyPr>
          <a:lstStyle/>
          <a:p>
            <a:r>
              <a:rPr lang="es-ES" sz="900" b="1" dirty="0">
                <a:solidFill>
                  <a:schemeClr val="bg1"/>
                </a:solidFill>
                <a:latin typeface="Open Sans" panose="020B0606030504020204" pitchFamily="34" charset="0"/>
                <a:ea typeface="Open Sans" panose="020B0606030504020204" pitchFamily="34" charset="0"/>
                <a:cs typeface="Open Sans" panose="020B0606030504020204" pitchFamily="34" charset="0"/>
              </a:rPr>
              <a:t>ZONE1 Y 2  </a:t>
            </a:r>
          </a:p>
        </p:txBody>
      </p:sp>
      <p:sp>
        <p:nvSpPr>
          <p:cNvPr id="41" name="CuadroTexto 40">
            <a:extLst>
              <a:ext uri="{FF2B5EF4-FFF2-40B4-BE49-F238E27FC236}">
                <a16:creationId xmlns:a16="http://schemas.microsoft.com/office/drawing/2014/main" id="{4583F273-270F-D748-ECC5-CC8C5C021620}"/>
              </a:ext>
            </a:extLst>
          </p:cNvPr>
          <p:cNvSpPr txBox="1"/>
          <p:nvPr/>
        </p:nvSpPr>
        <p:spPr>
          <a:xfrm>
            <a:off x="6421770" y="6970195"/>
            <a:ext cx="952657" cy="310854"/>
          </a:xfrm>
          <a:prstGeom prst="rect">
            <a:avLst/>
          </a:prstGeom>
          <a:noFill/>
        </p:spPr>
        <p:txBody>
          <a:bodyPr wrap="square" rtlCol="0">
            <a:spAutoFit/>
          </a:bodyPr>
          <a:lstStyle/>
          <a:p>
            <a:pPr algn="ctr"/>
            <a:r>
              <a:rPr lang="es-ES" sz="710" b="1" dirty="0">
                <a:solidFill>
                  <a:schemeClr val="bg1"/>
                </a:solidFill>
                <a:latin typeface="Open Sans" panose="020B0606030504020204" pitchFamily="34" charset="0"/>
                <a:ea typeface="Open Sans" panose="020B0606030504020204" pitchFamily="34" charset="0"/>
                <a:cs typeface="Open Sans" panose="020B0606030504020204" pitchFamily="34" charset="0"/>
              </a:rPr>
              <a:t>LUMINAIRE SELECTION </a:t>
            </a:r>
            <a:endParaRPr lang="es-ES" sz="71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3" name="CuadroTexto 42">
            <a:extLst>
              <a:ext uri="{FF2B5EF4-FFF2-40B4-BE49-F238E27FC236}">
                <a16:creationId xmlns:a16="http://schemas.microsoft.com/office/drawing/2014/main" id="{E9174586-4A69-9C97-7E44-443C588CF222}"/>
              </a:ext>
            </a:extLst>
          </p:cNvPr>
          <p:cNvSpPr txBox="1"/>
          <p:nvPr/>
        </p:nvSpPr>
        <p:spPr>
          <a:xfrm>
            <a:off x="10790299" y="5870649"/>
            <a:ext cx="1944509" cy="230832"/>
          </a:xfrm>
          <a:prstGeom prst="rect">
            <a:avLst/>
          </a:prstGeom>
          <a:noFill/>
        </p:spPr>
        <p:txBody>
          <a:bodyPr wrap="square" rtlCol="0">
            <a:spAutoFit/>
          </a:bodyPr>
          <a:lstStyle/>
          <a:p>
            <a:r>
              <a:rPr lang="es-ES" sz="900" dirty="0" err="1">
                <a:solidFill>
                  <a:schemeClr val="bg1"/>
                </a:solidFill>
                <a:latin typeface="Open Sans" panose="020B0606030504020204" pitchFamily="34" charset="0"/>
                <a:ea typeface="Open Sans" panose="020B0606030504020204" pitchFamily="34" charset="0"/>
                <a:cs typeface="Open Sans" panose="020B0606030504020204" pitchFamily="34" charset="0"/>
              </a:rPr>
              <a:t>Review</a:t>
            </a:r>
            <a:r>
              <a:rPr lang="es-ES" sz="900" dirty="0">
                <a:solidFill>
                  <a:schemeClr val="bg1"/>
                </a:solidFill>
                <a:latin typeface="Open Sans" panose="020B0606030504020204" pitchFamily="34" charset="0"/>
                <a:ea typeface="Open Sans" panose="020B0606030504020204" pitchFamily="34" charset="0"/>
                <a:cs typeface="Open Sans" panose="020B0606030504020204" pitchFamily="34" charset="0"/>
              </a:rPr>
              <a:t> </a:t>
            </a:r>
            <a:r>
              <a:rPr lang="es-ES" sz="900" dirty="0" err="1">
                <a:solidFill>
                  <a:schemeClr val="bg1"/>
                </a:solidFill>
                <a:latin typeface="Open Sans" panose="020B0606030504020204" pitchFamily="34" charset="0"/>
                <a:ea typeface="Open Sans" panose="020B0606030504020204" pitchFamily="34" charset="0"/>
                <a:cs typeface="Open Sans" panose="020B0606030504020204" pitchFamily="34" charset="0"/>
              </a:rPr>
              <a:t>of</a:t>
            </a:r>
            <a:r>
              <a:rPr lang="es-ES" sz="900" dirty="0">
                <a:solidFill>
                  <a:schemeClr val="bg1"/>
                </a:solidFill>
                <a:latin typeface="Open Sans" panose="020B0606030504020204" pitchFamily="34" charset="0"/>
                <a:ea typeface="Open Sans" panose="020B0606030504020204" pitchFamily="34" charset="0"/>
                <a:cs typeface="Open Sans" panose="020B0606030504020204" pitchFamily="34" charset="0"/>
              </a:rPr>
              <a:t> </a:t>
            </a:r>
            <a:r>
              <a:rPr lang="es-ES" sz="900" dirty="0" err="1">
                <a:solidFill>
                  <a:schemeClr val="bg1"/>
                </a:solidFill>
                <a:latin typeface="Open Sans" panose="020B0606030504020204" pitchFamily="34" charset="0"/>
                <a:ea typeface="Open Sans" panose="020B0606030504020204" pitchFamily="34" charset="0"/>
                <a:cs typeface="Open Sans" panose="020B0606030504020204" pitchFamily="34" charset="0"/>
              </a:rPr>
              <a:t>the</a:t>
            </a:r>
            <a:r>
              <a:rPr lang="es-ES" sz="900" dirty="0">
                <a:solidFill>
                  <a:schemeClr val="bg1"/>
                </a:solidFill>
                <a:latin typeface="Open Sans" panose="020B0606030504020204" pitchFamily="34" charset="0"/>
                <a:ea typeface="Open Sans" panose="020B0606030504020204" pitchFamily="34" charset="0"/>
                <a:cs typeface="Open Sans" panose="020B0606030504020204" pitchFamily="34" charset="0"/>
              </a:rPr>
              <a:t> AP</a:t>
            </a:r>
          </a:p>
        </p:txBody>
      </p:sp>
      <p:sp>
        <p:nvSpPr>
          <p:cNvPr id="53" name="Rectángulo 52">
            <a:extLst>
              <a:ext uri="{FF2B5EF4-FFF2-40B4-BE49-F238E27FC236}">
                <a16:creationId xmlns:a16="http://schemas.microsoft.com/office/drawing/2014/main" id="{B9D0D804-0624-BFA1-FF31-B0C6E1CC8FF1}"/>
              </a:ext>
            </a:extLst>
          </p:cNvPr>
          <p:cNvSpPr/>
          <p:nvPr/>
        </p:nvSpPr>
        <p:spPr>
          <a:xfrm>
            <a:off x="11800839" y="8333891"/>
            <a:ext cx="45719" cy="20709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54" name="Rectángulo 53">
            <a:extLst>
              <a:ext uri="{FF2B5EF4-FFF2-40B4-BE49-F238E27FC236}">
                <a16:creationId xmlns:a16="http://schemas.microsoft.com/office/drawing/2014/main" id="{F1D37C28-FC02-03E4-4059-85E29EB1A556}"/>
              </a:ext>
            </a:extLst>
          </p:cNvPr>
          <p:cNvSpPr/>
          <p:nvPr/>
        </p:nvSpPr>
        <p:spPr>
          <a:xfrm>
            <a:off x="11891643" y="8333888"/>
            <a:ext cx="45719" cy="20709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55" name="Rectángulo 54">
            <a:extLst>
              <a:ext uri="{FF2B5EF4-FFF2-40B4-BE49-F238E27FC236}">
                <a16:creationId xmlns:a16="http://schemas.microsoft.com/office/drawing/2014/main" id="{4F881AE9-F4E7-55B3-5BC6-484D2C7FB354}"/>
              </a:ext>
            </a:extLst>
          </p:cNvPr>
          <p:cNvSpPr/>
          <p:nvPr/>
        </p:nvSpPr>
        <p:spPr>
          <a:xfrm>
            <a:off x="11983383" y="8333888"/>
            <a:ext cx="45719" cy="20709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56" name="Rectángulo 55">
            <a:extLst>
              <a:ext uri="{FF2B5EF4-FFF2-40B4-BE49-F238E27FC236}">
                <a16:creationId xmlns:a16="http://schemas.microsoft.com/office/drawing/2014/main" id="{E035395C-45D8-1A11-10D9-0CAA26FE4186}"/>
              </a:ext>
            </a:extLst>
          </p:cNvPr>
          <p:cNvSpPr/>
          <p:nvPr/>
        </p:nvSpPr>
        <p:spPr>
          <a:xfrm>
            <a:off x="12075121" y="8333888"/>
            <a:ext cx="45719" cy="20709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57" name="Rectángulo 56">
            <a:extLst>
              <a:ext uri="{FF2B5EF4-FFF2-40B4-BE49-F238E27FC236}">
                <a16:creationId xmlns:a16="http://schemas.microsoft.com/office/drawing/2014/main" id="{1426713A-96ED-C28B-ED62-8771CD229FC7}"/>
              </a:ext>
            </a:extLst>
          </p:cNvPr>
          <p:cNvSpPr/>
          <p:nvPr/>
        </p:nvSpPr>
        <p:spPr>
          <a:xfrm>
            <a:off x="12166860" y="8333888"/>
            <a:ext cx="45719" cy="20709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58" name="Rectángulo 57">
            <a:extLst>
              <a:ext uri="{FF2B5EF4-FFF2-40B4-BE49-F238E27FC236}">
                <a16:creationId xmlns:a16="http://schemas.microsoft.com/office/drawing/2014/main" id="{3527EC37-0700-C05D-7209-C4D5FB855570}"/>
              </a:ext>
            </a:extLst>
          </p:cNvPr>
          <p:cNvSpPr/>
          <p:nvPr/>
        </p:nvSpPr>
        <p:spPr>
          <a:xfrm>
            <a:off x="12257663" y="8333887"/>
            <a:ext cx="45719" cy="20709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59" name="Rectángulo 58">
            <a:extLst>
              <a:ext uri="{FF2B5EF4-FFF2-40B4-BE49-F238E27FC236}">
                <a16:creationId xmlns:a16="http://schemas.microsoft.com/office/drawing/2014/main" id="{33472FBD-0454-6057-B2F5-F343A83B57B9}"/>
              </a:ext>
            </a:extLst>
          </p:cNvPr>
          <p:cNvSpPr/>
          <p:nvPr/>
        </p:nvSpPr>
        <p:spPr>
          <a:xfrm>
            <a:off x="12349403" y="8333887"/>
            <a:ext cx="45719" cy="20709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60" name="Rectángulo 59">
            <a:extLst>
              <a:ext uri="{FF2B5EF4-FFF2-40B4-BE49-F238E27FC236}">
                <a16:creationId xmlns:a16="http://schemas.microsoft.com/office/drawing/2014/main" id="{D24EE045-ED23-0B32-EF7F-E3F9E6A3AB70}"/>
              </a:ext>
            </a:extLst>
          </p:cNvPr>
          <p:cNvSpPr/>
          <p:nvPr/>
        </p:nvSpPr>
        <p:spPr>
          <a:xfrm>
            <a:off x="12441141" y="8333887"/>
            <a:ext cx="45719" cy="20709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73" name="CuadroTexto 72">
            <a:extLst>
              <a:ext uri="{FF2B5EF4-FFF2-40B4-BE49-F238E27FC236}">
                <a16:creationId xmlns:a16="http://schemas.microsoft.com/office/drawing/2014/main" id="{DA1368DE-D4B8-FDA4-659F-309BC6FED995}"/>
              </a:ext>
            </a:extLst>
          </p:cNvPr>
          <p:cNvSpPr txBox="1"/>
          <p:nvPr/>
        </p:nvSpPr>
        <p:spPr>
          <a:xfrm>
            <a:off x="6003012" y="5432021"/>
            <a:ext cx="659129"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APR</a:t>
            </a:r>
          </a:p>
        </p:txBody>
      </p:sp>
      <p:sp>
        <p:nvSpPr>
          <p:cNvPr id="74" name="CuadroTexto 73">
            <a:extLst>
              <a:ext uri="{FF2B5EF4-FFF2-40B4-BE49-F238E27FC236}">
                <a16:creationId xmlns:a16="http://schemas.microsoft.com/office/drawing/2014/main" id="{86C3B9FA-E6D4-68C9-A67E-0621492F6ED1}"/>
              </a:ext>
            </a:extLst>
          </p:cNvPr>
          <p:cNvSpPr txBox="1"/>
          <p:nvPr/>
        </p:nvSpPr>
        <p:spPr>
          <a:xfrm>
            <a:off x="7585915" y="5441108"/>
            <a:ext cx="616979"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JUL</a:t>
            </a:r>
          </a:p>
        </p:txBody>
      </p:sp>
      <p:sp>
        <p:nvSpPr>
          <p:cNvPr id="75" name="CuadroTexto 74">
            <a:extLst>
              <a:ext uri="{FF2B5EF4-FFF2-40B4-BE49-F238E27FC236}">
                <a16:creationId xmlns:a16="http://schemas.microsoft.com/office/drawing/2014/main" id="{4A9D8BE0-4B93-78E6-D5CB-631DFEB65ADD}"/>
              </a:ext>
            </a:extLst>
          </p:cNvPr>
          <p:cNvSpPr txBox="1"/>
          <p:nvPr/>
        </p:nvSpPr>
        <p:spPr>
          <a:xfrm>
            <a:off x="8021404" y="5437868"/>
            <a:ext cx="665442"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AUG</a:t>
            </a:r>
          </a:p>
        </p:txBody>
      </p:sp>
      <p:sp>
        <p:nvSpPr>
          <p:cNvPr id="76" name="CuadroTexto 75">
            <a:extLst>
              <a:ext uri="{FF2B5EF4-FFF2-40B4-BE49-F238E27FC236}">
                <a16:creationId xmlns:a16="http://schemas.microsoft.com/office/drawing/2014/main" id="{1C069473-61DE-034A-0C2E-1E8A30DEF2D1}"/>
              </a:ext>
            </a:extLst>
          </p:cNvPr>
          <p:cNvSpPr txBox="1"/>
          <p:nvPr/>
        </p:nvSpPr>
        <p:spPr>
          <a:xfrm>
            <a:off x="9034201" y="5461166"/>
            <a:ext cx="742673"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OCT</a:t>
            </a:r>
          </a:p>
        </p:txBody>
      </p:sp>
      <p:sp>
        <p:nvSpPr>
          <p:cNvPr id="77" name="CuadroTexto 76">
            <a:extLst>
              <a:ext uri="{FF2B5EF4-FFF2-40B4-BE49-F238E27FC236}">
                <a16:creationId xmlns:a16="http://schemas.microsoft.com/office/drawing/2014/main" id="{27C88C1E-907A-8697-5BDF-6D0873EF3F30}"/>
              </a:ext>
            </a:extLst>
          </p:cNvPr>
          <p:cNvSpPr txBox="1"/>
          <p:nvPr/>
        </p:nvSpPr>
        <p:spPr>
          <a:xfrm>
            <a:off x="9551504" y="5461765"/>
            <a:ext cx="742673"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NOV</a:t>
            </a:r>
          </a:p>
        </p:txBody>
      </p:sp>
      <p:sp>
        <p:nvSpPr>
          <p:cNvPr id="78" name="CuadroTexto 77">
            <a:extLst>
              <a:ext uri="{FF2B5EF4-FFF2-40B4-BE49-F238E27FC236}">
                <a16:creationId xmlns:a16="http://schemas.microsoft.com/office/drawing/2014/main" id="{7E67E671-A86A-F7D8-98D7-E06E1BDD3498}"/>
              </a:ext>
            </a:extLst>
          </p:cNvPr>
          <p:cNvSpPr txBox="1"/>
          <p:nvPr/>
        </p:nvSpPr>
        <p:spPr>
          <a:xfrm>
            <a:off x="10115218" y="5461957"/>
            <a:ext cx="742673"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DEC</a:t>
            </a:r>
          </a:p>
        </p:txBody>
      </p:sp>
      <p:sp>
        <p:nvSpPr>
          <p:cNvPr id="79" name="CuadroTexto 78">
            <a:extLst>
              <a:ext uri="{FF2B5EF4-FFF2-40B4-BE49-F238E27FC236}">
                <a16:creationId xmlns:a16="http://schemas.microsoft.com/office/drawing/2014/main" id="{4A2A345D-D39C-5E52-59DE-4A550784DDF4}"/>
              </a:ext>
            </a:extLst>
          </p:cNvPr>
          <p:cNvSpPr txBox="1"/>
          <p:nvPr/>
        </p:nvSpPr>
        <p:spPr>
          <a:xfrm>
            <a:off x="11267954" y="5459480"/>
            <a:ext cx="782060"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FEB</a:t>
            </a:r>
          </a:p>
        </p:txBody>
      </p:sp>
      <p:sp>
        <p:nvSpPr>
          <p:cNvPr id="80" name="CuadroTexto 79">
            <a:extLst>
              <a:ext uri="{FF2B5EF4-FFF2-40B4-BE49-F238E27FC236}">
                <a16:creationId xmlns:a16="http://schemas.microsoft.com/office/drawing/2014/main" id="{87B4854C-E963-0D66-1869-9522C98A8807}"/>
              </a:ext>
            </a:extLst>
          </p:cNvPr>
          <p:cNvSpPr txBox="1"/>
          <p:nvPr/>
        </p:nvSpPr>
        <p:spPr>
          <a:xfrm>
            <a:off x="11742340" y="5454091"/>
            <a:ext cx="782060"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MAR</a:t>
            </a:r>
          </a:p>
        </p:txBody>
      </p:sp>
      <p:sp>
        <p:nvSpPr>
          <p:cNvPr id="81" name="CuadroTexto 80">
            <a:extLst>
              <a:ext uri="{FF2B5EF4-FFF2-40B4-BE49-F238E27FC236}">
                <a16:creationId xmlns:a16="http://schemas.microsoft.com/office/drawing/2014/main" id="{8915B9B0-265B-FE74-8E07-A255E7692412}"/>
              </a:ext>
            </a:extLst>
          </p:cNvPr>
          <p:cNvSpPr txBox="1"/>
          <p:nvPr/>
        </p:nvSpPr>
        <p:spPr>
          <a:xfrm>
            <a:off x="12289018" y="5448696"/>
            <a:ext cx="782060"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APR</a:t>
            </a:r>
          </a:p>
        </p:txBody>
      </p:sp>
      <p:sp>
        <p:nvSpPr>
          <p:cNvPr id="85" name="Rectángulo 84">
            <a:extLst>
              <a:ext uri="{FF2B5EF4-FFF2-40B4-BE49-F238E27FC236}">
                <a16:creationId xmlns:a16="http://schemas.microsoft.com/office/drawing/2014/main" id="{F2F8FFFD-75BB-1FC3-1944-59394F8FC35A}"/>
              </a:ext>
            </a:extLst>
          </p:cNvPr>
          <p:cNvSpPr/>
          <p:nvPr/>
        </p:nvSpPr>
        <p:spPr>
          <a:xfrm>
            <a:off x="11754820" y="7493637"/>
            <a:ext cx="45785" cy="40880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86" name="Rectángulo 85">
            <a:extLst>
              <a:ext uri="{FF2B5EF4-FFF2-40B4-BE49-F238E27FC236}">
                <a16:creationId xmlns:a16="http://schemas.microsoft.com/office/drawing/2014/main" id="{88CF3994-E83B-F2AC-8C10-60D7395C9E05}"/>
              </a:ext>
            </a:extLst>
          </p:cNvPr>
          <p:cNvSpPr/>
          <p:nvPr/>
        </p:nvSpPr>
        <p:spPr>
          <a:xfrm>
            <a:off x="11845623" y="7493634"/>
            <a:ext cx="45785" cy="40880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87" name="Rectángulo 86">
            <a:extLst>
              <a:ext uri="{FF2B5EF4-FFF2-40B4-BE49-F238E27FC236}">
                <a16:creationId xmlns:a16="http://schemas.microsoft.com/office/drawing/2014/main" id="{61AFB56F-08CC-ACFD-EFD6-583552663A66}"/>
              </a:ext>
            </a:extLst>
          </p:cNvPr>
          <p:cNvSpPr/>
          <p:nvPr/>
        </p:nvSpPr>
        <p:spPr>
          <a:xfrm>
            <a:off x="11937363" y="7493634"/>
            <a:ext cx="45785" cy="40880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88" name="Rectángulo 87">
            <a:extLst>
              <a:ext uri="{FF2B5EF4-FFF2-40B4-BE49-F238E27FC236}">
                <a16:creationId xmlns:a16="http://schemas.microsoft.com/office/drawing/2014/main" id="{934CD557-2BC7-89D6-696E-E12B47ADE131}"/>
              </a:ext>
            </a:extLst>
          </p:cNvPr>
          <p:cNvSpPr/>
          <p:nvPr/>
        </p:nvSpPr>
        <p:spPr>
          <a:xfrm>
            <a:off x="12029102" y="7493634"/>
            <a:ext cx="45785" cy="40880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89" name="Rectángulo 88">
            <a:extLst>
              <a:ext uri="{FF2B5EF4-FFF2-40B4-BE49-F238E27FC236}">
                <a16:creationId xmlns:a16="http://schemas.microsoft.com/office/drawing/2014/main" id="{314E93B0-3E8B-8E60-798E-95EAE843288A}"/>
              </a:ext>
            </a:extLst>
          </p:cNvPr>
          <p:cNvSpPr/>
          <p:nvPr/>
        </p:nvSpPr>
        <p:spPr>
          <a:xfrm>
            <a:off x="12120840" y="7493634"/>
            <a:ext cx="45785" cy="40880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90" name="Rectángulo 89">
            <a:extLst>
              <a:ext uri="{FF2B5EF4-FFF2-40B4-BE49-F238E27FC236}">
                <a16:creationId xmlns:a16="http://schemas.microsoft.com/office/drawing/2014/main" id="{B2D939CD-E639-5BAE-42C4-6BB18A000456}"/>
              </a:ext>
            </a:extLst>
          </p:cNvPr>
          <p:cNvSpPr/>
          <p:nvPr/>
        </p:nvSpPr>
        <p:spPr>
          <a:xfrm>
            <a:off x="12211643" y="7493634"/>
            <a:ext cx="45785" cy="40880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91" name="Rectángulo 90">
            <a:extLst>
              <a:ext uri="{FF2B5EF4-FFF2-40B4-BE49-F238E27FC236}">
                <a16:creationId xmlns:a16="http://schemas.microsoft.com/office/drawing/2014/main" id="{61913225-7420-2522-760D-7EF98B67A820}"/>
              </a:ext>
            </a:extLst>
          </p:cNvPr>
          <p:cNvSpPr/>
          <p:nvPr/>
        </p:nvSpPr>
        <p:spPr>
          <a:xfrm>
            <a:off x="12303383" y="7493634"/>
            <a:ext cx="45785" cy="40880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92" name="Rectángulo 91">
            <a:extLst>
              <a:ext uri="{FF2B5EF4-FFF2-40B4-BE49-F238E27FC236}">
                <a16:creationId xmlns:a16="http://schemas.microsoft.com/office/drawing/2014/main" id="{A7BCE20C-644E-C7A6-3006-207E9F2860B9}"/>
              </a:ext>
            </a:extLst>
          </p:cNvPr>
          <p:cNvSpPr/>
          <p:nvPr/>
        </p:nvSpPr>
        <p:spPr>
          <a:xfrm>
            <a:off x="12395122" y="7493634"/>
            <a:ext cx="45785" cy="40880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93" name="Rectángulo 92">
            <a:extLst>
              <a:ext uri="{FF2B5EF4-FFF2-40B4-BE49-F238E27FC236}">
                <a16:creationId xmlns:a16="http://schemas.microsoft.com/office/drawing/2014/main" id="{1E22BD4D-040C-66FD-AD30-46F3E87C8078}"/>
              </a:ext>
            </a:extLst>
          </p:cNvPr>
          <p:cNvSpPr/>
          <p:nvPr/>
        </p:nvSpPr>
        <p:spPr>
          <a:xfrm>
            <a:off x="12486860" y="7491702"/>
            <a:ext cx="45785" cy="408801"/>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96" name="CuadroTexto 95">
            <a:extLst>
              <a:ext uri="{FF2B5EF4-FFF2-40B4-BE49-F238E27FC236}">
                <a16:creationId xmlns:a16="http://schemas.microsoft.com/office/drawing/2014/main" id="{FEDCE35D-0E7D-889E-4E93-9BBFC6BF4A1D}"/>
              </a:ext>
            </a:extLst>
          </p:cNvPr>
          <p:cNvSpPr txBox="1"/>
          <p:nvPr/>
        </p:nvSpPr>
        <p:spPr>
          <a:xfrm>
            <a:off x="8676124" y="6471956"/>
            <a:ext cx="746903" cy="230832"/>
          </a:xfrm>
          <a:prstGeom prst="rect">
            <a:avLst/>
          </a:prstGeom>
          <a:noFill/>
        </p:spPr>
        <p:txBody>
          <a:bodyPr wrap="square" rtlCol="0">
            <a:spAutoFit/>
          </a:bodyPr>
          <a:lstStyle/>
          <a:p>
            <a:pPr algn="ctr"/>
            <a:r>
              <a:rPr lang="es-ES" sz="900" b="1" dirty="0">
                <a:solidFill>
                  <a:schemeClr val="bg1"/>
                </a:solidFill>
                <a:latin typeface="Open Sans" panose="020B0606030504020204" pitchFamily="34" charset="0"/>
                <a:ea typeface="Open Sans" panose="020B0606030504020204" pitchFamily="34" charset="0"/>
                <a:cs typeface="Open Sans" panose="020B0606030504020204" pitchFamily="34" charset="0"/>
              </a:rPr>
              <a:t>ZONE 3 </a:t>
            </a:r>
          </a:p>
        </p:txBody>
      </p:sp>
      <p:sp>
        <p:nvSpPr>
          <p:cNvPr id="99" name="CuadroTexto 98">
            <a:extLst>
              <a:ext uri="{FF2B5EF4-FFF2-40B4-BE49-F238E27FC236}">
                <a16:creationId xmlns:a16="http://schemas.microsoft.com/office/drawing/2014/main" id="{86B26975-4FD1-95A9-15AD-DFBA83E6A107}"/>
              </a:ext>
            </a:extLst>
          </p:cNvPr>
          <p:cNvSpPr txBox="1"/>
          <p:nvPr/>
        </p:nvSpPr>
        <p:spPr>
          <a:xfrm>
            <a:off x="1297737" y="6842769"/>
            <a:ext cx="2987721" cy="584006"/>
          </a:xfrm>
          <a:prstGeom prst="rect">
            <a:avLst/>
          </a:prstGeom>
          <a:noFill/>
          <a:ln>
            <a:solidFill>
              <a:srgbClr val="00AC97"/>
            </a:solidFill>
          </a:ln>
        </p:spPr>
        <p:txBody>
          <a:bodyPr wrap="square" rtlCol="0">
            <a:spAutoFit/>
          </a:bodyPr>
          <a:lstStyle/>
          <a:p>
            <a:r>
              <a:rPr lang="es-ES" sz="1065" b="1" dirty="0">
                <a:solidFill>
                  <a:srgbClr val="00AC97"/>
                </a:solidFill>
                <a:latin typeface="Open Sans" panose="020B0606030504020204" pitchFamily="34" charset="0"/>
                <a:ea typeface="Open Sans" panose="020B0606030504020204" pitchFamily="34" charset="0"/>
                <a:cs typeface="Open Sans" panose="020B0606030504020204" pitchFamily="34" charset="0"/>
              </a:rPr>
              <a:t>A2 - </a:t>
            </a:r>
            <a:r>
              <a:rPr lang="en-US" sz="1065" b="1" dirty="0">
                <a:solidFill>
                  <a:srgbClr val="00AC97"/>
                </a:solidFill>
                <a:latin typeface="Open Sans" panose="020B0606030504020204" pitchFamily="34" charset="0"/>
                <a:ea typeface="Open Sans" panose="020B0606030504020204" pitchFamily="34" charset="0"/>
                <a:cs typeface="Open Sans" panose="020B0606030504020204" pitchFamily="34" charset="0"/>
              </a:rPr>
              <a:t>Replacement of existing luminaires with new ones equipped with LED lamps and remote management</a:t>
            </a:r>
            <a:endParaRPr lang="es-ES" sz="1065" b="1" dirty="0">
              <a:solidFill>
                <a:srgbClr val="00AC9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0" name="Rectángulo 99">
            <a:extLst>
              <a:ext uri="{FF2B5EF4-FFF2-40B4-BE49-F238E27FC236}">
                <a16:creationId xmlns:a16="http://schemas.microsoft.com/office/drawing/2014/main" id="{31BEC920-56CE-3273-B58A-CB1ACBD900EC}"/>
              </a:ext>
            </a:extLst>
          </p:cNvPr>
          <p:cNvSpPr/>
          <p:nvPr/>
        </p:nvSpPr>
        <p:spPr>
          <a:xfrm>
            <a:off x="7295862" y="6932395"/>
            <a:ext cx="2255642" cy="414329"/>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dirty="0">
              <a:latin typeface="Open Sans" panose="020B0606030504020204" pitchFamily="34" charset="0"/>
              <a:ea typeface="Open Sans" panose="020B0606030504020204" pitchFamily="34" charset="0"/>
              <a:cs typeface="Open Sans" panose="020B0606030504020204" pitchFamily="34" charset="0"/>
            </a:endParaRPr>
          </a:p>
        </p:txBody>
      </p:sp>
      <p:sp>
        <p:nvSpPr>
          <p:cNvPr id="101" name="CuadroTexto 100">
            <a:extLst>
              <a:ext uri="{FF2B5EF4-FFF2-40B4-BE49-F238E27FC236}">
                <a16:creationId xmlns:a16="http://schemas.microsoft.com/office/drawing/2014/main" id="{D6E537A6-F256-FDF3-9BF0-BC51F4BA3278}"/>
              </a:ext>
            </a:extLst>
          </p:cNvPr>
          <p:cNvSpPr txBox="1"/>
          <p:nvPr/>
        </p:nvSpPr>
        <p:spPr>
          <a:xfrm>
            <a:off x="7837200" y="7028474"/>
            <a:ext cx="1110879" cy="230832"/>
          </a:xfrm>
          <a:prstGeom prst="rect">
            <a:avLst/>
          </a:prstGeom>
          <a:noFill/>
        </p:spPr>
        <p:txBody>
          <a:bodyPr wrap="square" rtlCol="0">
            <a:spAutoFit/>
          </a:bodyPr>
          <a:lstStyle/>
          <a:p>
            <a:pPr algn="ctr"/>
            <a:r>
              <a:rPr lang="es-ES" sz="900" b="1" dirty="0">
                <a:solidFill>
                  <a:schemeClr val="bg1"/>
                </a:solidFill>
                <a:latin typeface="Open Sans" panose="020B0606030504020204" pitchFamily="34" charset="0"/>
                <a:ea typeface="Open Sans" panose="020B0606030504020204" pitchFamily="34" charset="0"/>
                <a:cs typeface="Open Sans" panose="020B0606030504020204" pitchFamily="34" charset="0"/>
              </a:rPr>
              <a:t>REPLACEMENT </a:t>
            </a:r>
          </a:p>
        </p:txBody>
      </p:sp>
      <p:sp>
        <p:nvSpPr>
          <p:cNvPr id="104" name="CuadroTexto 103">
            <a:extLst>
              <a:ext uri="{FF2B5EF4-FFF2-40B4-BE49-F238E27FC236}">
                <a16:creationId xmlns:a16="http://schemas.microsoft.com/office/drawing/2014/main" id="{FEC9E457-A7A8-740C-69FB-0C1A9F543135}"/>
              </a:ext>
            </a:extLst>
          </p:cNvPr>
          <p:cNvSpPr txBox="1"/>
          <p:nvPr/>
        </p:nvSpPr>
        <p:spPr>
          <a:xfrm>
            <a:off x="9605557" y="6953997"/>
            <a:ext cx="1056959" cy="420115"/>
          </a:xfrm>
          <a:prstGeom prst="rect">
            <a:avLst/>
          </a:prstGeom>
          <a:noFill/>
        </p:spPr>
        <p:txBody>
          <a:bodyPr wrap="square" rtlCol="0">
            <a:spAutoFit/>
          </a:bodyPr>
          <a:lstStyle/>
          <a:p>
            <a:pPr algn="ctr"/>
            <a:r>
              <a:rPr lang="es-ES" sz="710" b="1" dirty="0">
                <a:solidFill>
                  <a:schemeClr val="bg1"/>
                </a:solidFill>
                <a:latin typeface="Open Sans" panose="020B0606030504020204" pitchFamily="34" charset="0"/>
                <a:ea typeface="Open Sans" panose="020B0606030504020204" pitchFamily="34" charset="0"/>
                <a:cs typeface="Open Sans" panose="020B0606030504020204" pitchFamily="34" charset="0"/>
              </a:rPr>
              <a:t>REMOTE MANAGEMENT IMPLEMENTATION</a:t>
            </a:r>
          </a:p>
        </p:txBody>
      </p:sp>
      <p:sp>
        <p:nvSpPr>
          <p:cNvPr id="105" name="CuadroTexto 104">
            <a:extLst>
              <a:ext uri="{FF2B5EF4-FFF2-40B4-BE49-F238E27FC236}">
                <a16:creationId xmlns:a16="http://schemas.microsoft.com/office/drawing/2014/main" id="{7A37F033-A207-7CAC-AFAE-7CFCC3E22D4F}"/>
              </a:ext>
            </a:extLst>
          </p:cNvPr>
          <p:cNvSpPr txBox="1"/>
          <p:nvPr/>
        </p:nvSpPr>
        <p:spPr>
          <a:xfrm>
            <a:off x="1305413" y="7456309"/>
            <a:ext cx="2987721" cy="584006"/>
          </a:xfrm>
          <a:prstGeom prst="rect">
            <a:avLst/>
          </a:prstGeom>
          <a:noFill/>
          <a:ln>
            <a:solidFill>
              <a:srgbClr val="00AC97"/>
            </a:solidFill>
          </a:ln>
        </p:spPr>
        <p:txBody>
          <a:bodyPr wrap="square" rtlCol="0">
            <a:spAutoFit/>
          </a:bodyPr>
          <a:lstStyle/>
          <a:p>
            <a:r>
              <a:rPr lang="es-ES" sz="1065" b="1" dirty="0">
                <a:solidFill>
                  <a:srgbClr val="00AC97"/>
                </a:solidFill>
                <a:latin typeface="Open Sans" panose="020B0606030504020204" pitchFamily="34" charset="0"/>
                <a:ea typeface="Open Sans" panose="020B0606030504020204" pitchFamily="34" charset="0"/>
                <a:cs typeface="Open Sans" panose="020B0606030504020204" pitchFamily="34" charset="0"/>
              </a:rPr>
              <a:t>A3 - </a:t>
            </a:r>
            <a:r>
              <a:rPr lang="en-US" sz="1065" b="1" dirty="0">
                <a:solidFill>
                  <a:srgbClr val="00AC97"/>
                </a:solidFill>
                <a:latin typeface="Open Sans" panose="020B0606030504020204" pitchFamily="34" charset="0"/>
                <a:ea typeface="Open Sans" panose="020B0606030504020204" pitchFamily="34" charset="0"/>
                <a:cs typeface="Open Sans" panose="020B0606030504020204" pitchFamily="34" charset="0"/>
              </a:rPr>
              <a:t>Installation of renewable energies (photovoltaic and thermal) for electricity generation and DHW.</a:t>
            </a:r>
            <a:endParaRPr lang="es-ES" sz="1065" b="1" dirty="0">
              <a:solidFill>
                <a:srgbClr val="00AC9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6" name="Rectángulo 105">
            <a:extLst>
              <a:ext uri="{FF2B5EF4-FFF2-40B4-BE49-F238E27FC236}">
                <a16:creationId xmlns:a16="http://schemas.microsoft.com/office/drawing/2014/main" id="{0AB79980-2E0F-9281-8DB4-A749E9835D9F}"/>
              </a:ext>
            </a:extLst>
          </p:cNvPr>
          <p:cNvSpPr/>
          <p:nvPr/>
        </p:nvSpPr>
        <p:spPr>
          <a:xfrm>
            <a:off x="8565699" y="7496768"/>
            <a:ext cx="985805" cy="405667"/>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107" name="CuadroTexto 106">
            <a:extLst>
              <a:ext uri="{FF2B5EF4-FFF2-40B4-BE49-F238E27FC236}">
                <a16:creationId xmlns:a16="http://schemas.microsoft.com/office/drawing/2014/main" id="{63C5702F-7AE5-CF66-01F6-CF0604CA6756}"/>
              </a:ext>
            </a:extLst>
          </p:cNvPr>
          <p:cNvSpPr txBox="1"/>
          <p:nvPr/>
        </p:nvSpPr>
        <p:spPr>
          <a:xfrm>
            <a:off x="8463031" y="7508841"/>
            <a:ext cx="1191140" cy="420115"/>
          </a:xfrm>
          <a:prstGeom prst="rect">
            <a:avLst/>
          </a:prstGeom>
          <a:noFill/>
        </p:spPr>
        <p:txBody>
          <a:bodyPr wrap="square" rtlCol="0">
            <a:spAutoFit/>
          </a:bodyPr>
          <a:lstStyle/>
          <a:p>
            <a:pPr algn="ctr"/>
            <a:r>
              <a:rPr lang="en-US" sz="710" b="1" dirty="0">
                <a:solidFill>
                  <a:schemeClr val="bg1"/>
                </a:solidFill>
                <a:latin typeface="Open Sans" panose="020B0606030504020204" pitchFamily="34" charset="0"/>
                <a:ea typeface="Open Sans" panose="020B0606030504020204" pitchFamily="34" charset="0"/>
                <a:cs typeface="Open Sans" panose="020B0606030504020204" pitchFamily="34" charset="0"/>
              </a:rPr>
              <a:t>SELECTION AND STUDY OF MUNICIPAL ROOFS</a:t>
            </a:r>
            <a:endParaRPr lang="es-ES" sz="71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1" name="Rectángulo 110">
            <a:extLst>
              <a:ext uri="{FF2B5EF4-FFF2-40B4-BE49-F238E27FC236}">
                <a16:creationId xmlns:a16="http://schemas.microsoft.com/office/drawing/2014/main" id="{E4001C7D-F5EC-B24A-C4B5-CC981A231610}"/>
              </a:ext>
            </a:extLst>
          </p:cNvPr>
          <p:cNvSpPr/>
          <p:nvPr/>
        </p:nvSpPr>
        <p:spPr>
          <a:xfrm>
            <a:off x="9627184" y="7489497"/>
            <a:ext cx="2095856" cy="414329"/>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dirty="0">
              <a:latin typeface="Open Sans" panose="020B0606030504020204" pitchFamily="34" charset="0"/>
              <a:ea typeface="Open Sans" panose="020B0606030504020204" pitchFamily="34" charset="0"/>
              <a:cs typeface="Open Sans" panose="020B0606030504020204" pitchFamily="34" charset="0"/>
            </a:endParaRPr>
          </a:p>
        </p:txBody>
      </p:sp>
      <p:sp>
        <p:nvSpPr>
          <p:cNvPr id="108" name="CuadroTexto 107">
            <a:extLst>
              <a:ext uri="{FF2B5EF4-FFF2-40B4-BE49-F238E27FC236}">
                <a16:creationId xmlns:a16="http://schemas.microsoft.com/office/drawing/2014/main" id="{B396ABC0-2663-AD9C-034A-117FC1A77733}"/>
              </a:ext>
            </a:extLst>
          </p:cNvPr>
          <p:cNvSpPr txBox="1"/>
          <p:nvPr/>
        </p:nvSpPr>
        <p:spPr>
          <a:xfrm>
            <a:off x="9991434" y="7580199"/>
            <a:ext cx="1191140" cy="215444"/>
          </a:xfrm>
          <a:prstGeom prst="rect">
            <a:avLst/>
          </a:prstGeom>
          <a:noFill/>
        </p:spPr>
        <p:txBody>
          <a:bodyPr wrap="square" rtlCol="0">
            <a:spAutoFit/>
          </a:bodyPr>
          <a:lstStyle/>
          <a:p>
            <a:pPr algn="ctr"/>
            <a:r>
              <a:rPr lang="es-ES" sz="800" b="1" dirty="0">
                <a:solidFill>
                  <a:schemeClr val="bg1"/>
                </a:solidFill>
                <a:latin typeface="Open Sans" panose="020B0606030504020204" pitchFamily="34" charset="0"/>
                <a:ea typeface="Open Sans" panose="020B0606030504020204" pitchFamily="34" charset="0"/>
                <a:cs typeface="Open Sans" panose="020B0606030504020204" pitchFamily="34" charset="0"/>
              </a:rPr>
              <a:t>IMPLEMENTATION</a:t>
            </a:r>
            <a:endParaRPr lang="es-ES" sz="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2" name="CuadroTexto 111">
            <a:extLst>
              <a:ext uri="{FF2B5EF4-FFF2-40B4-BE49-F238E27FC236}">
                <a16:creationId xmlns:a16="http://schemas.microsoft.com/office/drawing/2014/main" id="{E9EE4667-BA5A-B0A0-AA33-18F1DC8C239D}"/>
              </a:ext>
            </a:extLst>
          </p:cNvPr>
          <p:cNvSpPr txBox="1"/>
          <p:nvPr/>
        </p:nvSpPr>
        <p:spPr>
          <a:xfrm>
            <a:off x="1297737" y="8073340"/>
            <a:ext cx="2987721" cy="420115"/>
          </a:xfrm>
          <a:prstGeom prst="rect">
            <a:avLst/>
          </a:prstGeom>
          <a:noFill/>
          <a:ln>
            <a:solidFill>
              <a:srgbClr val="00AC97"/>
            </a:solidFill>
          </a:ln>
        </p:spPr>
        <p:txBody>
          <a:bodyPr wrap="square" rtlCol="0">
            <a:spAutoFit/>
          </a:bodyPr>
          <a:lstStyle/>
          <a:p>
            <a:r>
              <a:rPr lang="es-ES" sz="1065" b="1" dirty="0">
                <a:solidFill>
                  <a:srgbClr val="00AC97"/>
                </a:solidFill>
                <a:latin typeface="Open Sans" panose="020B0606030504020204" pitchFamily="34" charset="0"/>
                <a:ea typeface="Open Sans" panose="020B0606030504020204" pitchFamily="34" charset="0"/>
                <a:cs typeface="Open Sans" panose="020B0606030504020204" pitchFamily="34" charset="0"/>
              </a:rPr>
              <a:t>A4 - </a:t>
            </a:r>
            <a:r>
              <a:rPr lang="en-US" sz="1065" b="1" dirty="0">
                <a:solidFill>
                  <a:srgbClr val="00AC97"/>
                </a:solidFill>
                <a:latin typeface="Open Sans" panose="020B0606030504020204" pitchFamily="34" charset="0"/>
                <a:ea typeface="Open Sans" panose="020B0606030504020204" pitchFamily="34" charset="0"/>
                <a:cs typeface="Open Sans" panose="020B0606030504020204" pitchFamily="34" charset="0"/>
              </a:rPr>
              <a:t>Adaptation of municipal roads for the creation of cycling itineraries</a:t>
            </a:r>
            <a:endParaRPr lang="es-ES" sz="1065" b="1" dirty="0">
              <a:solidFill>
                <a:srgbClr val="00AC9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3" name="Rectángulo 112">
            <a:extLst>
              <a:ext uri="{FF2B5EF4-FFF2-40B4-BE49-F238E27FC236}">
                <a16:creationId xmlns:a16="http://schemas.microsoft.com/office/drawing/2014/main" id="{9E070523-B969-57C9-C402-B950CE3E88CC}"/>
              </a:ext>
            </a:extLst>
          </p:cNvPr>
          <p:cNvSpPr/>
          <p:nvPr/>
        </p:nvSpPr>
        <p:spPr>
          <a:xfrm>
            <a:off x="8557628" y="8052479"/>
            <a:ext cx="1557590" cy="204599"/>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dirty="0">
              <a:latin typeface="Open Sans" panose="020B0606030504020204" pitchFamily="34" charset="0"/>
              <a:ea typeface="Open Sans" panose="020B0606030504020204" pitchFamily="34" charset="0"/>
              <a:cs typeface="Open Sans" panose="020B0606030504020204" pitchFamily="34" charset="0"/>
            </a:endParaRPr>
          </a:p>
        </p:txBody>
      </p:sp>
      <p:sp>
        <p:nvSpPr>
          <p:cNvPr id="114" name="CuadroTexto 113">
            <a:extLst>
              <a:ext uri="{FF2B5EF4-FFF2-40B4-BE49-F238E27FC236}">
                <a16:creationId xmlns:a16="http://schemas.microsoft.com/office/drawing/2014/main" id="{8AB9F8BE-A2F1-0FF6-29AC-1E7FF7526FB1}"/>
              </a:ext>
            </a:extLst>
          </p:cNvPr>
          <p:cNvSpPr txBox="1"/>
          <p:nvPr/>
        </p:nvSpPr>
        <p:spPr>
          <a:xfrm>
            <a:off x="8573419" y="8040315"/>
            <a:ext cx="1576575" cy="215444"/>
          </a:xfrm>
          <a:prstGeom prst="rect">
            <a:avLst/>
          </a:prstGeom>
          <a:noFill/>
        </p:spPr>
        <p:txBody>
          <a:bodyPr wrap="square" rtlCol="0">
            <a:spAutoFit/>
          </a:bodyPr>
          <a:lstStyle/>
          <a:p>
            <a:pPr algn="ctr"/>
            <a:r>
              <a:rPr lang="es-ES" sz="800" b="1" dirty="0">
                <a:solidFill>
                  <a:schemeClr val="bg1"/>
                </a:solidFill>
                <a:latin typeface="Open Sans" panose="020B0606030504020204" pitchFamily="34" charset="0"/>
                <a:ea typeface="Open Sans" panose="020B0606030504020204" pitchFamily="34" charset="0"/>
                <a:cs typeface="Open Sans" panose="020B0606030504020204" pitchFamily="34" charset="0"/>
              </a:rPr>
              <a:t>URBAN ROAD ADAPTATION</a:t>
            </a:r>
            <a:endParaRPr lang="es-ES" sz="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5" name="Rectángulo 114">
            <a:extLst>
              <a:ext uri="{FF2B5EF4-FFF2-40B4-BE49-F238E27FC236}">
                <a16:creationId xmlns:a16="http://schemas.microsoft.com/office/drawing/2014/main" id="{A36CA395-F402-CA16-6A54-592EF62FFC3F}"/>
              </a:ext>
            </a:extLst>
          </p:cNvPr>
          <p:cNvSpPr/>
          <p:nvPr/>
        </p:nvSpPr>
        <p:spPr>
          <a:xfrm>
            <a:off x="8557628" y="8333888"/>
            <a:ext cx="3184712" cy="202927"/>
          </a:xfrm>
          <a:prstGeom prst="rect">
            <a:avLst/>
          </a:prstGeom>
          <a:solidFill>
            <a:srgbClr val="00AC97"/>
          </a:solidFill>
          <a:ln>
            <a:solidFill>
              <a:srgbClr val="00A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dirty="0">
              <a:latin typeface="Open Sans" panose="020B0606030504020204" pitchFamily="34" charset="0"/>
              <a:ea typeface="Open Sans" panose="020B0606030504020204" pitchFamily="34" charset="0"/>
              <a:cs typeface="Open Sans" panose="020B0606030504020204" pitchFamily="34" charset="0"/>
            </a:endParaRPr>
          </a:p>
        </p:txBody>
      </p:sp>
      <p:sp>
        <p:nvSpPr>
          <p:cNvPr id="116" name="CuadroTexto 115">
            <a:extLst>
              <a:ext uri="{FF2B5EF4-FFF2-40B4-BE49-F238E27FC236}">
                <a16:creationId xmlns:a16="http://schemas.microsoft.com/office/drawing/2014/main" id="{263ABD79-9E16-79B8-25B9-36087BF6CB7E}"/>
              </a:ext>
            </a:extLst>
          </p:cNvPr>
          <p:cNvSpPr txBox="1"/>
          <p:nvPr/>
        </p:nvSpPr>
        <p:spPr>
          <a:xfrm>
            <a:off x="8690297" y="8312957"/>
            <a:ext cx="3032743" cy="215444"/>
          </a:xfrm>
          <a:prstGeom prst="rect">
            <a:avLst/>
          </a:prstGeom>
          <a:noFill/>
        </p:spPr>
        <p:txBody>
          <a:bodyPr wrap="square" rtlCol="0">
            <a:spAutoFit/>
          </a:bodyPr>
          <a:lstStyle/>
          <a:p>
            <a:pPr algn="ctr"/>
            <a:r>
              <a:rPr lang="en-US" sz="800" b="1" dirty="0">
                <a:solidFill>
                  <a:schemeClr val="bg1"/>
                </a:solidFill>
                <a:latin typeface="Open Sans" panose="020B0606030504020204" pitchFamily="34" charset="0"/>
                <a:ea typeface="Open Sans" panose="020B0606030504020204" pitchFamily="34" charset="0"/>
                <a:cs typeface="Open Sans" panose="020B0606030504020204" pitchFamily="34" charset="0"/>
              </a:rPr>
              <a:t>CREATION OF GREENWAY AND EXTRA-URBAN ROAD</a:t>
            </a:r>
            <a:endParaRPr lang="es-ES" sz="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890291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2FFBBD7-73F1-0E6D-BBE2-98ED822233F5}"/>
            </a:ext>
          </a:extLst>
        </p:cNvPr>
        <p:cNvGrpSpPr/>
        <p:nvPr/>
      </p:nvGrpSpPr>
      <p:grpSpPr>
        <a:xfrm>
          <a:off x="0" y="0"/>
          <a:ext cx="0" cy="0"/>
          <a:chOff x="0" y="0"/>
          <a:chExt cx="0" cy="0"/>
        </a:xfrm>
      </p:grpSpPr>
      <p:sp>
        <p:nvSpPr>
          <p:cNvPr id="82" name="Rectángulo 81">
            <a:extLst>
              <a:ext uri="{FF2B5EF4-FFF2-40B4-BE49-F238E27FC236}">
                <a16:creationId xmlns:a16="http://schemas.microsoft.com/office/drawing/2014/main" id="{6A5705CD-BC71-0D93-B2D9-0F93953FCA89}"/>
              </a:ext>
            </a:extLst>
          </p:cNvPr>
          <p:cNvSpPr/>
          <p:nvPr/>
        </p:nvSpPr>
        <p:spPr>
          <a:xfrm>
            <a:off x="1280199" y="4761633"/>
            <a:ext cx="3068901" cy="4130244"/>
          </a:xfrm>
          <a:prstGeom prst="rect">
            <a:avLst/>
          </a:prstGeom>
          <a:solidFill>
            <a:srgbClr val="E9F4F0"/>
          </a:solidFill>
          <a:ln>
            <a:solidFill>
              <a:srgbClr val="E9F4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83" name="Rectángulo 82">
            <a:extLst>
              <a:ext uri="{FF2B5EF4-FFF2-40B4-BE49-F238E27FC236}">
                <a16:creationId xmlns:a16="http://schemas.microsoft.com/office/drawing/2014/main" id="{C2E3D81F-DF7B-08E7-1DC8-E0EB6CA9F865}"/>
              </a:ext>
            </a:extLst>
          </p:cNvPr>
          <p:cNvSpPr/>
          <p:nvPr/>
        </p:nvSpPr>
        <p:spPr>
          <a:xfrm>
            <a:off x="4395911" y="4814423"/>
            <a:ext cx="6335847" cy="4130243"/>
          </a:xfrm>
          <a:prstGeom prst="rect">
            <a:avLst/>
          </a:prstGeom>
          <a:solidFill>
            <a:srgbClr val="CEE8DF"/>
          </a:solidFill>
          <a:ln>
            <a:solidFill>
              <a:srgbClr val="CEE8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84" name="Rectángulo 83">
            <a:extLst>
              <a:ext uri="{FF2B5EF4-FFF2-40B4-BE49-F238E27FC236}">
                <a16:creationId xmlns:a16="http://schemas.microsoft.com/office/drawing/2014/main" id="{FB9E7B93-8805-096D-5C84-C8F8A0E820A4}"/>
              </a:ext>
            </a:extLst>
          </p:cNvPr>
          <p:cNvSpPr/>
          <p:nvPr/>
        </p:nvSpPr>
        <p:spPr>
          <a:xfrm>
            <a:off x="10791619" y="4798870"/>
            <a:ext cx="2267957" cy="4169677"/>
          </a:xfrm>
          <a:prstGeom prst="rect">
            <a:avLst/>
          </a:prstGeom>
          <a:solidFill>
            <a:srgbClr val="E9F4F0"/>
          </a:solidFill>
          <a:ln>
            <a:solidFill>
              <a:srgbClr val="E9F4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97">
              <a:latin typeface="Open Sans" panose="020B0606030504020204" pitchFamily="34" charset="0"/>
              <a:ea typeface="Open Sans" panose="020B0606030504020204" pitchFamily="34" charset="0"/>
              <a:cs typeface="Open Sans" panose="020B0606030504020204" pitchFamily="34" charset="0"/>
            </a:endParaRPr>
          </a:p>
        </p:txBody>
      </p:sp>
      <p:sp>
        <p:nvSpPr>
          <p:cNvPr id="2" name="Título 1">
            <a:extLst>
              <a:ext uri="{FF2B5EF4-FFF2-40B4-BE49-F238E27FC236}">
                <a16:creationId xmlns:a16="http://schemas.microsoft.com/office/drawing/2014/main" id="{ABEF5FC4-E55B-2BC0-961D-397099FCBDF0}"/>
              </a:ext>
            </a:extLst>
          </p:cNvPr>
          <p:cNvSpPr>
            <a:spLocks noGrp="1"/>
          </p:cNvSpPr>
          <p:nvPr>
            <p:ph type="title"/>
          </p:nvPr>
        </p:nvSpPr>
        <p:spPr>
          <a:xfrm>
            <a:off x="1957389" y="283911"/>
            <a:ext cx="14275569" cy="1540833"/>
          </a:xfrm>
          <a:prstGeom prst="rect">
            <a:avLst/>
          </a:prstGeom>
        </p:spPr>
        <p:txBody>
          <a:bodyPr anchor="ctr"/>
          <a:lstStyle/>
          <a:p>
            <a:r>
              <a:rPr lang="es-ES" sz="4800" dirty="0">
                <a:solidFill>
                  <a:srgbClr val="2A734F"/>
                </a:solidFill>
                <a:ea typeface="Open Sans" panose="020B0606030504020204" pitchFamily="34" charset="0"/>
                <a:cs typeface="Open Sans" panose="020B0606030504020204" pitchFamily="34" charset="0"/>
              </a:rPr>
              <a:t>MOOC 1 - CASE STUDY 2</a:t>
            </a:r>
            <a:endParaRPr lang="es-ES" sz="4800" dirty="0"/>
          </a:p>
        </p:txBody>
      </p:sp>
      <p:sp>
        <p:nvSpPr>
          <p:cNvPr id="7" name="Marcador de número de diapositiva 6">
            <a:extLst>
              <a:ext uri="{FF2B5EF4-FFF2-40B4-BE49-F238E27FC236}">
                <a16:creationId xmlns:a16="http://schemas.microsoft.com/office/drawing/2014/main" id="{4ADB6CEC-7720-E4C7-F768-12C915844A99}"/>
              </a:ext>
            </a:extLst>
          </p:cNvPr>
          <p:cNvSpPr>
            <a:spLocks noGrp="1"/>
          </p:cNvSpPr>
          <p:nvPr>
            <p:ph type="sldNum" sz="quarter" idx="12"/>
          </p:nvPr>
        </p:nvSpPr>
        <p:spPr/>
        <p:txBody>
          <a:bodyPr/>
          <a:lstStyle/>
          <a:p>
            <a:fld id="{4D2C2D9E-9A3D-48B7-9D20-88A0BF5D47E1}" type="slidenum">
              <a:rPr lang="el-GR" sz="2400" b="1" smtClean="0"/>
              <a:pPr/>
              <a:t>9</a:t>
            </a:fld>
            <a:endParaRPr lang="el-GR" sz="2400" b="1" dirty="0"/>
          </a:p>
        </p:txBody>
      </p:sp>
      <p:pic>
        <p:nvPicPr>
          <p:cNvPr id="3" name="Imagen 20" descr="Texto&#10;&#10;Descripción generada automáticamente con confianza media">
            <a:extLst>
              <a:ext uri="{FF2B5EF4-FFF2-40B4-BE49-F238E27FC236}">
                <a16:creationId xmlns:a16="http://schemas.microsoft.com/office/drawing/2014/main" id="{AEA97201-FA0C-46F1-E55B-807A561F107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49400" y="283911"/>
            <a:ext cx="3618403" cy="1278189"/>
          </a:xfrm>
          <a:prstGeom prst="rect">
            <a:avLst/>
          </a:prstGeom>
        </p:spPr>
      </p:pic>
      <p:sp>
        <p:nvSpPr>
          <p:cNvPr id="5" name="Título 14">
            <a:extLst>
              <a:ext uri="{FF2B5EF4-FFF2-40B4-BE49-F238E27FC236}">
                <a16:creationId xmlns:a16="http://schemas.microsoft.com/office/drawing/2014/main" id="{41859E6D-0F9C-1AE6-97E9-F23A62D01148}"/>
              </a:ext>
            </a:extLst>
          </p:cNvPr>
          <p:cNvSpPr txBox="1">
            <a:spLocks/>
          </p:cNvSpPr>
          <p:nvPr/>
        </p:nvSpPr>
        <p:spPr>
          <a:xfrm>
            <a:off x="429126" y="8968548"/>
            <a:ext cx="9448800" cy="398806"/>
          </a:xfrm>
          <a:prstGeom prst="rect">
            <a:avLst/>
          </a:prstGeom>
        </p:spPr>
        <p:txBody>
          <a:bodyPr>
            <a:noAutofit/>
          </a:bodyPr>
          <a:lstStyle>
            <a:lvl1pPr algn="ctr" defTabSz="914400" rtl="0" eaLnBrk="1" latinLnBrk="0" hangingPunct="1">
              <a:spcBef>
                <a:spcPct val="0"/>
              </a:spcBef>
              <a:buNone/>
              <a:defRPr sz="4400" b="0" i="0" kern="1200">
                <a:solidFill>
                  <a:schemeClr val="tx1"/>
                </a:solidFill>
                <a:latin typeface="Open Sans" panose="020B0606030504020204" pitchFamily="34" charset="0"/>
                <a:ea typeface="+mj-ea"/>
                <a:cs typeface="+mj-cs"/>
              </a:defRPr>
            </a:lvl1pPr>
          </a:lstStyle>
          <a:p>
            <a:pPr algn="l"/>
            <a:r>
              <a:rPr lang="es-ES" sz="1800" b="1" dirty="0">
                <a:latin typeface="Open Sans" panose="020B0606030504020204" pitchFamily="34" charset="0"/>
                <a:ea typeface="Open Sans" panose="020B0606030504020204" pitchFamily="34" charset="0"/>
                <a:cs typeface="Open Sans" panose="020B0606030504020204" pitchFamily="34" charset="0"/>
              </a:rPr>
              <a:t>MOOC 1: </a:t>
            </a:r>
            <a:r>
              <a:rPr lang="en-US" sz="1800" b="1" dirty="0">
                <a:latin typeface="Open Sans" panose="020B0606030504020204" pitchFamily="34" charset="0"/>
                <a:ea typeface="Open Sans" panose="020B0606030504020204" pitchFamily="34" charset="0"/>
                <a:cs typeface="Open Sans" panose="020B0606030504020204" pitchFamily="34" charset="0"/>
              </a:rPr>
              <a:t>Energy sustainability and municipal roadmaps </a:t>
            </a:r>
            <a:endParaRPr lang="es-ES" sz="1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9" name="CuadroTexto 8">
            <a:extLst>
              <a:ext uri="{FF2B5EF4-FFF2-40B4-BE49-F238E27FC236}">
                <a16:creationId xmlns:a16="http://schemas.microsoft.com/office/drawing/2014/main" id="{608D4D81-86DC-7630-3B4F-F675380CFE56}"/>
              </a:ext>
            </a:extLst>
          </p:cNvPr>
          <p:cNvSpPr txBox="1"/>
          <p:nvPr/>
        </p:nvSpPr>
        <p:spPr>
          <a:xfrm>
            <a:off x="762000" y="2560502"/>
            <a:ext cx="3581399" cy="830997"/>
          </a:xfrm>
          <a:prstGeom prst="rect">
            <a:avLst/>
          </a:prstGeom>
          <a:noFill/>
        </p:spPr>
        <p:txBody>
          <a:bodyPr wrap="square" rtlCol="0">
            <a:spAutoFit/>
          </a:bodyPr>
          <a:lstStyle/>
          <a:p>
            <a:pPr marL="571500" indent="-571500">
              <a:buFont typeface="Wingdings" panose="05000000000000000000" pitchFamily="2" charset="2"/>
              <a:buChar char="Ø"/>
            </a:pPr>
            <a:r>
              <a:rPr lang="es-ES" sz="4800" b="1" dirty="0">
                <a:solidFill>
                  <a:srgbClr val="2A734F"/>
                </a:solidFill>
                <a:latin typeface="Open Sans" panose="020B0606030504020204" pitchFamily="34" charset="0"/>
                <a:ea typeface="Open Sans" panose="020B0606030504020204" pitchFamily="34" charset="0"/>
                <a:cs typeface="Open Sans" panose="020B0606030504020204" pitchFamily="34" charset="0"/>
              </a:rPr>
              <a:t> STEPS</a:t>
            </a:r>
          </a:p>
        </p:txBody>
      </p:sp>
      <p:sp>
        <p:nvSpPr>
          <p:cNvPr id="10" name="CuadroTexto 9">
            <a:extLst>
              <a:ext uri="{FF2B5EF4-FFF2-40B4-BE49-F238E27FC236}">
                <a16:creationId xmlns:a16="http://schemas.microsoft.com/office/drawing/2014/main" id="{9A8B8FB8-C40D-A0BF-A7CC-D498E7D01A4F}"/>
              </a:ext>
            </a:extLst>
          </p:cNvPr>
          <p:cNvSpPr txBox="1"/>
          <p:nvPr/>
        </p:nvSpPr>
        <p:spPr>
          <a:xfrm>
            <a:off x="1371600" y="3431828"/>
            <a:ext cx="15901948" cy="707886"/>
          </a:xfrm>
          <a:prstGeom prst="rect">
            <a:avLst/>
          </a:prstGeom>
          <a:noFill/>
        </p:spPr>
        <p:txBody>
          <a:bodyPr wrap="square" rtlCol="0">
            <a:spAutoFit/>
          </a:bodyPr>
          <a:lstStyle/>
          <a:p>
            <a:pPr marL="742950" indent="-742950">
              <a:spcBef>
                <a:spcPts val="1200"/>
              </a:spcBef>
              <a:buFont typeface="+mj-lt"/>
              <a:buAutoNum type="arabicPeriod" startAt="3"/>
            </a:pPr>
            <a:r>
              <a:rPr lang="es-ES" sz="4000" b="1" dirty="0">
                <a:solidFill>
                  <a:srgbClr val="2A734F"/>
                </a:solidFill>
                <a:latin typeface="Open Sans" panose="020B0606030504020204" pitchFamily="34" charset="0"/>
                <a:ea typeface="Open Sans" panose="020B0606030504020204" pitchFamily="34" charset="0"/>
                <a:cs typeface="Open Sans" panose="020B0606030504020204" pitchFamily="34" charset="0"/>
              </a:rPr>
              <a:t>Timeline</a:t>
            </a:r>
          </a:p>
        </p:txBody>
      </p:sp>
      <p:sp>
        <p:nvSpPr>
          <p:cNvPr id="12" name="Marcador de contenido 3">
            <a:extLst>
              <a:ext uri="{FF2B5EF4-FFF2-40B4-BE49-F238E27FC236}">
                <a16:creationId xmlns:a16="http://schemas.microsoft.com/office/drawing/2014/main" id="{3A52DBD5-6EF3-3BFF-DFFB-61A1ED755B9A}"/>
              </a:ext>
            </a:extLst>
          </p:cNvPr>
          <p:cNvSpPr>
            <a:spLocks noGrp="1"/>
          </p:cNvSpPr>
          <p:nvPr>
            <p:ph sz="quarter" idx="14"/>
          </p:nvPr>
        </p:nvSpPr>
        <p:spPr>
          <a:xfrm>
            <a:off x="588558" y="4180043"/>
            <a:ext cx="17110883" cy="620410"/>
          </a:xfrm>
        </p:spPr>
        <p:txBody>
          <a:bodyPr/>
          <a:lstStyle/>
          <a:p>
            <a:pPr marL="0" indent="0" algn="just">
              <a:spcBef>
                <a:spcPts val="1800"/>
              </a:spcBef>
              <a:spcAft>
                <a:spcPts val="600"/>
              </a:spcAft>
              <a:buNone/>
            </a:pPr>
            <a:r>
              <a:rPr lang="en-US" sz="2800" dirty="0"/>
              <a:t>The first task is to plan the activities over time.</a:t>
            </a:r>
            <a:endParaRPr lang="es-ES" sz="2800" dirty="0"/>
          </a:p>
        </p:txBody>
      </p:sp>
      <p:sp>
        <p:nvSpPr>
          <p:cNvPr id="14" name="CuadroTexto 13">
            <a:extLst>
              <a:ext uri="{FF2B5EF4-FFF2-40B4-BE49-F238E27FC236}">
                <a16:creationId xmlns:a16="http://schemas.microsoft.com/office/drawing/2014/main" id="{63D14EDC-6E45-E98F-550A-31F5CCEC4B55}"/>
              </a:ext>
            </a:extLst>
          </p:cNvPr>
          <p:cNvSpPr txBox="1"/>
          <p:nvPr/>
        </p:nvSpPr>
        <p:spPr>
          <a:xfrm>
            <a:off x="4395911" y="5400741"/>
            <a:ext cx="711216" cy="583878"/>
          </a:xfrm>
          <a:prstGeom prst="rect">
            <a:avLst/>
          </a:prstGeom>
          <a:noFill/>
        </p:spPr>
        <p:txBody>
          <a:bodyPr wrap="square" rtlCol="0">
            <a:spAutoFit/>
          </a:bodyPr>
          <a:lstStyle/>
          <a:p>
            <a:r>
              <a:rPr lang="es-ES" sz="1597" dirty="0">
                <a:solidFill>
                  <a:srgbClr val="00AC97"/>
                </a:solidFill>
                <a:latin typeface="Open Sans" panose="020B0606030504020204" pitchFamily="34" charset="0"/>
                <a:ea typeface="Open Sans" panose="020B0606030504020204" pitchFamily="34" charset="0"/>
                <a:cs typeface="Open Sans" panose="020B0606030504020204" pitchFamily="34" charset="0"/>
              </a:rPr>
              <a:t>JAN	</a:t>
            </a:r>
          </a:p>
        </p:txBody>
      </p:sp>
      <p:cxnSp>
        <p:nvCxnSpPr>
          <p:cNvPr id="15" name="Conector recto 14">
            <a:extLst>
              <a:ext uri="{FF2B5EF4-FFF2-40B4-BE49-F238E27FC236}">
                <a16:creationId xmlns:a16="http://schemas.microsoft.com/office/drawing/2014/main" id="{30D2D11C-9D2D-C3CB-5EEB-419BBCFED3F4}"/>
              </a:ext>
            </a:extLst>
          </p:cNvPr>
          <p:cNvCxnSpPr>
            <a:cxnSpLocks/>
          </p:cNvCxnSpPr>
          <p:nvPr/>
        </p:nvCxnSpPr>
        <p:spPr>
          <a:xfrm flipV="1">
            <a:off x="4468602" y="5239144"/>
            <a:ext cx="6144072" cy="3676"/>
          </a:xfrm>
          <a:prstGeom prst="line">
            <a:avLst/>
          </a:prstGeom>
          <a:ln w="28575">
            <a:solidFill>
              <a:srgbClr val="00AC97"/>
            </a:solidFill>
            <a:prstDash val="sysDot"/>
          </a:ln>
        </p:spPr>
        <p:style>
          <a:lnRef idx="1">
            <a:schemeClr val="accent1"/>
          </a:lnRef>
          <a:fillRef idx="0">
            <a:schemeClr val="accent1"/>
          </a:fillRef>
          <a:effectRef idx="0">
            <a:schemeClr val="accent1"/>
          </a:effectRef>
          <a:fontRef idx="minor">
            <a:schemeClr val="tx1"/>
          </a:fontRef>
        </p:style>
      </p:cxnSp>
      <p:sp>
        <p:nvSpPr>
          <p:cNvPr id="21" name="CuadroTexto 20">
            <a:extLst>
              <a:ext uri="{FF2B5EF4-FFF2-40B4-BE49-F238E27FC236}">
                <a16:creationId xmlns:a16="http://schemas.microsoft.com/office/drawing/2014/main" id="{7CAEC648-26BC-5424-BAC9-763149715AF4}"/>
              </a:ext>
            </a:extLst>
          </p:cNvPr>
          <p:cNvSpPr txBox="1"/>
          <p:nvPr/>
        </p:nvSpPr>
        <p:spPr>
          <a:xfrm>
            <a:off x="4934464" y="5404313"/>
            <a:ext cx="782060"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FEB</a:t>
            </a:r>
          </a:p>
        </p:txBody>
      </p:sp>
      <p:sp>
        <p:nvSpPr>
          <p:cNvPr id="22" name="CuadroTexto 21">
            <a:extLst>
              <a:ext uri="{FF2B5EF4-FFF2-40B4-BE49-F238E27FC236}">
                <a16:creationId xmlns:a16="http://schemas.microsoft.com/office/drawing/2014/main" id="{E50B0576-5549-A593-0A87-37DD5E942553}"/>
              </a:ext>
            </a:extLst>
          </p:cNvPr>
          <p:cNvSpPr txBox="1"/>
          <p:nvPr/>
        </p:nvSpPr>
        <p:spPr>
          <a:xfrm>
            <a:off x="5453555" y="5424441"/>
            <a:ext cx="659129"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MAR</a:t>
            </a:r>
          </a:p>
        </p:txBody>
      </p:sp>
      <p:sp>
        <p:nvSpPr>
          <p:cNvPr id="23" name="CuadroTexto 22">
            <a:extLst>
              <a:ext uri="{FF2B5EF4-FFF2-40B4-BE49-F238E27FC236}">
                <a16:creationId xmlns:a16="http://schemas.microsoft.com/office/drawing/2014/main" id="{AAF2B766-7FD3-B7E9-C26D-E784680F3335}"/>
              </a:ext>
            </a:extLst>
          </p:cNvPr>
          <p:cNvSpPr txBox="1"/>
          <p:nvPr/>
        </p:nvSpPr>
        <p:spPr>
          <a:xfrm>
            <a:off x="7351489" y="5097256"/>
            <a:ext cx="711217" cy="307777"/>
          </a:xfrm>
          <a:prstGeom prst="rect">
            <a:avLst/>
          </a:prstGeom>
          <a:solidFill>
            <a:srgbClr val="CEE8DF"/>
          </a:solidFill>
        </p:spPr>
        <p:txBody>
          <a:bodyPr wrap="square" rtlCol="0">
            <a:spAutoFit/>
          </a:bodyPr>
          <a:lstStyle/>
          <a:p>
            <a:pPr algn="ctr"/>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2024</a:t>
            </a:r>
          </a:p>
        </p:txBody>
      </p:sp>
      <p:sp>
        <p:nvSpPr>
          <p:cNvPr id="25" name="CuadroTexto 24">
            <a:extLst>
              <a:ext uri="{FF2B5EF4-FFF2-40B4-BE49-F238E27FC236}">
                <a16:creationId xmlns:a16="http://schemas.microsoft.com/office/drawing/2014/main" id="{AC1DF5E7-98DC-0CBC-A611-40C88B76273E}"/>
              </a:ext>
            </a:extLst>
          </p:cNvPr>
          <p:cNvSpPr txBox="1"/>
          <p:nvPr/>
        </p:nvSpPr>
        <p:spPr>
          <a:xfrm>
            <a:off x="6523587" y="5435477"/>
            <a:ext cx="634188"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MAY</a:t>
            </a:r>
          </a:p>
        </p:txBody>
      </p:sp>
      <p:cxnSp>
        <p:nvCxnSpPr>
          <p:cNvPr id="26" name="Conector recto 25">
            <a:extLst>
              <a:ext uri="{FF2B5EF4-FFF2-40B4-BE49-F238E27FC236}">
                <a16:creationId xmlns:a16="http://schemas.microsoft.com/office/drawing/2014/main" id="{9F63081F-618D-67AB-B318-DF8BEAC1C561}"/>
              </a:ext>
            </a:extLst>
          </p:cNvPr>
          <p:cNvCxnSpPr>
            <a:cxnSpLocks/>
          </p:cNvCxnSpPr>
          <p:nvPr/>
        </p:nvCxnSpPr>
        <p:spPr>
          <a:xfrm>
            <a:off x="10866972" y="5242820"/>
            <a:ext cx="1877170" cy="8404"/>
          </a:xfrm>
          <a:prstGeom prst="line">
            <a:avLst/>
          </a:prstGeom>
          <a:ln w="28575">
            <a:solidFill>
              <a:srgbClr val="00AC97"/>
            </a:solidFill>
            <a:prstDash val="sysDot"/>
          </a:ln>
        </p:spPr>
        <p:style>
          <a:lnRef idx="1">
            <a:schemeClr val="accent1"/>
          </a:lnRef>
          <a:fillRef idx="0">
            <a:schemeClr val="accent1"/>
          </a:fillRef>
          <a:effectRef idx="0">
            <a:schemeClr val="accent1"/>
          </a:effectRef>
          <a:fontRef idx="minor">
            <a:schemeClr val="tx1"/>
          </a:fontRef>
        </p:style>
      </p:cxnSp>
      <p:sp>
        <p:nvSpPr>
          <p:cNvPr id="27" name="CuadroTexto 26">
            <a:extLst>
              <a:ext uri="{FF2B5EF4-FFF2-40B4-BE49-F238E27FC236}">
                <a16:creationId xmlns:a16="http://schemas.microsoft.com/office/drawing/2014/main" id="{DDE5D9DE-AD79-EA48-C95C-28EFC1738ACA}"/>
              </a:ext>
            </a:extLst>
          </p:cNvPr>
          <p:cNvSpPr txBox="1"/>
          <p:nvPr/>
        </p:nvSpPr>
        <p:spPr>
          <a:xfrm>
            <a:off x="7077059" y="5448696"/>
            <a:ext cx="616979"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JUN</a:t>
            </a:r>
          </a:p>
        </p:txBody>
      </p:sp>
      <p:sp>
        <p:nvSpPr>
          <p:cNvPr id="28" name="CuadroTexto 27">
            <a:extLst>
              <a:ext uri="{FF2B5EF4-FFF2-40B4-BE49-F238E27FC236}">
                <a16:creationId xmlns:a16="http://schemas.microsoft.com/office/drawing/2014/main" id="{DB895160-C352-89C1-6909-6ADCC0D286E2}"/>
              </a:ext>
            </a:extLst>
          </p:cNvPr>
          <p:cNvSpPr txBox="1"/>
          <p:nvPr/>
        </p:nvSpPr>
        <p:spPr>
          <a:xfrm>
            <a:off x="8558446" y="5455125"/>
            <a:ext cx="742673"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SEP</a:t>
            </a:r>
          </a:p>
        </p:txBody>
      </p:sp>
      <p:sp>
        <p:nvSpPr>
          <p:cNvPr id="30" name="CuadroTexto 29">
            <a:extLst>
              <a:ext uri="{FF2B5EF4-FFF2-40B4-BE49-F238E27FC236}">
                <a16:creationId xmlns:a16="http://schemas.microsoft.com/office/drawing/2014/main" id="{E0D35D29-9A77-B609-9835-73174B047DFB}"/>
              </a:ext>
            </a:extLst>
          </p:cNvPr>
          <p:cNvSpPr txBox="1"/>
          <p:nvPr/>
        </p:nvSpPr>
        <p:spPr>
          <a:xfrm>
            <a:off x="10755005" y="5463829"/>
            <a:ext cx="606423"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JAN</a:t>
            </a:r>
          </a:p>
        </p:txBody>
      </p:sp>
      <p:sp>
        <p:nvSpPr>
          <p:cNvPr id="31" name="CuadroTexto 30">
            <a:extLst>
              <a:ext uri="{FF2B5EF4-FFF2-40B4-BE49-F238E27FC236}">
                <a16:creationId xmlns:a16="http://schemas.microsoft.com/office/drawing/2014/main" id="{3BBBDF97-1926-EB47-D697-00DE71FE4E6F}"/>
              </a:ext>
            </a:extLst>
          </p:cNvPr>
          <p:cNvSpPr txBox="1"/>
          <p:nvPr/>
        </p:nvSpPr>
        <p:spPr>
          <a:xfrm>
            <a:off x="11549726" y="5095249"/>
            <a:ext cx="623708" cy="307777"/>
          </a:xfrm>
          <a:prstGeom prst="rect">
            <a:avLst/>
          </a:prstGeom>
          <a:solidFill>
            <a:srgbClr val="E9F4F0"/>
          </a:solidFill>
        </p:spPr>
        <p:txBody>
          <a:bodyPr wrap="square" rtlCol="0">
            <a:spAutoFit/>
          </a:bodyPr>
          <a:lstStyle/>
          <a:p>
            <a:pPr algn="ctr"/>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2025</a:t>
            </a:r>
          </a:p>
        </p:txBody>
      </p:sp>
      <p:sp>
        <p:nvSpPr>
          <p:cNvPr id="73" name="CuadroTexto 72">
            <a:extLst>
              <a:ext uri="{FF2B5EF4-FFF2-40B4-BE49-F238E27FC236}">
                <a16:creationId xmlns:a16="http://schemas.microsoft.com/office/drawing/2014/main" id="{70C25464-DABC-8BEE-0E96-90521646E938}"/>
              </a:ext>
            </a:extLst>
          </p:cNvPr>
          <p:cNvSpPr txBox="1"/>
          <p:nvPr/>
        </p:nvSpPr>
        <p:spPr>
          <a:xfrm>
            <a:off x="6003012" y="5432021"/>
            <a:ext cx="659129"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APR</a:t>
            </a:r>
          </a:p>
        </p:txBody>
      </p:sp>
      <p:sp>
        <p:nvSpPr>
          <p:cNvPr id="74" name="CuadroTexto 73">
            <a:extLst>
              <a:ext uri="{FF2B5EF4-FFF2-40B4-BE49-F238E27FC236}">
                <a16:creationId xmlns:a16="http://schemas.microsoft.com/office/drawing/2014/main" id="{728A8E7A-844E-C0C4-B30B-06AA9A8409D4}"/>
              </a:ext>
            </a:extLst>
          </p:cNvPr>
          <p:cNvSpPr txBox="1"/>
          <p:nvPr/>
        </p:nvSpPr>
        <p:spPr>
          <a:xfrm>
            <a:off x="7585915" y="5441108"/>
            <a:ext cx="616979"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JUL</a:t>
            </a:r>
          </a:p>
        </p:txBody>
      </p:sp>
      <p:sp>
        <p:nvSpPr>
          <p:cNvPr id="75" name="CuadroTexto 74">
            <a:extLst>
              <a:ext uri="{FF2B5EF4-FFF2-40B4-BE49-F238E27FC236}">
                <a16:creationId xmlns:a16="http://schemas.microsoft.com/office/drawing/2014/main" id="{F55D3337-FFEF-5895-5433-9E607B596CD4}"/>
              </a:ext>
            </a:extLst>
          </p:cNvPr>
          <p:cNvSpPr txBox="1"/>
          <p:nvPr/>
        </p:nvSpPr>
        <p:spPr>
          <a:xfrm>
            <a:off x="8021404" y="5437868"/>
            <a:ext cx="665442"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AUG</a:t>
            </a:r>
          </a:p>
        </p:txBody>
      </p:sp>
      <p:sp>
        <p:nvSpPr>
          <p:cNvPr id="76" name="CuadroTexto 75">
            <a:extLst>
              <a:ext uri="{FF2B5EF4-FFF2-40B4-BE49-F238E27FC236}">
                <a16:creationId xmlns:a16="http://schemas.microsoft.com/office/drawing/2014/main" id="{BC3D171A-00D7-2274-6073-A30EE619F560}"/>
              </a:ext>
            </a:extLst>
          </p:cNvPr>
          <p:cNvSpPr txBox="1"/>
          <p:nvPr/>
        </p:nvSpPr>
        <p:spPr>
          <a:xfrm>
            <a:off x="9034201" y="5461166"/>
            <a:ext cx="742673"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OCT</a:t>
            </a:r>
          </a:p>
        </p:txBody>
      </p:sp>
      <p:sp>
        <p:nvSpPr>
          <p:cNvPr id="77" name="CuadroTexto 76">
            <a:extLst>
              <a:ext uri="{FF2B5EF4-FFF2-40B4-BE49-F238E27FC236}">
                <a16:creationId xmlns:a16="http://schemas.microsoft.com/office/drawing/2014/main" id="{7EDAE09E-7BEE-19DF-3D3C-08A66C997D7C}"/>
              </a:ext>
            </a:extLst>
          </p:cNvPr>
          <p:cNvSpPr txBox="1"/>
          <p:nvPr/>
        </p:nvSpPr>
        <p:spPr>
          <a:xfrm>
            <a:off x="9551504" y="5461765"/>
            <a:ext cx="742673"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NOV</a:t>
            </a:r>
          </a:p>
        </p:txBody>
      </p:sp>
      <p:sp>
        <p:nvSpPr>
          <p:cNvPr id="78" name="CuadroTexto 77">
            <a:extLst>
              <a:ext uri="{FF2B5EF4-FFF2-40B4-BE49-F238E27FC236}">
                <a16:creationId xmlns:a16="http://schemas.microsoft.com/office/drawing/2014/main" id="{AB8DDA8E-537B-21BA-11F8-B98DCA1F76EE}"/>
              </a:ext>
            </a:extLst>
          </p:cNvPr>
          <p:cNvSpPr txBox="1"/>
          <p:nvPr/>
        </p:nvSpPr>
        <p:spPr>
          <a:xfrm>
            <a:off x="10115218" y="5461957"/>
            <a:ext cx="742673"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DEC</a:t>
            </a:r>
          </a:p>
        </p:txBody>
      </p:sp>
      <p:sp>
        <p:nvSpPr>
          <p:cNvPr id="79" name="CuadroTexto 78">
            <a:extLst>
              <a:ext uri="{FF2B5EF4-FFF2-40B4-BE49-F238E27FC236}">
                <a16:creationId xmlns:a16="http://schemas.microsoft.com/office/drawing/2014/main" id="{68062F39-6CF6-5336-3F79-DF1B3B27BAC9}"/>
              </a:ext>
            </a:extLst>
          </p:cNvPr>
          <p:cNvSpPr txBox="1"/>
          <p:nvPr/>
        </p:nvSpPr>
        <p:spPr>
          <a:xfrm>
            <a:off x="11267954" y="5459480"/>
            <a:ext cx="782060"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FEB</a:t>
            </a:r>
          </a:p>
        </p:txBody>
      </p:sp>
      <p:sp>
        <p:nvSpPr>
          <p:cNvPr id="80" name="CuadroTexto 79">
            <a:extLst>
              <a:ext uri="{FF2B5EF4-FFF2-40B4-BE49-F238E27FC236}">
                <a16:creationId xmlns:a16="http://schemas.microsoft.com/office/drawing/2014/main" id="{8148DC0C-AA86-50E1-C5CC-BA9FA96F6191}"/>
              </a:ext>
            </a:extLst>
          </p:cNvPr>
          <p:cNvSpPr txBox="1"/>
          <p:nvPr/>
        </p:nvSpPr>
        <p:spPr>
          <a:xfrm>
            <a:off x="11742340" y="5454091"/>
            <a:ext cx="782060"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MAR</a:t>
            </a:r>
          </a:p>
        </p:txBody>
      </p:sp>
      <p:sp>
        <p:nvSpPr>
          <p:cNvPr id="81" name="CuadroTexto 80">
            <a:extLst>
              <a:ext uri="{FF2B5EF4-FFF2-40B4-BE49-F238E27FC236}">
                <a16:creationId xmlns:a16="http://schemas.microsoft.com/office/drawing/2014/main" id="{2D6800D4-6EB9-452C-AF3E-A479CCB63951}"/>
              </a:ext>
            </a:extLst>
          </p:cNvPr>
          <p:cNvSpPr txBox="1"/>
          <p:nvPr/>
        </p:nvSpPr>
        <p:spPr>
          <a:xfrm>
            <a:off x="12289018" y="5448696"/>
            <a:ext cx="782060" cy="307777"/>
          </a:xfrm>
          <a:prstGeom prst="rect">
            <a:avLst/>
          </a:prstGeom>
          <a:noFill/>
        </p:spPr>
        <p:txBody>
          <a:bodyPr wrap="square" rtlCol="0">
            <a:spAutoFit/>
          </a:bodyPr>
          <a:lstStyle/>
          <a:p>
            <a:r>
              <a:rPr lang="es-ES" sz="1400" dirty="0">
                <a:solidFill>
                  <a:srgbClr val="00AC97"/>
                </a:solidFill>
                <a:latin typeface="Open Sans" panose="020B0606030504020204" pitchFamily="34" charset="0"/>
                <a:ea typeface="Open Sans" panose="020B0606030504020204" pitchFamily="34" charset="0"/>
                <a:cs typeface="Open Sans" panose="020B0606030504020204" pitchFamily="34" charset="0"/>
              </a:rPr>
              <a:t>APR</a:t>
            </a:r>
          </a:p>
        </p:txBody>
      </p:sp>
      <p:sp>
        <p:nvSpPr>
          <p:cNvPr id="4" name="Rettangolo con angoli arrotondati 210">
            <a:extLst>
              <a:ext uri="{FF2B5EF4-FFF2-40B4-BE49-F238E27FC236}">
                <a16:creationId xmlns:a16="http://schemas.microsoft.com/office/drawing/2014/main" id="{6155F8B7-EBF0-6D10-6334-71787953A278}"/>
              </a:ext>
            </a:extLst>
          </p:cNvPr>
          <p:cNvSpPr/>
          <p:nvPr/>
        </p:nvSpPr>
        <p:spPr>
          <a:xfrm>
            <a:off x="1386979" y="5814316"/>
            <a:ext cx="11667723" cy="1533904"/>
          </a:xfrm>
          <a:prstGeom prst="roundRect">
            <a:avLst/>
          </a:prstGeom>
          <a:solidFill>
            <a:srgbClr val="DCF3FE">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801"/>
          </a:p>
        </p:txBody>
      </p:sp>
      <p:sp>
        <p:nvSpPr>
          <p:cNvPr id="6" name="CuadroTexto 5">
            <a:extLst>
              <a:ext uri="{FF2B5EF4-FFF2-40B4-BE49-F238E27FC236}">
                <a16:creationId xmlns:a16="http://schemas.microsoft.com/office/drawing/2014/main" id="{9AA5461D-A253-46C1-6889-71D5CE2B4020}"/>
              </a:ext>
            </a:extLst>
          </p:cNvPr>
          <p:cNvSpPr txBox="1"/>
          <p:nvPr/>
        </p:nvSpPr>
        <p:spPr>
          <a:xfrm>
            <a:off x="6469108" y="5852381"/>
            <a:ext cx="1020562" cy="723275"/>
          </a:xfrm>
          <a:prstGeom prst="rect">
            <a:avLst/>
          </a:prstGeom>
          <a:noFill/>
        </p:spPr>
        <p:txBody>
          <a:bodyPr wrap="square" rtlCol="0">
            <a:spAutoFit/>
          </a:bodyPr>
          <a:lstStyle/>
          <a:p>
            <a:r>
              <a:rPr lang="es-ES" sz="900" b="1" dirty="0">
                <a:solidFill>
                  <a:srgbClr val="00AC97"/>
                </a:solidFill>
                <a:latin typeface="Open Sans" panose="020B0606030504020204" pitchFamily="34" charset="0"/>
                <a:ea typeface="Open Sans" panose="020B0606030504020204" pitchFamily="34" charset="0"/>
                <a:cs typeface="Open Sans" panose="020B0606030504020204" pitchFamily="34" charset="0"/>
              </a:rPr>
              <a:t>A.1</a:t>
            </a:r>
            <a:r>
              <a:rPr lang="es-ES" sz="900" dirty="0">
                <a:solidFill>
                  <a:srgbClr val="00AC97"/>
                </a:solidFill>
                <a:latin typeface="Open Sans" panose="020B0606030504020204" pitchFamily="34" charset="0"/>
                <a:ea typeface="Open Sans" panose="020B0606030504020204" pitchFamily="34" charset="0"/>
                <a:cs typeface="Open Sans" panose="020B0606030504020204" pitchFamily="34" charset="0"/>
              </a:rPr>
              <a:t>. </a:t>
            </a:r>
            <a:r>
              <a:rPr lang="en-U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Installation of EV charging points in zones 1 and 2 of the municipality. </a:t>
            </a:r>
            <a:endParaRPr lang="es-ES"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42" name="CuadroTexto 175">
            <a:extLst>
              <a:ext uri="{FF2B5EF4-FFF2-40B4-BE49-F238E27FC236}">
                <a16:creationId xmlns:a16="http://schemas.microsoft.com/office/drawing/2014/main" id="{B33A411A-A0B3-6D28-5773-A1B478D0F2DE}"/>
              </a:ext>
            </a:extLst>
          </p:cNvPr>
          <p:cNvSpPr txBox="1"/>
          <p:nvPr/>
        </p:nvSpPr>
        <p:spPr>
          <a:xfrm>
            <a:off x="6920976" y="7138796"/>
            <a:ext cx="1342987" cy="204711"/>
          </a:xfrm>
          <a:prstGeom prst="rect">
            <a:avLst/>
          </a:prstGeom>
          <a:noFill/>
        </p:spPr>
        <p:txBody>
          <a:bodyPr wrap="square" lIns="81129" tIns="40564" rIns="81129" bIns="40564" rtlCol="0" anchor="t">
            <a:spAutoFit/>
          </a:bodyPr>
          <a:lstStyle/>
          <a:p>
            <a:endParaRPr lang="es-ES" sz="798">
              <a:solidFill>
                <a:schemeClr val="bg1">
                  <a:lumMod val="50000"/>
                </a:schemeClr>
              </a:solidFill>
              <a:highlight>
                <a:srgbClr val="FFFF00"/>
              </a:highlight>
              <a:latin typeface="Avenir LT 35 Light"/>
              <a:cs typeface="Avenir Light"/>
            </a:endParaRPr>
          </a:p>
        </p:txBody>
      </p:sp>
      <p:sp>
        <p:nvSpPr>
          <p:cNvPr id="45" name="CuadroTexto 199">
            <a:extLst>
              <a:ext uri="{FF2B5EF4-FFF2-40B4-BE49-F238E27FC236}">
                <a16:creationId xmlns:a16="http://schemas.microsoft.com/office/drawing/2014/main" id="{20354A7A-B57D-4BF6-32CD-340C596049B2}"/>
              </a:ext>
            </a:extLst>
          </p:cNvPr>
          <p:cNvSpPr txBox="1"/>
          <p:nvPr/>
        </p:nvSpPr>
        <p:spPr>
          <a:xfrm>
            <a:off x="8553056" y="6953095"/>
            <a:ext cx="1594666" cy="461665"/>
          </a:xfrm>
          <a:prstGeom prst="rect">
            <a:avLst/>
          </a:prstGeom>
          <a:noFill/>
        </p:spPr>
        <p:txBody>
          <a:bodyPr wrap="square" rtlCol="0">
            <a:spAutoFit/>
          </a:bodyPr>
          <a:lstStyle/>
          <a:p>
            <a:r>
              <a:rPr lang="es-ES" sz="710" dirty="0">
                <a:solidFill>
                  <a:srgbClr val="00AC97"/>
                </a:solidFill>
                <a:latin typeface="Avenir Next LT Pro Demi"/>
                <a:cs typeface="Avenir Light"/>
              </a:rPr>
              <a:t>A.4.2 </a:t>
            </a:r>
            <a:r>
              <a:rPr lang="en-U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Preparing meetings with stakeholders to create greenway</a:t>
            </a:r>
            <a:endPar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6" name="CuadroTexto 19">
            <a:extLst>
              <a:ext uri="{FF2B5EF4-FFF2-40B4-BE49-F238E27FC236}">
                <a16:creationId xmlns:a16="http://schemas.microsoft.com/office/drawing/2014/main" id="{82E19E9E-A75A-071D-3D9E-13BBD1552B33}"/>
              </a:ext>
            </a:extLst>
          </p:cNvPr>
          <p:cNvSpPr txBox="1"/>
          <p:nvPr/>
        </p:nvSpPr>
        <p:spPr>
          <a:xfrm>
            <a:off x="1653934" y="6038127"/>
            <a:ext cx="2517765" cy="338554"/>
          </a:xfrm>
          <a:prstGeom prst="rect">
            <a:avLst/>
          </a:prstGeom>
          <a:noFill/>
        </p:spPr>
        <p:txBody>
          <a:bodyPr wrap="square" rtlCol="0">
            <a:spAutoFit/>
          </a:bodyPr>
          <a:lstStyle/>
          <a:p>
            <a:pPr algn="ctr"/>
            <a:r>
              <a:rPr lang="es-ES" sz="1600" b="1" dirty="0">
                <a:solidFill>
                  <a:srgbClr val="00AC97"/>
                </a:solidFill>
                <a:latin typeface="Open Sans" panose="020B0606030504020204" pitchFamily="34" charset="0"/>
                <a:ea typeface="Open Sans" panose="020B0606030504020204" pitchFamily="34" charset="0"/>
                <a:cs typeface="Open Sans" panose="020B0606030504020204" pitchFamily="34" charset="0"/>
              </a:rPr>
              <a:t>TRANSPORT</a:t>
            </a:r>
          </a:p>
        </p:txBody>
      </p:sp>
      <p:pic>
        <p:nvPicPr>
          <p:cNvPr id="47" name="Gráfico 46" descr="Coche con relleno sólido">
            <a:extLst>
              <a:ext uri="{FF2B5EF4-FFF2-40B4-BE49-F238E27FC236}">
                <a16:creationId xmlns:a16="http://schemas.microsoft.com/office/drawing/2014/main" id="{AC971DE6-19B2-B955-189C-1D9DBC78AE6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554342" y="6140253"/>
            <a:ext cx="719726" cy="845515"/>
          </a:xfrm>
          <a:prstGeom prst="rect">
            <a:avLst/>
          </a:prstGeom>
        </p:spPr>
      </p:pic>
      <p:sp>
        <p:nvSpPr>
          <p:cNvPr id="48" name="CuadroTexto 47">
            <a:extLst>
              <a:ext uri="{FF2B5EF4-FFF2-40B4-BE49-F238E27FC236}">
                <a16:creationId xmlns:a16="http://schemas.microsoft.com/office/drawing/2014/main" id="{666A319F-3AB4-2A9A-E0A9-FC5CD63AEBF3}"/>
              </a:ext>
            </a:extLst>
          </p:cNvPr>
          <p:cNvSpPr txBox="1"/>
          <p:nvPr/>
        </p:nvSpPr>
        <p:spPr>
          <a:xfrm>
            <a:off x="1389827" y="6815372"/>
            <a:ext cx="2984495" cy="261610"/>
          </a:xfrm>
          <a:prstGeom prst="rect">
            <a:avLst/>
          </a:prstGeom>
          <a:noFill/>
          <a:ln>
            <a:solidFill>
              <a:srgbClr val="00AC97"/>
            </a:solidFill>
          </a:ln>
        </p:spPr>
        <p:txBody>
          <a:bodyPr wrap="square" rtlCol="0">
            <a:spAutoFit/>
          </a:bodyPr>
          <a:lstStyle/>
          <a:p>
            <a:r>
              <a:rPr lang="es-ES" sz="1100" b="1" dirty="0">
                <a:solidFill>
                  <a:srgbClr val="00AC97"/>
                </a:solidFill>
                <a:latin typeface="Open Sans" panose="020B0606030504020204" pitchFamily="34" charset="0"/>
                <a:ea typeface="Open Sans" panose="020B0606030504020204" pitchFamily="34" charset="0"/>
                <a:cs typeface="Open Sans" panose="020B0606030504020204" pitchFamily="34" charset="0"/>
              </a:rPr>
              <a:t>MEASURES A.1 – A.4 - ….</a:t>
            </a:r>
            <a:endParaRPr lang="es-ES" sz="1600" b="1" dirty="0">
              <a:solidFill>
                <a:srgbClr val="00AC9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9" name="CuadroTexto 48">
            <a:extLst>
              <a:ext uri="{FF2B5EF4-FFF2-40B4-BE49-F238E27FC236}">
                <a16:creationId xmlns:a16="http://schemas.microsoft.com/office/drawing/2014/main" id="{0D229666-6921-1E56-9E64-1817B8D12F50}"/>
              </a:ext>
            </a:extLst>
          </p:cNvPr>
          <p:cNvSpPr txBox="1"/>
          <p:nvPr/>
        </p:nvSpPr>
        <p:spPr>
          <a:xfrm>
            <a:off x="8558446" y="5810522"/>
            <a:ext cx="1556772" cy="477054"/>
          </a:xfrm>
          <a:prstGeom prst="rect">
            <a:avLst/>
          </a:prstGeom>
          <a:noFill/>
        </p:spPr>
        <p:txBody>
          <a:bodyPr wrap="square" rtlCol="0">
            <a:spAutoFit/>
          </a:bodyPr>
          <a:lstStyle/>
          <a:p>
            <a:r>
              <a:rPr lang="es-ES" sz="900" b="1" dirty="0">
                <a:solidFill>
                  <a:srgbClr val="00AC97"/>
                </a:solidFill>
                <a:latin typeface="Open Sans" panose="020B0606030504020204" pitchFamily="34" charset="0"/>
                <a:ea typeface="Open Sans" panose="020B0606030504020204" pitchFamily="34" charset="0"/>
                <a:cs typeface="Open Sans" panose="020B0606030504020204" pitchFamily="34" charset="0"/>
              </a:rPr>
              <a:t>A.1</a:t>
            </a:r>
            <a:r>
              <a:rPr lang="en-US" sz="900" b="1" dirty="0">
                <a:solidFill>
                  <a:srgbClr val="00AC97"/>
                </a:solidFill>
                <a:latin typeface="Open Sans" panose="020B0606030504020204" pitchFamily="34" charset="0"/>
                <a:ea typeface="Open Sans" panose="020B0606030504020204" pitchFamily="34" charset="0"/>
                <a:cs typeface="Open Sans" panose="020B0606030504020204" pitchFamily="34" charset="0"/>
              </a:rPr>
              <a:t> </a:t>
            </a:r>
            <a:r>
              <a:rPr lang="en-U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Installation of EV charging points in zones 3 of the municipality. </a:t>
            </a:r>
            <a:endPar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0" name="CuadroTexto 49">
            <a:extLst>
              <a:ext uri="{FF2B5EF4-FFF2-40B4-BE49-F238E27FC236}">
                <a16:creationId xmlns:a16="http://schemas.microsoft.com/office/drawing/2014/main" id="{CE03BC6F-EEB8-BD91-6676-A2B1D061E5A0}"/>
              </a:ext>
            </a:extLst>
          </p:cNvPr>
          <p:cNvSpPr txBox="1"/>
          <p:nvPr/>
        </p:nvSpPr>
        <p:spPr>
          <a:xfrm>
            <a:off x="8542305" y="6283985"/>
            <a:ext cx="1174282" cy="584775"/>
          </a:xfrm>
          <a:prstGeom prst="rect">
            <a:avLst/>
          </a:prstGeom>
          <a:noFill/>
        </p:spPr>
        <p:txBody>
          <a:bodyPr wrap="square" rtlCol="0">
            <a:spAutoFit/>
          </a:bodyPr>
          <a:lstStyle/>
          <a:p>
            <a:r>
              <a:rPr lang="es-ES" sz="710" b="1" dirty="0">
                <a:solidFill>
                  <a:srgbClr val="00AC97"/>
                </a:solidFill>
                <a:latin typeface="Avenir Next LT Pro Demi"/>
                <a:cs typeface="Avenir Light"/>
              </a:rPr>
              <a:t>A.4</a:t>
            </a:r>
            <a:r>
              <a:rPr lang="es-ES" sz="710" dirty="0">
                <a:solidFill>
                  <a:srgbClr val="00AC97"/>
                </a:solidFill>
                <a:latin typeface="Avenir Next LT Pro Demi"/>
                <a:cs typeface="Avenir Light"/>
              </a:rPr>
              <a:t>.1 </a:t>
            </a:r>
            <a:r>
              <a:rPr lang="en-U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Preparation of roads for cycleway implementation. Street planning</a:t>
            </a:r>
            <a:endPar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1" name="CuadroTexto 50">
            <a:extLst>
              <a:ext uri="{FF2B5EF4-FFF2-40B4-BE49-F238E27FC236}">
                <a16:creationId xmlns:a16="http://schemas.microsoft.com/office/drawing/2014/main" id="{B6F0F640-D703-D6F2-6E2B-BE489722495A}"/>
              </a:ext>
            </a:extLst>
          </p:cNvPr>
          <p:cNvSpPr txBox="1"/>
          <p:nvPr/>
        </p:nvSpPr>
        <p:spPr>
          <a:xfrm>
            <a:off x="9562181" y="6229308"/>
            <a:ext cx="1155783" cy="338554"/>
          </a:xfrm>
          <a:prstGeom prst="rect">
            <a:avLst/>
          </a:prstGeom>
          <a:noFill/>
        </p:spPr>
        <p:txBody>
          <a:bodyPr wrap="square" rtlCol="0">
            <a:spAutoFit/>
          </a:bodyPr>
          <a:lstStyle/>
          <a:p>
            <a:r>
              <a:rPr lang="es-ES" sz="710" b="1" dirty="0">
                <a:solidFill>
                  <a:srgbClr val="00AC97"/>
                </a:solidFill>
                <a:latin typeface="Avenir Next LT Pro Demi"/>
                <a:cs typeface="Avenir Light"/>
              </a:rPr>
              <a:t>A.4</a:t>
            </a:r>
            <a:r>
              <a:rPr lang="es-ES" sz="710" dirty="0">
                <a:solidFill>
                  <a:srgbClr val="00AC97"/>
                </a:solidFill>
                <a:latin typeface="Avenir Next LT Pro Demi"/>
                <a:cs typeface="Avenir Light"/>
              </a:rPr>
              <a:t>.1 </a:t>
            </a:r>
            <a:r>
              <a:rPr lang="en-U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Completion of urban road works</a:t>
            </a:r>
            <a:endPar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2" name="CuadroTexto 199">
            <a:extLst>
              <a:ext uri="{FF2B5EF4-FFF2-40B4-BE49-F238E27FC236}">
                <a16:creationId xmlns:a16="http://schemas.microsoft.com/office/drawing/2014/main" id="{92CC25B6-BB55-3A88-1023-C8BD67F7E72C}"/>
              </a:ext>
            </a:extLst>
          </p:cNvPr>
          <p:cNvSpPr txBox="1"/>
          <p:nvPr/>
        </p:nvSpPr>
        <p:spPr>
          <a:xfrm>
            <a:off x="10186066" y="6944339"/>
            <a:ext cx="2935567" cy="338554"/>
          </a:xfrm>
          <a:prstGeom prst="rect">
            <a:avLst/>
          </a:prstGeom>
          <a:noFill/>
        </p:spPr>
        <p:txBody>
          <a:bodyPr wrap="square" rtlCol="0">
            <a:spAutoFit/>
          </a:bodyPr>
          <a:lstStyle/>
          <a:p>
            <a:r>
              <a:rPr lang="es-ES" sz="710" dirty="0">
                <a:solidFill>
                  <a:srgbClr val="00AC97"/>
                </a:solidFill>
                <a:latin typeface="Avenir Next LT Pro Demi"/>
                <a:cs typeface="Avenir Light"/>
              </a:rPr>
              <a:t>A.4.2 </a:t>
            </a:r>
            <a:r>
              <a:rPr lang="en-U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Implementation of greenway and extra-urban bike lanes</a:t>
            </a:r>
            <a:endPar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8" name="Rettangolo con angoli arrotondati 224">
            <a:extLst>
              <a:ext uri="{FF2B5EF4-FFF2-40B4-BE49-F238E27FC236}">
                <a16:creationId xmlns:a16="http://schemas.microsoft.com/office/drawing/2014/main" id="{D036F48A-369E-1294-4626-6FEA99B9900D}"/>
              </a:ext>
            </a:extLst>
          </p:cNvPr>
          <p:cNvSpPr/>
          <p:nvPr/>
        </p:nvSpPr>
        <p:spPr>
          <a:xfrm>
            <a:off x="1250415" y="7372102"/>
            <a:ext cx="11796667" cy="1667472"/>
          </a:xfrm>
          <a:prstGeom prst="roundRect">
            <a:avLst/>
          </a:prstGeom>
          <a:solidFill>
            <a:srgbClr val="FCDEF6">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801"/>
          </a:p>
        </p:txBody>
      </p:sp>
      <p:sp>
        <p:nvSpPr>
          <p:cNvPr id="125" name="CuadroTexto 19">
            <a:extLst>
              <a:ext uri="{FF2B5EF4-FFF2-40B4-BE49-F238E27FC236}">
                <a16:creationId xmlns:a16="http://schemas.microsoft.com/office/drawing/2014/main" id="{E1A6F688-82DC-EE65-37C2-D2DD6682AEAC}"/>
              </a:ext>
            </a:extLst>
          </p:cNvPr>
          <p:cNvSpPr txBox="1"/>
          <p:nvPr/>
        </p:nvSpPr>
        <p:spPr>
          <a:xfrm>
            <a:off x="1551953" y="7422738"/>
            <a:ext cx="2721725" cy="338554"/>
          </a:xfrm>
          <a:prstGeom prst="rect">
            <a:avLst/>
          </a:prstGeom>
          <a:noFill/>
        </p:spPr>
        <p:txBody>
          <a:bodyPr wrap="square" rtlCol="0">
            <a:spAutoFit/>
          </a:bodyPr>
          <a:lstStyle/>
          <a:p>
            <a:pPr algn="ctr"/>
            <a:r>
              <a:rPr lang="es-ES" sz="1600" b="1" dirty="0">
                <a:solidFill>
                  <a:srgbClr val="00AC97"/>
                </a:solidFill>
                <a:latin typeface="Open Sans" panose="020B0606030504020204" pitchFamily="34" charset="0"/>
                <a:ea typeface="Open Sans" panose="020B0606030504020204" pitchFamily="34" charset="0"/>
                <a:cs typeface="Open Sans" panose="020B0606030504020204" pitchFamily="34" charset="0"/>
              </a:rPr>
              <a:t>MUNICIPAL FACILITIES</a:t>
            </a:r>
          </a:p>
        </p:txBody>
      </p:sp>
      <p:pic>
        <p:nvPicPr>
          <p:cNvPr id="126" name="Gráfico 125" descr="Arquitectura moderna con relleno sólido">
            <a:extLst>
              <a:ext uri="{FF2B5EF4-FFF2-40B4-BE49-F238E27FC236}">
                <a16:creationId xmlns:a16="http://schemas.microsoft.com/office/drawing/2014/main" id="{742BC2C0-113E-0D59-C02C-575FC13CEB9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504546" y="7707255"/>
            <a:ext cx="620206" cy="666899"/>
          </a:xfrm>
          <a:prstGeom prst="rect">
            <a:avLst/>
          </a:prstGeom>
        </p:spPr>
      </p:pic>
      <p:sp>
        <p:nvSpPr>
          <p:cNvPr id="127" name="CuadroTexto 126">
            <a:extLst>
              <a:ext uri="{FF2B5EF4-FFF2-40B4-BE49-F238E27FC236}">
                <a16:creationId xmlns:a16="http://schemas.microsoft.com/office/drawing/2014/main" id="{35260035-71C9-CEA3-C25E-B990A1A60C3F}"/>
              </a:ext>
            </a:extLst>
          </p:cNvPr>
          <p:cNvSpPr txBox="1"/>
          <p:nvPr/>
        </p:nvSpPr>
        <p:spPr>
          <a:xfrm>
            <a:off x="1289183" y="8483532"/>
            <a:ext cx="2984495" cy="261610"/>
          </a:xfrm>
          <a:prstGeom prst="rect">
            <a:avLst/>
          </a:prstGeom>
          <a:noFill/>
          <a:ln>
            <a:solidFill>
              <a:srgbClr val="00AC97"/>
            </a:solidFill>
          </a:ln>
        </p:spPr>
        <p:txBody>
          <a:bodyPr wrap="square" rtlCol="0">
            <a:spAutoFit/>
          </a:bodyPr>
          <a:lstStyle/>
          <a:p>
            <a:r>
              <a:rPr lang="es-ES" sz="1100" b="1" dirty="0">
                <a:solidFill>
                  <a:srgbClr val="00AC97"/>
                </a:solidFill>
                <a:latin typeface="Open Sans" panose="020B0606030504020204" pitchFamily="34" charset="0"/>
                <a:ea typeface="Open Sans" panose="020B0606030504020204" pitchFamily="34" charset="0"/>
                <a:cs typeface="Open Sans" panose="020B0606030504020204" pitchFamily="34" charset="0"/>
              </a:rPr>
              <a:t>MEASURES A.2 – A.3 - ….</a:t>
            </a:r>
            <a:endParaRPr lang="es-ES" sz="1600" b="1" dirty="0">
              <a:solidFill>
                <a:srgbClr val="00AC9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8" name="CuadroTexto 127">
            <a:extLst>
              <a:ext uri="{FF2B5EF4-FFF2-40B4-BE49-F238E27FC236}">
                <a16:creationId xmlns:a16="http://schemas.microsoft.com/office/drawing/2014/main" id="{B02F9B8B-36E4-2A1E-2402-58952AE62023}"/>
              </a:ext>
            </a:extLst>
          </p:cNvPr>
          <p:cNvSpPr txBox="1"/>
          <p:nvPr/>
        </p:nvSpPr>
        <p:spPr>
          <a:xfrm>
            <a:off x="6458623" y="7406063"/>
            <a:ext cx="1020562" cy="584775"/>
          </a:xfrm>
          <a:prstGeom prst="rect">
            <a:avLst/>
          </a:prstGeom>
          <a:noFill/>
        </p:spPr>
        <p:txBody>
          <a:bodyPr wrap="square" rtlCol="0">
            <a:spAutoFit/>
          </a:bodyPr>
          <a:lstStyle/>
          <a:p>
            <a:r>
              <a:rPr lang="es-ES" sz="710" b="1" dirty="0">
                <a:solidFill>
                  <a:srgbClr val="00AC97"/>
                </a:solidFill>
                <a:latin typeface="Avenir Next LT Pro Demi"/>
                <a:cs typeface="Avenir Light"/>
              </a:rPr>
              <a:t>A.2</a:t>
            </a:r>
            <a:r>
              <a:rPr lang="es-ES" sz="710" dirty="0">
                <a:solidFill>
                  <a:srgbClr val="00AC97"/>
                </a:solidFill>
                <a:latin typeface="Avenir Next LT Pro Demi"/>
                <a:cs typeface="Avenir Light"/>
              </a:rPr>
              <a:t>. </a:t>
            </a:r>
            <a:r>
              <a:rPr lang="en-U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Study and selection of suitable luminaires</a:t>
            </a:r>
            <a:endPar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9" name="CuadroTexto 128">
            <a:extLst>
              <a:ext uri="{FF2B5EF4-FFF2-40B4-BE49-F238E27FC236}">
                <a16:creationId xmlns:a16="http://schemas.microsoft.com/office/drawing/2014/main" id="{52BCF1E0-C00B-288C-3356-0C3741FF53E9}"/>
              </a:ext>
            </a:extLst>
          </p:cNvPr>
          <p:cNvSpPr txBox="1"/>
          <p:nvPr/>
        </p:nvSpPr>
        <p:spPr>
          <a:xfrm>
            <a:off x="7320649" y="7451100"/>
            <a:ext cx="2443311" cy="461665"/>
          </a:xfrm>
          <a:prstGeom prst="rect">
            <a:avLst/>
          </a:prstGeom>
          <a:noFill/>
        </p:spPr>
        <p:txBody>
          <a:bodyPr wrap="square" rtlCol="0">
            <a:spAutoFit/>
          </a:bodyPr>
          <a:lstStyle/>
          <a:p>
            <a:r>
              <a:rPr lang="es-ES" sz="710" b="1" dirty="0">
                <a:solidFill>
                  <a:srgbClr val="00AC97"/>
                </a:solidFill>
                <a:latin typeface="Avenir Next LT Pro Demi"/>
                <a:cs typeface="Avenir Light"/>
              </a:rPr>
              <a:t>A.2</a:t>
            </a:r>
            <a:r>
              <a:rPr lang="es-ES" sz="710" dirty="0">
                <a:solidFill>
                  <a:srgbClr val="00AC97"/>
                </a:solidFill>
                <a:latin typeface="Avenir Next LT Pro Demi"/>
                <a:cs typeface="Avenir Light"/>
              </a:rPr>
              <a:t>. </a:t>
            </a:r>
            <a:r>
              <a:rPr lang="en-U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Progressive replacement of luminaires by zones of the municipality. Zone 1 and 2 (July), zone 3 and 4 (October and November).</a:t>
            </a:r>
            <a:endPar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1" name="CuadroTexto 130">
            <a:extLst>
              <a:ext uri="{FF2B5EF4-FFF2-40B4-BE49-F238E27FC236}">
                <a16:creationId xmlns:a16="http://schemas.microsoft.com/office/drawing/2014/main" id="{9C480A5E-93ED-595E-C6F7-1D9E0DC04D0E}"/>
              </a:ext>
            </a:extLst>
          </p:cNvPr>
          <p:cNvSpPr txBox="1"/>
          <p:nvPr/>
        </p:nvSpPr>
        <p:spPr>
          <a:xfrm>
            <a:off x="9657571" y="7447294"/>
            <a:ext cx="1397765" cy="584775"/>
          </a:xfrm>
          <a:prstGeom prst="rect">
            <a:avLst/>
          </a:prstGeom>
          <a:noFill/>
        </p:spPr>
        <p:txBody>
          <a:bodyPr wrap="square" rtlCol="0">
            <a:spAutoFit/>
          </a:bodyPr>
          <a:lstStyle/>
          <a:p>
            <a:r>
              <a:rPr lang="es-ES" sz="710" b="1" dirty="0">
                <a:solidFill>
                  <a:srgbClr val="00AC97"/>
                </a:solidFill>
                <a:latin typeface="Avenir Next LT Pro Demi"/>
                <a:cs typeface="Avenir Light"/>
              </a:rPr>
              <a:t>A.2</a:t>
            </a:r>
            <a:r>
              <a:rPr lang="es-ES" sz="710" dirty="0">
                <a:solidFill>
                  <a:srgbClr val="00AC97"/>
                </a:solidFill>
                <a:latin typeface="Avenir Next LT Pro Demi"/>
                <a:cs typeface="Avenir Light"/>
              </a:rPr>
              <a:t>. </a:t>
            </a:r>
            <a:r>
              <a:rPr lang="en-U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Remote management implementation, tests and results</a:t>
            </a:r>
            <a:endPar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2" name="CuadroTexto 131">
            <a:extLst>
              <a:ext uri="{FF2B5EF4-FFF2-40B4-BE49-F238E27FC236}">
                <a16:creationId xmlns:a16="http://schemas.microsoft.com/office/drawing/2014/main" id="{3FF4453E-3987-5701-F780-5C8AC5243432}"/>
              </a:ext>
            </a:extLst>
          </p:cNvPr>
          <p:cNvSpPr txBox="1"/>
          <p:nvPr/>
        </p:nvSpPr>
        <p:spPr>
          <a:xfrm>
            <a:off x="8528630" y="7950107"/>
            <a:ext cx="1230737" cy="584775"/>
          </a:xfrm>
          <a:prstGeom prst="rect">
            <a:avLst/>
          </a:prstGeom>
          <a:noFill/>
        </p:spPr>
        <p:txBody>
          <a:bodyPr wrap="square" rtlCol="0">
            <a:spAutoFit/>
          </a:bodyPr>
          <a:lstStyle/>
          <a:p>
            <a:r>
              <a:rPr lang="es-ES" sz="710" b="1" dirty="0">
                <a:solidFill>
                  <a:srgbClr val="00AC97"/>
                </a:solidFill>
                <a:latin typeface="Avenir Next LT Pro Demi"/>
                <a:cs typeface="Avenir Light"/>
              </a:rPr>
              <a:t>A.2</a:t>
            </a:r>
            <a:r>
              <a:rPr lang="es-ES" sz="710" dirty="0">
                <a:solidFill>
                  <a:srgbClr val="00AC97"/>
                </a:solidFill>
                <a:latin typeface="Avenir Next LT Pro Demi"/>
                <a:cs typeface="Avenir Light"/>
              </a:rPr>
              <a:t>. </a:t>
            </a:r>
            <a:r>
              <a:rPr lang="en-U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Roof analysis and study. Transfer to the area and creation of reports.</a:t>
            </a:r>
            <a:endPar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3" name="CuadroTexto 132">
            <a:extLst>
              <a:ext uri="{FF2B5EF4-FFF2-40B4-BE49-F238E27FC236}">
                <a16:creationId xmlns:a16="http://schemas.microsoft.com/office/drawing/2014/main" id="{193B9777-4AE8-9234-B34C-AF8D1CB2D796}"/>
              </a:ext>
            </a:extLst>
          </p:cNvPr>
          <p:cNvSpPr txBox="1"/>
          <p:nvPr/>
        </p:nvSpPr>
        <p:spPr>
          <a:xfrm>
            <a:off x="9677616" y="7950107"/>
            <a:ext cx="1210692" cy="584775"/>
          </a:xfrm>
          <a:prstGeom prst="rect">
            <a:avLst/>
          </a:prstGeom>
          <a:noFill/>
        </p:spPr>
        <p:txBody>
          <a:bodyPr wrap="square" rtlCol="0">
            <a:spAutoFit/>
          </a:bodyPr>
          <a:lstStyle/>
          <a:p>
            <a:r>
              <a:rPr lang="es-ES" sz="710" b="1" dirty="0">
                <a:solidFill>
                  <a:srgbClr val="00AC97"/>
                </a:solidFill>
                <a:latin typeface="Avenir Next LT Pro Demi"/>
                <a:cs typeface="Avenir Light"/>
              </a:rPr>
              <a:t>A.2</a:t>
            </a:r>
            <a:r>
              <a:rPr lang="es-ES" sz="710" dirty="0">
                <a:solidFill>
                  <a:srgbClr val="00AC97"/>
                </a:solidFill>
                <a:latin typeface="Avenir Next LT Pro Demi"/>
                <a:cs typeface="Avenir Light"/>
              </a:rPr>
              <a:t>. </a:t>
            </a:r>
            <a:r>
              <a:rPr lang="en-U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Search of photovoltaic suppliers, creation of municipal contracts</a:t>
            </a:r>
            <a:endPar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4" name="CuadroTexto 133">
            <a:extLst>
              <a:ext uri="{FF2B5EF4-FFF2-40B4-BE49-F238E27FC236}">
                <a16:creationId xmlns:a16="http://schemas.microsoft.com/office/drawing/2014/main" id="{3727A186-6795-CA6D-4F28-47B1A47C9BD6}"/>
              </a:ext>
            </a:extLst>
          </p:cNvPr>
          <p:cNvSpPr txBox="1"/>
          <p:nvPr/>
        </p:nvSpPr>
        <p:spPr>
          <a:xfrm>
            <a:off x="10775669" y="7946867"/>
            <a:ext cx="1397765" cy="338554"/>
          </a:xfrm>
          <a:prstGeom prst="rect">
            <a:avLst/>
          </a:prstGeom>
          <a:noFill/>
        </p:spPr>
        <p:txBody>
          <a:bodyPr wrap="square" rtlCol="0">
            <a:spAutoFit/>
          </a:bodyPr>
          <a:lstStyle/>
          <a:p>
            <a:r>
              <a:rPr lang="es-ES" sz="710" b="1" dirty="0">
                <a:solidFill>
                  <a:srgbClr val="00AC97"/>
                </a:solidFill>
                <a:latin typeface="Avenir Next LT Pro Demi"/>
                <a:cs typeface="Avenir Light"/>
              </a:rPr>
              <a:t>A.2</a:t>
            </a:r>
            <a:r>
              <a:rPr lang="es-ES" sz="710" dirty="0">
                <a:solidFill>
                  <a:srgbClr val="00AC97"/>
                </a:solidFill>
                <a:latin typeface="Avenir Next LT Pro Demi"/>
                <a:cs typeface="Avenir Light"/>
              </a:rPr>
              <a:t>. </a:t>
            </a:r>
            <a:r>
              <a:rPr lang="es-ES" sz="800" dirty="0" err="1">
                <a:solidFill>
                  <a:srgbClr val="00AC97"/>
                </a:solidFill>
                <a:latin typeface="Open Sans" panose="020B0606030504020204" pitchFamily="34" charset="0"/>
                <a:ea typeface="Open Sans" panose="020B0606030504020204" pitchFamily="34" charset="0"/>
                <a:cs typeface="Open Sans" panose="020B0606030504020204" pitchFamily="34" charset="0"/>
              </a:rPr>
              <a:t>Implementation</a:t>
            </a:r>
            <a:r>
              <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 </a:t>
            </a:r>
            <a:r>
              <a:rPr lang="es-ES" sz="800" dirty="0" err="1">
                <a:solidFill>
                  <a:srgbClr val="00AC97"/>
                </a:solidFill>
                <a:latin typeface="Open Sans" panose="020B0606030504020204" pitchFamily="34" charset="0"/>
                <a:ea typeface="Open Sans" panose="020B0606030504020204" pitchFamily="34" charset="0"/>
                <a:cs typeface="Open Sans" panose="020B0606030504020204" pitchFamily="34" charset="0"/>
              </a:rPr>
              <a:t>of</a:t>
            </a:r>
            <a:r>
              <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 </a:t>
            </a:r>
            <a:r>
              <a:rPr lang="es-ES" sz="800" dirty="0" err="1">
                <a:solidFill>
                  <a:srgbClr val="00AC97"/>
                </a:solidFill>
                <a:latin typeface="Open Sans" panose="020B0606030504020204" pitchFamily="34" charset="0"/>
                <a:ea typeface="Open Sans" panose="020B0606030504020204" pitchFamily="34" charset="0"/>
                <a:cs typeface="Open Sans" panose="020B0606030504020204" pitchFamily="34" charset="0"/>
              </a:rPr>
              <a:t>photovoltaic</a:t>
            </a:r>
            <a:r>
              <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 </a:t>
            </a:r>
            <a:r>
              <a:rPr lang="es-ES" sz="800" dirty="0" err="1">
                <a:solidFill>
                  <a:srgbClr val="00AC97"/>
                </a:solidFill>
                <a:latin typeface="Open Sans" panose="020B0606030504020204" pitchFamily="34" charset="0"/>
                <a:ea typeface="Open Sans" panose="020B0606030504020204" pitchFamily="34" charset="0"/>
                <a:cs typeface="Open Sans" panose="020B0606030504020204" pitchFamily="34" charset="0"/>
              </a:rPr>
              <a:t>roofs</a:t>
            </a:r>
            <a:r>
              <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 </a:t>
            </a:r>
          </a:p>
        </p:txBody>
      </p:sp>
      <p:sp>
        <p:nvSpPr>
          <p:cNvPr id="135" name="CuadroTexto 134">
            <a:extLst>
              <a:ext uri="{FF2B5EF4-FFF2-40B4-BE49-F238E27FC236}">
                <a16:creationId xmlns:a16="http://schemas.microsoft.com/office/drawing/2014/main" id="{F11157F5-80EA-DB99-1368-D2B313A639D0}"/>
              </a:ext>
            </a:extLst>
          </p:cNvPr>
          <p:cNvSpPr txBox="1"/>
          <p:nvPr/>
        </p:nvSpPr>
        <p:spPr>
          <a:xfrm>
            <a:off x="11933079" y="7938345"/>
            <a:ext cx="1114003" cy="338554"/>
          </a:xfrm>
          <a:prstGeom prst="rect">
            <a:avLst/>
          </a:prstGeom>
          <a:noFill/>
        </p:spPr>
        <p:txBody>
          <a:bodyPr wrap="square" rtlCol="0">
            <a:spAutoFit/>
          </a:bodyPr>
          <a:lstStyle/>
          <a:p>
            <a:r>
              <a:rPr lang="es-ES" sz="710" b="1" dirty="0">
                <a:solidFill>
                  <a:srgbClr val="00AC97"/>
                </a:solidFill>
                <a:latin typeface="Avenir Next LT Pro Demi"/>
                <a:cs typeface="Avenir Light"/>
              </a:rPr>
              <a:t>A.2</a:t>
            </a:r>
            <a:r>
              <a:rPr lang="es-ES" sz="710" dirty="0">
                <a:solidFill>
                  <a:srgbClr val="00AC97"/>
                </a:solidFill>
                <a:latin typeface="Avenir Next LT Pro Demi"/>
                <a:cs typeface="Avenir Light"/>
              </a:rPr>
              <a:t>. </a:t>
            </a:r>
            <a:r>
              <a:rPr lang="es-ES" sz="800" dirty="0" err="1">
                <a:solidFill>
                  <a:srgbClr val="00AC97"/>
                </a:solidFill>
                <a:latin typeface="Open Sans" panose="020B0606030504020204" pitchFamily="34" charset="0"/>
                <a:ea typeface="Open Sans" panose="020B0606030504020204" pitchFamily="34" charset="0"/>
                <a:cs typeface="Open Sans" panose="020B0606030504020204" pitchFamily="34" charset="0"/>
              </a:rPr>
              <a:t>Analysis</a:t>
            </a:r>
            <a:r>
              <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 </a:t>
            </a:r>
            <a:r>
              <a:rPr lang="es-ES" sz="800" dirty="0" err="1">
                <a:solidFill>
                  <a:srgbClr val="00AC97"/>
                </a:solidFill>
                <a:latin typeface="Open Sans" panose="020B0606030504020204" pitchFamily="34" charset="0"/>
                <a:ea typeface="Open Sans" panose="020B0606030504020204" pitchFamily="34" charset="0"/>
                <a:cs typeface="Open Sans" panose="020B0606030504020204" pitchFamily="34" charset="0"/>
              </a:rPr>
              <a:t>of</a:t>
            </a:r>
            <a:r>
              <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rPr>
              <a:t> </a:t>
            </a:r>
            <a:r>
              <a:rPr lang="es-ES" sz="800" dirty="0" err="1">
                <a:solidFill>
                  <a:srgbClr val="00AC97"/>
                </a:solidFill>
                <a:latin typeface="Open Sans" panose="020B0606030504020204" pitchFamily="34" charset="0"/>
                <a:ea typeface="Open Sans" panose="020B0606030504020204" pitchFamily="34" charset="0"/>
                <a:cs typeface="Open Sans" panose="020B0606030504020204" pitchFamily="34" charset="0"/>
              </a:rPr>
              <a:t>results</a:t>
            </a:r>
            <a:endParaRPr lang="es-ES" sz="800" dirty="0">
              <a:solidFill>
                <a:srgbClr val="00AC97"/>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4827905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7DC469C549464CBAF24E320663ABE7" ma:contentTypeVersion="15" ma:contentTypeDescription="Create a new document." ma:contentTypeScope="" ma:versionID="1bd470041f06e6bd9e5203afcaeba53a">
  <xsd:schema xmlns:xsd="http://www.w3.org/2001/XMLSchema" xmlns:xs="http://www.w3.org/2001/XMLSchema" xmlns:p="http://schemas.microsoft.com/office/2006/metadata/properties" xmlns:ns2="852bcd7c-ecf9-4fe7-a043-1ce34af21266" xmlns:ns3="62673456-57e9-4e4e-84cb-07285f82b438" targetNamespace="http://schemas.microsoft.com/office/2006/metadata/properties" ma:root="true" ma:fieldsID="c3077e14cc9206ee19a7285f8d39825a" ns2:_="" ns3:_="">
    <xsd:import namespace="852bcd7c-ecf9-4fe7-a043-1ce34af21266"/>
    <xsd:import namespace="62673456-57e9-4e4e-84cb-07285f82b43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2bcd7c-ecf9-4fe7-a043-1ce34af212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02575e52-3e5f-4a4c-9122-9f0195bc6a02" ma:termSetId="09814cd3-568e-fe90-9814-8d621ff8fb84" ma:anchorId="fba54fb3-c3e1-fe81-a776-ca4b69148c4d" ma:open="true" ma:isKeyword="false">
      <xsd:complexType>
        <xsd:sequence>
          <xsd:element ref="pc:Terms" minOccurs="0" maxOccurs="1"/>
        </xsd:sequence>
      </xsd:complex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673456-57e9-4e4e-84cb-07285f82b438"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a26ffc23-5c6f-4e54-ba95-4fcc061eef1f}" ma:internalName="TaxCatchAll" ma:showField="CatchAllData" ma:web="62673456-57e9-4e4e-84cb-07285f82b43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2673456-57e9-4e4e-84cb-07285f82b438" xsi:nil="true"/>
    <lcf76f155ced4ddcb4097134ff3c332f xmlns="852bcd7c-ecf9-4fe7-a043-1ce34af2126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CA7B769-4708-4DB7-8070-F685141572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52bcd7c-ecf9-4fe7-a043-1ce34af21266"/>
    <ds:schemaRef ds:uri="62673456-57e9-4e4e-84cb-07285f82b4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8C677A-AF3F-49B1-9212-93EB220A0270}">
  <ds:schemaRefs>
    <ds:schemaRef ds:uri="http://schemas.microsoft.com/sharepoint/v3/contenttype/forms"/>
  </ds:schemaRefs>
</ds:datastoreItem>
</file>

<file path=customXml/itemProps3.xml><?xml version="1.0" encoding="utf-8"?>
<ds:datastoreItem xmlns:ds="http://schemas.openxmlformats.org/officeDocument/2006/customXml" ds:itemID="{0AD86336-4731-4F30-A78F-7714CF61D119}">
  <ds:schemaRefs>
    <ds:schemaRef ds:uri="http://purl.org/dc/terms/"/>
    <ds:schemaRef ds:uri="http://www.w3.org/XML/1998/namespace"/>
    <ds:schemaRef ds:uri="852bcd7c-ecf9-4fe7-a043-1ce34af21266"/>
    <ds:schemaRef ds:uri="http://schemas.microsoft.com/office/2006/documentManagement/types"/>
    <ds:schemaRef ds:uri="http://schemas.microsoft.com/office/infopath/2007/PartnerControls"/>
    <ds:schemaRef ds:uri="http://schemas.microsoft.com/office/2006/metadata/properties"/>
    <ds:schemaRef ds:uri="http://schemas.openxmlformats.org/package/2006/metadata/core-properties"/>
    <ds:schemaRef ds:uri="62673456-57e9-4e4e-84cb-07285f82b438"/>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{F390EA2A-EFF1-2C4B-81F8-89A44966D162}tf10001120</Template>
  <TotalTime>58829</TotalTime>
  <Words>1715</Words>
  <Application>Microsoft Office PowerPoint</Application>
  <PresentationFormat>Personalizado</PresentationFormat>
  <Paragraphs>411</Paragraphs>
  <Slides>20</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20</vt:i4>
      </vt:variant>
    </vt:vector>
  </HeadingPairs>
  <TitlesOfParts>
    <vt:vector size="27" baseType="lpstr">
      <vt:lpstr>Wingdings</vt:lpstr>
      <vt:lpstr>Avenir Next LT Pro Demi</vt:lpstr>
      <vt:lpstr>Times New Roman</vt:lpstr>
      <vt:lpstr>Arial</vt:lpstr>
      <vt:lpstr>Open Sans</vt:lpstr>
      <vt:lpstr>Avenir LT 35 Light</vt:lpstr>
      <vt:lpstr>Office Theme</vt:lpstr>
      <vt:lpstr>Presentación de PowerPoint</vt:lpstr>
      <vt:lpstr>MOOC 1 - CASE STUDY 2</vt:lpstr>
      <vt:lpstr>MOOC 1 - CASE STUDY 2</vt:lpstr>
      <vt:lpstr>MOOC 1 - CASE STUDY 2</vt:lpstr>
      <vt:lpstr>MOOC 1 - CASE STUDY 2</vt:lpstr>
      <vt:lpstr>MOOC 1 - CASE STUDY 2</vt:lpstr>
      <vt:lpstr>MOOC 1 - CASE STUDY 2</vt:lpstr>
      <vt:lpstr>MOOC 1 - CASE STUDY 2</vt:lpstr>
      <vt:lpstr>MOOC 1 - CASE STUDY 2</vt:lpstr>
      <vt:lpstr>MOOC 1 - CASE STUDY 2</vt:lpstr>
      <vt:lpstr>MOOC 1 - CASE STUDY 2</vt:lpstr>
      <vt:lpstr>MOOC 1 - CASE STUDY 2</vt:lpstr>
      <vt:lpstr>MOOC 1 - CASE STUDY 2</vt:lpstr>
      <vt:lpstr>MOOC 1 - CASE STUDY 2</vt:lpstr>
      <vt:lpstr>MOOC 1 - CASE STUDY 2</vt:lpstr>
      <vt:lpstr>MOOC 1 - CASE STUDY 2</vt:lpstr>
      <vt:lpstr>MOOC 1 - CASE STUDY 2</vt:lpstr>
      <vt:lpstr>MOOC 1 - CASE STUDY 2</vt:lpstr>
      <vt:lpstr>MOOC 1 - CASE STUDY 2</vt:lpstr>
      <vt:lpstr>MOOC 1 - CASO STUDY 2   Energy sustainability and municipal roadmaps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dc:title>
  <dc:creator>Clara Andrada</dc:creator>
  <cp:lastModifiedBy>Clara Andrada Monrós</cp:lastModifiedBy>
  <cp:revision>67</cp:revision>
  <dcterms:created xsi:type="dcterms:W3CDTF">2006-08-16T00:00:00Z</dcterms:created>
  <dcterms:modified xsi:type="dcterms:W3CDTF">2025-02-17T13:30:03Z</dcterms:modified>
  <dc:identifier>DAFNT_uOmtQ</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0x010100B07DC469C549464CBAF24E320663ABE7</vt:lpwstr>
  </property>
  <property fmtid="{D5CDD505-2E9C-101B-9397-08002B2CF9AE}" pid="3" name="MediaServiceImageTags">
    <vt:lpwstr/>
  </property>
</Properties>
</file>