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notesSlides/notesSlide4.xml" ContentType="application/vnd.openxmlformats-officedocument.presentationml.notesSl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theme/themeOverride8.xml" ContentType="application/vnd.openxmlformats-officedocument.themeOverride+xml"/>
  <Override PartName="/ppt/notesSlides/notesSlide7.xml" ContentType="application/vnd.openxmlformats-officedocument.presentationml.notesSlide+xml"/>
  <Override PartName="/ppt/theme/themeOverride9.xml" ContentType="application/vnd.openxmlformats-officedocument.themeOverride+xml"/>
  <Override PartName="/ppt/notesSlides/notesSlide8.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9.xml" ContentType="application/vnd.openxmlformats-officedocument.presentationml.notesSlide+xml"/>
  <Override PartName="/ppt/theme/themeOverride12.xml" ContentType="application/vnd.openxmlformats-officedocument.themeOverride+xml"/>
  <Override PartName="/ppt/notesSlides/notesSlide10.xml" ContentType="application/vnd.openxmlformats-officedocument.presentationml.notesSlide+xml"/>
  <Override PartName="/ppt/theme/themeOverride13.xml" ContentType="application/vnd.openxmlformats-officedocument.themeOverride+xml"/>
  <Override PartName="/ppt/notesSlides/notesSlide11.xml" ContentType="application/vnd.openxmlformats-officedocument.presentationml.notesSlide+xml"/>
  <Override PartName="/ppt/theme/themeOverride14.xml" ContentType="application/vnd.openxmlformats-officedocument.themeOverride+xml"/>
  <Override PartName="/ppt/notesSlides/notesSlide12.xml" ContentType="application/vnd.openxmlformats-officedocument.presentationml.notesSlide+xml"/>
  <Override PartName="/ppt/theme/themeOverride15.xml" ContentType="application/vnd.openxmlformats-officedocument.themeOverride+xml"/>
  <Override PartName="/ppt/notesSlides/notesSlide13.xml" ContentType="application/vnd.openxmlformats-officedocument.presentationml.notesSlide+xml"/>
  <Override PartName="/ppt/theme/themeOverride16.xml" ContentType="application/vnd.openxmlformats-officedocument.themeOverride+xml"/>
  <Override PartName="/ppt/notesSlides/notesSlide14.xml" ContentType="application/vnd.openxmlformats-officedocument.presentationml.notesSlide+xml"/>
  <Override PartName="/ppt/theme/themeOverride17.xml" ContentType="application/vnd.openxmlformats-officedocument.themeOverride+xml"/>
  <Override PartName="/ppt/notesSlides/notesSlide15.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notesSlides/notesSlide16.xml" ContentType="application/vnd.openxmlformats-officedocument.presentationml.notesSlide+xml"/>
  <Override PartName="/ppt/theme/themeOverride20.xml" ContentType="application/vnd.openxmlformats-officedocument.themeOverride+xml"/>
  <Override PartName="/ppt/notesSlides/notesSlide17.xml" ContentType="application/vnd.openxmlformats-officedocument.presentationml.notesSlide+xml"/>
  <Override PartName="/ppt/theme/themeOverride21.xml" ContentType="application/vnd.openxmlformats-officedocument.themeOverride+xml"/>
  <Override PartName="/ppt/notesSlides/notesSlide18.xml" ContentType="application/vnd.openxmlformats-officedocument.presentationml.notesSlide+xml"/>
  <Override PartName="/ppt/theme/themeOverride22.xml" ContentType="application/vnd.openxmlformats-officedocument.themeOverride+xml"/>
  <Override PartName="/ppt/notesSlides/notesSlide19.xml" ContentType="application/vnd.openxmlformats-officedocument.presentationml.notesSlide+xml"/>
  <Override PartName="/ppt/theme/themeOverride23.xml" ContentType="application/vnd.openxmlformats-officedocument.themeOverride+xml"/>
  <Override PartName="/ppt/notesSlides/notesSlide20.xml" ContentType="application/vnd.openxmlformats-officedocument.presentationml.notesSlide+xml"/>
  <Override PartName="/ppt/theme/themeOverride24.xml" ContentType="application/vnd.openxmlformats-officedocument.themeOverride+xml"/>
  <Override PartName="/ppt/notesSlides/notesSlide21.xml" ContentType="application/vnd.openxmlformats-officedocument.presentationml.notesSlide+xml"/>
  <Override PartName="/ppt/theme/themeOverride25.xml" ContentType="application/vnd.openxmlformats-officedocument.themeOverride+xml"/>
  <Override PartName="/ppt/notesSlides/notesSlide22.xml" ContentType="application/vnd.openxmlformats-officedocument.presentationml.notesSlide+xml"/>
  <Override PartName="/ppt/theme/themeOverride26.xml" ContentType="application/vnd.openxmlformats-officedocument.themeOverride+xml"/>
  <Override PartName="/ppt/notesSlides/notesSlide23.xml" ContentType="application/vnd.openxmlformats-officedocument.presentationml.notesSlide+xml"/>
  <Override PartName="/ppt/theme/themeOverride27.xml" ContentType="application/vnd.openxmlformats-officedocument.themeOverride+xml"/>
  <Override PartName="/ppt/notesSlides/notesSlide24.xml" ContentType="application/vnd.openxmlformats-officedocument.presentationml.notesSlide+xml"/>
  <Override PartName="/ppt/theme/themeOverride28.xml" ContentType="application/vnd.openxmlformats-officedocument.themeOverride+xml"/>
  <Override PartName="/ppt/notesSlides/notesSlide25.xml" ContentType="application/vnd.openxmlformats-officedocument.presentationml.notesSlide+xml"/>
  <Override PartName="/ppt/theme/themeOverride29.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30.xml" ContentType="application/vnd.openxmlformats-officedocument.themeOverride+xml"/>
  <Override PartName="/ppt/theme/themeOverride31.xml" ContentType="application/vnd.openxmlformats-officedocument.themeOverride+xml"/>
  <Override PartName="/ppt/notesSlides/notesSlide26.xml" ContentType="application/vnd.openxmlformats-officedocument.presentationml.notesSlide+xml"/>
  <Override PartName="/ppt/theme/themeOverride32.xml" ContentType="application/vnd.openxmlformats-officedocument.themeOverride+xml"/>
  <Override PartName="/ppt/notesSlides/notesSlide27.xml" ContentType="application/vnd.openxmlformats-officedocument.presentationml.notesSlide+xml"/>
  <Override PartName="/ppt/theme/themeOverride33.xml" ContentType="application/vnd.openxmlformats-officedocument.themeOverride+xml"/>
  <Override PartName="/ppt/notesSlides/notesSlide28.xml" ContentType="application/vnd.openxmlformats-officedocument.presentationml.notesSlide+xml"/>
  <Override PartName="/ppt/theme/themeOverride34.xml" ContentType="application/vnd.openxmlformats-officedocument.themeOverride+xml"/>
  <Override PartName="/ppt/notesSlides/notesSlide29.xml" ContentType="application/vnd.openxmlformats-officedocument.presentationml.notesSlide+xml"/>
  <Override PartName="/ppt/theme/themeOverride35.xml" ContentType="application/vnd.openxmlformats-officedocument.themeOverride+xml"/>
  <Override PartName="/ppt/notesSlides/notesSlide30.xml" ContentType="application/vnd.openxmlformats-officedocument.presentationml.notesSlide+xml"/>
  <Override PartName="/ppt/theme/themeOverride36.xml" ContentType="application/vnd.openxmlformats-officedocument.themeOverride+xml"/>
  <Override PartName="/ppt/notesSlides/notesSlide31.xml" ContentType="application/vnd.openxmlformats-officedocument.presentationml.notesSlide+xml"/>
  <Override PartName="/ppt/theme/themeOverride37.xml" ContentType="application/vnd.openxmlformats-officedocument.themeOverride+xml"/>
  <Override PartName="/ppt/notesSlides/notesSlide32.xml" ContentType="application/vnd.openxmlformats-officedocument.presentationml.notesSlide+xml"/>
  <Override PartName="/ppt/theme/themeOverride38.xml" ContentType="application/vnd.openxmlformats-officedocument.themeOverride+xml"/>
  <Override PartName="/ppt/notesSlides/notesSlide33.xml" ContentType="application/vnd.openxmlformats-officedocument.presentationml.notesSlide+xml"/>
  <Override PartName="/ppt/theme/themeOverride39.xml" ContentType="application/vnd.openxmlformats-officedocument.themeOverride+xml"/>
  <Override PartName="/ppt/notesSlides/notesSlide34.xml" ContentType="application/vnd.openxmlformats-officedocument.presentationml.notesSlide+xml"/>
  <Override PartName="/ppt/theme/themeOverride40.xml" ContentType="application/vnd.openxmlformats-officedocument.themeOverride+xml"/>
  <Override PartName="/ppt/notesSlides/notesSlide35.xml" ContentType="application/vnd.openxmlformats-officedocument.presentationml.notesSlide+xml"/>
  <Override PartName="/ppt/theme/themeOverride41.xml" ContentType="application/vnd.openxmlformats-officedocument.themeOverride+xml"/>
  <Override PartName="/ppt/notesSlides/notesSlide36.xml" ContentType="application/vnd.openxmlformats-officedocument.presentationml.notesSlide+xml"/>
  <Override PartName="/ppt/theme/themeOverride42.xml" ContentType="application/vnd.openxmlformats-officedocument.themeOverride+xml"/>
  <Override PartName="/ppt/notesSlides/notesSlide37.xml" ContentType="application/vnd.openxmlformats-officedocument.presentationml.notesSlide+xml"/>
  <Override PartName="/ppt/theme/themeOverride43.xml" ContentType="application/vnd.openxmlformats-officedocument.themeOverride+xml"/>
  <Override PartName="/ppt/notesSlides/notesSlide38.xml" ContentType="application/vnd.openxmlformats-officedocument.presentationml.notesSlide+xml"/>
  <Override PartName="/ppt/theme/themeOverride44.xml" ContentType="application/vnd.openxmlformats-officedocument.themeOverride+xml"/>
  <Override PartName="/ppt/notesSlides/notesSlide39.xml" ContentType="application/vnd.openxmlformats-officedocument.presentationml.notesSlide+xml"/>
  <Override PartName="/ppt/theme/themeOverride45.xml" ContentType="application/vnd.openxmlformats-officedocument.themeOverride+xml"/>
  <Override PartName="/ppt/notesSlides/notesSlide40.xml" ContentType="application/vnd.openxmlformats-officedocument.presentationml.notesSlide+xml"/>
  <Override PartName="/ppt/theme/themeOverride46.xml" ContentType="application/vnd.openxmlformats-officedocument.themeOverride+xml"/>
  <Override PartName="/ppt/notesSlides/notesSlide41.xml" ContentType="application/vnd.openxmlformats-officedocument.presentationml.notesSlide+xml"/>
  <Override PartName="/ppt/theme/themeOverride47.xml" ContentType="application/vnd.openxmlformats-officedocument.themeOverride+xml"/>
  <Override PartName="/ppt/notesSlides/notesSlide42.xml" ContentType="application/vnd.openxmlformats-officedocument.presentationml.notesSlide+xml"/>
  <Override PartName="/ppt/theme/themeOverride48.xml" ContentType="application/vnd.openxmlformats-officedocument.themeOverride+xml"/>
  <Override PartName="/ppt/notesSlides/notesSlide43.xml" ContentType="application/vnd.openxmlformats-officedocument.presentationml.notesSlide+xml"/>
  <Override PartName="/ppt/theme/themeOverride49.xml" ContentType="application/vnd.openxmlformats-officedocument.themeOverride+xml"/>
  <Override PartName="/ppt/notesSlides/notesSlide44.xml" ContentType="application/vnd.openxmlformats-officedocument.presentationml.notesSlide+xml"/>
  <Override PartName="/ppt/theme/themeOverride50.xml" ContentType="application/vnd.openxmlformats-officedocument.themeOverride+xml"/>
  <Override PartName="/ppt/notesSlides/notesSlide45.xml" ContentType="application/vnd.openxmlformats-officedocument.presentationml.notesSlide+xml"/>
  <Override PartName="/ppt/theme/themeOverride51.xml" ContentType="application/vnd.openxmlformats-officedocument.themeOverride+xml"/>
  <Override PartName="/ppt/notesSlides/notesSlide46.xml" ContentType="application/vnd.openxmlformats-officedocument.presentationml.notesSlide+xml"/>
  <Override PartName="/ppt/theme/themeOverride52.xml" ContentType="application/vnd.openxmlformats-officedocument.themeOverride+xml"/>
  <Override PartName="/ppt/theme/themeOverride53.xml" ContentType="application/vnd.openxmlformats-officedocument.themeOverride+xml"/>
  <Override PartName="/ppt/notesSlides/notesSlide47.xml" ContentType="application/vnd.openxmlformats-officedocument.presentationml.notesSlide+xml"/>
  <Override PartName="/ppt/theme/themeOverride54.xml" ContentType="application/vnd.openxmlformats-officedocument.themeOverride+xml"/>
  <Override PartName="/ppt/notesSlides/notesSlide48.xml" ContentType="application/vnd.openxmlformats-officedocument.presentationml.notesSlide+xml"/>
  <Override PartName="/ppt/theme/themeOverride55.xml" ContentType="application/vnd.openxmlformats-officedocument.themeOverride+xml"/>
  <Override PartName="/ppt/notesSlides/notesSlide49.xml" ContentType="application/vnd.openxmlformats-officedocument.presentationml.notesSlide+xml"/>
  <Override PartName="/ppt/theme/themeOverride56.xml" ContentType="application/vnd.openxmlformats-officedocument.themeOverride+xml"/>
  <Override PartName="/ppt/notesSlides/notesSlide50.xml" ContentType="application/vnd.openxmlformats-officedocument.presentationml.notesSlide+xml"/>
  <Override PartName="/ppt/theme/themeOverride57.xml" ContentType="application/vnd.openxmlformats-officedocument.themeOverride+xml"/>
  <Override PartName="/ppt/notesSlides/notesSlide51.xml" ContentType="application/vnd.openxmlformats-officedocument.presentationml.notesSlide+xml"/>
  <Override PartName="/ppt/theme/themeOverride58.xml" ContentType="application/vnd.openxmlformats-officedocument.themeOverride+xml"/>
  <Override PartName="/ppt/notesSlides/notesSlide52.xml" ContentType="application/vnd.openxmlformats-officedocument.presentationml.notesSlide+xml"/>
  <Override PartName="/ppt/theme/themeOverride59.xml" ContentType="application/vnd.openxmlformats-officedocument.themeOverride+xml"/>
  <Override PartName="/ppt/notesSlides/notesSlide53.xml" ContentType="application/vnd.openxmlformats-officedocument.presentationml.notesSlide+xml"/>
  <Override PartName="/ppt/theme/themeOverride60.xml" ContentType="application/vnd.openxmlformats-officedocument.themeOverride+xml"/>
  <Override PartName="/ppt/notesSlides/notesSlide54.xml" ContentType="application/vnd.openxmlformats-officedocument.presentationml.notesSlide+xml"/>
  <Override PartName="/ppt/theme/themeOverride61.xml" ContentType="application/vnd.openxmlformats-officedocument.themeOverride+xml"/>
  <Override PartName="/ppt/notesSlides/notesSlide55.xml" ContentType="application/vnd.openxmlformats-officedocument.presentationml.notesSlide+xml"/>
  <Override PartName="/ppt/theme/themeOverride62.xml" ContentType="application/vnd.openxmlformats-officedocument.themeOverride+xml"/>
  <Override PartName="/ppt/notesSlides/notesSlide56.xml" ContentType="application/vnd.openxmlformats-officedocument.presentationml.notesSlide+xml"/>
  <Override PartName="/ppt/theme/themeOverride63.xml" ContentType="application/vnd.openxmlformats-officedocument.themeOverride+xml"/>
  <Override PartName="/ppt/notesSlides/notesSlide57.xml" ContentType="application/vnd.openxmlformats-officedocument.presentationml.notesSlide+xml"/>
  <Override PartName="/ppt/theme/themeOverride64.xml" ContentType="application/vnd.openxmlformats-officedocument.themeOverride+xml"/>
  <Override PartName="/ppt/notesSlides/notesSlide58.xml" ContentType="application/vnd.openxmlformats-officedocument.presentationml.notesSlide+xml"/>
  <Override PartName="/ppt/theme/themeOverride65.xml" ContentType="application/vnd.openxmlformats-officedocument.themeOverride+xml"/>
  <Override PartName="/ppt/notesSlides/notesSlide5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66.xml" ContentType="application/vnd.openxmlformats-officedocument.themeOverride+xml"/>
  <Override PartName="/ppt/theme/themeOverride67.xml" ContentType="application/vnd.openxmlformats-officedocument.themeOverride+xml"/>
  <Override PartName="/ppt/notesSlides/notesSlide60.xml" ContentType="application/vnd.openxmlformats-officedocument.presentationml.notesSlide+xml"/>
  <Override PartName="/ppt/theme/themeOverride68.xml" ContentType="application/vnd.openxmlformats-officedocument.themeOverride+xml"/>
  <Override PartName="/ppt/notesSlides/notesSlide61.xml" ContentType="application/vnd.openxmlformats-officedocument.presentationml.notesSlide+xml"/>
  <Override PartName="/ppt/theme/themeOverride69.xml" ContentType="application/vnd.openxmlformats-officedocument.themeOverride+xml"/>
  <Override PartName="/ppt/notesSlides/notesSlide62.xml" ContentType="application/vnd.openxmlformats-officedocument.presentationml.notesSlide+xml"/>
  <Override PartName="/ppt/theme/themeOverride70.xml" ContentType="application/vnd.openxmlformats-officedocument.themeOverride+xml"/>
  <Override PartName="/ppt/notesSlides/notesSlide63.xml" ContentType="application/vnd.openxmlformats-officedocument.presentationml.notesSlide+xml"/>
  <Override PartName="/ppt/theme/themeOverride71.xml" ContentType="application/vnd.openxmlformats-officedocument.themeOverride+xml"/>
  <Override PartName="/ppt/notesSlides/notesSlide64.xml" ContentType="application/vnd.openxmlformats-officedocument.presentationml.notesSlide+xml"/>
  <Override PartName="/ppt/theme/themeOverride72.xml" ContentType="application/vnd.openxmlformats-officedocument.themeOverride+xml"/>
  <Override PartName="/ppt/notesSlides/notesSlide65.xml" ContentType="application/vnd.openxmlformats-officedocument.presentationml.notesSlide+xml"/>
  <Override PartName="/ppt/theme/themeOverride73.xml" ContentType="application/vnd.openxmlformats-officedocument.themeOverride+xml"/>
  <Override PartName="/ppt/notesSlides/notesSlide66.xml" ContentType="application/vnd.openxmlformats-officedocument.presentationml.notesSlide+xml"/>
  <Override PartName="/ppt/theme/themeOverride74.xml" ContentType="application/vnd.openxmlformats-officedocument.themeOverride+xml"/>
  <Override PartName="/ppt/notesSlides/notesSlide67.xml" ContentType="application/vnd.openxmlformats-officedocument.presentationml.notesSlide+xml"/>
  <Override PartName="/ppt/theme/themeOverride75.xml" ContentType="application/vnd.openxmlformats-officedocument.themeOverride+xml"/>
  <Override PartName="/ppt/notesSlides/notesSlide6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76.xml" ContentType="application/vnd.openxmlformats-officedocument.themeOverride+xml"/>
  <Override PartName="/ppt/notesSlides/notesSlide69.xml" ContentType="application/vnd.openxmlformats-officedocument.presentationml.notesSlide+xml"/>
  <Override PartName="/ppt/theme/themeOverride77.xml" ContentType="application/vnd.openxmlformats-officedocument.themeOverride+xml"/>
  <Override PartName="/ppt/notesSlides/notesSlide70.xml" ContentType="application/vnd.openxmlformats-officedocument.presentationml.notesSlide+xml"/>
  <Override PartName="/ppt/theme/themeOverride78.xml" ContentType="application/vnd.openxmlformats-officedocument.themeOverride+xml"/>
  <Override PartName="/ppt/notesSlides/notesSlide71.xml" ContentType="application/vnd.openxmlformats-officedocument.presentationml.notesSlide+xml"/>
  <Override PartName="/ppt/theme/themeOverride79.xml" ContentType="application/vnd.openxmlformats-officedocument.themeOverride+xml"/>
  <Override PartName="/ppt/notesSlides/notesSlide72.xml" ContentType="application/vnd.openxmlformats-officedocument.presentationml.notesSlide+xml"/>
  <Override PartName="/ppt/theme/themeOverride80.xml" ContentType="application/vnd.openxmlformats-officedocument.themeOverride+xml"/>
  <Override PartName="/ppt/notesSlides/notesSlide73.xml" ContentType="application/vnd.openxmlformats-officedocument.presentationml.notesSlide+xml"/>
  <Override PartName="/ppt/theme/themeOverride81.xml" ContentType="application/vnd.openxmlformats-officedocument.themeOverride+xml"/>
  <Override PartName="/ppt/notesSlides/notesSlide74.xml" ContentType="application/vnd.openxmlformats-officedocument.presentationml.notesSlide+xml"/>
  <Override PartName="/ppt/theme/themeOverride82.xml" ContentType="application/vnd.openxmlformats-officedocument.themeOverride+xml"/>
  <Override PartName="/ppt/notesSlides/notesSlide75.xml" ContentType="application/vnd.openxmlformats-officedocument.presentationml.notesSlide+xml"/>
  <Override PartName="/ppt/theme/themeOverride83.xml" ContentType="application/vnd.openxmlformats-officedocument.themeOverride+xml"/>
  <Override PartName="/ppt/notesSlides/notesSlide7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84.xml" ContentType="application/vnd.openxmlformats-officedocument.themeOverride+xml"/>
  <Override PartName="/ppt/notesSlides/notesSlide77.xml" ContentType="application/vnd.openxmlformats-officedocument.presentationml.notesSlide+xml"/>
  <Override PartName="/ppt/theme/themeOverride85.xml" ContentType="application/vnd.openxmlformats-officedocument.themeOverride+xml"/>
  <Override PartName="/ppt/notesSlides/notesSlide78.xml" ContentType="application/vnd.openxmlformats-officedocument.presentationml.notesSlide+xml"/>
  <Override PartName="/ppt/theme/themeOverride86.xml" ContentType="application/vnd.openxmlformats-officedocument.themeOverride+xml"/>
  <Override PartName="/ppt/notesSlides/notesSlide79.xml" ContentType="application/vnd.openxmlformats-officedocument.presentationml.notesSlide+xml"/>
  <Override PartName="/ppt/theme/themeOverride87.xml" ContentType="application/vnd.openxmlformats-officedocument.themeOverride+xml"/>
  <Override PartName="/ppt/notesSlides/notesSlide80.xml" ContentType="application/vnd.openxmlformats-officedocument.presentationml.notesSlide+xml"/>
  <Override PartName="/ppt/theme/themeOverride88.xml" ContentType="application/vnd.openxmlformats-officedocument.themeOverride+xml"/>
  <Override PartName="/ppt/notesSlides/notesSlide81.xml" ContentType="application/vnd.openxmlformats-officedocument.presentationml.notesSlide+xml"/>
  <Override PartName="/ppt/theme/themeOverride89.xml" ContentType="application/vnd.openxmlformats-officedocument.themeOverride+xml"/>
  <Override PartName="/ppt/notesSlides/notesSlide82.xml" ContentType="application/vnd.openxmlformats-officedocument.presentationml.notesSlide+xml"/>
  <Override PartName="/ppt/theme/themeOverride90.xml" ContentType="application/vnd.openxmlformats-officedocument.themeOverride+xml"/>
  <Override PartName="/ppt/notesSlides/notesSlide8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91.xml" ContentType="application/vnd.openxmlformats-officedocument.themeOverride+xml"/>
  <Override PartName="/ppt/notesSlides/notesSlide84.xml" ContentType="application/vnd.openxmlformats-officedocument.presentationml.notesSlide+xml"/>
  <Override PartName="/ppt/theme/themeOverride9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9" r:id="rId1"/>
    <p:sldMasterId id="2147483751" r:id="rId2"/>
  </p:sldMasterIdLst>
  <p:notesMasterIdLst>
    <p:notesMasterId r:id="rId95"/>
  </p:notesMasterIdLst>
  <p:sldIdLst>
    <p:sldId id="315" r:id="rId3"/>
    <p:sldId id="257" r:id="rId4"/>
    <p:sldId id="366" r:id="rId5"/>
    <p:sldId id="367" r:id="rId6"/>
    <p:sldId id="258" r:id="rId7"/>
    <p:sldId id="368" r:id="rId8"/>
    <p:sldId id="261" r:id="rId9"/>
    <p:sldId id="262" r:id="rId10"/>
    <p:sldId id="263" r:id="rId11"/>
    <p:sldId id="369" r:id="rId12"/>
    <p:sldId id="370" r:id="rId13"/>
    <p:sldId id="264" r:id="rId14"/>
    <p:sldId id="371" r:id="rId15"/>
    <p:sldId id="372" r:id="rId16"/>
    <p:sldId id="267" r:id="rId17"/>
    <p:sldId id="268" r:id="rId18"/>
    <p:sldId id="269" r:id="rId19"/>
    <p:sldId id="373" r:id="rId20"/>
    <p:sldId id="374" r:id="rId21"/>
    <p:sldId id="271" r:id="rId22"/>
    <p:sldId id="272" r:id="rId23"/>
    <p:sldId id="273" r:id="rId24"/>
    <p:sldId id="274" r:id="rId25"/>
    <p:sldId id="275" r:id="rId26"/>
    <p:sldId id="278" r:id="rId27"/>
    <p:sldId id="276" r:id="rId28"/>
    <p:sldId id="279" r:id="rId29"/>
    <p:sldId id="280" r:id="rId30"/>
    <p:sldId id="472" r:id="rId31"/>
    <p:sldId id="471" r:id="rId32"/>
    <p:sldId id="281" r:id="rId33"/>
    <p:sldId id="282" r:id="rId34"/>
    <p:sldId id="283" r:id="rId35"/>
    <p:sldId id="284" r:id="rId36"/>
    <p:sldId id="285" r:id="rId37"/>
    <p:sldId id="286" r:id="rId38"/>
    <p:sldId id="287" r:id="rId39"/>
    <p:sldId id="288" r:id="rId40"/>
    <p:sldId id="473" r:id="rId41"/>
    <p:sldId id="474" r:id="rId42"/>
    <p:sldId id="289" r:id="rId43"/>
    <p:sldId id="475" r:id="rId44"/>
    <p:sldId id="476" r:id="rId45"/>
    <p:sldId id="291" r:id="rId46"/>
    <p:sldId id="478" r:id="rId47"/>
    <p:sldId id="479" r:id="rId48"/>
    <p:sldId id="480" r:id="rId49"/>
    <p:sldId id="295" r:id="rId50"/>
    <p:sldId id="297" r:id="rId51"/>
    <p:sldId id="490" r:id="rId52"/>
    <p:sldId id="298" r:id="rId53"/>
    <p:sldId id="491" r:id="rId54"/>
    <p:sldId id="492" r:id="rId55"/>
    <p:sldId id="299" r:id="rId56"/>
    <p:sldId id="499" r:id="rId57"/>
    <p:sldId id="529" r:id="rId58"/>
    <p:sldId id="524" r:id="rId59"/>
    <p:sldId id="525" r:id="rId60"/>
    <p:sldId id="527" r:id="rId61"/>
    <p:sldId id="528" r:id="rId62"/>
    <p:sldId id="494" r:id="rId63"/>
    <p:sldId id="495" r:id="rId64"/>
    <p:sldId id="500" r:id="rId65"/>
    <p:sldId id="496" r:id="rId66"/>
    <p:sldId id="501" r:id="rId67"/>
    <p:sldId id="497" r:id="rId68"/>
    <p:sldId id="498" r:id="rId69"/>
    <p:sldId id="307" r:id="rId70"/>
    <p:sldId id="308" r:id="rId71"/>
    <p:sldId id="504" r:id="rId72"/>
    <p:sldId id="505" r:id="rId73"/>
    <p:sldId id="509" r:id="rId74"/>
    <p:sldId id="518" r:id="rId75"/>
    <p:sldId id="510" r:id="rId76"/>
    <p:sldId id="519" r:id="rId77"/>
    <p:sldId id="502" r:id="rId78"/>
    <p:sldId id="506" r:id="rId79"/>
    <p:sldId id="511" r:id="rId80"/>
    <p:sldId id="512" r:id="rId81"/>
    <p:sldId id="513" r:id="rId82"/>
    <p:sldId id="514" r:id="rId83"/>
    <p:sldId id="520" r:id="rId84"/>
    <p:sldId id="521" r:id="rId85"/>
    <p:sldId id="507" r:id="rId86"/>
    <p:sldId id="508" r:id="rId87"/>
    <p:sldId id="515" r:id="rId88"/>
    <p:sldId id="516" r:id="rId89"/>
    <p:sldId id="517" r:id="rId90"/>
    <p:sldId id="522" r:id="rId91"/>
    <p:sldId id="523" r:id="rId92"/>
    <p:sldId id="314" r:id="rId93"/>
    <p:sldId id="493" r:id="rId94"/>
  </p:sldIdLst>
  <p:sldSz cx="14630400" cy="8229600"/>
  <p:notesSz cx="8229600" cy="14630400"/>
  <p:embeddedFontLst>
    <p:embeddedFont>
      <p:font typeface="Open Sans" panose="020B0606030504020204" pitchFamily="34" charset="0"/>
      <p:regular r:id="rId96"/>
      <p:bold r:id="rId97"/>
      <p:italic r:id="rId98"/>
      <p:boldItalic r:id="rId99"/>
    </p:embeddedFont>
    <p:embeddedFont>
      <p:font typeface="Open Sans Bold" panose="020B0806030504020204" pitchFamily="34" charset="0"/>
      <p:bold r:id="rId10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845D"/>
    <a:srgbClr val="2A734F"/>
    <a:srgbClr val="985800"/>
    <a:srgbClr val="00438D"/>
    <a:srgbClr val="257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6429BA-0B91-41C9-9610-F8CC5F11C265}" v="560" dt="2025-03-21T13:07:02.56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91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customXml" Target="../customXml/item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108" Type="http://schemas.openxmlformats.org/officeDocument/2006/relationships/customXml" Target="../customXml/item2.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4.fntdata"/><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customXml" Target="../customXml/item3.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2.fntdata"/><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font" Target="fonts/font5.fntdata"/><Relationship Id="rId105"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font" Target="fonts/font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Andrada Monrós" userId="ecb7c3c0-6c5b-49d4-b4a4-d95c809d1335" providerId="ADAL" clId="{DC6429BA-0B91-41C9-9610-F8CC5F11C265}"/>
    <pc:docChg chg="undo custSel addSld delSld modSld sldOrd modMainMaster">
      <pc:chgData name="Clara Andrada Monrós" userId="ecb7c3c0-6c5b-49d4-b4a4-d95c809d1335" providerId="ADAL" clId="{DC6429BA-0B91-41C9-9610-F8CC5F11C265}" dt="2025-03-21T13:12:11.492" v="6255" actId="1076"/>
      <pc:docMkLst>
        <pc:docMk/>
      </pc:docMkLst>
      <pc:sldChg chg="del">
        <pc:chgData name="Clara Andrada Monrós" userId="ecb7c3c0-6c5b-49d4-b4a4-d95c809d1335" providerId="ADAL" clId="{DC6429BA-0B91-41C9-9610-F8CC5F11C265}" dt="2025-02-11T13:03:45.485" v="44" actId="47"/>
        <pc:sldMkLst>
          <pc:docMk/>
          <pc:sldMk cId="0" sldId="256"/>
        </pc:sldMkLst>
      </pc:sldChg>
      <pc:sldChg chg="addSp delSp modSp mod setBg">
        <pc:chgData name="Clara Andrada Monrós" userId="ecb7c3c0-6c5b-49d4-b4a4-d95c809d1335" providerId="ADAL" clId="{DC6429BA-0B91-41C9-9610-F8CC5F11C265}" dt="2025-02-20T12:00:03.380" v="4461" actId="20577"/>
        <pc:sldMkLst>
          <pc:docMk/>
          <pc:sldMk cId="0" sldId="257"/>
        </pc:sldMkLst>
        <pc:spChg chg="mod">
          <ac:chgData name="Clara Andrada Monrós" userId="ecb7c3c0-6c5b-49d4-b4a4-d95c809d1335" providerId="ADAL" clId="{DC6429BA-0B91-41C9-9610-F8CC5F11C265}" dt="2025-02-11T13:00:07.577" v="13" actId="1076"/>
          <ac:spMkLst>
            <pc:docMk/>
            <pc:sldMk cId="0" sldId="257"/>
            <ac:spMk id="2" creationId="{00000000-0000-0000-0000-000000000000}"/>
          </ac:spMkLst>
        </pc:spChg>
        <pc:spChg chg="mod">
          <ac:chgData name="Clara Andrada Monrós" userId="ecb7c3c0-6c5b-49d4-b4a4-d95c809d1335" providerId="ADAL" clId="{DC6429BA-0B91-41C9-9610-F8CC5F11C265}" dt="2025-02-11T13:04:06.117" v="45" actId="1076"/>
          <ac:spMkLst>
            <pc:docMk/>
            <pc:sldMk cId="0" sldId="257"/>
            <ac:spMk id="3" creationId="{00000000-0000-0000-0000-000000000000}"/>
          </ac:spMkLst>
        </pc:spChg>
        <pc:spChg chg="mod">
          <ac:chgData name="Clara Andrada Monrós" userId="ecb7c3c0-6c5b-49d4-b4a4-d95c809d1335" providerId="ADAL" clId="{DC6429BA-0B91-41C9-9610-F8CC5F11C265}" dt="2025-02-11T13:04:06.117" v="45" actId="1076"/>
          <ac:spMkLst>
            <pc:docMk/>
            <pc:sldMk cId="0" sldId="257"/>
            <ac:spMk id="5" creationId="{00000000-0000-0000-0000-000000000000}"/>
          </ac:spMkLst>
        </pc:spChg>
        <pc:spChg chg="mod">
          <ac:chgData name="Clara Andrada Monrós" userId="ecb7c3c0-6c5b-49d4-b4a4-d95c809d1335" providerId="ADAL" clId="{DC6429BA-0B91-41C9-9610-F8CC5F11C265}" dt="2025-02-11T13:04:29.023" v="47" actId="1076"/>
          <ac:spMkLst>
            <pc:docMk/>
            <pc:sldMk cId="0" sldId="257"/>
            <ac:spMk id="7" creationId="{00000000-0000-0000-0000-000000000000}"/>
          </ac:spMkLst>
        </pc:spChg>
        <pc:spChg chg="mod">
          <ac:chgData name="Clara Andrada Monrós" userId="ecb7c3c0-6c5b-49d4-b4a4-d95c809d1335" providerId="ADAL" clId="{DC6429BA-0B91-41C9-9610-F8CC5F11C265}" dt="2025-02-11T13:04:29.023" v="47" actId="1076"/>
          <ac:spMkLst>
            <pc:docMk/>
            <pc:sldMk cId="0" sldId="257"/>
            <ac:spMk id="9" creationId="{00000000-0000-0000-0000-000000000000}"/>
          </ac:spMkLst>
        </pc:spChg>
        <pc:spChg chg="mod">
          <ac:chgData name="Clara Andrada Monrós" userId="ecb7c3c0-6c5b-49d4-b4a4-d95c809d1335" providerId="ADAL" clId="{DC6429BA-0B91-41C9-9610-F8CC5F11C265}" dt="2025-02-11T13:00:59.590" v="21"/>
          <ac:spMkLst>
            <pc:docMk/>
            <pc:sldMk cId="0" sldId="257"/>
            <ac:spMk id="13" creationId="{00000000-0000-0000-0000-000000000000}"/>
          </ac:spMkLst>
        </pc:spChg>
        <pc:spChg chg="mod">
          <ac:chgData name="Clara Andrada Monrós" userId="ecb7c3c0-6c5b-49d4-b4a4-d95c809d1335" providerId="ADAL" clId="{DC6429BA-0B91-41C9-9610-F8CC5F11C265}" dt="2025-02-11T13:05:02.497" v="51" actId="1076"/>
          <ac:spMkLst>
            <pc:docMk/>
            <pc:sldMk cId="0" sldId="257"/>
            <ac:spMk id="15" creationId="{00000000-0000-0000-0000-000000000000}"/>
          </ac:spMkLst>
        </pc:spChg>
        <pc:spChg chg="mod">
          <ac:chgData name="Clara Andrada Monrós" userId="ecb7c3c0-6c5b-49d4-b4a4-d95c809d1335" providerId="ADAL" clId="{DC6429BA-0B91-41C9-9610-F8CC5F11C265}" dt="2025-02-20T11:59:48.776" v="4458" actId="20577"/>
          <ac:spMkLst>
            <pc:docMk/>
            <pc:sldMk cId="0" sldId="257"/>
            <ac:spMk id="17" creationId="{00000000-0000-0000-0000-000000000000}"/>
          </ac:spMkLst>
        </pc:spChg>
        <pc:spChg chg="mod">
          <ac:chgData name="Clara Andrada Monrós" userId="ecb7c3c0-6c5b-49d4-b4a4-d95c809d1335" providerId="ADAL" clId="{DC6429BA-0B91-41C9-9610-F8CC5F11C265}" dt="2025-02-11T13:05:32.381" v="59" actId="1076"/>
          <ac:spMkLst>
            <pc:docMk/>
            <pc:sldMk cId="0" sldId="257"/>
            <ac:spMk id="19" creationId="{00000000-0000-0000-0000-000000000000}"/>
          </ac:spMkLst>
        </pc:spChg>
        <pc:spChg chg="mod">
          <ac:chgData name="Clara Andrada Monrós" userId="ecb7c3c0-6c5b-49d4-b4a4-d95c809d1335" providerId="ADAL" clId="{DC6429BA-0B91-41C9-9610-F8CC5F11C265}" dt="2025-02-20T12:00:03.380" v="4461" actId="20577"/>
          <ac:spMkLst>
            <pc:docMk/>
            <pc:sldMk cId="0" sldId="257"/>
            <ac:spMk id="21" creationId="{00000000-0000-0000-0000-000000000000}"/>
          </ac:spMkLst>
        </pc:spChg>
        <pc:spChg chg="add del mod">
          <ac:chgData name="Clara Andrada Monrós" userId="ecb7c3c0-6c5b-49d4-b4a4-d95c809d1335" providerId="ADAL" clId="{DC6429BA-0B91-41C9-9610-F8CC5F11C265}" dt="2025-02-11T13:05:49.393" v="63" actId="478"/>
          <ac:spMkLst>
            <pc:docMk/>
            <pc:sldMk cId="0" sldId="257"/>
            <ac:spMk id="24" creationId="{00000000-0000-0000-0000-000000000000}"/>
          </ac:spMkLst>
        </pc:spChg>
        <pc:spChg chg="mod">
          <ac:chgData name="Clara Andrada Monrós" userId="ecb7c3c0-6c5b-49d4-b4a4-d95c809d1335" providerId="ADAL" clId="{DC6429BA-0B91-41C9-9610-F8CC5F11C265}" dt="2025-02-11T13:06:03.125" v="65" actId="1076"/>
          <ac:spMkLst>
            <pc:docMk/>
            <pc:sldMk cId="0" sldId="257"/>
            <ac:spMk id="26" creationId="{00000000-0000-0000-0000-000000000000}"/>
          </ac:spMkLst>
        </pc:spChg>
      </pc:sldChg>
      <pc:sldChg chg="addSp delSp modSp mod setBg">
        <pc:chgData name="Clara Andrada Monrós" userId="ecb7c3c0-6c5b-49d4-b4a4-d95c809d1335" providerId="ADAL" clId="{DC6429BA-0B91-41C9-9610-F8CC5F11C265}" dt="2025-02-20T12:17:29.171" v="4464"/>
        <pc:sldMkLst>
          <pc:docMk/>
          <pc:sldMk cId="0" sldId="258"/>
        </pc:sldMkLst>
        <pc:spChg chg="add mod">
          <ac:chgData name="Clara Andrada Monrós" userId="ecb7c3c0-6c5b-49d4-b4a4-d95c809d1335" providerId="ADAL" clId="{DC6429BA-0B91-41C9-9610-F8CC5F11C265}" dt="2025-02-20T12:17:29.171" v="4464"/>
          <ac:spMkLst>
            <pc:docMk/>
            <pc:sldMk cId="0" sldId="258"/>
            <ac:spMk id="11" creationId="{FD542F24-BFC6-BDDF-17C9-75AF6C621AE8}"/>
          </ac:spMkLst>
        </pc:spChg>
        <pc:spChg chg="add mod">
          <ac:chgData name="Clara Andrada Monrós" userId="ecb7c3c0-6c5b-49d4-b4a4-d95c809d1335" providerId="ADAL" clId="{DC6429BA-0B91-41C9-9610-F8CC5F11C265}" dt="2025-02-11T15:04:06.549" v="307" actId="1076"/>
          <ac:spMkLst>
            <pc:docMk/>
            <pc:sldMk cId="0" sldId="258"/>
            <ac:spMk id="22" creationId="{D70F020A-2CC7-8105-0E69-8AF96CC285E3}"/>
          </ac:spMkLst>
        </pc:spChg>
        <pc:spChg chg="add mod">
          <ac:chgData name="Clara Andrada Monrós" userId="ecb7c3c0-6c5b-49d4-b4a4-d95c809d1335" providerId="ADAL" clId="{DC6429BA-0B91-41C9-9610-F8CC5F11C265}" dt="2025-02-11T15:03:56.922" v="305" actId="1076"/>
          <ac:spMkLst>
            <pc:docMk/>
            <pc:sldMk cId="0" sldId="258"/>
            <ac:spMk id="23" creationId="{F4C0CAA7-F7B8-5BAB-E2D4-6500CF437192}"/>
          </ac:spMkLst>
        </pc:spChg>
        <pc:spChg chg="add mod">
          <ac:chgData name="Clara Andrada Monrós" userId="ecb7c3c0-6c5b-49d4-b4a4-d95c809d1335" providerId="ADAL" clId="{DC6429BA-0B91-41C9-9610-F8CC5F11C265}" dt="2025-02-11T15:03:59.686" v="306" actId="1076"/>
          <ac:spMkLst>
            <pc:docMk/>
            <pc:sldMk cId="0" sldId="258"/>
            <ac:spMk id="24" creationId="{0CA5CDE7-87A9-685F-C5A8-F5C92B08491F}"/>
          </ac:spMkLst>
        </pc:spChg>
        <pc:spChg chg="add mod">
          <ac:chgData name="Clara Andrada Monrós" userId="ecb7c3c0-6c5b-49d4-b4a4-d95c809d1335" providerId="ADAL" clId="{DC6429BA-0B91-41C9-9610-F8CC5F11C265}" dt="2025-02-11T15:03:54.486" v="304" actId="1076"/>
          <ac:spMkLst>
            <pc:docMk/>
            <pc:sldMk cId="0" sldId="258"/>
            <ac:spMk id="27" creationId="{EA91BD8C-0406-16AC-4DD9-A2300A5751E3}"/>
          </ac:spMkLst>
        </pc:spChg>
        <pc:spChg chg="add mod">
          <ac:chgData name="Clara Andrada Monrós" userId="ecb7c3c0-6c5b-49d4-b4a4-d95c809d1335" providerId="ADAL" clId="{DC6429BA-0B91-41C9-9610-F8CC5F11C265}" dt="2025-02-11T15:03:52.378" v="303" actId="1076"/>
          <ac:spMkLst>
            <pc:docMk/>
            <pc:sldMk cId="0" sldId="258"/>
            <ac:spMk id="28" creationId="{B604B743-706D-4630-E488-260FE7303CCB}"/>
          </ac:spMkLst>
        </pc:spChg>
        <pc:spChg chg="add mod">
          <ac:chgData name="Clara Andrada Monrós" userId="ecb7c3c0-6c5b-49d4-b4a4-d95c809d1335" providerId="ADAL" clId="{DC6429BA-0B91-41C9-9610-F8CC5F11C265}" dt="2025-02-11T15:03:39.526" v="299" actId="1076"/>
          <ac:spMkLst>
            <pc:docMk/>
            <pc:sldMk cId="0" sldId="258"/>
            <ac:spMk id="31" creationId="{55DA7247-9066-AC26-FE5D-0D7265D7BF47}"/>
          </ac:spMkLst>
        </pc:spChg>
        <pc:spChg chg="add mod">
          <ac:chgData name="Clara Andrada Monrós" userId="ecb7c3c0-6c5b-49d4-b4a4-d95c809d1335" providerId="ADAL" clId="{DC6429BA-0B91-41C9-9610-F8CC5F11C265}" dt="2025-02-11T15:03:43.774" v="300" actId="1076"/>
          <ac:spMkLst>
            <pc:docMk/>
            <pc:sldMk cId="0" sldId="258"/>
            <ac:spMk id="32" creationId="{B9BC4848-B0C8-D03C-0E2A-D7078FE04F54}"/>
          </ac:spMkLst>
        </pc:spChg>
        <pc:spChg chg="add mod">
          <ac:chgData name="Clara Andrada Monrós" userId="ecb7c3c0-6c5b-49d4-b4a4-d95c809d1335" providerId="ADAL" clId="{DC6429BA-0B91-41C9-9610-F8CC5F11C265}" dt="2025-02-11T15:06:32.316" v="328"/>
          <ac:spMkLst>
            <pc:docMk/>
            <pc:sldMk cId="0" sldId="258"/>
            <ac:spMk id="38" creationId="{549E48C2-99AE-4101-7FEF-EABD7B4BEA04}"/>
          </ac:spMkLst>
        </pc:spChg>
        <pc:picChg chg="add mod">
          <ac:chgData name="Clara Andrada Monrós" userId="ecb7c3c0-6c5b-49d4-b4a4-d95c809d1335" providerId="ADAL" clId="{DC6429BA-0B91-41C9-9610-F8CC5F11C265}" dt="2025-02-11T15:01:25.756" v="268" actId="14100"/>
          <ac:picMkLst>
            <pc:docMk/>
            <pc:sldMk cId="0" sldId="258"/>
            <ac:picMk id="2" creationId="{377581C3-60A2-82EA-AE19-CF9B85CE48FC}"/>
          </ac:picMkLst>
        </pc:picChg>
        <pc:picChg chg="mod">
          <ac:chgData name="Clara Andrada Monrós" userId="ecb7c3c0-6c5b-49d4-b4a4-d95c809d1335" providerId="ADAL" clId="{DC6429BA-0B91-41C9-9610-F8CC5F11C265}" dt="2025-02-11T15:02:56.367" v="288" actId="1076"/>
          <ac:picMkLst>
            <pc:docMk/>
            <pc:sldMk cId="0" sldId="258"/>
            <ac:picMk id="25" creationId="{50B6D127-B22B-8778-8048-1C6746660069}"/>
          </ac:picMkLst>
        </pc:picChg>
        <pc:picChg chg="add mod ord">
          <ac:chgData name="Clara Andrada Monrós" userId="ecb7c3c0-6c5b-49d4-b4a4-d95c809d1335" providerId="ADAL" clId="{DC6429BA-0B91-41C9-9610-F8CC5F11C265}" dt="2025-02-11T15:02:56.367" v="288" actId="1076"/>
          <ac:picMkLst>
            <pc:docMk/>
            <pc:sldMk cId="0" sldId="258"/>
            <ac:picMk id="29" creationId="{94DB62E0-498F-B985-6805-DE096986A28F}"/>
          </ac:picMkLst>
        </pc:picChg>
        <pc:picChg chg="mod ord">
          <ac:chgData name="Clara Andrada Monrós" userId="ecb7c3c0-6c5b-49d4-b4a4-d95c809d1335" providerId="ADAL" clId="{DC6429BA-0B91-41C9-9610-F8CC5F11C265}" dt="2025-02-11T15:02:56.367" v="288" actId="1076"/>
          <ac:picMkLst>
            <pc:docMk/>
            <pc:sldMk cId="0" sldId="258"/>
            <ac:picMk id="33" creationId="{5644C142-4D84-2E95-D0C3-A48F6E948D66}"/>
          </ac:picMkLst>
        </pc:picChg>
        <pc:picChg chg="add mod">
          <ac:chgData name="Clara Andrada Monrós" userId="ecb7c3c0-6c5b-49d4-b4a4-d95c809d1335" providerId="ADAL" clId="{DC6429BA-0B91-41C9-9610-F8CC5F11C265}" dt="2025-02-11T15:03:05.009" v="290" actId="1076"/>
          <ac:picMkLst>
            <pc:docMk/>
            <pc:sldMk cId="0" sldId="258"/>
            <ac:picMk id="35" creationId="{AA82D2C3-F1B0-158B-85DA-3A730FAA6D36}"/>
          </ac:picMkLst>
        </pc:picChg>
        <pc:picChg chg="add mod">
          <ac:chgData name="Clara Andrada Monrós" userId="ecb7c3c0-6c5b-49d4-b4a4-d95c809d1335" providerId="ADAL" clId="{DC6429BA-0B91-41C9-9610-F8CC5F11C265}" dt="2025-02-11T15:03:10.671" v="292" actId="1076"/>
          <ac:picMkLst>
            <pc:docMk/>
            <pc:sldMk cId="0" sldId="258"/>
            <ac:picMk id="36" creationId="{99E11639-F172-74F8-1916-EA815C700B72}"/>
          </ac:picMkLst>
        </pc:picChg>
        <pc:picChg chg="add mod">
          <ac:chgData name="Clara Andrada Monrós" userId="ecb7c3c0-6c5b-49d4-b4a4-d95c809d1335" providerId="ADAL" clId="{DC6429BA-0B91-41C9-9610-F8CC5F11C265}" dt="2025-02-11T15:03:19.975" v="294" actId="1076"/>
          <ac:picMkLst>
            <pc:docMk/>
            <pc:sldMk cId="0" sldId="258"/>
            <ac:picMk id="37" creationId="{4D1B3D1A-8B4F-7294-B068-2FC90E7EDB08}"/>
          </ac:picMkLst>
        </pc:picChg>
      </pc:sldChg>
      <pc:sldChg chg="addSp modSp del mod">
        <pc:chgData name="Clara Andrada Monrós" userId="ecb7c3c0-6c5b-49d4-b4a4-d95c809d1335" providerId="ADAL" clId="{DC6429BA-0B91-41C9-9610-F8CC5F11C265}" dt="2025-02-11T15:04:33.779" v="308" actId="47"/>
        <pc:sldMkLst>
          <pc:docMk/>
          <pc:sldMk cId="0" sldId="259"/>
        </pc:sldMkLst>
      </pc:sldChg>
      <pc:sldChg chg="del">
        <pc:chgData name="Clara Andrada Monrós" userId="ecb7c3c0-6c5b-49d4-b4a4-d95c809d1335" providerId="ADAL" clId="{DC6429BA-0B91-41C9-9610-F8CC5F11C265}" dt="2025-02-11T15:06:35.136" v="330" actId="47"/>
        <pc:sldMkLst>
          <pc:docMk/>
          <pc:sldMk cId="0" sldId="260"/>
        </pc:sldMkLst>
      </pc:sldChg>
      <pc:sldChg chg="addSp delSp modSp mod setBg">
        <pc:chgData name="Clara Andrada Monrós" userId="ecb7c3c0-6c5b-49d4-b4a4-d95c809d1335" providerId="ADAL" clId="{DC6429BA-0B91-41C9-9610-F8CC5F11C265}" dt="2025-02-12T08:45:20.088" v="906" actId="108"/>
        <pc:sldMkLst>
          <pc:docMk/>
          <pc:sldMk cId="0" sldId="261"/>
        </pc:sldMkLst>
        <pc:spChg chg="mod">
          <ac:chgData name="Clara Andrada Monrós" userId="ecb7c3c0-6c5b-49d4-b4a4-d95c809d1335" providerId="ADAL" clId="{DC6429BA-0B91-41C9-9610-F8CC5F11C265}" dt="2025-02-11T15:07:49.863" v="342" actId="1076"/>
          <ac:spMkLst>
            <pc:docMk/>
            <pc:sldMk cId="0" sldId="261"/>
            <ac:spMk id="3" creationId="{00000000-0000-0000-0000-000000000000}"/>
          </ac:spMkLst>
        </pc:spChg>
        <pc:spChg chg="mod">
          <ac:chgData name="Clara Andrada Monrós" userId="ecb7c3c0-6c5b-49d4-b4a4-d95c809d1335" providerId="ADAL" clId="{DC6429BA-0B91-41C9-9610-F8CC5F11C265}" dt="2025-02-11T15:07:49.863" v="342" actId="1076"/>
          <ac:spMkLst>
            <pc:docMk/>
            <pc:sldMk cId="0" sldId="261"/>
            <ac:spMk id="4" creationId="{00000000-0000-0000-0000-000000000000}"/>
          </ac:spMkLst>
        </pc:spChg>
        <pc:spChg chg="mod">
          <ac:chgData name="Clara Andrada Monrós" userId="ecb7c3c0-6c5b-49d4-b4a4-d95c809d1335" providerId="ADAL" clId="{DC6429BA-0B91-41C9-9610-F8CC5F11C265}" dt="2025-02-11T15:07:49.863" v="342" actId="1076"/>
          <ac:spMkLst>
            <pc:docMk/>
            <pc:sldMk cId="0" sldId="261"/>
            <ac:spMk id="5" creationId="{00000000-0000-0000-0000-000000000000}"/>
          </ac:spMkLst>
        </pc:spChg>
        <pc:spChg chg="mod">
          <ac:chgData name="Clara Andrada Monrós" userId="ecb7c3c0-6c5b-49d4-b4a4-d95c809d1335" providerId="ADAL" clId="{DC6429BA-0B91-41C9-9610-F8CC5F11C265}" dt="2025-02-11T15:07:49.863" v="342" actId="1076"/>
          <ac:spMkLst>
            <pc:docMk/>
            <pc:sldMk cId="0" sldId="261"/>
            <ac:spMk id="6" creationId="{00000000-0000-0000-0000-000000000000}"/>
          </ac:spMkLst>
        </pc:spChg>
        <pc:spChg chg="mod">
          <ac:chgData name="Clara Andrada Monrós" userId="ecb7c3c0-6c5b-49d4-b4a4-d95c809d1335" providerId="ADAL" clId="{DC6429BA-0B91-41C9-9610-F8CC5F11C265}" dt="2025-02-11T15:07:49.863" v="342" actId="1076"/>
          <ac:spMkLst>
            <pc:docMk/>
            <pc:sldMk cId="0" sldId="261"/>
            <ac:spMk id="7" creationId="{00000000-0000-0000-0000-000000000000}"/>
          </ac:spMkLst>
        </pc:spChg>
        <pc:spChg chg="mod">
          <ac:chgData name="Clara Andrada Monrós" userId="ecb7c3c0-6c5b-49d4-b4a4-d95c809d1335" providerId="ADAL" clId="{DC6429BA-0B91-41C9-9610-F8CC5F11C265}" dt="2025-02-11T15:07:49.863" v="342" actId="1076"/>
          <ac:spMkLst>
            <pc:docMk/>
            <pc:sldMk cId="0" sldId="261"/>
            <ac:spMk id="8" creationId="{00000000-0000-0000-0000-000000000000}"/>
          </ac:spMkLst>
        </pc:spChg>
        <pc:spChg chg="add mod">
          <ac:chgData name="Clara Andrada Monrós" userId="ecb7c3c0-6c5b-49d4-b4a4-d95c809d1335" providerId="ADAL" clId="{DC6429BA-0B91-41C9-9610-F8CC5F11C265}" dt="2025-02-11T15:09:56.087" v="350" actId="20577"/>
          <ac:spMkLst>
            <pc:docMk/>
            <pc:sldMk cId="0" sldId="261"/>
            <ac:spMk id="10" creationId="{63D424E7-50C1-78DA-48F6-6D32D70596D0}"/>
          </ac:spMkLst>
        </pc:spChg>
        <pc:spChg chg="add mod">
          <ac:chgData name="Clara Andrada Monrós" userId="ecb7c3c0-6c5b-49d4-b4a4-d95c809d1335" providerId="ADAL" clId="{DC6429BA-0B91-41C9-9610-F8CC5F11C265}" dt="2025-02-12T08:45:20.088" v="906" actId="108"/>
          <ac:spMkLst>
            <pc:docMk/>
            <pc:sldMk cId="0" sldId="261"/>
            <ac:spMk id="12" creationId="{BF1E813B-CA78-D695-B372-3AE72D3B2E75}"/>
          </ac:spMkLst>
        </pc:spChg>
        <pc:spChg chg="add mod">
          <ac:chgData name="Clara Andrada Monrós" userId="ecb7c3c0-6c5b-49d4-b4a4-d95c809d1335" providerId="ADAL" clId="{DC6429BA-0B91-41C9-9610-F8CC5F11C265}" dt="2025-02-11T15:13:01.574" v="383"/>
          <ac:spMkLst>
            <pc:docMk/>
            <pc:sldMk cId="0" sldId="261"/>
            <ac:spMk id="13" creationId="{FA6CBA35-4AFF-852F-30BB-9A7B59C712FC}"/>
          </ac:spMkLst>
        </pc:spChg>
      </pc:sldChg>
      <pc:sldChg chg="addSp delSp modSp mod setBg">
        <pc:chgData name="Clara Andrada Monrós" userId="ecb7c3c0-6c5b-49d4-b4a4-d95c809d1335" providerId="ADAL" clId="{DC6429BA-0B91-41C9-9610-F8CC5F11C265}" dt="2025-02-11T15:15:52.337" v="422" actId="1440"/>
        <pc:sldMkLst>
          <pc:docMk/>
          <pc:sldMk cId="0" sldId="262"/>
        </pc:sldMkLst>
        <pc:spChg chg="add del mod">
          <ac:chgData name="Clara Andrada Monrós" userId="ecb7c3c0-6c5b-49d4-b4a4-d95c809d1335" providerId="ADAL" clId="{DC6429BA-0B91-41C9-9610-F8CC5F11C265}" dt="2025-02-11T15:11:01.437" v="367" actId="12"/>
          <ac:spMkLst>
            <pc:docMk/>
            <pc:sldMk cId="0" sldId="262"/>
            <ac:spMk id="3" creationId="{00000000-0000-0000-0000-000000000000}"/>
          </ac:spMkLst>
        </pc:spChg>
        <pc:spChg chg="mod">
          <ac:chgData name="Clara Andrada Monrós" userId="ecb7c3c0-6c5b-49d4-b4a4-d95c809d1335" providerId="ADAL" clId="{DC6429BA-0B91-41C9-9610-F8CC5F11C265}" dt="2025-02-11T15:14:39.569" v="412"/>
          <ac:spMkLst>
            <pc:docMk/>
            <pc:sldMk cId="0" sldId="262"/>
            <ac:spMk id="5" creationId="{00000000-0000-0000-0000-000000000000}"/>
          </ac:spMkLst>
        </pc:spChg>
        <pc:spChg chg="mod">
          <ac:chgData name="Clara Andrada Monrós" userId="ecb7c3c0-6c5b-49d4-b4a4-d95c809d1335" providerId="ADAL" clId="{DC6429BA-0B91-41C9-9610-F8CC5F11C265}" dt="2025-02-11T15:14:36.887" v="411" actId="14100"/>
          <ac:spMkLst>
            <pc:docMk/>
            <pc:sldMk cId="0" sldId="262"/>
            <ac:spMk id="6" creationId="{00000000-0000-0000-0000-000000000000}"/>
          </ac:spMkLst>
        </pc:spChg>
        <pc:spChg chg="mod">
          <ac:chgData name="Clara Andrada Monrós" userId="ecb7c3c0-6c5b-49d4-b4a4-d95c809d1335" providerId="ADAL" clId="{DC6429BA-0B91-41C9-9610-F8CC5F11C265}" dt="2025-02-11T15:14:42.227" v="413" actId="108"/>
          <ac:spMkLst>
            <pc:docMk/>
            <pc:sldMk cId="0" sldId="262"/>
            <ac:spMk id="8" creationId="{00000000-0000-0000-0000-000000000000}"/>
          </ac:spMkLst>
        </pc:spChg>
        <pc:spChg chg="mod">
          <ac:chgData name="Clara Andrada Monrós" userId="ecb7c3c0-6c5b-49d4-b4a4-d95c809d1335" providerId="ADAL" clId="{DC6429BA-0B91-41C9-9610-F8CC5F11C265}" dt="2025-02-11T15:14:52.237" v="416" actId="108"/>
          <ac:spMkLst>
            <pc:docMk/>
            <pc:sldMk cId="0" sldId="262"/>
            <ac:spMk id="9" creationId="{00000000-0000-0000-0000-000000000000}"/>
          </ac:spMkLst>
        </pc:spChg>
        <pc:spChg chg="mod">
          <ac:chgData name="Clara Andrada Monrós" userId="ecb7c3c0-6c5b-49d4-b4a4-d95c809d1335" providerId="ADAL" clId="{DC6429BA-0B91-41C9-9610-F8CC5F11C265}" dt="2025-02-11T15:14:45.055" v="414" actId="108"/>
          <ac:spMkLst>
            <pc:docMk/>
            <pc:sldMk cId="0" sldId="262"/>
            <ac:spMk id="11" creationId="{00000000-0000-0000-0000-000000000000}"/>
          </ac:spMkLst>
        </pc:spChg>
        <pc:spChg chg="mod">
          <ac:chgData name="Clara Andrada Monrós" userId="ecb7c3c0-6c5b-49d4-b4a4-d95c809d1335" providerId="ADAL" clId="{DC6429BA-0B91-41C9-9610-F8CC5F11C265}" dt="2025-02-11T15:14:55.304" v="417" actId="108"/>
          <ac:spMkLst>
            <pc:docMk/>
            <pc:sldMk cId="0" sldId="262"/>
            <ac:spMk id="12" creationId="{00000000-0000-0000-0000-000000000000}"/>
          </ac:spMkLst>
        </pc:spChg>
        <pc:spChg chg="mod">
          <ac:chgData name="Clara Andrada Monrós" userId="ecb7c3c0-6c5b-49d4-b4a4-d95c809d1335" providerId="ADAL" clId="{DC6429BA-0B91-41C9-9610-F8CC5F11C265}" dt="2025-02-11T15:14:47.803" v="415" actId="108"/>
          <ac:spMkLst>
            <pc:docMk/>
            <pc:sldMk cId="0" sldId="262"/>
            <ac:spMk id="14" creationId="{00000000-0000-0000-0000-000000000000}"/>
          </ac:spMkLst>
        </pc:spChg>
        <pc:spChg chg="mod">
          <ac:chgData name="Clara Andrada Monrós" userId="ecb7c3c0-6c5b-49d4-b4a4-d95c809d1335" providerId="ADAL" clId="{DC6429BA-0B91-41C9-9610-F8CC5F11C265}" dt="2025-02-11T15:14:57.757" v="418" actId="108"/>
          <ac:spMkLst>
            <pc:docMk/>
            <pc:sldMk cId="0" sldId="262"/>
            <ac:spMk id="15" creationId="{00000000-0000-0000-0000-000000000000}"/>
          </ac:spMkLst>
        </pc:spChg>
        <pc:spChg chg="add mod">
          <ac:chgData name="Clara Andrada Monrós" userId="ecb7c3c0-6c5b-49d4-b4a4-d95c809d1335" providerId="ADAL" clId="{DC6429BA-0B91-41C9-9610-F8CC5F11C265}" dt="2025-02-11T15:10:27.407" v="358"/>
          <ac:spMkLst>
            <pc:docMk/>
            <pc:sldMk cId="0" sldId="262"/>
            <ac:spMk id="16" creationId="{88D56FC9-8965-299E-016C-97E88B1B6ED7}"/>
          </ac:spMkLst>
        </pc:spChg>
        <pc:spChg chg="add mod">
          <ac:chgData name="Clara Andrada Monrós" userId="ecb7c3c0-6c5b-49d4-b4a4-d95c809d1335" providerId="ADAL" clId="{DC6429BA-0B91-41C9-9610-F8CC5F11C265}" dt="2025-02-11T15:13:02.512" v="384"/>
          <ac:spMkLst>
            <pc:docMk/>
            <pc:sldMk cId="0" sldId="262"/>
            <ac:spMk id="17" creationId="{74E32453-5A52-03F6-6835-CA81D2BD3DC6}"/>
          </ac:spMkLst>
        </pc:spChg>
        <pc:picChg chg="mod">
          <ac:chgData name="Clara Andrada Monrós" userId="ecb7c3c0-6c5b-49d4-b4a4-d95c809d1335" providerId="ADAL" clId="{DC6429BA-0B91-41C9-9610-F8CC5F11C265}" dt="2025-02-11T15:13:30.337" v="390" actId="1076"/>
          <ac:picMkLst>
            <pc:docMk/>
            <pc:sldMk cId="0" sldId="262"/>
            <ac:picMk id="4" creationId="{00000000-0000-0000-0000-000000000000}"/>
          </ac:picMkLst>
        </pc:picChg>
        <pc:picChg chg="mod">
          <ac:chgData name="Clara Andrada Monrós" userId="ecb7c3c0-6c5b-49d4-b4a4-d95c809d1335" providerId="ADAL" clId="{DC6429BA-0B91-41C9-9610-F8CC5F11C265}" dt="2025-02-11T15:13:30.337" v="390" actId="1076"/>
          <ac:picMkLst>
            <pc:docMk/>
            <pc:sldMk cId="0" sldId="262"/>
            <ac:picMk id="7" creationId="{00000000-0000-0000-0000-000000000000}"/>
          </ac:picMkLst>
        </pc:picChg>
        <pc:picChg chg="mod">
          <ac:chgData name="Clara Andrada Monrós" userId="ecb7c3c0-6c5b-49d4-b4a4-d95c809d1335" providerId="ADAL" clId="{DC6429BA-0B91-41C9-9610-F8CC5F11C265}" dt="2025-02-11T15:13:30.337" v="390" actId="1076"/>
          <ac:picMkLst>
            <pc:docMk/>
            <pc:sldMk cId="0" sldId="262"/>
            <ac:picMk id="10" creationId="{00000000-0000-0000-0000-000000000000}"/>
          </ac:picMkLst>
        </pc:picChg>
        <pc:picChg chg="mod">
          <ac:chgData name="Clara Andrada Monrós" userId="ecb7c3c0-6c5b-49d4-b4a4-d95c809d1335" providerId="ADAL" clId="{DC6429BA-0B91-41C9-9610-F8CC5F11C265}" dt="2025-02-11T15:13:30.337" v="390" actId="1076"/>
          <ac:picMkLst>
            <pc:docMk/>
            <pc:sldMk cId="0" sldId="262"/>
            <ac:picMk id="13" creationId="{00000000-0000-0000-0000-000000000000}"/>
          </ac:picMkLst>
        </pc:picChg>
        <pc:picChg chg="add mod">
          <ac:chgData name="Clara Andrada Monrós" userId="ecb7c3c0-6c5b-49d4-b4a4-d95c809d1335" providerId="ADAL" clId="{DC6429BA-0B91-41C9-9610-F8CC5F11C265}" dt="2025-02-11T15:15:52.337" v="422" actId="1440"/>
          <ac:picMkLst>
            <pc:docMk/>
            <pc:sldMk cId="0" sldId="262"/>
            <ac:picMk id="18" creationId="{D2F156AA-397D-E81A-D95F-CF2F4C192E9F}"/>
          </ac:picMkLst>
        </pc:picChg>
      </pc:sldChg>
      <pc:sldChg chg="addSp delSp modSp mod setBg">
        <pc:chgData name="Clara Andrada Monrós" userId="ecb7c3c0-6c5b-49d4-b4a4-d95c809d1335" providerId="ADAL" clId="{DC6429BA-0B91-41C9-9610-F8CC5F11C265}" dt="2025-02-11T15:20:09.257" v="482" actId="1076"/>
        <pc:sldMkLst>
          <pc:docMk/>
          <pc:sldMk cId="0" sldId="263"/>
        </pc:sldMkLst>
        <pc:spChg chg="mod">
          <ac:chgData name="Clara Andrada Monrós" userId="ecb7c3c0-6c5b-49d4-b4a4-d95c809d1335" providerId="ADAL" clId="{DC6429BA-0B91-41C9-9610-F8CC5F11C265}" dt="2025-02-11T15:16:59.167" v="431" actId="1076"/>
          <ac:spMkLst>
            <pc:docMk/>
            <pc:sldMk cId="0" sldId="263"/>
            <ac:spMk id="2" creationId="{00000000-0000-0000-0000-000000000000}"/>
          </ac:spMkLst>
        </pc:spChg>
        <pc:spChg chg="mod">
          <ac:chgData name="Clara Andrada Monrós" userId="ecb7c3c0-6c5b-49d4-b4a4-d95c809d1335" providerId="ADAL" clId="{DC6429BA-0B91-41C9-9610-F8CC5F11C265}" dt="2025-02-11T15:17:36.197" v="442" actId="207"/>
          <ac:spMkLst>
            <pc:docMk/>
            <pc:sldMk cId="0" sldId="263"/>
            <ac:spMk id="3" creationId="{00000000-0000-0000-0000-000000000000}"/>
          </ac:spMkLst>
        </pc:spChg>
        <pc:spChg chg="mod">
          <ac:chgData name="Clara Andrada Monrós" userId="ecb7c3c0-6c5b-49d4-b4a4-d95c809d1335" providerId="ADAL" clId="{DC6429BA-0B91-41C9-9610-F8CC5F11C265}" dt="2025-02-11T15:17:17.807" v="434" actId="1076"/>
          <ac:spMkLst>
            <pc:docMk/>
            <pc:sldMk cId="0" sldId="263"/>
            <ac:spMk id="5" creationId="{00000000-0000-0000-0000-000000000000}"/>
          </ac:spMkLst>
        </pc:spChg>
        <pc:spChg chg="mod">
          <ac:chgData name="Clara Andrada Monrós" userId="ecb7c3c0-6c5b-49d4-b4a4-d95c809d1335" providerId="ADAL" clId="{DC6429BA-0B91-41C9-9610-F8CC5F11C265}" dt="2025-02-11T15:18:40.347" v="461" actId="1076"/>
          <ac:spMkLst>
            <pc:docMk/>
            <pc:sldMk cId="0" sldId="263"/>
            <ac:spMk id="6" creationId="{00000000-0000-0000-0000-000000000000}"/>
          </ac:spMkLst>
        </pc:spChg>
        <pc:spChg chg="add del mod">
          <ac:chgData name="Clara Andrada Monrós" userId="ecb7c3c0-6c5b-49d4-b4a4-d95c809d1335" providerId="ADAL" clId="{DC6429BA-0B91-41C9-9610-F8CC5F11C265}" dt="2025-02-11T15:18:45.607" v="462" actId="1076"/>
          <ac:spMkLst>
            <pc:docMk/>
            <pc:sldMk cId="0" sldId="263"/>
            <ac:spMk id="7" creationId="{00000000-0000-0000-0000-000000000000}"/>
          </ac:spMkLst>
        </pc:spChg>
        <pc:spChg chg="mod">
          <ac:chgData name="Clara Andrada Monrós" userId="ecb7c3c0-6c5b-49d4-b4a4-d95c809d1335" providerId="ADAL" clId="{DC6429BA-0B91-41C9-9610-F8CC5F11C265}" dt="2025-02-11T15:18:45.607" v="462" actId="1076"/>
          <ac:spMkLst>
            <pc:docMk/>
            <pc:sldMk cId="0" sldId="263"/>
            <ac:spMk id="9" creationId="{00000000-0000-0000-0000-000000000000}"/>
          </ac:spMkLst>
        </pc:spChg>
        <pc:spChg chg="mod">
          <ac:chgData name="Clara Andrada Monrós" userId="ecb7c3c0-6c5b-49d4-b4a4-d95c809d1335" providerId="ADAL" clId="{DC6429BA-0B91-41C9-9610-F8CC5F11C265}" dt="2025-02-11T15:18:49.217" v="463" actId="1076"/>
          <ac:spMkLst>
            <pc:docMk/>
            <pc:sldMk cId="0" sldId="263"/>
            <ac:spMk id="10" creationId="{00000000-0000-0000-0000-000000000000}"/>
          </ac:spMkLst>
        </pc:spChg>
        <pc:spChg chg="mod">
          <ac:chgData name="Clara Andrada Monrós" userId="ecb7c3c0-6c5b-49d4-b4a4-d95c809d1335" providerId="ADAL" clId="{DC6429BA-0B91-41C9-9610-F8CC5F11C265}" dt="2025-02-11T15:18:56.087" v="464" actId="1076"/>
          <ac:spMkLst>
            <pc:docMk/>
            <pc:sldMk cId="0" sldId="263"/>
            <ac:spMk id="11" creationId="{00000000-0000-0000-0000-000000000000}"/>
          </ac:spMkLst>
        </pc:spChg>
        <pc:spChg chg="mod">
          <ac:chgData name="Clara Andrada Monrós" userId="ecb7c3c0-6c5b-49d4-b4a4-d95c809d1335" providerId="ADAL" clId="{DC6429BA-0B91-41C9-9610-F8CC5F11C265}" dt="2025-02-11T15:18:56.087" v="464" actId="1076"/>
          <ac:spMkLst>
            <pc:docMk/>
            <pc:sldMk cId="0" sldId="263"/>
            <ac:spMk id="13" creationId="{00000000-0000-0000-0000-000000000000}"/>
          </ac:spMkLst>
        </pc:spChg>
        <pc:spChg chg="mod">
          <ac:chgData name="Clara Andrada Monrós" userId="ecb7c3c0-6c5b-49d4-b4a4-d95c809d1335" providerId="ADAL" clId="{DC6429BA-0B91-41C9-9610-F8CC5F11C265}" dt="2025-02-11T15:18:57.847" v="465" actId="1076"/>
          <ac:spMkLst>
            <pc:docMk/>
            <pc:sldMk cId="0" sldId="263"/>
            <ac:spMk id="14" creationId="{00000000-0000-0000-0000-000000000000}"/>
          </ac:spMkLst>
        </pc:spChg>
        <pc:spChg chg="mod">
          <ac:chgData name="Clara Andrada Monrós" userId="ecb7c3c0-6c5b-49d4-b4a4-d95c809d1335" providerId="ADAL" clId="{DC6429BA-0B91-41C9-9610-F8CC5F11C265}" dt="2025-02-11T15:19:13.337" v="469" actId="207"/>
          <ac:spMkLst>
            <pc:docMk/>
            <pc:sldMk cId="0" sldId="263"/>
            <ac:spMk id="15" creationId="{00000000-0000-0000-0000-000000000000}"/>
          </ac:spMkLst>
        </pc:spChg>
        <pc:spChg chg="mod">
          <ac:chgData name="Clara Andrada Monrós" userId="ecb7c3c0-6c5b-49d4-b4a4-d95c809d1335" providerId="ADAL" clId="{DC6429BA-0B91-41C9-9610-F8CC5F11C265}" dt="2025-02-11T15:19:10.427" v="468" actId="1076"/>
          <ac:spMkLst>
            <pc:docMk/>
            <pc:sldMk cId="0" sldId="263"/>
            <ac:spMk id="17" creationId="{00000000-0000-0000-0000-000000000000}"/>
          </ac:spMkLst>
        </pc:spChg>
        <pc:spChg chg="mod">
          <ac:chgData name="Clara Andrada Monrós" userId="ecb7c3c0-6c5b-49d4-b4a4-d95c809d1335" providerId="ADAL" clId="{DC6429BA-0B91-41C9-9610-F8CC5F11C265}" dt="2025-02-11T15:19:20.117" v="471" actId="1076"/>
          <ac:spMkLst>
            <pc:docMk/>
            <pc:sldMk cId="0" sldId="263"/>
            <ac:spMk id="18" creationId="{00000000-0000-0000-0000-000000000000}"/>
          </ac:spMkLst>
        </pc:spChg>
        <pc:spChg chg="add mod">
          <ac:chgData name="Clara Andrada Monrós" userId="ecb7c3c0-6c5b-49d4-b4a4-d95c809d1335" providerId="ADAL" clId="{DC6429BA-0B91-41C9-9610-F8CC5F11C265}" dt="2025-02-11T15:16:29.777" v="426"/>
          <ac:spMkLst>
            <pc:docMk/>
            <pc:sldMk cId="0" sldId="263"/>
            <ac:spMk id="20" creationId="{C847739E-FB79-8748-E2F6-AD3BA8BAF714}"/>
          </ac:spMkLst>
        </pc:spChg>
        <pc:spChg chg="add mod">
          <ac:chgData name="Clara Andrada Monrós" userId="ecb7c3c0-6c5b-49d4-b4a4-d95c809d1335" providerId="ADAL" clId="{DC6429BA-0B91-41C9-9610-F8CC5F11C265}" dt="2025-02-11T15:19:47.502" v="477"/>
          <ac:spMkLst>
            <pc:docMk/>
            <pc:sldMk cId="0" sldId="263"/>
            <ac:spMk id="21" creationId="{97325C65-A371-7CB7-9678-4611016F7B2C}"/>
          </ac:spMkLst>
        </pc:spChg>
        <pc:picChg chg="add mod">
          <ac:chgData name="Clara Andrada Monrós" userId="ecb7c3c0-6c5b-49d4-b4a4-d95c809d1335" providerId="ADAL" clId="{DC6429BA-0B91-41C9-9610-F8CC5F11C265}" dt="2025-02-11T15:20:09.257" v="482" actId="1076"/>
          <ac:picMkLst>
            <pc:docMk/>
            <pc:sldMk cId="0" sldId="263"/>
            <ac:picMk id="22" creationId="{FBD306B9-092E-5F4A-CA80-B9895BF1D88F}"/>
          </ac:picMkLst>
        </pc:picChg>
      </pc:sldChg>
      <pc:sldChg chg="addSp delSp modSp mod setBg">
        <pc:chgData name="Clara Andrada Monrós" userId="ecb7c3c0-6c5b-49d4-b4a4-d95c809d1335" providerId="ADAL" clId="{DC6429BA-0B91-41C9-9610-F8CC5F11C265}" dt="2025-02-12T12:14:08.531" v="972" actId="1076"/>
        <pc:sldMkLst>
          <pc:docMk/>
          <pc:sldMk cId="0" sldId="264"/>
        </pc:sldMkLst>
        <pc:spChg chg="mod">
          <ac:chgData name="Clara Andrada Monrós" userId="ecb7c3c0-6c5b-49d4-b4a4-d95c809d1335" providerId="ADAL" clId="{DC6429BA-0B91-41C9-9610-F8CC5F11C265}" dt="2025-02-12T12:14:08.531" v="972" actId="1076"/>
          <ac:spMkLst>
            <pc:docMk/>
            <pc:sldMk cId="0" sldId="264"/>
            <ac:spMk id="3" creationId="{00000000-0000-0000-0000-000000000000}"/>
          </ac:spMkLst>
        </pc:spChg>
        <pc:spChg chg="mod">
          <ac:chgData name="Clara Andrada Monrós" userId="ecb7c3c0-6c5b-49d4-b4a4-d95c809d1335" providerId="ADAL" clId="{DC6429BA-0B91-41C9-9610-F8CC5F11C265}" dt="2025-02-12T12:14:08.531" v="972" actId="1076"/>
          <ac:spMkLst>
            <pc:docMk/>
            <pc:sldMk cId="0" sldId="264"/>
            <ac:spMk id="4" creationId="{00000000-0000-0000-0000-000000000000}"/>
          </ac:spMkLst>
        </pc:spChg>
        <pc:spChg chg="mod">
          <ac:chgData name="Clara Andrada Monrós" userId="ecb7c3c0-6c5b-49d4-b4a4-d95c809d1335" providerId="ADAL" clId="{DC6429BA-0B91-41C9-9610-F8CC5F11C265}" dt="2025-02-12T12:14:08.531" v="972" actId="1076"/>
          <ac:spMkLst>
            <pc:docMk/>
            <pc:sldMk cId="0" sldId="264"/>
            <ac:spMk id="5" creationId="{00000000-0000-0000-0000-000000000000}"/>
          </ac:spMkLst>
        </pc:spChg>
        <pc:spChg chg="mod">
          <ac:chgData name="Clara Andrada Monrós" userId="ecb7c3c0-6c5b-49d4-b4a4-d95c809d1335" providerId="ADAL" clId="{DC6429BA-0B91-41C9-9610-F8CC5F11C265}" dt="2025-02-12T12:14:08.531" v="972" actId="1076"/>
          <ac:spMkLst>
            <pc:docMk/>
            <pc:sldMk cId="0" sldId="264"/>
            <ac:spMk id="6" creationId="{00000000-0000-0000-0000-000000000000}"/>
          </ac:spMkLst>
        </pc:spChg>
        <pc:spChg chg="mod">
          <ac:chgData name="Clara Andrada Monrós" userId="ecb7c3c0-6c5b-49d4-b4a4-d95c809d1335" providerId="ADAL" clId="{DC6429BA-0B91-41C9-9610-F8CC5F11C265}" dt="2025-02-12T12:14:08.531" v="972" actId="1076"/>
          <ac:spMkLst>
            <pc:docMk/>
            <pc:sldMk cId="0" sldId="264"/>
            <ac:spMk id="7" creationId="{00000000-0000-0000-0000-000000000000}"/>
          </ac:spMkLst>
        </pc:spChg>
        <pc:spChg chg="mod">
          <ac:chgData name="Clara Andrada Monrós" userId="ecb7c3c0-6c5b-49d4-b4a4-d95c809d1335" providerId="ADAL" clId="{DC6429BA-0B91-41C9-9610-F8CC5F11C265}" dt="2025-02-12T12:14:08.531" v="972" actId="1076"/>
          <ac:spMkLst>
            <pc:docMk/>
            <pc:sldMk cId="0" sldId="264"/>
            <ac:spMk id="8" creationId="{00000000-0000-0000-0000-000000000000}"/>
          </ac:spMkLst>
        </pc:spChg>
        <pc:spChg chg="add mod">
          <ac:chgData name="Clara Andrada Monrós" userId="ecb7c3c0-6c5b-49d4-b4a4-d95c809d1335" providerId="ADAL" clId="{DC6429BA-0B91-41C9-9610-F8CC5F11C265}" dt="2025-02-11T15:29:26.071" v="573" actId="20577"/>
          <ac:spMkLst>
            <pc:docMk/>
            <pc:sldMk cId="0" sldId="264"/>
            <ac:spMk id="10" creationId="{3C0F7C27-A16F-3C79-22D1-506140A12496}"/>
          </ac:spMkLst>
        </pc:spChg>
        <pc:spChg chg="add mod">
          <ac:chgData name="Clara Andrada Monrós" userId="ecb7c3c0-6c5b-49d4-b4a4-d95c809d1335" providerId="ADAL" clId="{DC6429BA-0B91-41C9-9610-F8CC5F11C265}" dt="2025-02-11T15:32:40.907" v="601"/>
          <ac:spMkLst>
            <pc:docMk/>
            <pc:sldMk cId="0" sldId="264"/>
            <ac:spMk id="17" creationId="{05F303F8-1ADD-BBCA-E1A9-462886124A9C}"/>
          </ac:spMkLst>
        </pc:spChg>
        <pc:picChg chg="add mod">
          <ac:chgData name="Clara Andrada Monrós" userId="ecb7c3c0-6c5b-49d4-b4a4-d95c809d1335" providerId="ADAL" clId="{DC6429BA-0B91-41C9-9610-F8CC5F11C265}" dt="2025-02-12T12:14:08.531" v="972" actId="1076"/>
          <ac:picMkLst>
            <pc:docMk/>
            <pc:sldMk cId="0" sldId="264"/>
            <ac:picMk id="12" creationId="{1E2C456B-3F04-8A72-259F-8A6E39D19AE1}"/>
          </ac:picMkLst>
        </pc:picChg>
        <pc:picChg chg="add mod">
          <ac:chgData name="Clara Andrada Monrós" userId="ecb7c3c0-6c5b-49d4-b4a4-d95c809d1335" providerId="ADAL" clId="{DC6429BA-0B91-41C9-9610-F8CC5F11C265}" dt="2025-02-12T12:14:08.531" v="972" actId="1076"/>
          <ac:picMkLst>
            <pc:docMk/>
            <pc:sldMk cId="0" sldId="264"/>
            <ac:picMk id="14" creationId="{B64629D3-8F07-A608-A1A6-FF5270193F1B}"/>
          </ac:picMkLst>
        </pc:picChg>
        <pc:picChg chg="add mod">
          <ac:chgData name="Clara Andrada Monrós" userId="ecb7c3c0-6c5b-49d4-b4a4-d95c809d1335" providerId="ADAL" clId="{DC6429BA-0B91-41C9-9610-F8CC5F11C265}" dt="2025-02-12T12:14:08.531" v="972" actId="1076"/>
          <ac:picMkLst>
            <pc:docMk/>
            <pc:sldMk cId="0" sldId="264"/>
            <ac:picMk id="16" creationId="{F760247F-86C6-7699-5DA9-2D79D4EDE6A4}"/>
          </ac:picMkLst>
        </pc:picChg>
      </pc:sldChg>
      <pc:sldChg chg="del">
        <pc:chgData name="Clara Andrada Monrós" userId="ecb7c3c0-6c5b-49d4-b4a4-d95c809d1335" providerId="ADAL" clId="{DC6429BA-0B91-41C9-9610-F8CC5F11C265}" dt="2025-02-11T15:32:55.588" v="606" actId="47"/>
        <pc:sldMkLst>
          <pc:docMk/>
          <pc:sldMk cId="0" sldId="265"/>
        </pc:sldMkLst>
      </pc:sldChg>
      <pc:sldChg chg="del">
        <pc:chgData name="Clara Andrada Monrós" userId="ecb7c3c0-6c5b-49d4-b4a4-d95c809d1335" providerId="ADAL" clId="{DC6429BA-0B91-41C9-9610-F8CC5F11C265}" dt="2025-02-11T15:42:26.292" v="690" actId="47"/>
        <pc:sldMkLst>
          <pc:docMk/>
          <pc:sldMk cId="0" sldId="266"/>
        </pc:sldMkLst>
      </pc:sldChg>
      <pc:sldChg chg="addSp delSp modSp mod setBg">
        <pc:chgData name="Clara Andrada Monrós" userId="ecb7c3c0-6c5b-49d4-b4a4-d95c809d1335" providerId="ADAL" clId="{DC6429BA-0B91-41C9-9610-F8CC5F11C265}" dt="2025-02-12T08:41:51.359" v="905" actId="1076"/>
        <pc:sldMkLst>
          <pc:docMk/>
          <pc:sldMk cId="0" sldId="267"/>
        </pc:sldMkLst>
        <pc:spChg chg="mod">
          <ac:chgData name="Clara Andrada Monrós" userId="ecb7c3c0-6c5b-49d4-b4a4-d95c809d1335" providerId="ADAL" clId="{DC6429BA-0B91-41C9-9610-F8CC5F11C265}" dt="2025-02-12T08:41:44.591" v="904" actId="1076"/>
          <ac:spMkLst>
            <pc:docMk/>
            <pc:sldMk cId="0" sldId="267"/>
            <ac:spMk id="5" creationId="{00000000-0000-0000-0000-000000000000}"/>
          </ac:spMkLst>
        </pc:spChg>
        <pc:spChg chg="mod">
          <ac:chgData name="Clara Andrada Monrós" userId="ecb7c3c0-6c5b-49d4-b4a4-d95c809d1335" providerId="ADAL" clId="{DC6429BA-0B91-41C9-9610-F8CC5F11C265}" dt="2025-02-12T08:41:44.591" v="904" actId="1076"/>
          <ac:spMkLst>
            <pc:docMk/>
            <pc:sldMk cId="0" sldId="267"/>
            <ac:spMk id="6" creationId="{00000000-0000-0000-0000-000000000000}"/>
          </ac:spMkLst>
        </pc:spChg>
        <pc:spChg chg="mod">
          <ac:chgData name="Clara Andrada Monrós" userId="ecb7c3c0-6c5b-49d4-b4a4-d95c809d1335" providerId="ADAL" clId="{DC6429BA-0B91-41C9-9610-F8CC5F11C265}" dt="2025-02-12T08:41:44.591" v="904" actId="1076"/>
          <ac:spMkLst>
            <pc:docMk/>
            <pc:sldMk cId="0" sldId="267"/>
            <ac:spMk id="8" creationId="{00000000-0000-0000-0000-000000000000}"/>
          </ac:spMkLst>
        </pc:spChg>
        <pc:spChg chg="mod">
          <ac:chgData name="Clara Andrada Monrós" userId="ecb7c3c0-6c5b-49d4-b4a4-d95c809d1335" providerId="ADAL" clId="{DC6429BA-0B91-41C9-9610-F8CC5F11C265}" dt="2025-02-12T08:41:44.591" v="904" actId="1076"/>
          <ac:spMkLst>
            <pc:docMk/>
            <pc:sldMk cId="0" sldId="267"/>
            <ac:spMk id="9" creationId="{00000000-0000-0000-0000-000000000000}"/>
          </ac:spMkLst>
        </pc:spChg>
        <pc:spChg chg="mod">
          <ac:chgData name="Clara Andrada Monrós" userId="ecb7c3c0-6c5b-49d4-b4a4-d95c809d1335" providerId="ADAL" clId="{DC6429BA-0B91-41C9-9610-F8CC5F11C265}" dt="2025-02-12T08:41:44.591" v="904" actId="1076"/>
          <ac:spMkLst>
            <pc:docMk/>
            <pc:sldMk cId="0" sldId="267"/>
            <ac:spMk id="11" creationId="{00000000-0000-0000-0000-000000000000}"/>
          </ac:spMkLst>
        </pc:spChg>
        <pc:spChg chg="mod">
          <ac:chgData name="Clara Andrada Monrós" userId="ecb7c3c0-6c5b-49d4-b4a4-d95c809d1335" providerId="ADAL" clId="{DC6429BA-0B91-41C9-9610-F8CC5F11C265}" dt="2025-02-12T08:41:44.591" v="904" actId="1076"/>
          <ac:spMkLst>
            <pc:docMk/>
            <pc:sldMk cId="0" sldId="267"/>
            <ac:spMk id="12" creationId="{00000000-0000-0000-0000-000000000000}"/>
          </ac:spMkLst>
        </pc:spChg>
        <pc:spChg chg="mod">
          <ac:chgData name="Clara Andrada Monrós" userId="ecb7c3c0-6c5b-49d4-b4a4-d95c809d1335" providerId="ADAL" clId="{DC6429BA-0B91-41C9-9610-F8CC5F11C265}" dt="2025-02-12T08:41:44.591" v="904" actId="1076"/>
          <ac:spMkLst>
            <pc:docMk/>
            <pc:sldMk cId="0" sldId="267"/>
            <ac:spMk id="14" creationId="{00000000-0000-0000-0000-000000000000}"/>
          </ac:spMkLst>
        </pc:spChg>
        <pc:spChg chg="mod">
          <ac:chgData name="Clara Andrada Monrós" userId="ecb7c3c0-6c5b-49d4-b4a4-d95c809d1335" providerId="ADAL" clId="{DC6429BA-0B91-41C9-9610-F8CC5F11C265}" dt="2025-02-12T08:41:44.591" v="904" actId="1076"/>
          <ac:spMkLst>
            <pc:docMk/>
            <pc:sldMk cId="0" sldId="267"/>
            <ac:spMk id="15" creationId="{00000000-0000-0000-0000-000000000000}"/>
          </ac:spMkLst>
        </pc:spChg>
        <pc:spChg chg="add mod">
          <ac:chgData name="Clara Andrada Monrós" userId="ecb7c3c0-6c5b-49d4-b4a4-d95c809d1335" providerId="ADAL" clId="{DC6429BA-0B91-41C9-9610-F8CC5F11C265}" dt="2025-02-11T15:47:08.320" v="703" actId="14100"/>
          <ac:spMkLst>
            <pc:docMk/>
            <pc:sldMk cId="0" sldId="267"/>
            <ac:spMk id="16" creationId="{6F554E68-8A34-2D9E-9C82-FE37BBFF57E5}"/>
          </ac:spMkLst>
        </pc:spChg>
        <pc:spChg chg="add mod">
          <ac:chgData name="Clara Andrada Monrós" userId="ecb7c3c0-6c5b-49d4-b4a4-d95c809d1335" providerId="ADAL" clId="{DC6429BA-0B91-41C9-9610-F8CC5F11C265}" dt="2025-02-11T15:51:53.438" v="772"/>
          <ac:spMkLst>
            <pc:docMk/>
            <pc:sldMk cId="0" sldId="267"/>
            <ac:spMk id="17" creationId="{7B387908-945C-4055-B1AC-D2BD9260E5D9}"/>
          </ac:spMkLst>
        </pc:spChg>
        <pc:picChg chg="mod">
          <ac:chgData name="Clara Andrada Monrós" userId="ecb7c3c0-6c5b-49d4-b4a4-d95c809d1335" providerId="ADAL" clId="{DC6429BA-0B91-41C9-9610-F8CC5F11C265}" dt="2025-02-12T08:41:51.359" v="905" actId="1076"/>
          <ac:picMkLst>
            <pc:docMk/>
            <pc:sldMk cId="0" sldId="267"/>
            <ac:picMk id="2" creationId="{00000000-0000-0000-0000-000000000000}"/>
          </ac:picMkLst>
        </pc:picChg>
        <pc:picChg chg="mod">
          <ac:chgData name="Clara Andrada Monrós" userId="ecb7c3c0-6c5b-49d4-b4a4-d95c809d1335" providerId="ADAL" clId="{DC6429BA-0B91-41C9-9610-F8CC5F11C265}" dt="2025-02-11T15:43:14.220" v="697" actId="1076"/>
          <ac:picMkLst>
            <pc:docMk/>
            <pc:sldMk cId="0" sldId="267"/>
            <ac:picMk id="4" creationId="{00000000-0000-0000-0000-000000000000}"/>
          </ac:picMkLst>
        </pc:picChg>
        <pc:picChg chg="mod">
          <ac:chgData name="Clara Andrada Monrós" userId="ecb7c3c0-6c5b-49d4-b4a4-d95c809d1335" providerId="ADAL" clId="{DC6429BA-0B91-41C9-9610-F8CC5F11C265}" dt="2025-02-12T08:41:44.591" v="904" actId="1076"/>
          <ac:picMkLst>
            <pc:docMk/>
            <pc:sldMk cId="0" sldId="267"/>
            <ac:picMk id="7" creationId="{00000000-0000-0000-0000-000000000000}"/>
          </ac:picMkLst>
        </pc:picChg>
        <pc:picChg chg="mod">
          <ac:chgData name="Clara Andrada Monrós" userId="ecb7c3c0-6c5b-49d4-b4a4-d95c809d1335" providerId="ADAL" clId="{DC6429BA-0B91-41C9-9610-F8CC5F11C265}" dt="2025-02-11T15:43:14.220" v="697" actId="1076"/>
          <ac:picMkLst>
            <pc:docMk/>
            <pc:sldMk cId="0" sldId="267"/>
            <ac:picMk id="10" creationId="{00000000-0000-0000-0000-000000000000}"/>
          </ac:picMkLst>
        </pc:picChg>
        <pc:picChg chg="mod">
          <ac:chgData name="Clara Andrada Monrós" userId="ecb7c3c0-6c5b-49d4-b4a4-d95c809d1335" providerId="ADAL" clId="{DC6429BA-0B91-41C9-9610-F8CC5F11C265}" dt="2025-02-12T08:41:44.591" v="904" actId="1076"/>
          <ac:picMkLst>
            <pc:docMk/>
            <pc:sldMk cId="0" sldId="267"/>
            <ac:picMk id="13" creationId="{00000000-0000-0000-0000-000000000000}"/>
          </ac:picMkLst>
        </pc:picChg>
      </pc:sldChg>
      <pc:sldChg chg="addSp delSp modSp mod setBg">
        <pc:chgData name="Clara Andrada Monrós" userId="ecb7c3c0-6c5b-49d4-b4a4-d95c809d1335" providerId="ADAL" clId="{DC6429BA-0B91-41C9-9610-F8CC5F11C265}" dt="2025-02-11T15:52:10.060" v="777" actId="20577"/>
        <pc:sldMkLst>
          <pc:docMk/>
          <pc:sldMk cId="0" sldId="268"/>
        </pc:sldMkLst>
        <pc:spChg chg="mod">
          <ac:chgData name="Clara Andrada Monrós" userId="ecb7c3c0-6c5b-49d4-b4a4-d95c809d1335" providerId="ADAL" clId="{DC6429BA-0B91-41C9-9610-F8CC5F11C265}" dt="2025-02-11T15:51:27.538" v="766" actId="1076"/>
          <ac:spMkLst>
            <pc:docMk/>
            <pc:sldMk cId="0" sldId="268"/>
            <ac:spMk id="4" creationId="{00000000-0000-0000-0000-000000000000}"/>
          </ac:spMkLst>
        </pc:spChg>
        <pc:spChg chg="mod">
          <ac:chgData name="Clara Andrada Monrós" userId="ecb7c3c0-6c5b-49d4-b4a4-d95c809d1335" providerId="ADAL" clId="{DC6429BA-0B91-41C9-9610-F8CC5F11C265}" dt="2025-02-11T15:51:25.179" v="765" actId="1076"/>
          <ac:spMkLst>
            <pc:docMk/>
            <pc:sldMk cId="0" sldId="268"/>
            <ac:spMk id="5" creationId="{00000000-0000-0000-0000-000000000000}"/>
          </ac:spMkLst>
        </pc:spChg>
        <pc:spChg chg="mod">
          <ac:chgData name="Clara Andrada Monrós" userId="ecb7c3c0-6c5b-49d4-b4a4-d95c809d1335" providerId="ADAL" clId="{DC6429BA-0B91-41C9-9610-F8CC5F11C265}" dt="2025-02-11T15:51:40.039" v="770" actId="1076"/>
          <ac:spMkLst>
            <pc:docMk/>
            <pc:sldMk cId="0" sldId="268"/>
            <ac:spMk id="7" creationId="{00000000-0000-0000-0000-000000000000}"/>
          </ac:spMkLst>
        </pc:spChg>
        <pc:spChg chg="mod">
          <ac:chgData name="Clara Andrada Monrós" userId="ecb7c3c0-6c5b-49d4-b4a4-d95c809d1335" providerId="ADAL" clId="{DC6429BA-0B91-41C9-9610-F8CC5F11C265}" dt="2025-02-11T15:51:36.921" v="769" actId="1076"/>
          <ac:spMkLst>
            <pc:docMk/>
            <pc:sldMk cId="0" sldId="268"/>
            <ac:spMk id="8" creationId="{00000000-0000-0000-0000-000000000000}"/>
          </ac:spMkLst>
        </pc:spChg>
        <pc:spChg chg="add mod">
          <ac:chgData name="Clara Andrada Monrós" userId="ecb7c3c0-6c5b-49d4-b4a4-d95c809d1335" providerId="ADAL" clId="{DC6429BA-0B91-41C9-9610-F8CC5F11C265}" dt="2025-02-11T15:52:10.060" v="777" actId="20577"/>
          <ac:spMkLst>
            <pc:docMk/>
            <pc:sldMk cId="0" sldId="268"/>
            <ac:spMk id="18" creationId="{39EC71D1-0585-70CB-4B74-7822D2CA8680}"/>
          </ac:spMkLst>
        </pc:spChg>
        <pc:spChg chg="add mod">
          <ac:chgData name="Clara Andrada Monrós" userId="ecb7c3c0-6c5b-49d4-b4a4-d95c809d1335" providerId="ADAL" clId="{DC6429BA-0B91-41C9-9610-F8CC5F11C265}" dt="2025-02-11T15:51:54.478" v="773"/>
          <ac:spMkLst>
            <pc:docMk/>
            <pc:sldMk cId="0" sldId="268"/>
            <ac:spMk id="19" creationId="{90B20E93-01A8-83BA-1B46-54E1F28B3A30}"/>
          </ac:spMkLst>
        </pc:spChg>
        <pc:picChg chg="mod">
          <ac:chgData name="Clara Andrada Monrós" userId="ecb7c3c0-6c5b-49d4-b4a4-d95c809d1335" providerId="ADAL" clId="{DC6429BA-0B91-41C9-9610-F8CC5F11C265}" dt="2025-02-11T15:51:29.054" v="767" actId="14100"/>
          <ac:picMkLst>
            <pc:docMk/>
            <pc:sldMk cId="0" sldId="268"/>
            <ac:picMk id="3" creationId="{00000000-0000-0000-0000-000000000000}"/>
          </ac:picMkLst>
        </pc:picChg>
        <pc:picChg chg="mod">
          <ac:chgData name="Clara Andrada Monrós" userId="ecb7c3c0-6c5b-49d4-b4a4-d95c809d1335" providerId="ADAL" clId="{DC6429BA-0B91-41C9-9610-F8CC5F11C265}" dt="2025-02-11T15:51:47.229" v="771" actId="1076"/>
          <ac:picMkLst>
            <pc:docMk/>
            <pc:sldMk cId="0" sldId="268"/>
            <ac:picMk id="6" creationId="{00000000-0000-0000-0000-000000000000}"/>
          </ac:picMkLst>
        </pc:picChg>
      </pc:sldChg>
      <pc:sldChg chg="addSp delSp modSp mod setBg">
        <pc:chgData name="Clara Andrada Monrós" userId="ecb7c3c0-6c5b-49d4-b4a4-d95c809d1335" providerId="ADAL" clId="{DC6429BA-0B91-41C9-9610-F8CC5F11C265}" dt="2025-02-12T08:37:40.906" v="902" actId="1076"/>
        <pc:sldMkLst>
          <pc:docMk/>
          <pc:sldMk cId="0" sldId="269"/>
        </pc:sldMkLst>
        <pc:spChg chg="mod">
          <ac:chgData name="Clara Andrada Monrós" userId="ecb7c3c0-6c5b-49d4-b4a4-d95c809d1335" providerId="ADAL" clId="{DC6429BA-0B91-41C9-9610-F8CC5F11C265}" dt="2025-02-11T15:55:52.385" v="815" actId="1076"/>
          <ac:spMkLst>
            <pc:docMk/>
            <pc:sldMk cId="0" sldId="269"/>
            <ac:spMk id="3" creationId="{00000000-0000-0000-0000-000000000000}"/>
          </ac:spMkLst>
        </pc:spChg>
        <pc:spChg chg="mod">
          <ac:chgData name="Clara Andrada Monrós" userId="ecb7c3c0-6c5b-49d4-b4a4-d95c809d1335" providerId="ADAL" clId="{DC6429BA-0B91-41C9-9610-F8CC5F11C265}" dt="2025-02-12T08:37:40.906" v="902" actId="1076"/>
          <ac:spMkLst>
            <pc:docMk/>
            <pc:sldMk cId="0" sldId="269"/>
            <ac:spMk id="7" creationId="{00000000-0000-0000-0000-000000000000}"/>
          </ac:spMkLst>
        </pc:spChg>
        <pc:spChg chg="add mod">
          <ac:chgData name="Clara Andrada Monrós" userId="ecb7c3c0-6c5b-49d4-b4a4-d95c809d1335" providerId="ADAL" clId="{DC6429BA-0B91-41C9-9610-F8CC5F11C265}" dt="2025-02-12T08:37:25.826" v="898" actId="1076"/>
          <ac:spMkLst>
            <pc:docMk/>
            <pc:sldMk cId="0" sldId="269"/>
            <ac:spMk id="11" creationId="{F07F6E6C-CCD7-F0D3-A183-128612E2E40F}"/>
          </ac:spMkLst>
        </pc:spChg>
        <pc:spChg chg="add mod">
          <ac:chgData name="Clara Andrada Monrós" userId="ecb7c3c0-6c5b-49d4-b4a4-d95c809d1335" providerId="ADAL" clId="{DC6429BA-0B91-41C9-9610-F8CC5F11C265}" dt="2025-02-12T08:37:30.016" v="899" actId="1076"/>
          <ac:spMkLst>
            <pc:docMk/>
            <pc:sldMk cId="0" sldId="269"/>
            <ac:spMk id="12" creationId="{85CCBAC5-0550-F832-CFDB-66691FE209BE}"/>
          </ac:spMkLst>
        </pc:spChg>
        <pc:spChg chg="add mod">
          <ac:chgData name="Clara Andrada Monrós" userId="ecb7c3c0-6c5b-49d4-b4a4-d95c809d1335" providerId="ADAL" clId="{DC6429BA-0B91-41C9-9610-F8CC5F11C265}" dt="2025-02-11T15:52:11.898" v="778" actId="20577"/>
          <ac:spMkLst>
            <pc:docMk/>
            <pc:sldMk cId="0" sldId="269"/>
            <ac:spMk id="13" creationId="{C9EA40AB-44CD-A150-0F85-775476F1CC0A}"/>
          </ac:spMkLst>
        </pc:spChg>
        <pc:picChg chg="add mod">
          <ac:chgData name="Clara Andrada Monrós" userId="ecb7c3c0-6c5b-49d4-b4a4-d95c809d1335" providerId="ADAL" clId="{DC6429BA-0B91-41C9-9610-F8CC5F11C265}" dt="2025-02-12T08:37:23.674" v="897" actId="1076"/>
          <ac:picMkLst>
            <pc:docMk/>
            <pc:sldMk cId="0" sldId="269"/>
            <ac:picMk id="10" creationId="{F8634813-44DC-5166-A8F4-9F84099534FA}"/>
          </ac:picMkLst>
        </pc:picChg>
        <pc:picChg chg="add mod">
          <ac:chgData name="Clara Andrada Monrós" userId="ecb7c3c0-6c5b-49d4-b4a4-d95c809d1335" providerId="ADAL" clId="{DC6429BA-0B91-41C9-9610-F8CC5F11C265}" dt="2025-02-12T08:37:36.002" v="900" actId="14100"/>
          <ac:picMkLst>
            <pc:docMk/>
            <pc:sldMk cId="0" sldId="269"/>
            <ac:picMk id="14" creationId="{07455BE8-52C4-6698-377E-FAF87A99EB93}"/>
          </ac:picMkLst>
        </pc:picChg>
      </pc:sldChg>
      <pc:sldChg chg="del">
        <pc:chgData name="Clara Andrada Monrós" userId="ecb7c3c0-6c5b-49d4-b4a4-d95c809d1335" providerId="ADAL" clId="{DC6429BA-0B91-41C9-9610-F8CC5F11C265}" dt="2025-02-11T16:01:28.788" v="873" actId="47"/>
        <pc:sldMkLst>
          <pc:docMk/>
          <pc:sldMk cId="0" sldId="270"/>
        </pc:sldMkLst>
      </pc:sldChg>
      <pc:sldChg chg="addSp delSp modSp mod setBg">
        <pc:chgData name="Clara Andrada Monrós" userId="ecb7c3c0-6c5b-49d4-b4a4-d95c809d1335" providerId="ADAL" clId="{DC6429BA-0B91-41C9-9610-F8CC5F11C265}" dt="2025-02-12T12:25:58.645" v="1088" actId="1076"/>
        <pc:sldMkLst>
          <pc:docMk/>
          <pc:sldMk cId="0" sldId="271"/>
        </pc:sldMkLst>
        <pc:spChg chg="mod">
          <ac:chgData name="Clara Andrada Monrós" userId="ecb7c3c0-6c5b-49d4-b4a4-d95c809d1335" providerId="ADAL" clId="{DC6429BA-0B91-41C9-9610-F8CC5F11C265}" dt="2025-02-12T09:22:50.923" v="915" actId="1076"/>
          <ac:spMkLst>
            <pc:docMk/>
            <pc:sldMk cId="0" sldId="271"/>
            <ac:spMk id="3" creationId="{00000000-0000-0000-0000-000000000000}"/>
          </ac:spMkLst>
        </pc:spChg>
        <pc:spChg chg="mod">
          <ac:chgData name="Clara Andrada Monrós" userId="ecb7c3c0-6c5b-49d4-b4a4-d95c809d1335" providerId="ADAL" clId="{DC6429BA-0B91-41C9-9610-F8CC5F11C265}" dt="2025-02-12T09:23:21.863" v="923" actId="123"/>
          <ac:spMkLst>
            <pc:docMk/>
            <pc:sldMk cId="0" sldId="271"/>
            <ac:spMk id="4" creationId="{00000000-0000-0000-0000-000000000000}"/>
          </ac:spMkLst>
        </pc:spChg>
        <pc:spChg chg="mod">
          <ac:chgData name="Clara Andrada Monrós" userId="ecb7c3c0-6c5b-49d4-b4a4-d95c809d1335" providerId="ADAL" clId="{DC6429BA-0B91-41C9-9610-F8CC5F11C265}" dt="2025-02-12T12:25:42.107" v="1084" actId="1076"/>
          <ac:spMkLst>
            <pc:docMk/>
            <pc:sldMk cId="0" sldId="271"/>
            <ac:spMk id="5" creationId="{00000000-0000-0000-0000-000000000000}"/>
          </ac:spMkLst>
        </pc:spChg>
        <pc:spChg chg="mod">
          <ac:chgData name="Clara Andrada Monrós" userId="ecb7c3c0-6c5b-49d4-b4a4-d95c809d1335" providerId="ADAL" clId="{DC6429BA-0B91-41C9-9610-F8CC5F11C265}" dt="2025-02-12T12:25:42.107" v="1084" actId="1076"/>
          <ac:spMkLst>
            <pc:docMk/>
            <pc:sldMk cId="0" sldId="271"/>
            <ac:spMk id="6" creationId="{00000000-0000-0000-0000-000000000000}"/>
          </ac:spMkLst>
        </pc:spChg>
        <pc:spChg chg="mod">
          <ac:chgData name="Clara Andrada Monrós" userId="ecb7c3c0-6c5b-49d4-b4a4-d95c809d1335" providerId="ADAL" clId="{DC6429BA-0B91-41C9-9610-F8CC5F11C265}" dt="2025-02-12T12:25:48.075" v="1085" actId="1076"/>
          <ac:spMkLst>
            <pc:docMk/>
            <pc:sldMk cId="0" sldId="271"/>
            <ac:spMk id="7" creationId="{00000000-0000-0000-0000-000000000000}"/>
          </ac:spMkLst>
        </pc:spChg>
        <pc:spChg chg="mod">
          <ac:chgData name="Clara Andrada Monrós" userId="ecb7c3c0-6c5b-49d4-b4a4-d95c809d1335" providerId="ADAL" clId="{DC6429BA-0B91-41C9-9610-F8CC5F11C265}" dt="2025-02-12T12:25:48.075" v="1085" actId="1076"/>
          <ac:spMkLst>
            <pc:docMk/>
            <pc:sldMk cId="0" sldId="271"/>
            <ac:spMk id="8" creationId="{00000000-0000-0000-0000-000000000000}"/>
          </ac:spMkLst>
        </pc:spChg>
        <pc:spChg chg="add mod">
          <ac:chgData name="Clara Andrada Monrós" userId="ecb7c3c0-6c5b-49d4-b4a4-d95c809d1335" providerId="ADAL" clId="{DC6429BA-0B91-41C9-9610-F8CC5F11C265}" dt="2025-02-11T16:02:37.583" v="881" actId="20577"/>
          <ac:spMkLst>
            <pc:docMk/>
            <pc:sldMk cId="0" sldId="271"/>
            <ac:spMk id="10" creationId="{2E19F184-5199-8897-F062-419034B63599}"/>
          </ac:spMkLst>
        </pc:spChg>
        <pc:spChg chg="add mod">
          <ac:chgData name="Clara Andrada Monrós" userId="ecb7c3c0-6c5b-49d4-b4a4-d95c809d1335" providerId="ADAL" clId="{DC6429BA-0B91-41C9-9610-F8CC5F11C265}" dt="2025-02-12T09:22:44.634" v="914" actId="1076"/>
          <ac:spMkLst>
            <pc:docMk/>
            <pc:sldMk cId="0" sldId="271"/>
            <ac:spMk id="12" creationId="{70AEABAC-022F-8EFF-E2E4-0F42641BD9EE}"/>
          </ac:spMkLst>
        </pc:spChg>
        <pc:spChg chg="add mod">
          <ac:chgData name="Clara Andrada Monrós" userId="ecb7c3c0-6c5b-49d4-b4a4-d95c809d1335" providerId="ADAL" clId="{DC6429BA-0B91-41C9-9610-F8CC5F11C265}" dt="2025-02-11T16:03:37.763" v="889"/>
          <ac:spMkLst>
            <pc:docMk/>
            <pc:sldMk cId="0" sldId="271"/>
            <ac:spMk id="13" creationId="{46434835-9B03-5B71-E258-B3E17D0DACBF}"/>
          </ac:spMkLst>
        </pc:spChg>
        <pc:picChg chg="add mod">
          <ac:chgData name="Clara Andrada Monrós" userId="ecb7c3c0-6c5b-49d4-b4a4-d95c809d1335" providerId="ADAL" clId="{DC6429BA-0B91-41C9-9610-F8CC5F11C265}" dt="2025-02-12T12:15:27.615" v="985" actId="1076"/>
          <ac:picMkLst>
            <pc:docMk/>
            <pc:sldMk cId="0" sldId="271"/>
            <ac:picMk id="9" creationId="{6CFA75D9-3C5E-EF0F-30EF-7C18752B84C0}"/>
          </ac:picMkLst>
        </pc:picChg>
        <pc:picChg chg="add mod">
          <ac:chgData name="Clara Andrada Monrós" userId="ecb7c3c0-6c5b-49d4-b4a4-d95c809d1335" providerId="ADAL" clId="{DC6429BA-0B91-41C9-9610-F8CC5F11C265}" dt="2025-02-12T12:25:58.645" v="1088" actId="1076"/>
          <ac:picMkLst>
            <pc:docMk/>
            <pc:sldMk cId="0" sldId="271"/>
            <ac:picMk id="17" creationId="{F5C47CD5-59EF-4FA5-6821-E3D49AF54665}"/>
          </ac:picMkLst>
        </pc:picChg>
      </pc:sldChg>
      <pc:sldChg chg="addSp delSp modSp mod setBg">
        <pc:chgData name="Clara Andrada Monrós" userId="ecb7c3c0-6c5b-49d4-b4a4-d95c809d1335" providerId="ADAL" clId="{DC6429BA-0B91-41C9-9610-F8CC5F11C265}" dt="2025-02-12T12:37:22.909" v="1197"/>
        <pc:sldMkLst>
          <pc:docMk/>
          <pc:sldMk cId="0" sldId="272"/>
        </pc:sldMkLst>
        <pc:spChg chg="mod">
          <ac:chgData name="Clara Andrada Monrós" userId="ecb7c3c0-6c5b-49d4-b4a4-d95c809d1335" providerId="ADAL" clId="{DC6429BA-0B91-41C9-9610-F8CC5F11C265}" dt="2025-02-12T09:25:36.837" v="948" actId="207"/>
          <ac:spMkLst>
            <pc:docMk/>
            <pc:sldMk cId="0" sldId="272"/>
            <ac:spMk id="3" creationId="{00000000-0000-0000-0000-000000000000}"/>
          </ac:spMkLst>
        </pc:spChg>
        <pc:spChg chg="mod">
          <ac:chgData name="Clara Andrada Monrós" userId="ecb7c3c0-6c5b-49d4-b4a4-d95c809d1335" providerId="ADAL" clId="{DC6429BA-0B91-41C9-9610-F8CC5F11C265}" dt="2025-02-12T09:24:57.148" v="942" actId="1076"/>
          <ac:spMkLst>
            <pc:docMk/>
            <pc:sldMk cId="0" sldId="272"/>
            <ac:spMk id="4" creationId="{00000000-0000-0000-0000-000000000000}"/>
          </ac:spMkLst>
        </pc:spChg>
        <pc:spChg chg="mod">
          <ac:chgData name="Clara Andrada Monrós" userId="ecb7c3c0-6c5b-49d4-b4a4-d95c809d1335" providerId="ADAL" clId="{DC6429BA-0B91-41C9-9610-F8CC5F11C265}" dt="2025-02-12T09:25:58.196" v="954" actId="108"/>
          <ac:spMkLst>
            <pc:docMk/>
            <pc:sldMk cId="0" sldId="272"/>
            <ac:spMk id="7" creationId="{00000000-0000-0000-0000-000000000000}"/>
          </ac:spMkLst>
        </pc:spChg>
        <pc:spChg chg="mod">
          <ac:chgData name="Clara Andrada Monrós" userId="ecb7c3c0-6c5b-49d4-b4a4-d95c809d1335" providerId="ADAL" clId="{DC6429BA-0B91-41C9-9610-F8CC5F11C265}" dt="2025-02-12T09:24:45.689" v="938" actId="1076"/>
          <ac:spMkLst>
            <pc:docMk/>
            <pc:sldMk cId="0" sldId="272"/>
            <ac:spMk id="8" creationId="{00000000-0000-0000-0000-000000000000}"/>
          </ac:spMkLst>
        </pc:spChg>
        <pc:spChg chg="mod">
          <ac:chgData name="Clara Andrada Monrós" userId="ecb7c3c0-6c5b-49d4-b4a4-d95c809d1335" providerId="ADAL" clId="{DC6429BA-0B91-41C9-9610-F8CC5F11C265}" dt="2025-02-12T09:25:50.395" v="951" actId="207"/>
          <ac:spMkLst>
            <pc:docMk/>
            <pc:sldMk cId="0" sldId="272"/>
            <ac:spMk id="11" creationId="{00000000-0000-0000-0000-000000000000}"/>
          </ac:spMkLst>
        </pc:spChg>
        <pc:spChg chg="mod">
          <ac:chgData name="Clara Andrada Monrós" userId="ecb7c3c0-6c5b-49d4-b4a4-d95c809d1335" providerId="ADAL" clId="{DC6429BA-0B91-41C9-9610-F8CC5F11C265}" dt="2025-02-12T09:25:32.345" v="947" actId="1076"/>
          <ac:spMkLst>
            <pc:docMk/>
            <pc:sldMk cId="0" sldId="272"/>
            <ac:spMk id="12" creationId="{00000000-0000-0000-0000-000000000000}"/>
          </ac:spMkLst>
        </pc:spChg>
        <pc:spChg chg="mod">
          <ac:chgData name="Clara Andrada Monrós" userId="ecb7c3c0-6c5b-49d4-b4a4-d95c809d1335" providerId="ADAL" clId="{DC6429BA-0B91-41C9-9610-F8CC5F11C265}" dt="2025-02-12T12:18:57.965" v="1009" actId="108"/>
          <ac:spMkLst>
            <pc:docMk/>
            <pc:sldMk cId="0" sldId="272"/>
            <ac:spMk id="15" creationId="{00000000-0000-0000-0000-000000000000}"/>
          </ac:spMkLst>
        </pc:spChg>
        <pc:spChg chg="add mod">
          <ac:chgData name="Clara Andrada Monrós" userId="ecb7c3c0-6c5b-49d4-b4a4-d95c809d1335" providerId="ADAL" clId="{DC6429BA-0B91-41C9-9610-F8CC5F11C265}" dt="2025-02-12T12:18:50.895" v="1006" actId="20577"/>
          <ac:spMkLst>
            <pc:docMk/>
            <pc:sldMk cId="0" sldId="272"/>
            <ac:spMk id="17" creationId="{3621146D-7D60-CECA-0877-C0BA394420BB}"/>
          </ac:spMkLst>
        </pc:spChg>
        <pc:spChg chg="add mod">
          <ac:chgData name="Clara Andrada Monrós" userId="ecb7c3c0-6c5b-49d4-b4a4-d95c809d1335" providerId="ADAL" clId="{DC6429BA-0B91-41C9-9610-F8CC5F11C265}" dt="2025-02-12T12:37:22.909" v="1197"/>
          <ac:spMkLst>
            <pc:docMk/>
            <pc:sldMk cId="0" sldId="272"/>
            <ac:spMk id="21" creationId="{4A773275-543F-282B-E91E-B70A3F65DA80}"/>
          </ac:spMkLst>
        </pc:spChg>
        <pc:picChg chg="mod">
          <ac:chgData name="Clara Andrada Monrós" userId="ecb7c3c0-6c5b-49d4-b4a4-d95c809d1335" providerId="ADAL" clId="{DC6429BA-0B91-41C9-9610-F8CC5F11C265}" dt="2025-02-12T09:26:44.460" v="962"/>
          <ac:picMkLst>
            <pc:docMk/>
            <pc:sldMk cId="0" sldId="272"/>
            <ac:picMk id="5" creationId="{00000000-0000-0000-0000-000000000000}"/>
          </ac:picMkLst>
        </pc:picChg>
        <pc:picChg chg="mod">
          <ac:chgData name="Clara Andrada Monrós" userId="ecb7c3c0-6c5b-49d4-b4a4-d95c809d1335" providerId="ADAL" clId="{DC6429BA-0B91-41C9-9610-F8CC5F11C265}" dt="2025-02-12T09:26:44.460" v="962"/>
          <ac:picMkLst>
            <pc:docMk/>
            <pc:sldMk cId="0" sldId="272"/>
            <ac:picMk id="9" creationId="{00000000-0000-0000-0000-000000000000}"/>
          </ac:picMkLst>
        </pc:picChg>
        <pc:picChg chg="mod ord">
          <ac:chgData name="Clara Andrada Monrós" userId="ecb7c3c0-6c5b-49d4-b4a4-d95c809d1335" providerId="ADAL" clId="{DC6429BA-0B91-41C9-9610-F8CC5F11C265}" dt="2025-02-12T09:26:44.460" v="962"/>
          <ac:picMkLst>
            <pc:docMk/>
            <pc:sldMk cId="0" sldId="272"/>
            <ac:picMk id="13" creationId="{00000000-0000-0000-0000-000000000000}"/>
          </ac:picMkLst>
        </pc:picChg>
        <pc:picChg chg="add mod">
          <ac:chgData name="Clara Andrada Monrós" userId="ecb7c3c0-6c5b-49d4-b4a4-d95c809d1335" providerId="ADAL" clId="{DC6429BA-0B91-41C9-9610-F8CC5F11C265}" dt="2025-02-12T12:17:56.155" v="993" actId="1076"/>
          <ac:picMkLst>
            <pc:docMk/>
            <pc:sldMk cId="0" sldId="272"/>
            <ac:picMk id="18" creationId="{1CEF44B7-B6B8-A5D4-FDC9-A32453346512}"/>
          </ac:picMkLst>
        </pc:picChg>
        <pc:picChg chg="add mod">
          <ac:chgData name="Clara Andrada Monrós" userId="ecb7c3c0-6c5b-49d4-b4a4-d95c809d1335" providerId="ADAL" clId="{DC6429BA-0B91-41C9-9610-F8CC5F11C265}" dt="2025-02-12T12:18:05.162" v="995" actId="1076"/>
          <ac:picMkLst>
            <pc:docMk/>
            <pc:sldMk cId="0" sldId="272"/>
            <ac:picMk id="19" creationId="{0AB460D2-BE33-B325-B23B-7B3A50B8FDD5}"/>
          </ac:picMkLst>
        </pc:picChg>
        <pc:picChg chg="add mod">
          <ac:chgData name="Clara Andrada Monrós" userId="ecb7c3c0-6c5b-49d4-b4a4-d95c809d1335" providerId="ADAL" clId="{DC6429BA-0B91-41C9-9610-F8CC5F11C265}" dt="2025-02-12T12:18:12.198" v="997" actId="1076"/>
          <ac:picMkLst>
            <pc:docMk/>
            <pc:sldMk cId="0" sldId="272"/>
            <ac:picMk id="20" creationId="{7AD89249-0CC4-2468-4721-58F37D87DAD9}"/>
          </ac:picMkLst>
        </pc:picChg>
      </pc:sldChg>
      <pc:sldChg chg="addSp delSp modSp mod setBg">
        <pc:chgData name="Clara Andrada Monrós" userId="ecb7c3c0-6c5b-49d4-b4a4-d95c809d1335" providerId="ADAL" clId="{DC6429BA-0B91-41C9-9610-F8CC5F11C265}" dt="2025-02-20T12:55:14.457" v="4474" actId="20577"/>
        <pc:sldMkLst>
          <pc:docMk/>
          <pc:sldMk cId="0" sldId="273"/>
        </pc:sldMkLst>
        <pc:spChg chg="mod">
          <ac:chgData name="Clara Andrada Monrós" userId="ecb7c3c0-6c5b-49d4-b4a4-d95c809d1335" providerId="ADAL" clId="{DC6429BA-0B91-41C9-9610-F8CC5F11C265}" dt="2025-02-12T09:27:24.339" v="971" actId="404"/>
          <ac:spMkLst>
            <pc:docMk/>
            <pc:sldMk cId="0" sldId="273"/>
            <ac:spMk id="2" creationId="{00000000-0000-0000-0000-000000000000}"/>
          </ac:spMkLst>
        </pc:spChg>
        <pc:spChg chg="mod">
          <ac:chgData name="Clara Andrada Monrós" userId="ecb7c3c0-6c5b-49d4-b4a4-d95c809d1335" providerId="ADAL" clId="{DC6429BA-0B91-41C9-9610-F8CC5F11C265}" dt="2025-02-12T12:19:51.037" v="1019" actId="207"/>
          <ac:spMkLst>
            <pc:docMk/>
            <pc:sldMk cId="0" sldId="273"/>
            <ac:spMk id="3" creationId="{00000000-0000-0000-0000-000000000000}"/>
          </ac:spMkLst>
        </pc:spChg>
        <pc:spChg chg="mod">
          <ac:chgData name="Clara Andrada Monrós" userId="ecb7c3c0-6c5b-49d4-b4a4-d95c809d1335" providerId="ADAL" clId="{DC6429BA-0B91-41C9-9610-F8CC5F11C265}" dt="2025-02-12T12:19:27.645" v="1010" actId="207"/>
          <ac:spMkLst>
            <pc:docMk/>
            <pc:sldMk cId="0" sldId="273"/>
            <ac:spMk id="4" creationId="{00000000-0000-0000-0000-000000000000}"/>
          </ac:spMkLst>
        </pc:spChg>
        <pc:spChg chg="mod">
          <ac:chgData name="Clara Andrada Monrós" userId="ecb7c3c0-6c5b-49d4-b4a4-d95c809d1335" providerId="ADAL" clId="{DC6429BA-0B91-41C9-9610-F8CC5F11C265}" dt="2025-02-12T12:19:32.765" v="1012" actId="207"/>
          <ac:spMkLst>
            <pc:docMk/>
            <pc:sldMk cId="0" sldId="273"/>
            <ac:spMk id="7" creationId="{00000000-0000-0000-0000-000000000000}"/>
          </ac:spMkLst>
        </pc:spChg>
        <pc:spChg chg="mod">
          <ac:chgData name="Clara Andrada Monrós" userId="ecb7c3c0-6c5b-49d4-b4a4-d95c809d1335" providerId="ADAL" clId="{DC6429BA-0B91-41C9-9610-F8CC5F11C265}" dt="2025-02-20T12:55:14.457" v="4474" actId="20577"/>
          <ac:spMkLst>
            <pc:docMk/>
            <pc:sldMk cId="0" sldId="273"/>
            <ac:spMk id="8" creationId="{00000000-0000-0000-0000-000000000000}"/>
          </ac:spMkLst>
        </pc:spChg>
        <pc:spChg chg="mod">
          <ac:chgData name="Clara Andrada Monrós" userId="ecb7c3c0-6c5b-49d4-b4a4-d95c809d1335" providerId="ADAL" clId="{DC6429BA-0B91-41C9-9610-F8CC5F11C265}" dt="2025-02-12T12:19:42.425" v="1017" actId="207"/>
          <ac:spMkLst>
            <pc:docMk/>
            <pc:sldMk cId="0" sldId="273"/>
            <ac:spMk id="10" creationId="{00000000-0000-0000-0000-000000000000}"/>
          </ac:spMkLst>
        </pc:spChg>
        <pc:spChg chg="add mod">
          <ac:chgData name="Clara Andrada Monrós" userId="ecb7c3c0-6c5b-49d4-b4a4-d95c809d1335" providerId="ADAL" clId="{DC6429BA-0B91-41C9-9610-F8CC5F11C265}" dt="2025-02-12T12:19:39.415" v="1016" actId="14100"/>
          <ac:spMkLst>
            <pc:docMk/>
            <pc:sldMk cId="0" sldId="273"/>
            <ac:spMk id="13" creationId="{7C67F846-8474-0F99-4DF0-851BFD263B54}"/>
          </ac:spMkLst>
        </pc:spChg>
        <pc:spChg chg="add mod">
          <ac:chgData name="Clara Andrada Monrós" userId="ecb7c3c0-6c5b-49d4-b4a4-d95c809d1335" providerId="ADAL" clId="{DC6429BA-0B91-41C9-9610-F8CC5F11C265}" dt="2025-02-12T12:37:24.035" v="1198"/>
          <ac:spMkLst>
            <pc:docMk/>
            <pc:sldMk cId="0" sldId="273"/>
            <ac:spMk id="14" creationId="{D95BD416-2166-2DFA-362D-52120F1E9CDD}"/>
          </ac:spMkLst>
        </pc:spChg>
      </pc:sldChg>
      <pc:sldChg chg="addSp delSp modSp mod setBg">
        <pc:chgData name="Clara Andrada Monrós" userId="ecb7c3c0-6c5b-49d4-b4a4-d95c809d1335" providerId="ADAL" clId="{DC6429BA-0B91-41C9-9610-F8CC5F11C265}" dt="2025-02-12T12:37:25.336" v="1199"/>
        <pc:sldMkLst>
          <pc:docMk/>
          <pc:sldMk cId="0" sldId="274"/>
        </pc:sldMkLst>
        <pc:spChg chg="mod">
          <ac:chgData name="Clara Andrada Monrós" userId="ecb7c3c0-6c5b-49d4-b4a4-d95c809d1335" providerId="ADAL" clId="{DC6429BA-0B91-41C9-9610-F8CC5F11C265}" dt="2025-02-12T12:21:10.473" v="1039" actId="1076"/>
          <ac:spMkLst>
            <pc:docMk/>
            <pc:sldMk cId="0" sldId="274"/>
            <ac:spMk id="2" creationId="{00000000-0000-0000-0000-000000000000}"/>
          </ac:spMkLst>
        </pc:spChg>
        <pc:spChg chg="mod">
          <ac:chgData name="Clara Andrada Monrós" userId="ecb7c3c0-6c5b-49d4-b4a4-d95c809d1335" providerId="ADAL" clId="{DC6429BA-0B91-41C9-9610-F8CC5F11C265}" dt="2025-02-12T12:21:27.035" v="1040" actId="1076"/>
          <ac:spMkLst>
            <pc:docMk/>
            <pc:sldMk cId="0" sldId="274"/>
            <ac:spMk id="3" creationId="{00000000-0000-0000-0000-000000000000}"/>
          </ac:spMkLst>
        </pc:spChg>
        <pc:spChg chg="mod">
          <ac:chgData name="Clara Andrada Monrós" userId="ecb7c3c0-6c5b-49d4-b4a4-d95c809d1335" providerId="ADAL" clId="{DC6429BA-0B91-41C9-9610-F8CC5F11C265}" dt="2025-02-12T12:21:27.035" v="1040" actId="1076"/>
          <ac:spMkLst>
            <pc:docMk/>
            <pc:sldMk cId="0" sldId="274"/>
            <ac:spMk id="4" creationId="{00000000-0000-0000-0000-000000000000}"/>
          </ac:spMkLst>
        </pc:spChg>
        <pc:spChg chg="mod">
          <ac:chgData name="Clara Andrada Monrós" userId="ecb7c3c0-6c5b-49d4-b4a4-d95c809d1335" providerId="ADAL" clId="{DC6429BA-0B91-41C9-9610-F8CC5F11C265}" dt="2025-02-12T12:21:35.885" v="1041" actId="1076"/>
          <ac:spMkLst>
            <pc:docMk/>
            <pc:sldMk cId="0" sldId="274"/>
            <ac:spMk id="5" creationId="{00000000-0000-0000-0000-000000000000}"/>
          </ac:spMkLst>
        </pc:spChg>
        <pc:spChg chg="mod">
          <ac:chgData name="Clara Andrada Monrós" userId="ecb7c3c0-6c5b-49d4-b4a4-d95c809d1335" providerId="ADAL" clId="{DC6429BA-0B91-41C9-9610-F8CC5F11C265}" dt="2025-02-12T12:21:35.885" v="1041" actId="1076"/>
          <ac:spMkLst>
            <pc:docMk/>
            <pc:sldMk cId="0" sldId="274"/>
            <ac:spMk id="6" creationId="{00000000-0000-0000-0000-000000000000}"/>
          </ac:spMkLst>
        </pc:spChg>
        <pc:spChg chg="mod">
          <ac:chgData name="Clara Andrada Monrós" userId="ecb7c3c0-6c5b-49d4-b4a4-d95c809d1335" providerId="ADAL" clId="{DC6429BA-0B91-41C9-9610-F8CC5F11C265}" dt="2025-02-12T12:22:07.729" v="1048" actId="1076"/>
          <ac:spMkLst>
            <pc:docMk/>
            <pc:sldMk cId="0" sldId="274"/>
            <ac:spMk id="7" creationId="{00000000-0000-0000-0000-000000000000}"/>
          </ac:spMkLst>
        </pc:spChg>
        <pc:spChg chg="mod">
          <ac:chgData name="Clara Andrada Monrós" userId="ecb7c3c0-6c5b-49d4-b4a4-d95c809d1335" providerId="ADAL" clId="{DC6429BA-0B91-41C9-9610-F8CC5F11C265}" dt="2025-02-12T12:22:07.729" v="1048" actId="1076"/>
          <ac:spMkLst>
            <pc:docMk/>
            <pc:sldMk cId="0" sldId="274"/>
            <ac:spMk id="8" creationId="{00000000-0000-0000-0000-000000000000}"/>
          </ac:spMkLst>
        </pc:spChg>
        <pc:spChg chg="add mod">
          <ac:chgData name="Clara Andrada Monrós" userId="ecb7c3c0-6c5b-49d4-b4a4-d95c809d1335" providerId="ADAL" clId="{DC6429BA-0B91-41C9-9610-F8CC5F11C265}" dt="2025-02-12T12:20:40.445" v="1025"/>
          <ac:spMkLst>
            <pc:docMk/>
            <pc:sldMk cId="0" sldId="274"/>
            <ac:spMk id="11" creationId="{6482614B-B6E4-A278-7209-3BAF58A2D68C}"/>
          </ac:spMkLst>
        </pc:spChg>
        <pc:spChg chg="add mod">
          <ac:chgData name="Clara Andrada Monrós" userId="ecb7c3c0-6c5b-49d4-b4a4-d95c809d1335" providerId="ADAL" clId="{DC6429BA-0B91-41C9-9610-F8CC5F11C265}" dt="2025-02-12T12:37:25.336" v="1199"/>
          <ac:spMkLst>
            <pc:docMk/>
            <pc:sldMk cId="0" sldId="274"/>
            <ac:spMk id="12" creationId="{04491346-550C-7242-BBE8-666BA390009A}"/>
          </ac:spMkLst>
        </pc:spChg>
        <pc:picChg chg="mod">
          <ac:chgData name="Clara Andrada Monrós" userId="ecb7c3c0-6c5b-49d4-b4a4-d95c809d1335" providerId="ADAL" clId="{DC6429BA-0B91-41C9-9610-F8CC5F11C265}" dt="2025-02-12T12:22:15.435" v="1049" actId="1076"/>
          <ac:picMkLst>
            <pc:docMk/>
            <pc:sldMk cId="0" sldId="274"/>
            <ac:picMk id="9" creationId="{00000000-0000-0000-0000-000000000000}"/>
          </ac:picMkLst>
        </pc:picChg>
      </pc:sldChg>
      <pc:sldChg chg="addSp delSp modSp mod setBg">
        <pc:chgData name="Clara Andrada Monrós" userId="ecb7c3c0-6c5b-49d4-b4a4-d95c809d1335" providerId="ADAL" clId="{DC6429BA-0B91-41C9-9610-F8CC5F11C265}" dt="2025-02-12T12:37:26.485" v="1200"/>
        <pc:sldMkLst>
          <pc:docMk/>
          <pc:sldMk cId="0" sldId="275"/>
        </pc:sldMkLst>
        <pc:spChg chg="mod">
          <ac:chgData name="Clara Andrada Monrós" userId="ecb7c3c0-6c5b-49d4-b4a4-d95c809d1335" providerId="ADAL" clId="{DC6429BA-0B91-41C9-9610-F8CC5F11C265}" dt="2025-02-12T12:23:00.165" v="1062" actId="1076"/>
          <ac:spMkLst>
            <pc:docMk/>
            <pc:sldMk cId="0" sldId="275"/>
            <ac:spMk id="3" creationId="{00000000-0000-0000-0000-000000000000}"/>
          </ac:spMkLst>
        </pc:spChg>
        <pc:spChg chg="mod">
          <ac:chgData name="Clara Andrada Monrós" userId="ecb7c3c0-6c5b-49d4-b4a4-d95c809d1335" providerId="ADAL" clId="{DC6429BA-0B91-41C9-9610-F8CC5F11C265}" dt="2025-02-12T12:23:00.165" v="1062" actId="1076"/>
          <ac:spMkLst>
            <pc:docMk/>
            <pc:sldMk cId="0" sldId="275"/>
            <ac:spMk id="4" creationId="{00000000-0000-0000-0000-000000000000}"/>
          </ac:spMkLst>
        </pc:spChg>
        <pc:spChg chg="mod">
          <ac:chgData name="Clara Andrada Monrós" userId="ecb7c3c0-6c5b-49d4-b4a4-d95c809d1335" providerId="ADAL" clId="{DC6429BA-0B91-41C9-9610-F8CC5F11C265}" dt="2025-02-12T12:23:04.106" v="1063" actId="1076"/>
          <ac:spMkLst>
            <pc:docMk/>
            <pc:sldMk cId="0" sldId="275"/>
            <ac:spMk id="5" creationId="{00000000-0000-0000-0000-000000000000}"/>
          </ac:spMkLst>
        </pc:spChg>
        <pc:spChg chg="mod">
          <ac:chgData name="Clara Andrada Monrós" userId="ecb7c3c0-6c5b-49d4-b4a4-d95c809d1335" providerId="ADAL" clId="{DC6429BA-0B91-41C9-9610-F8CC5F11C265}" dt="2025-02-12T12:23:04.106" v="1063" actId="1076"/>
          <ac:spMkLst>
            <pc:docMk/>
            <pc:sldMk cId="0" sldId="275"/>
            <ac:spMk id="6" creationId="{00000000-0000-0000-0000-000000000000}"/>
          </ac:spMkLst>
        </pc:spChg>
        <pc:spChg chg="mod">
          <ac:chgData name="Clara Andrada Monrós" userId="ecb7c3c0-6c5b-49d4-b4a4-d95c809d1335" providerId="ADAL" clId="{DC6429BA-0B91-41C9-9610-F8CC5F11C265}" dt="2025-02-12T12:23:12.495" v="1064" actId="1076"/>
          <ac:spMkLst>
            <pc:docMk/>
            <pc:sldMk cId="0" sldId="275"/>
            <ac:spMk id="7" creationId="{00000000-0000-0000-0000-000000000000}"/>
          </ac:spMkLst>
        </pc:spChg>
        <pc:spChg chg="mod">
          <ac:chgData name="Clara Andrada Monrós" userId="ecb7c3c0-6c5b-49d4-b4a4-d95c809d1335" providerId="ADAL" clId="{DC6429BA-0B91-41C9-9610-F8CC5F11C265}" dt="2025-02-12T12:23:12.495" v="1064" actId="1076"/>
          <ac:spMkLst>
            <pc:docMk/>
            <pc:sldMk cId="0" sldId="275"/>
            <ac:spMk id="8" creationId="{00000000-0000-0000-0000-000000000000}"/>
          </ac:spMkLst>
        </pc:spChg>
        <pc:spChg chg="add mod">
          <ac:chgData name="Clara Andrada Monrós" userId="ecb7c3c0-6c5b-49d4-b4a4-d95c809d1335" providerId="ADAL" clId="{DC6429BA-0B91-41C9-9610-F8CC5F11C265}" dt="2025-02-12T12:22:31.865" v="1054"/>
          <ac:spMkLst>
            <pc:docMk/>
            <pc:sldMk cId="0" sldId="275"/>
            <ac:spMk id="11" creationId="{CD23358B-5AF8-F09D-794D-22A1E0E3292B}"/>
          </ac:spMkLst>
        </pc:spChg>
        <pc:spChg chg="add mod">
          <ac:chgData name="Clara Andrada Monrós" userId="ecb7c3c0-6c5b-49d4-b4a4-d95c809d1335" providerId="ADAL" clId="{DC6429BA-0B91-41C9-9610-F8CC5F11C265}" dt="2025-02-12T12:22:48.745" v="1060"/>
          <ac:spMkLst>
            <pc:docMk/>
            <pc:sldMk cId="0" sldId="275"/>
            <ac:spMk id="12" creationId="{89541939-4427-952E-F373-A51678BD5FBD}"/>
          </ac:spMkLst>
        </pc:spChg>
        <pc:spChg chg="add mod">
          <ac:chgData name="Clara Andrada Monrós" userId="ecb7c3c0-6c5b-49d4-b4a4-d95c809d1335" providerId="ADAL" clId="{DC6429BA-0B91-41C9-9610-F8CC5F11C265}" dt="2025-02-12T12:37:26.485" v="1200"/>
          <ac:spMkLst>
            <pc:docMk/>
            <pc:sldMk cId="0" sldId="275"/>
            <ac:spMk id="13" creationId="{4872E849-F820-E017-CA72-7B071A8F3BF6}"/>
          </ac:spMkLst>
        </pc:spChg>
        <pc:picChg chg="mod">
          <ac:chgData name="Clara Andrada Monrós" userId="ecb7c3c0-6c5b-49d4-b4a4-d95c809d1335" providerId="ADAL" clId="{DC6429BA-0B91-41C9-9610-F8CC5F11C265}" dt="2025-02-12T12:23:29.325" v="1071" actId="1076"/>
          <ac:picMkLst>
            <pc:docMk/>
            <pc:sldMk cId="0" sldId="275"/>
            <ac:picMk id="9" creationId="{00000000-0000-0000-0000-000000000000}"/>
          </ac:picMkLst>
        </pc:picChg>
      </pc:sldChg>
      <pc:sldChg chg="addSp delSp modSp mod setBg">
        <pc:chgData name="Clara Andrada Monrós" userId="ecb7c3c0-6c5b-49d4-b4a4-d95c809d1335" providerId="ADAL" clId="{DC6429BA-0B91-41C9-9610-F8CC5F11C265}" dt="2025-02-12T12:37:29.015" v="1202"/>
        <pc:sldMkLst>
          <pc:docMk/>
          <pc:sldMk cId="0" sldId="276"/>
        </pc:sldMkLst>
        <pc:spChg chg="mod">
          <ac:chgData name="Clara Andrada Monrós" userId="ecb7c3c0-6c5b-49d4-b4a4-d95c809d1335" providerId="ADAL" clId="{DC6429BA-0B91-41C9-9610-F8CC5F11C265}" dt="2025-02-12T12:34:30.394" v="1176" actId="12"/>
          <ac:spMkLst>
            <pc:docMk/>
            <pc:sldMk cId="0" sldId="276"/>
            <ac:spMk id="4" creationId="{00000000-0000-0000-0000-000000000000}"/>
          </ac:spMkLst>
        </pc:spChg>
        <pc:spChg chg="mod">
          <ac:chgData name="Clara Andrada Monrós" userId="ecb7c3c0-6c5b-49d4-b4a4-d95c809d1335" providerId="ADAL" clId="{DC6429BA-0B91-41C9-9610-F8CC5F11C265}" dt="2025-02-12T12:33:33.801" v="1161" actId="1076"/>
          <ac:spMkLst>
            <pc:docMk/>
            <pc:sldMk cId="0" sldId="276"/>
            <ac:spMk id="5" creationId="{00000000-0000-0000-0000-000000000000}"/>
          </ac:spMkLst>
        </pc:spChg>
        <pc:spChg chg="mod">
          <ac:chgData name="Clara Andrada Monrós" userId="ecb7c3c0-6c5b-49d4-b4a4-d95c809d1335" providerId="ADAL" clId="{DC6429BA-0B91-41C9-9610-F8CC5F11C265}" dt="2025-02-12T12:34:28.025" v="1174" actId="12"/>
          <ac:spMkLst>
            <pc:docMk/>
            <pc:sldMk cId="0" sldId="276"/>
            <ac:spMk id="6" creationId="{00000000-0000-0000-0000-000000000000}"/>
          </ac:spMkLst>
        </pc:spChg>
        <pc:spChg chg="mod">
          <ac:chgData name="Clara Andrada Monrós" userId="ecb7c3c0-6c5b-49d4-b4a4-d95c809d1335" providerId="ADAL" clId="{DC6429BA-0B91-41C9-9610-F8CC5F11C265}" dt="2025-02-12T12:33:41.843" v="1163" actId="1076"/>
          <ac:spMkLst>
            <pc:docMk/>
            <pc:sldMk cId="0" sldId="276"/>
            <ac:spMk id="7" creationId="{00000000-0000-0000-0000-000000000000}"/>
          </ac:spMkLst>
        </pc:spChg>
        <pc:spChg chg="add mod">
          <ac:chgData name="Clara Andrada Monrós" userId="ecb7c3c0-6c5b-49d4-b4a4-d95c809d1335" providerId="ADAL" clId="{DC6429BA-0B91-41C9-9610-F8CC5F11C265}" dt="2025-02-12T12:26:37.848" v="1089"/>
          <ac:spMkLst>
            <pc:docMk/>
            <pc:sldMk cId="0" sldId="276"/>
            <ac:spMk id="8" creationId="{CEBD86BF-8604-822C-A3D1-FCC0D95AB087}"/>
          </ac:spMkLst>
        </pc:spChg>
        <pc:spChg chg="add mod">
          <ac:chgData name="Clara Andrada Monrós" userId="ecb7c3c0-6c5b-49d4-b4a4-d95c809d1335" providerId="ADAL" clId="{DC6429BA-0B91-41C9-9610-F8CC5F11C265}" dt="2025-02-12T12:34:23.805" v="1172" actId="12"/>
          <ac:spMkLst>
            <pc:docMk/>
            <pc:sldMk cId="0" sldId="276"/>
            <ac:spMk id="9" creationId="{AE410162-37AB-CE3F-3BC2-D9A731E8B650}"/>
          </ac:spMkLst>
        </pc:spChg>
        <pc:spChg chg="add mod">
          <ac:chgData name="Clara Andrada Monrós" userId="ecb7c3c0-6c5b-49d4-b4a4-d95c809d1335" providerId="ADAL" clId="{DC6429BA-0B91-41C9-9610-F8CC5F11C265}" dt="2025-02-12T12:33:55.240" v="1164" actId="1076"/>
          <ac:spMkLst>
            <pc:docMk/>
            <pc:sldMk cId="0" sldId="276"/>
            <ac:spMk id="10" creationId="{4006EE62-76F4-26FA-C224-81294557C0AF}"/>
          </ac:spMkLst>
        </pc:spChg>
        <pc:spChg chg="add mod">
          <ac:chgData name="Clara Andrada Monrós" userId="ecb7c3c0-6c5b-49d4-b4a4-d95c809d1335" providerId="ADAL" clId="{DC6429BA-0B91-41C9-9610-F8CC5F11C265}" dt="2025-02-12T12:34:06.005" v="1165" actId="1076"/>
          <ac:spMkLst>
            <pc:docMk/>
            <pc:sldMk cId="0" sldId="276"/>
            <ac:spMk id="11" creationId="{30FC9703-C9E4-D790-88AE-86D126212CAE}"/>
          </ac:spMkLst>
        </pc:spChg>
        <pc:spChg chg="add mod">
          <ac:chgData name="Clara Andrada Monrós" userId="ecb7c3c0-6c5b-49d4-b4a4-d95c809d1335" providerId="ADAL" clId="{DC6429BA-0B91-41C9-9610-F8CC5F11C265}" dt="2025-02-12T12:34:16.298" v="1169" actId="12"/>
          <ac:spMkLst>
            <pc:docMk/>
            <pc:sldMk cId="0" sldId="276"/>
            <ac:spMk id="12" creationId="{964CF232-B45B-FD14-C677-3EECE51CDB67}"/>
          </ac:spMkLst>
        </pc:spChg>
        <pc:spChg chg="add mod">
          <ac:chgData name="Clara Andrada Monrós" userId="ecb7c3c0-6c5b-49d4-b4a4-d95c809d1335" providerId="ADAL" clId="{DC6429BA-0B91-41C9-9610-F8CC5F11C265}" dt="2025-02-12T12:37:29.015" v="1202"/>
          <ac:spMkLst>
            <pc:docMk/>
            <pc:sldMk cId="0" sldId="276"/>
            <ac:spMk id="13" creationId="{BCAB65D1-7643-8D44-7173-58F220A2FFAB}"/>
          </ac:spMkLst>
        </pc:spChg>
      </pc:sldChg>
      <pc:sldChg chg="del">
        <pc:chgData name="Clara Andrada Monrós" userId="ecb7c3c0-6c5b-49d4-b4a4-d95c809d1335" providerId="ADAL" clId="{DC6429BA-0B91-41C9-9610-F8CC5F11C265}" dt="2025-02-12T12:34:38.517" v="1177" actId="47"/>
        <pc:sldMkLst>
          <pc:docMk/>
          <pc:sldMk cId="0" sldId="277"/>
        </pc:sldMkLst>
      </pc:sldChg>
      <pc:sldChg chg="addSp delSp modSp mod ord setBg">
        <pc:chgData name="Clara Andrada Monrós" userId="ecb7c3c0-6c5b-49d4-b4a4-d95c809d1335" providerId="ADAL" clId="{DC6429BA-0B91-41C9-9610-F8CC5F11C265}" dt="2025-02-12T12:37:27.885" v="1201"/>
        <pc:sldMkLst>
          <pc:docMk/>
          <pc:sldMk cId="0" sldId="278"/>
        </pc:sldMkLst>
        <pc:spChg chg="mod">
          <ac:chgData name="Clara Andrada Monrós" userId="ecb7c3c0-6c5b-49d4-b4a4-d95c809d1335" providerId="ADAL" clId="{DC6429BA-0B91-41C9-9610-F8CC5F11C265}" dt="2025-02-12T12:29:42.070" v="1123" actId="1076"/>
          <ac:spMkLst>
            <pc:docMk/>
            <pc:sldMk cId="0" sldId="278"/>
            <ac:spMk id="3" creationId="{00000000-0000-0000-0000-000000000000}"/>
          </ac:spMkLst>
        </pc:spChg>
        <pc:spChg chg="mod">
          <ac:chgData name="Clara Andrada Monrós" userId="ecb7c3c0-6c5b-49d4-b4a4-d95c809d1335" providerId="ADAL" clId="{DC6429BA-0B91-41C9-9610-F8CC5F11C265}" dt="2025-02-12T12:29:42.070" v="1123" actId="1076"/>
          <ac:spMkLst>
            <pc:docMk/>
            <pc:sldMk cId="0" sldId="278"/>
            <ac:spMk id="4" creationId="{00000000-0000-0000-0000-000000000000}"/>
          </ac:spMkLst>
        </pc:spChg>
        <pc:spChg chg="mod">
          <ac:chgData name="Clara Andrada Monrós" userId="ecb7c3c0-6c5b-49d4-b4a4-d95c809d1335" providerId="ADAL" clId="{DC6429BA-0B91-41C9-9610-F8CC5F11C265}" dt="2025-02-12T12:29:42.070" v="1123" actId="1076"/>
          <ac:spMkLst>
            <pc:docMk/>
            <pc:sldMk cId="0" sldId="278"/>
            <ac:spMk id="5" creationId="{00000000-0000-0000-0000-000000000000}"/>
          </ac:spMkLst>
        </pc:spChg>
        <pc:spChg chg="mod">
          <ac:chgData name="Clara Andrada Monrós" userId="ecb7c3c0-6c5b-49d4-b4a4-d95c809d1335" providerId="ADAL" clId="{DC6429BA-0B91-41C9-9610-F8CC5F11C265}" dt="2025-02-12T12:29:42.070" v="1123" actId="1076"/>
          <ac:spMkLst>
            <pc:docMk/>
            <pc:sldMk cId="0" sldId="278"/>
            <ac:spMk id="6" creationId="{00000000-0000-0000-0000-000000000000}"/>
          </ac:spMkLst>
        </pc:spChg>
        <pc:spChg chg="mod">
          <ac:chgData name="Clara Andrada Monrós" userId="ecb7c3c0-6c5b-49d4-b4a4-d95c809d1335" providerId="ADAL" clId="{DC6429BA-0B91-41C9-9610-F8CC5F11C265}" dt="2025-02-12T12:29:58.355" v="1127" actId="1076"/>
          <ac:spMkLst>
            <pc:docMk/>
            <pc:sldMk cId="0" sldId="278"/>
            <ac:spMk id="7" creationId="{00000000-0000-0000-0000-000000000000}"/>
          </ac:spMkLst>
        </pc:spChg>
        <pc:spChg chg="mod">
          <ac:chgData name="Clara Andrada Monrós" userId="ecb7c3c0-6c5b-49d4-b4a4-d95c809d1335" providerId="ADAL" clId="{DC6429BA-0B91-41C9-9610-F8CC5F11C265}" dt="2025-02-12T12:29:58.355" v="1127" actId="1076"/>
          <ac:spMkLst>
            <pc:docMk/>
            <pc:sldMk cId="0" sldId="278"/>
            <ac:spMk id="8" creationId="{00000000-0000-0000-0000-000000000000}"/>
          </ac:spMkLst>
        </pc:spChg>
        <pc:spChg chg="add mod">
          <ac:chgData name="Clara Andrada Monrós" userId="ecb7c3c0-6c5b-49d4-b4a4-d95c809d1335" providerId="ADAL" clId="{DC6429BA-0B91-41C9-9610-F8CC5F11C265}" dt="2025-02-12T12:28:18.399" v="1105"/>
          <ac:spMkLst>
            <pc:docMk/>
            <pc:sldMk cId="0" sldId="278"/>
            <ac:spMk id="11" creationId="{2FC1F459-3900-4577-6E18-DF2BFA19D114}"/>
          </ac:spMkLst>
        </pc:spChg>
        <pc:spChg chg="add mod">
          <ac:chgData name="Clara Andrada Monrós" userId="ecb7c3c0-6c5b-49d4-b4a4-d95c809d1335" providerId="ADAL" clId="{DC6429BA-0B91-41C9-9610-F8CC5F11C265}" dt="2025-02-12T12:29:13.375" v="1118"/>
          <ac:spMkLst>
            <pc:docMk/>
            <pc:sldMk cId="0" sldId="278"/>
            <ac:spMk id="12" creationId="{6B6EECAE-0FA3-8CA0-96C2-008762664BEB}"/>
          </ac:spMkLst>
        </pc:spChg>
        <pc:spChg chg="add mod">
          <ac:chgData name="Clara Andrada Monrós" userId="ecb7c3c0-6c5b-49d4-b4a4-d95c809d1335" providerId="ADAL" clId="{DC6429BA-0B91-41C9-9610-F8CC5F11C265}" dt="2025-02-12T12:37:27.885" v="1201"/>
          <ac:spMkLst>
            <pc:docMk/>
            <pc:sldMk cId="0" sldId="278"/>
            <ac:spMk id="13" creationId="{96287068-6586-2E24-4A1A-58951D701819}"/>
          </ac:spMkLst>
        </pc:spChg>
        <pc:picChg chg="mod">
          <ac:chgData name="Clara Andrada Monrós" userId="ecb7c3c0-6c5b-49d4-b4a4-d95c809d1335" providerId="ADAL" clId="{DC6429BA-0B91-41C9-9610-F8CC5F11C265}" dt="2025-02-12T12:29:50.045" v="1126" actId="1076"/>
          <ac:picMkLst>
            <pc:docMk/>
            <pc:sldMk cId="0" sldId="278"/>
            <ac:picMk id="9" creationId="{00000000-0000-0000-0000-000000000000}"/>
          </ac:picMkLst>
        </pc:picChg>
      </pc:sldChg>
      <pc:sldChg chg="addSp delSp modSp mod setBg">
        <pc:chgData name="Clara Andrada Monrós" userId="ecb7c3c0-6c5b-49d4-b4a4-d95c809d1335" providerId="ADAL" clId="{DC6429BA-0B91-41C9-9610-F8CC5F11C265}" dt="2025-02-12T12:38:59.895" v="1221" actId="208"/>
        <pc:sldMkLst>
          <pc:docMk/>
          <pc:sldMk cId="0" sldId="279"/>
        </pc:sldMkLst>
        <pc:spChg chg="mod">
          <ac:chgData name="Clara Andrada Monrós" userId="ecb7c3c0-6c5b-49d4-b4a4-d95c809d1335" providerId="ADAL" clId="{DC6429BA-0B91-41C9-9610-F8CC5F11C265}" dt="2025-02-12T12:38:48.865" v="1213" actId="208"/>
          <ac:spMkLst>
            <pc:docMk/>
            <pc:sldMk cId="0" sldId="279"/>
            <ac:spMk id="3" creationId="{00000000-0000-0000-0000-000000000000}"/>
          </ac:spMkLst>
        </pc:spChg>
        <pc:spChg chg="mod">
          <ac:chgData name="Clara Andrada Monrós" userId="ecb7c3c0-6c5b-49d4-b4a4-d95c809d1335" providerId="ADAL" clId="{DC6429BA-0B91-41C9-9610-F8CC5F11C265}" dt="2025-02-12T12:38:22.555" v="1208" actId="1076"/>
          <ac:spMkLst>
            <pc:docMk/>
            <pc:sldMk cId="0" sldId="279"/>
            <ac:spMk id="6" creationId="{00000000-0000-0000-0000-000000000000}"/>
          </ac:spMkLst>
        </pc:spChg>
        <pc:spChg chg="mod">
          <ac:chgData name="Clara Andrada Monrós" userId="ecb7c3c0-6c5b-49d4-b4a4-d95c809d1335" providerId="ADAL" clId="{DC6429BA-0B91-41C9-9610-F8CC5F11C265}" dt="2025-02-12T12:38:55.477" v="1218" actId="208"/>
          <ac:spMkLst>
            <pc:docMk/>
            <pc:sldMk cId="0" sldId="279"/>
            <ac:spMk id="7" creationId="{00000000-0000-0000-0000-000000000000}"/>
          </ac:spMkLst>
        </pc:spChg>
        <pc:spChg chg="mod">
          <ac:chgData name="Clara Andrada Monrós" userId="ecb7c3c0-6c5b-49d4-b4a4-d95c809d1335" providerId="ADAL" clId="{DC6429BA-0B91-41C9-9610-F8CC5F11C265}" dt="2025-02-12T12:38:51.020" v="1215" actId="208"/>
          <ac:spMkLst>
            <pc:docMk/>
            <pc:sldMk cId="0" sldId="279"/>
            <ac:spMk id="11" creationId="{00000000-0000-0000-0000-000000000000}"/>
          </ac:spMkLst>
        </pc:spChg>
        <pc:spChg chg="mod">
          <ac:chgData name="Clara Andrada Monrós" userId="ecb7c3c0-6c5b-49d4-b4a4-d95c809d1335" providerId="ADAL" clId="{DC6429BA-0B91-41C9-9610-F8CC5F11C265}" dt="2025-02-12T12:38:22.555" v="1208" actId="1076"/>
          <ac:spMkLst>
            <pc:docMk/>
            <pc:sldMk cId="0" sldId="279"/>
            <ac:spMk id="13" creationId="{00000000-0000-0000-0000-000000000000}"/>
          </ac:spMkLst>
        </pc:spChg>
        <pc:spChg chg="mod">
          <ac:chgData name="Clara Andrada Monrós" userId="ecb7c3c0-6c5b-49d4-b4a4-d95c809d1335" providerId="ADAL" clId="{DC6429BA-0B91-41C9-9610-F8CC5F11C265}" dt="2025-02-12T12:38:59.895" v="1221" actId="208"/>
          <ac:spMkLst>
            <pc:docMk/>
            <pc:sldMk cId="0" sldId="279"/>
            <ac:spMk id="15" creationId="{00000000-0000-0000-0000-000000000000}"/>
          </ac:spMkLst>
        </pc:spChg>
        <pc:spChg chg="add mod">
          <ac:chgData name="Clara Andrada Monrós" userId="ecb7c3c0-6c5b-49d4-b4a4-d95c809d1335" providerId="ADAL" clId="{DC6429BA-0B91-41C9-9610-F8CC5F11C265}" dt="2025-02-12T12:36:33.025" v="1194"/>
          <ac:spMkLst>
            <pc:docMk/>
            <pc:sldMk cId="0" sldId="279"/>
            <ac:spMk id="20" creationId="{58ECCF31-89DB-B57E-13F8-D5CDF0F3D3CD}"/>
          </ac:spMkLst>
        </pc:spChg>
        <pc:spChg chg="add mod">
          <ac:chgData name="Clara Andrada Monrós" userId="ecb7c3c0-6c5b-49d4-b4a4-d95c809d1335" providerId="ADAL" clId="{DC6429BA-0B91-41C9-9610-F8CC5F11C265}" dt="2025-02-12T12:37:30.295" v="1203"/>
          <ac:spMkLst>
            <pc:docMk/>
            <pc:sldMk cId="0" sldId="279"/>
            <ac:spMk id="21" creationId="{742F383F-6A26-C948-FD8E-7D1861D4ACB9}"/>
          </ac:spMkLst>
        </pc:spChg>
        <pc:spChg chg="add mod">
          <ac:chgData name="Clara Andrada Monrós" userId="ecb7c3c0-6c5b-49d4-b4a4-d95c809d1335" providerId="ADAL" clId="{DC6429BA-0B91-41C9-9610-F8CC5F11C265}" dt="2025-02-12T12:38:03.245" v="1207" actId="108"/>
          <ac:spMkLst>
            <pc:docMk/>
            <pc:sldMk cId="0" sldId="279"/>
            <ac:spMk id="23" creationId="{6D7FE604-57CE-427A-BFE0-09423997D828}"/>
          </ac:spMkLst>
        </pc:spChg>
      </pc:sldChg>
      <pc:sldChg chg="addSp delSp modSp mod setBg">
        <pc:chgData name="Clara Andrada Monrós" userId="ecb7c3c0-6c5b-49d4-b4a4-d95c809d1335" providerId="ADAL" clId="{DC6429BA-0B91-41C9-9610-F8CC5F11C265}" dt="2025-02-12T13:02:25.724" v="1281"/>
        <pc:sldMkLst>
          <pc:docMk/>
          <pc:sldMk cId="0" sldId="280"/>
        </pc:sldMkLst>
        <pc:spChg chg="mod">
          <ac:chgData name="Clara Andrada Monrós" userId="ecb7c3c0-6c5b-49d4-b4a4-d95c809d1335" providerId="ADAL" clId="{DC6429BA-0B91-41C9-9610-F8CC5F11C265}" dt="2025-02-12T13:01:14.534" v="1267" actId="1076"/>
          <ac:spMkLst>
            <pc:docMk/>
            <pc:sldMk cId="0" sldId="280"/>
            <ac:spMk id="4" creationId="{00000000-0000-0000-0000-000000000000}"/>
          </ac:spMkLst>
        </pc:spChg>
        <pc:spChg chg="mod">
          <ac:chgData name="Clara Andrada Monrós" userId="ecb7c3c0-6c5b-49d4-b4a4-d95c809d1335" providerId="ADAL" clId="{DC6429BA-0B91-41C9-9610-F8CC5F11C265}" dt="2025-02-12T13:01:14.534" v="1267" actId="1076"/>
          <ac:spMkLst>
            <pc:docMk/>
            <pc:sldMk cId="0" sldId="280"/>
            <ac:spMk id="5" creationId="{00000000-0000-0000-0000-000000000000}"/>
          </ac:spMkLst>
        </pc:spChg>
        <pc:spChg chg="mod">
          <ac:chgData name="Clara Andrada Monrós" userId="ecb7c3c0-6c5b-49d4-b4a4-d95c809d1335" providerId="ADAL" clId="{DC6429BA-0B91-41C9-9610-F8CC5F11C265}" dt="2025-02-12T13:01:14.534" v="1267" actId="1076"/>
          <ac:spMkLst>
            <pc:docMk/>
            <pc:sldMk cId="0" sldId="280"/>
            <ac:spMk id="7" creationId="{00000000-0000-0000-0000-000000000000}"/>
          </ac:spMkLst>
        </pc:spChg>
        <pc:spChg chg="mod">
          <ac:chgData name="Clara Andrada Monrós" userId="ecb7c3c0-6c5b-49d4-b4a4-d95c809d1335" providerId="ADAL" clId="{DC6429BA-0B91-41C9-9610-F8CC5F11C265}" dt="2025-02-12T13:01:18.775" v="1268" actId="1076"/>
          <ac:spMkLst>
            <pc:docMk/>
            <pc:sldMk cId="0" sldId="280"/>
            <ac:spMk id="8" creationId="{00000000-0000-0000-0000-000000000000}"/>
          </ac:spMkLst>
        </pc:spChg>
        <pc:spChg chg="mod">
          <ac:chgData name="Clara Andrada Monrós" userId="ecb7c3c0-6c5b-49d4-b4a4-d95c809d1335" providerId="ADAL" clId="{DC6429BA-0B91-41C9-9610-F8CC5F11C265}" dt="2025-02-12T13:01:30.404" v="1271" actId="1076"/>
          <ac:spMkLst>
            <pc:docMk/>
            <pc:sldMk cId="0" sldId="280"/>
            <ac:spMk id="10" creationId="{00000000-0000-0000-0000-000000000000}"/>
          </ac:spMkLst>
        </pc:spChg>
        <pc:spChg chg="mod">
          <ac:chgData name="Clara Andrada Monrós" userId="ecb7c3c0-6c5b-49d4-b4a4-d95c809d1335" providerId="ADAL" clId="{DC6429BA-0B91-41C9-9610-F8CC5F11C265}" dt="2025-02-12T13:01:35.274" v="1273" actId="1076"/>
          <ac:spMkLst>
            <pc:docMk/>
            <pc:sldMk cId="0" sldId="280"/>
            <ac:spMk id="11" creationId="{00000000-0000-0000-0000-000000000000}"/>
          </ac:spMkLst>
        </pc:spChg>
        <pc:spChg chg="add mod">
          <ac:chgData name="Clara Andrada Monrós" userId="ecb7c3c0-6c5b-49d4-b4a4-d95c809d1335" providerId="ADAL" clId="{DC6429BA-0B91-41C9-9610-F8CC5F11C265}" dt="2025-02-12T12:53:35.330" v="1229"/>
          <ac:spMkLst>
            <pc:docMk/>
            <pc:sldMk cId="0" sldId="280"/>
            <ac:spMk id="13" creationId="{85F4B86C-79F0-E511-0CFC-A6C9970C42B9}"/>
          </ac:spMkLst>
        </pc:spChg>
        <pc:spChg chg="add mod">
          <ac:chgData name="Clara Andrada Monrós" userId="ecb7c3c0-6c5b-49d4-b4a4-d95c809d1335" providerId="ADAL" clId="{DC6429BA-0B91-41C9-9610-F8CC5F11C265}" dt="2025-02-12T12:57:53.117" v="1254" actId="1076"/>
          <ac:spMkLst>
            <pc:docMk/>
            <pc:sldMk cId="0" sldId="280"/>
            <ac:spMk id="14" creationId="{0683FC55-2AEB-72B6-3639-37552771162A}"/>
          </ac:spMkLst>
        </pc:spChg>
        <pc:spChg chg="add mod">
          <ac:chgData name="Clara Andrada Monrós" userId="ecb7c3c0-6c5b-49d4-b4a4-d95c809d1335" providerId="ADAL" clId="{DC6429BA-0B91-41C9-9610-F8CC5F11C265}" dt="2025-02-12T13:02:12.263" v="1279" actId="1076"/>
          <ac:spMkLst>
            <pc:docMk/>
            <pc:sldMk cId="0" sldId="280"/>
            <ac:spMk id="27" creationId="{E351E035-FE90-8D3E-D952-C5C293C14F11}"/>
          </ac:spMkLst>
        </pc:spChg>
        <pc:spChg chg="add mod">
          <ac:chgData name="Clara Andrada Monrós" userId="ecb7c3c0-6c5b-49d4-b4a4-d95c809d1335" providerId="ADAL" clId="{DC6429BA-0B91-41C9-9610-F8CC5F11C265}" dt="2025-02-12T13:02:12.263" v="1279" actId="1076"/>
          <ac:spMkLst>
            <pc:docMk/>
            <pc:sldMk cId="0" sldId="280"/>
            <ac:spMk id="28" creationId="{9E9FD86E-CB67-C67E-AEFD-AA827A6C5381}"/>
          </ac:spMkLst>
        </pc:spChg>
        <pc:spChg chg="add mod">
          <ac:chgData name="Clara Andrada Monrós" userId="ecb7c3c0-6c5b-49d4-b4a4-d95c809d1335" providerId="ADAL" clId="{DC6429BA-0B91-41C9-9610-F8CC5F11C265}" dt="2025-02-12T13:02:12.263" v="1279" actId="1076"/>
          <ac:spMkLst>
            <pc:docMk/>
            <pc:sldMk cId="0" sldId="280"/>
            <ac:spMk id="29" creationId="{F0FB9EA2-ACD7-0F4C-F805-3850188FC6F0}"/>
          </ac:spMkLst>
        </pc:spChg>
        <pc:spChg chg="add mod">
          <ac:chgData name="Clara Andrada Monrós" userId="ecb7c3c0-6c5b-49d4-b4a4-d95c809d1335" providerId="ADAL" clId="{DC6429BA-0B91-41C9-9610-F8CC5F11C265}" dt="2025-02-12T13:02:12.263" v="1279" actId="1076"/>
          <ac:spMkLst>
            <pc:docMk/>
            <pc:sldMk cId="0" sldId="280"/>
            <ac:spMk id="30" creationId="{17ED89F9-053D-B919-2AE6-BD49054F68D3}"/>
          </ac:spMkLst>
        </pc:spChg>
        <pc:spChg chg="add mod">
          <ac:chgData name="Clara Andrada Monrós" userId="ecb7c3c0-6c5b-49d4-b4a4-d95c809d1335" providerId="ADAL" clId="{DC6429BA-0B91-41C9-9610-F8CC5F11C265}" dt="2025-02-12T13:02:12.263" v="1279" actId="1076"/>
          <ac:spMkLst>
            <pc:docMk/>
            <pc:sldMk cId="0" sldId="280"/>
            <ac:spMk id="31" creationId="{24B0B0FB-E12E-E34F-B5CB-64DDC65F426F}"/>
          </ac:spMkLst>
        </pc:spChg>
        <pc:spChg chg="add mod">
          <ac:chgData name="Clara Andrada Monrós" userId="ecb7c3c0-6c5b-49d4-b4a4-d95c809d1335" providerId="ADAL" clId="{DC6429BA-0B91-41C9-9610-F8CC5F11C265}" dt="2025-02-12T13:02:12.263" v="1279" actId="1076"/>
          <ac:spMkLst>
            <pc:docMk/>
            <pc:sldMk cId="0" sldId="280"/>
            <ac:spMk id="32" creationId="{289E6E42-A8EC-0F38-02E9-5DFF3A409E07}"/>
          </ac:spMkLst>
        </pc:spChg>
        <pc:spChg chg="add mod">
          <ac:chgData name="Clara Andrada Monrós" userId="ecb7c3c0-6c5b-49d4-b4a4-d95c809d1335" providerId="ADAL" clId="{DC6429BA-0B91-41C9-9610-F8CC5F11C265}" dt="2025-02-12T13:02:12.263" v="1279" actId="1076"/>
          <ac:spMkLst>
            <pc:docMk/>
            <pc:sldMk cId="0" sldId="280"/>
            <ac:spMk id="33" creationId="{E27D9284-F038-599A-99AB-2BA611B3F11C}"/>
          </ac:spMkLst>
        </pc:spChg>
        <pc:spChg chg="add mod">
          <ac:chgData name="Clara Andrada Monrós" userId="ecb7c3c0-6c5b-49d4-b4a4-d95c809d1335" providerId="ADAL" clId="{DC6429BA-0B91-41C9-9610-F8CC5F11C265}" dt="2025-02-12T13:02:12.263" v="1279" actId="1076"/>
          <ac:spMkLst>
            <pc:docMk/>
            <pc:sldMk cId="0" sldId="280"/>
            <ac:spMk id="34" creationId="{7A127C8D-07D7-C7CE-A9C7-3CF479A988C7}"/>
          </ac:spMkLst>
        </pc:spChg>
        <pc:spChg chg="add mod">
          <ac:chgData name="Clara Andrada Monrós" userId="ecb7c3c0-6c5b-49d4-b4a4-d95c809d1335" providerId="ADAL" clId="{DC6429BA-0B91-41C9-9610-F8CC5F11C265}" dt="2025-02-12T13:02:12.263" v="1279" actId="1076"/>
          <ac:spMkLst>
            <pc:docMk/>
            <pc:sldMk cId="0" sldId="280"/>
            <ac:spMk id="35" creationId="{D5C3C39C-D9D3-EFCD-B91D-400C6AFA6E01}"/>
          </ac:spMkLst>
        </pc:spChg>
        <pc:spChg chg="add mod">
          <ac:chgData name="Clara Andrada Monrós" userId="ecb7c3c0-6c5b-49d4-b4a4-d95c809d1335" providerId="ADAL" clId="{DC6429BA-0B91-41C9-9610-F8CC5F11C265}" dt="2025-02-12T13:02:25.724" v="1281"/>
          <ac:spMkLst>
            <pc:docMk/>
            <pc:sldMk cId="0" sldId="280"/>
            <ac:spMk id="39" creationId="{FAB60A79-D1CC-5567-5AD9-D2B3A12777D2}"/>
          </ac:spMkLst>
        </pc:spChg>
        <pc:picChg chg="add mod">
          <ac:chgData name="Clara Andrada Monrós" userId="ecb7c3c0-6c5b-49d4-b4a4-d95c809d1335" providerId="ADAL" clId="{DC6429BA-0B91-41C9-9610-F8CC5F11C265}" dt="2025-02-12T13:02:12.263" v="1279" actId="1076"/>
          <ac:picMkLst>
            <pc:docMk/>
            <pc:sldMk cId="0" sldId="280"/>
            <ac:picMk id="37" creationId="{E5C800CE-36A9-8F9F-17B6-205BEAAD51D7}"/>
          </ac:picMkLst>
        </pc:picChg>
      </pc:sldChg>
      <pc:sldChg chg="addSp delSp modSp mod setBg">
        <pc:chgData name="Clara Andrada Monrós" userId="ecb7c3c0-6c5b-49d4-b4a4-d95c809d1335" providerId="ADAL" clId="{DC6429BA-0B91-41C9-9610-F8CC5F11C265}" dt="2025-02-12T13:14:16.800" v="1367"/>
        <pc:sldMkLst>
          <pc:docMk/>
          <pc:sldMk cId="0" sldId="281"/>
        </pc:sldMkLst>
        <pc:spChg chg="add mod">
          <ac:chgData name="Clara Andrada Monrós" userId="ecb7c3c0-6c5b-49d4-b4a4-d95c809d1335" providerId="ADAL" clId="{DC6429BA-0B91-41C9-9610-F8CC5F11C265}" dt="2025-02-12T13:02:26.774" v="1282"/>
          <ac:spMkLst>
            <pc:docMk/>
            <pc:sldMk cId="0" sldId="281"/>
            <ac:spMk id="16" creationId="{B6796ED8-756A-719A-3539-5852ACD1ED50}"/>
          </ac:spMkLst>
        </pc:spChg>
        <pc:spChg chg="add mod">
          <ac:chgData name="Clara Andrada Monrós" userId="ecb7c3c0-6c5b-49d4-b4a4-d95c809d1335" providerId="ADAL" clId="{DC6429BA-0B91-41C9-9610-F8CC5F11C265}" dt="2025-02-12T13:10:36.215" v="1346" actId="14100"/>
          <ac:spMkLst>
            <pc:docMk/>
            <pc:sldMk cId="0" sldId="281"/>
            <ac:spMk id="23" creationId="{82C34A17-A3CE-A172-B4B1-4719837E226F}"/>
          </ac:spMkLst>
        </pc:spChg>
        <pc:spChg chg="add mod">
          <ac:chgData name="Clara Andrada Monrós" userId="ecb7c3c0-6c5b-49d4-b4a4-d95c809d1335" providerId="ADAL" clId="{DC6429BA-0B91-41C9-9610-F8CC5F11C265}" dt="2025-02-12T13:10:48.815" v="1349"/>
          <ac:spMkLst>
            <pc:docMk/>
            <pc:sldMk cId="0" sldId="281"/>
            <ac:spMk id="24" creationId="{34C9D840-4246-3DB5-87B0-1207B696D8AA}"/>
          </ac:spMkLst>
        </pc:spChg>
        <pc:spChg chg="add mod">
          <ac:chgData name="Clara Andrada Monrós" userId="ecb7c3c0-6c5b-49d4-b4a4-d95c809d1335" providerId="ADAL" clId="{DC6429BA-0B91-41C9-9610-F8CC5F11C265}" dt="2025-02-12T13:11:10.145" v="1351" actId="1076"/>
          <ac:spMkLst>
            <pc:docMk/>
            <pc:sldMk cId="0" sldId="281"/>
            <ac:spMk id="26" creationId="{1BD28D99-AA6B-39E4-25B1-4A819DC5CF66}"/>
          </ac:spMkLst>
        </pc:spChg>
        <pc:spChg chg="add mod">
          <ac:chgData name="Clara Andrada Monrós" userId="ecb7c3c0-6c5b-49d4-b4a4-d95c809d1335" providerId="ADAL" clId="{DC6429BA-0B91-41C9-9610-F8CC5F11C265}" dt="2025-02-12T13:11:10.145" v="1351" actId="1076"/>
          <ac:spMkLst>
            <pc:docMk/>
            <pc:sldMk cId="0" sldId="281"/>
            <ac:spMk id="27" creationId="{61B733D5-AE84-569E-E5C6-8B4F1C899547}"/>
          </ac:spMkLst>
        </pc:spChg>
        <pc:spChg chg="add mod">
          <ac:chgData name="Clara Andrada Monrós" userId="ecb7c3c0-6c5b-49d4-b4a4-d95c809d1335" providerId="ADAL" clId="{DC6429BA-0B91-41C9-9610-F8CC5F11C265}" dt="2025-02-12T13:11:42.737" v="1355" actId="1076"/>
          <ac:spMkLst>
            <pc:docMk/>
            <pc:sldMk cId="0" sldId="281"/>
            <ac:spMk id="28" creationId="{D70A417B-731D-0AA0-F5FF-CC7F029168FF}"/>
          </ac:spMkLst>
        </pc:spChg>
        <pc:spChg chg="add mod">
          <ac:chgData name="Clara Andrada Monrós" userId="ecb7c3c0-6c5b-49d4-b4a4-d95c809d1335" providerId="ADAL" clId="{DC6429BA-0B91-41C9-9610-F8CC5F11C265}" dt="2025-02-12T13:13:56.575" v="1358"/>
          <ac:spMkLst>
            <pc:docMk/>
            <pc:sldMk cId="0" sldId="281"/>
            <ac:spMk id="32" creationId="{EE240ACD-5E79-47FB-AD4B-F217DBF45DF6}"/>
          </ac:spMkLst>
        </pc:spChg>
        <pc:spChg chg="add mod">
          <ac:chgData name="Clara Andrada Monrós" userId="ecb7c3c0-6c5b-49d4-b4a4-d95c809d1335" providerId="ADAL" clId="{DC6429BA-0B91-41C9-9610-F8CC5F11C265}" dt="2025-02-12T13:11:10.145" v="1351" actId="1076"/>
          <ac:spMkLst>
            <pc:docMk/>
            <pc:sldMk cId="0" sldId="281"/>
            <ac:spMk id="33" creationId="{B0377245-558A-2546-2340-D001DB793113}"/>
          </ac:spMkLst>
        </pc:spChg>
        <pc:spChg chg="add mod">
          <ac:chgData name="Clara Andrada Monrós" userId="ecb7c3c0-6c5b-49d4-b4a4-d95c809d1335" providerId="ADAL" clId="{DC6429BA-0B91-41C9-9610-F8CC5F11C265}" dt="2025-02-12T13:11:10.145" v="1351" actId="1076"/>
          <ac:spMkLst>
            <pc:docMk/>
            <pc:sldMk cId="0" sldId="281"/>
            <ac:spMk id="35" creationId="{96983509-1F08-1892-557B-5209A27AF097}"/>
          </ac:spMkLst>
        </pc:spChg>
        <pc:spChg chg="mod">
          <ac:chgData name="Clara Andrada Monrós" userId="ecb7c3c0-6c5b-49d4-b4a4-d95c809d1335" providerId="ADAL" clId="{DC6429BA-0B91-41C9-9610-F8CC5F11C265}" dt="2025-02-12T13:14:05.150" v="1361"/>
          <ac:spMkLst>
            <pc:docMk/>
            <pc:sldMk cId="0" sldId="281"/>
            <ac:spMk id="36" creationId="{198FA9C9-C275-F98C-E427-F0D12AFA4A76}"/>
          </ac:spMkLst>
        </pc:spChg>
        <pc:spChg chg="add mod">
          <ac:chgData name="Clara Andrada Monrós" userId="ecb7c3c0-6c5b-49d4-b4a4-d95c809d1335" providerId="ADAL" clId="{DC6429BA-0B91-41C9-9610-F8CC5F11C265}" dt="2025-02-12T13:11:10.145" v="1351" actId="1076"/>
          <ac:spMkLst>
            <pc:docMk/>
            <pc:sldMk cId="0" sldId="281"/>
            <ac:spMk id="37" creationId="{8444ABD9-6BCE-9746-ED5A-604B8125C50C}"/>
          </ac:spMkLst>
        </pc:spChg>
        <pc:spChg chg="add mod">
          <ac:chgData name="Clara Andrada Monrós" userId="ecb7c3c0-6c5b-49d4-b4a4-d95c809d1335" providerId="ADAL" clId="{DC6429BA-0B91-41C9-9610-F8CC5F11C265}" dt="2025-02-12T13:11:10.145" v="1351" actId="1076"/>
          <ac:spMkLst>
            <pc:docMk/>
            <pc:sldMk cId="0" sldId="281"/>
            <ac:spMk id="39" creationId="{B395D4DA-2952-827E-3D01-AFAB593C17AF}"/>
          </ac:spMkLst>
        </pc:spChg>
        <pc:spChg chg="mod">
          <ac:chgData name="Clara Andrada Monrós" userId="ecb7c3c0-6c5b-49d4-b4a4-d95c809d1335" providerId="ADAL" clId="{DC6429BA-0B91-41C9-9610-F8CC5F11C265}" dt="2025-02-12T13:14:09.654" v="1364"/>
          <ac:spMkLst>
            <pc:docMk/>
            <pc:sldMk cId="0" sldId="281"/>
            <ac:spMk id="40" creationId="{AD8C3818-AAD7-B847-CE1D-B46D5DF540CF}"/>
          </ac:spMkLst>
        </pc:spChg>
        <pc:spChg chg="add mod">
          <ac:chgData name="Clara Andrada Monrós" userId="ecb7c3c0-6c5b-49d4-b4a4-d95c809d1335" providerId="ADAL" clId="{DC6429BA-0B91-41C9-9610-F8CC5F11C265}" dt="2025-02-12T13:11:10.145" v="1351" actId="1076"/>
          <ac:spMkLst>
            <pc:docMk/>
            <pc:sldMk cId="0" sldId="281"/>
            <ac:spMk id="41" creationId="{460B7A0F-415F-459D-DD28-DFFEF85BDF5C}"/>
          </ac:spMkLst>
        </pc:spChg>
        <pc:spChg chg="add mod">
          <ac:chgData name="Clara Andrada Monrós" userId="ecb7c3c0-6c5b-49d4-b4a4-d95c809d1335" providerId="ADAL" clId="{DC6429BA-0B91-41C9-9610-F8CC5F11C265}" dt="2025-02-12T13:11:10.145" v="1351" actId="1076"/>
          <ac:spMkLst>
            <pc:docMk/>
            <pc:sldMk cId="0" sldId="281"/>
            <ac:spMk id="42" creationId="{4D551559-C75C-7508-41E5-7AE4C0FCB7D3}"/>
          </ac:spMkLst>
        </pc:spChg>
        <pc:spChg chg="mod">
          <ac:chgData name="Clara Andrada Monrós" userId="ecb7c3c0-6c5b-49d4-b4a4-d95c809d1335" providerId="ADAL" clId="{DC6429BA-0B91-41C9-9610-F8CC5F11C265}" dt="2025-02-12T13:14:16.800" v="1367"/>
          <ac:spMkLst>
            <pc:docMk/>
            <pc:sldMk cId="0" sldId="281"/>
            <ac:spMk id="44" creationId="{C3B35279-3DD1-5047-F409-EE94A7D4100E}"/>
          </ac:spMkLst>
        </pc:spChg>
      </pc:sldChg>
      <pc:sldChg chg="addSp delSp modSp mod setBg">
        <pc:chgData name="Clara Andrada Monrós" userId="ecb7c3c0-6c5b-49d4-b4a4-d95c809d1335" providerId="ADAL" clId="{DC6429BA-0B91-41C9-9610-F8CC5F11C265}" dt="2025-02-13T08:37:11.568" v="1676"/>
        <pc:sldMkLst>
          <pc:docMk/>
          <pc:sldMk cId="0" sldId="282"/>
        </pc:sldMkLst>
        <pc:spChg chg="mod">
          <ac:chgData name="Clara Andrada Monrós" userId="ecb7c3c0-6c5b-49d4-b4a4-d95c809d1335" providerId="ADAL" clId="{DC6429BA-0B91-41C9-9610-F8CC5F11C265}" dt="2025-02-12T13:45:09.509" v="1450" actId="20577"/>
          <ac:spMkLst>
            <pc:docMk/>
            <pc:sldMk cId="0" sldId="282"/>
            <ac:spMk id="2" creationId="{00000000-0000-0000-0000-000000000000}"/>
          </ac:spMkLst>
        </pc:spChg>
        <pc:spChg chg="mod">
          <ac:chgData name="Clara Andrada Monrós" userId="ecb7c3c0-6c5b-49d4-b4a4-d95c809d1335" providerId="ADAL" clId="{DC6429BA-0B91-41C9-9610-F8CC5F11C265}" dt="2025-02-12T13:45:15.189" v="1451" actId="1076"/>
          <ac:spMkLst>
            <pc:docMk/>
            <pc:sldMk cId="0" sldId="282"/>
            <ac:spMk id="3" creationId="{00000000-0000-0000-0000-000000000000}"/>
          </ac:spMkLst>
        </pc:spChg>
        <pc:spChg chg="mod">
          <ac:chgData name="Clara Andrada Monrós" userId="ecb7c3c0-6c5b-49d4-b4a4-d95c809d1335" providerId="ADAL" clId="{DC6429BA-0B91-41C9-9610-F8CC5F11C265}" dt="2025-02-12T13:45:15.189" v="1451" actId="1076"/>
          <ac:spMkLst>
            <pc:docMk/>
            <pc:sldMk cId="0" sldId="282"/>
            <ac:spMk id="4" creationId="{00000000-0000-0000-0000-000000000000}"/>
          </ac:spMkLst>
        </pc:spChg>
        <pc:spChg chg="mod">
          <ac:chgData name="Clara Andrada Monrós" userId="ecb7c3c0-6c5b-49d4-b4a4-d95c809d1335" providerId="ADAL" clId="{DC6429BA-0B91-41C9-9610-F8CC5F11C265}" dt="2025-02-12T13:45:15.189" v="1451" actId="1076"/>
          <ac:spMkLst>
            <pc:docMk/>
            <pc:sldMk cId="0" sldId="282"/>
            <ac:spMk id="5" creationId="{00000000-0000-0000-0000-000000000000}"/>
          </ac:spMkLst>
        </pc:spChg>
        <pc:spChg chg="mod">
          <ac:chgData name="Clara Andrada Monrós" userId="ecb7c3c0-6c5b-49d4-b4a4-d95c809d1335" providerId="ADAL" clId="{DC6429BA-0B91-41C9-9610-F8CC5F11C265}" dt="2025-02-12T13:45:15.189" v="1451" actId="1076"/>
          <ac:spMkLst>
            <pc:docMk/>
            <pc:sldMk cId="0" sldId="282"/>
            <ac:spMk id="6" creationId="{00000000-0000-0000-0000-000000000000}"/>
          </ac:spMkLst>
        </pc:spChg>
        <pc:spChg chg="mod">
          <ac:chgData name="Clara Andrada Monrós" userId="ecb7c3c0-6c5b-49d4-b4a4-d95c809d1335" providerId="ADAL" clId="{DC6429BA-0B91-41C9-9610-F8CC5F11C265}" dt="2025-02-12T13:45:15.189" v="1451" actId="1076"/>
          <ac:spMkLst>
            <pc:docMk/>
            <pc:sldMk cId="0" sldId="282"/>
            <ac:spMk id="7" creationId="{00000000-0000-0000-0000-000000000000}"/>
          </ac:spMkLst>
        </pc:spChg>
        <pc:spChg chg="mod">
          <ac:chgData name="Clara Andrada Monrós" userId="ecb7c3c0-6c5b-49d4-b4a4-d95c809d1335" providerId="ADAL" clId="{DC6429BA-0B91-41C9-9610-F8CC5F11C265}" dt="2025-02-12T13:45:15.189" v="1451" actId="1076"/>
          <ac:spMkLst>
            <pc:docMk/>
            <pc:sldMk cId="0" sldId="282"/>
            <ac:spMk id="8" creationId="{00000000-0000-0000-0000-000000000000}"/>
          </ac:spMkLst>
        </pc:spChg>
        <pc:spChg chg="add mod">
          <ac:chgData name="Clara Andrada Monrós" userId="ecb7c3c0-6c5b-49d4-b4a4-d95c809d1335" providerId="ADAL" clId="{DC6429BA-0B91-41C9-9610-F8CC5F11C265}" dt="2025-02-12T13:44:34.219" v="1409" actId="20577"/>
          <ac:spMkLst>
            <pc:docMk/>
            <pc:sldMk cId="0" sldId="282"/>
            <ac:spMk id="10" creationId="{AAF98C2A-B975-0A53-3C4A-6D3041FF54E1}"/>
          </ac:spMkLst>
        </pc:spChg>
        <pc:spChg chg="add mod">
          <ac:chgData name="Clara Andrada Monrós" userId="ecb7c3c0-6c5b-49d4-b4a4-d95c809d1335" providerId="ADAL" clId="{DC6429BA-0B91-41C9-9610-F8CC5F11C265}" dt="2025-02-13T08:37:11.568" v="1676"/>
          <ac:spMkLst>
            <pc:docMk/>
            <pc:sldMk cId="0" sldId="282"/>
            <ac:spMk id="11" creationId="{DEA9CE81-6940-6F29-000F-FE9273C71FDC}"/>
          </ac:spMkLst>
        </pc:spChg>
      </pc:sldChg>
      <pc:sldChg chg="addSp delSp modSp mod setBg">
        <pc:chgData name="Clara Andrada Monrós" userId="ecb7c3c0-6c5b-49d4-b4a4-d95c809d1335" providerId="ADAL" clId="{DC6429BA-0B91-41C9-9610-F8CC5F11C265}" dt="2025-02-13T08:37:12.858" v="1677"/>
        <pc:sldMkLst>
          <pc:docMk/>
          <pc:sldMk cId="0" sldId="283"/>
        </pc:sldMkLst>
        <pc:spChg chg="mod">
          <ac:chgData name="Clara Andrada Monrós" userId="ecb7c3c0-6c5b-49d4-b4a4-d95c809d1335" providerId="ADAL" clId="{DC6429BA-0B91-41C9-9610-F8CC5F11C265}" dt="2025-02-12T13:51:02.175" v="1498" actId="1076"/>
          <ac:spMkLst>
            <pc:docMk/>
            <pc:sldMk cId="0" sldId="283"/>
            <ac:spMk id="5" creationId="{00000000-0000-0000-0000-000000000000}"/>
          </ac:spMkLst>
        </pc:spChg>
        <pc:spChg chg="mod">
          <ac:chgData name="Clara Andrada Monrós" userId="ecb7c3c0-6c5b-49d4-b4a4-d95c809d1335" providerId="ADAL" clId="{DC6429BA-0B91-41C9-9610-F8CC5F11C265}" dt="2025-02-12T13:48:01.465" v="1481" actId="404"/>
          <ac:spMkLst>
            <pc:docMk/>
            <pc:sldMk cId="0" sldId="283"/>
            <ac:spMk id="6" creationId="{00000000-0000-0000-0000-000000000000}"/>
          </ac:spMkLst>
        </pc:spChg>
        <pc:spChg chg="mod">
          <ac:chgData name="Clara Andrada Monrós" userId="ecb7c3c0-6c5b-49d4-b4a4-d95c809d1335" providerId="ADAL" clId="{DC6429BA-0B91-41C9-9610-F8CC5F11C265}" dt="2025-02-12T13:51:30.192" v="1505" actId="1076"/>
          <ac:spMkLst>
            <pc:docMk/>
            <pc:sldMk cId="0" sldId="283"/>
            <ac:spMk id="8" creationId="{00000000-0000-0000-0000-000000000000}"/>
          </ac:spMkLst>
        </pc:spChg>
        <pc:spChg chg="mod">
          <ac:chgData name="Clara Andrada Monrós" userId="ecb7c3c0-6c5b-49d4-b4a4-d95c809d1335" providerId="ADAL" clId="{DC6429BA-0B91-41C9-9610-F8CC5F11C265}" dt="2025-02-12T13:52:21.470" v="1512" actId="108"/>
          <ac:spMkLst>
            <pc:docMk/>
            <pc:sldMk cId="0" sldId="283"/>
            <ac:spMk id="9" creationId="{00000000-0000-0000-0000-000000000000}"/>
          </ac:spMkLst>
        </pc:spChg>
        <pc:spChg chg="mod">
          <ac:chgData name="Clara Andrada Monrós" userId="ecb7c3c0-6c5b-49d4-b4a4-d95c809d1335" providerId="ADAL" clId="{DC6429BA-0B91-41C9-9610-F8CC5F11C265}" dt="2025-02-12T13:51:43.230" v="1507" actId="1076"/>
          <ac:spMkLst>
            <pc:docMk/>
            <pc:sldMk cId="0" sldId="283"/>
            <ac:spMk id="11" creationId="{00000000-0000-0000-0000-000000000000}"/>
          </ac:spMkLst>
        </pc:spChg>
        <pc:spChg chg="mod">
          <ac:chgData name="Clara Andrada Monrós" userId="ecb7c3c0-6c5b-49d4-b4a4-d95c809d1335" providerId="ADAL" clId="{DC6429BA-0B91-41C9-9610-F8CC5F11C265}" dt="2025-02-12T13:52:24.214" v="1513" actId="108"/>
          <ac:spMkLst>
            <pc:docMk/>
            <pc:sldMk cId="0" sldId="283"/>
            <ac:spMk id="12" creationId="{00000000-0000-0000-0000-000000000000}"/>
          </ac:spMkLst>
        </pc:spChg>
        <pc:spChg chg="mod">
          <ac:chgData name="Clara Andrada Monrós" userId="ecb7c3c0-6c5b-49d4-b4a4-d95c809d1335" providerId="ADAL" clId="{DC6429BA-0B91-41C9-9610-F8CC5F11C265}" dt="2025-02-12T13:51:56.533" v="1510" actId="1076"/>
          <ac:spMkLst>
            <pc:docMk/>
            <pc:sldMk cId="0" sldId="283"/>
            <ac:spMk id="14" creationId="{00000000-0000-0000-0000-000000000000}"/>
          </ac:spMkLst>
        </pc:spChg>
        <pc:spChg chg="mod">
          <ac:chgData name="Clara Andrada Monrós" userId="ecb7c3c0-6c5b-49d4-b4a4-d95c809d1335" providerId="ADAL" clId="{DC6429BA-0B91-41C9-9610-F8CC5F11C265}" dt="2025-02-12T13:52:27.274" v="1514" actId="108"/>
          <ac:spMkLst>
            <pc:docMk/>
            <pc:sldMk cId="0" sldId="283"/>
            <ac:spMk id="15" creationId="{00000000-0000-0000-0000-000000000000}"/>
          </ac:spMkLst>
        </pc:spChg>
        <pc:spChg chg="add mod">
          <ac:chgData name="Clara Andrada Monrós" userId="ecb7c3c0-6c5b-49d4-b4a4-d95c809d1335" providerId="ADAL" clId="{DC6429BA-0B91-41C9-9610-F8CC5F11C265}" dt="2025-02-12T13:50:51.725" v="1496" actId="14100"/>
          <ac:spMkLst>
            <pc:docMk/>
            <pc:sldMk cId="0" sldId="283"/>
            <ac:spMk id="17" creationId="{E2C1D41B-E9DF-2958-B3C3-18CBAABEC46F}"/>
          </ac:spMkLst>
        </pc:spChg>
        <pc:spChg chg="add mod">
          <ac:chgData name="Clara Andrada Monrós" userId="ecb7c3c0-6c5b-49d4-b4a4-d95c809d1335" providerId="ADAL" clId="{DC6429BA-0B91-41C9-9610-F8CC5F11C265}" dt="2025-02-13T08:37:12.858" v="1677"/>
          <ac:spMkLst>
            <pc:docMk/>
            <pc:sldMk cId="0" sldId="283"/>
            <ac:spMk id="18" creationId="{0C2E0BB9-FCC8-4D0C-F2D2-83F8C66E24A3}"/>
          </ac:spMkLst>
        </pc:spChg>
        <pc:picChg chg="mod">
          <ac:chgData name="Clara Andrada Monrós" userId="ecb7c3c0-6c5b-49d4-b4a4-d95c809d1335" providerId="ADAL" clId="{DC6429BA-0B91-41C9-9610-F8CC5F11C265}" dt="2025-02-12T13:46:33.750" v="1454" actId="1076"/>
          <ac:picMkLst>
            <pc:docMk/>
            <pc:sldMk cId="0" sldId="283"/>
            <ac:picMk id="2" creationId="{00000000-0000-0000-0000-000000000000}"/>
          </ac:picMkLst>
        </pc:picChg>
        <pc:picChg chg="mod">
          <ac:chgData name="Clara Andrada Monrós" userId="ecb7c3c0-6c5b-49d4-b4a4-d95c809d1335" providerId="ADAL" clId="{DC6429BA-0B91-41C9-9610-F8CC5F11C265}" dt="2025-02-12T13:50:57.615" v="1497" actId="1076"/>
          <ac:picMkLst>
            <pc:docMk/>
            <pc:sldMk cId="0" sldId="283"/>
            <ac:picMk id="4" creationId="{00000000-0000-0000-0000-000000000000}"/>
          </ac:picMkLst>
        </pc:picChg>
        <pc:picChg chg="mod">
          <ac:chgData name="Clara Andrada Monrós" userId="ecb7c3c0-6c5b-49d4-b4a4-d95c809d1335" providerId="ADAL" clId="{DC6429BA-0B91-41C9-9610-F8CC5F11C265}" dt="2025-02-12T13:51:15.996" v="1502" actId="1076"/>
          <ac:picMkLst>
            <pc:docMk/>
            <pc:sldMk cId="0" sldId="283"/>
            <ac:picMk id="7" creationId="{00000000-0000-0000-0000-000000000000}"/>
          </ac:picMkLst>
        </pc:picChg>
        <pc:picChg chg="mod">
          <ac:chgData name="Clara Andrada Monrós" userId="ecb7c3c0-6c5b-49d4-b4a4-d95c809d1335" providerId="ADAL" clId="{DC6429BA-0B91-41C9-9610-F8CC5F11C265}" dt="2025-02-12T13:51:37.836" v="1506" actId="1076"/>
          <ac:picMkLst>
            <pc:docMk/>
            <pc:sldMk cId="0" sldId="283"/>
            <ac:picMk id="10" creationId="{00000000-0000-0000-0000-000000000000}"/>
          </ac:picMkLst>
        </pc:picChg>
        <pc:picChg chg="mod">
          <ac:chgData name="Clara Andrada Monrós" userId="ecb7c3c0-6c5b-49d4-b4a4-d95c809d1335" providerId="ADAL" clId="{DC6429BA-0B91-41C9-9610-F8CC5F11C265}" dt="2025-02-12T13:51:52.946" v="1509" actId="1076"/>
          <ac:picMkLst>
            <pc:docMk/>
            <pc:sldMk cId="0" sldId="283"/>
            <ac:picMk id="13" creationId="{00000000-0000-0000-0000-000000000000}"/>
          </ac:picMkLst>
        </pc:picChg>
      </pc:sldChg>
      <pc:sldChg chg="addSp delSp modSp mod setBg">
        <pc:chgData name="Clara Andrada Monrós" userId="ecb7c3c0-6c5b-49d4-b4a4-d95c809d1335" providerId="ADAL" clId="{DC6429BA-0B91-41C9-9610-F8CC5F11C265}" dt="2025-02-13T08:37:13.888" v="1678"/>
        <pc:sldMkLst>
          <pc:docMk/>
          <pc:sldMk cId="0" sldId="284"/>
        </pc:sldMkLst>
        <pc:spChg chg="mod">
          <ac:chgData name="Clara Andrada Monrós" userId="ecb7c3c0-6c5b-49d4-b4a4-d95c809d1335" providerId="ADAL" clId="{DC6429BA-0B91-41C9-9610-F8CC5F11C265}" dt="2025-02-12T13:56:21.789" v="1530" actId="1076"/>
          <ac:spMkLst>
            <pc:docMk/>
            <pc:sldMk cId="0" sldId="284"/>
            <ac:spMk id="3" creationId="{00000000-0000-0000-0000-000000000000}"/>
          </ac:spMkLst>
        </pc:spChg>
        <pc:spChg chg="add mod">
          <ac:chgData name="Clara Andrada Monrós" userId="ecb7c3c0-6c5b-49d4-b4a4-d95c809d1335" providerId="ADAL" clId="{DC6429BA-0B91-41C9-9610-F8CC5F11C265}" dt="2025-02-12T13:53:46.703" v="1520"/>
          <ac:spMkLst>
            <pc:docMk/>
            <pc:sldMk cId="0" sldId="284"/>
            <ac:spMk id="12" creationId="{18980A31-28EE-84F2-E1E4-E510D59FE888}"/>
          </ac:spMkLst>
        </pc:spChg>
        <pc:spChg chg="add mod">
          <ac:chgData name="Clara Andrada Monrós" userId="ecb7c3c0-6c5b-49d4-b4a4-d95c809d1335" providerId="ADAL" clId="{DC6429BA-0B91-41C9-9610-F8CC5F11C265}" dt="2025-02-13T08:37:13.888" v="1678"/>
          <ac:spMkLst>
            <pc:docMk/>
            <pc:sldMk cId="0" sldId="284"/>
            <ac:spMk id="14" creationId="{F4DC7F5B-4B9E-5A3D-1942-CEA902749733}"/>
          </ac:spMkLst>
        </pc:spChg>
        <pc:picChg chg="add mod">
          <ac:chgData name="Clara Andrada Monrós" userId="ecb7c3c0-6c5b-49d4-b4a4-d95c809d1335" providerId="ADAL" clId="{DC6429BA-0B91-41C9-9610-F8CC5F11C265}" dt="2025-02-12T13:56:23.680" v="1531" actId="1076"/>
          <ac:picMkLst>
            <pc:docMk/>
            <pc:sldMk cId="0" sldId="284"/>
            <ac:picMk id="13" creationId="{76C629D3-67C4-29AA-F075-7F0B56336F8F}"/>
          </ac:picMkLst>
        </pc:picChg>
      </pc:sldChg>
      <pc:sldChg chg="addSp delSp modSp mod setBg">
        <pc:chgData name="Clara Andrada Monrós" userId="ecb7c3c0-6c5b-49d4-b4a4-d95c809d1335" providerId="ADAL" clId="{DC6429BA-0B91-41C9-9610-F8CC5F11C265}" dt="2025-02-13T08:37:15.180" v="1679"/>
        <pc:sldMkLst>
          <pc:docMk/>
          <pc:sldMk cId="0" sldId="285"/>
        </pc:sldMkLst>
        <pc:spChg chg="mod">
          <ac:chgData name="Clara Andrada Monrós" userId="ecb7c3c0-6c5b-49d4-b4a4-d95c809d1335" providerId="ADAL" clId="{DC6429BA-0B91-41C9-9610-F8CC5F11C265}" dt="2025-02-13T08:25:21.262" v="1634" actId="1076"/>
          <ac:spMkLst>
            <pc:docMk/>
            <pc:sldMk cId="0" sldId="285"/>
            <ac:spMk id="4" creationId="{00000000-0000-0000-0000-000000000000}"/>
          </ac:spMkLst>
        </pc:spChg>
        <pc:spChg chg="mod">
          <ac:chgData name="Clara Andrada Monrós" userId="ecb7c3c0-6c5b-49d4-b4a4-d95c809d1335" providerId="ADAL" clId="{DC6429BA-0B91-41C9-9610-F8CC5F11C265}" dt="2025-02-13T08:25:43.602" v="1636" actId="1076"/>
          <ac:spMkLst>
            <pc:docMk/>
            <pc:sldMk cId="0" sldId="285"/>
            <ac:spMk id="5" creationId="{00000000-0000-0000-0000-000000000000}"/>
          </ac:spMkLst>
        </pc:spChg>
        <pc:spChg chg="mod">
          <ac:chgData name="Clara Andrada Monrós" userId="ecb7c3c0-6c5b-49d4-b4a4-d95c809d1335" providerId="ADAL" clId="{DC6429BA-0B91-41C9-9610-F8CC5F11C265}" dt="2025-02-13T08:25:21.262" v="1634" actId="1076"/>
          <ac:spMkLst>
            <pc:docMk/>
            <pc:sldMk cId="0" sldId="285"/>
            <ac:spMk id="7" creationId="{00000000-0000-0000-0000-000000000000}"/>
          </ac:spMkLst>
        </pc:spChg>
        <pc:spChg chg="mod">
          <ac:chgData name="Clara Andrada Monrós" userId="ecb7c3c0-6c5b-49d4-b4a4-d95c809d1335" providerId="ADAL" clId="{DC6429BA-0B91-41C9-9610-F8CC5F11C265}" dt="2025-02-13T08:25:21.262" v="1634" actId="1076"/>
          <ac:spMkLst>
            <pc:docMk/>
            <pc:sldMk cId="0" sldId="285"/>
            <ac:spMk id="8" creationId="{00000000-0000-0000-0000-000000000000}"/>
          </ac:spMkLst>
        </pc:spChg>
        <pc:spChg chg="mod">
          <ac:chgData name="Clara Andrada Monrós" userId="ecb7c3c0-6c5b-49d4-b4a4-d95c809d1335" providerId="ADAL" clId="{DC6429BA-0B91-41C9-9610-F8CC5F11C265}" dt="2025-02-13T08:25:21.262" v="1634" actId="1076"/>
          <ac:spMkLst>
            <pc:docMk/>
            <pc:sldMk cId="0" sldId="285"/>
            <ac:spMk id="10" creationId="{00000000-0000-0000-0000-000000000000}"/>
          </ac:spMkLst>
        </pc:spChg>
        <pc:spChg chg="mod">
          <ac:chgData name="Clara Andrada Monrós" userId="ecb7c3c0-6c5b-49d4-b4a4-d95c809d1335" providerId="ADAL" clId="{DC6429BA-0B91-41C9-9610-F8CC5F11C265}" dt="2025-02-13T08:25:21.262" v="1634" actId="1076"/>
          <ac:spMkLst>
            <pc:docMk/>
            <pc:sldMk cId="0" sldId="285"/>
            <ac:spMk id="11" creationId="{00000000-0000-0000-0000-000000000000}"/>
          </ac:spMkLst>
        </pc:spChg>
        <pc:spChg chg="mod">
          <ac:chgData name="Clara Andrada Monrós" userId="ecb7c3c0-6c5b-49d4-b4a4-d95c809d1335" providerId="ADAL" clId="{DC6429BA-0B91-41C9-9610-F8CC5F11C265}" dt="2025-02-13T08:25:21.262" v="1634" actId="1076"/>
          <ac:spMkLst>
            <pc:docMk/>
            <pc:sldMk cId="0" sldId="285"/>
            <ac:spMk id="13" creationId="{00000000-0000-0000-0000-000000000000}"/>
          </ac:spMkLst>
        </pc:spChg>
        <pc:spChg chg="mod">
          <ac:chgData name="Clara Andrada Monrós" userId="ecb7c3c0-6c5b-49d4-b4a4-d95c809d1335" providerId="ADAL" clId="{DC6429BA-0B91-41C9-9610-F8CC5F11C265}" dt="2025-02-13T08:25:32.612" v="1635" actId="33524"/>
          <ac:spMkLst>
            <pc:docMk/>
            <pc:sldMk cId="0" sldId="285"/>
            <ac:spMk id="14" creationId="{00000000-0000-0000-0000-000000000000}"/>
          </ac:spMkLst>
        </pc:spChg>
        <pc:spChg chg="mod">
          <ac:chgData name="Clara Andrada Monrós" userId="ecb7c3c0-6c5b-49d4-b4a4-d95c809d1335" providerId="ADAL" clId="{DC6429BA-0B91-41C9-9610-F8CC5F11C265}" dt="2025-02-13T08:25:21.262" v="1634" actId="1076"/>
          <ac:spMkLst>
            <pc:docMk/>
            <pc:sldMk cId="0" sldId="285"/>
            <ac:spMk id="16" creationId="{00000000-0000-0000-0000-000000000000}"/>
          </ac:spMkLst>
        </pc:spChg>
        <pc:spChg chg="mod">
          <ac:chgData name="Clara Andrada Monrós" userId="ecb7c3c0-6c5b-49d4-b4a4-d95c809d1335" providerId="ADAL" clId="{DC6429BA-0B91-41C9-9610-F8CC5F11C265}" dt="2025-02-13T08:25:21.262" v="1634" actId="1076"/>
          <ac:spMkLst>
            <pc:docMk/>
            <pc:sldMk cId="0" sldId="285"/>
            <ac:spMk id="17" creationId="{00000000-0000-0000-0000-000000000000}"/>
          </ac:spMkLst>
        </pc:spChg>
        <pc:spChg chg="add mod">
          <ac:chgData name="Clara Andrada Monrós" userId="ecb7c3c0-6c5b-49d4-b4a4-d95c809d1335" providerId="ADAL" clId="{DC6429BA-0B91-41C9-9610-F8CC5F11C265}" dt="2025-02-12T15:15:58.667" v="1556" actId="20577"/>
          <ac:spMkLst>
            <pc:docMk/>
            <pc:sldMk cId="0" sldId="285"/>
            <ac:spMk id="19" creationId="{6199F2F8-2502-22D5-B00E-594D4FEB4413}"/>
          </ac:spMkLst>
        </pc:spChg>
        <pc:spChg chg="add mod">
          <ac:chgData name="Clara Andrada Monrós" userId="ecb7c3c0-6c5b-49d4-b4a4-d95c809d1335" providerId="ADAL" clId="{DC6429BA-0B91-41C9-9610-F8CC5F11C265}" dt="2025-02-13T08:37:15.180" v="1679"/>
          <ac:spMkLst>
            <pc:docMk/>
            <pc:sldMk cId="0" sldId="285"/>
            <ac:spMk id="20" creationId="{3B208278-FC33-CC7E-2074-9FF10D7CDF82}"/>
          </ac:spMkLst>
        </pc:spChg>
        <pc:picChg chg="mod">
          <ac:chgData name="Clara Andrada Monrós" userId="ecb7c3c0-6c5b-49d4-b4a4-d95c809d1335" providerId="ADAL" clId="{DC6429BA-0B91-41C9-9610-F8CC5F11C265}" dt="2025-02-12T14:59:14.444" v="1539"/>
          <ac:picMkLst>
            <pc:docMk/>
            <pc:sldMk cId="0" sldId="285"/>
            <ac:picMk id="3" creationId="{00000000-0000-0000-0000-000000000000}"/>
          </ac:picMkLst>
        </pc:picChg>
        <pc:picChg chg="mod">
          <ac:chgData name="Clara Andrada Monrós" userId="ecb7c3c0-6c5b-49d4-b4a4-d95c809d1335" providerId="ADAL" clId="{DC6429BA-0B91-41C9-9610-F8CC5F11C265}" dt="2025-02-12T15:15:09.937" v="1552" actId="1076"/>
          <ac:picMkLst>
            <pc:docMk/>
            <pc:sldMk cId="0" sldId="285"/>
            <ac:picMk id="6" creationId="{00000000-0000-0000-0000-000000000000}"/>
          </ac:picMkLst>
        </pc:picChg>
        <pc:picChg chg="mod">
          <ac:chgData name="Clara Andrada Monrós" userId="ecb7c3c0-6c5b-49d4-b4a4-d95c809d1335" providerId="ADAL" clId="{DC6429BA-0B91-41C9-9610-F8CC5F11C265}" dt="2025-02-13T08:25:21.262" v="1634" actId="1076"/>
          <ac:picMkLst>
            <pc:docMk/>
            <pc:sldMk cId="0" sldId="285"/>
            <ac:picMk id="9" creationId="{00000000-0000-0000-0000-000000000000}"/>
          </ac:picMkLst>
        </pc:picChg>
        <pc:picChg chg="mod">
          <ac:chgData name="Clara Andrada Monrós" userId="ecb7c3c0-6c5b-49d4-b4a4-d95c809d1335" providerId="ADAL" clId="{DC6429BA-0B91-41C9-9610-F8CC5F11C265}" dt="2025-02-12T15:15:50.371" v="1554" actId="1076"/>
          <ac:picMkLst>
            <pc:docMk/>
            <pc:sldMk cId="0" sldId="285"/>
            <ac:picMk id="12" creationId="{00000000-0000-0000-0000-000000000000}"/>
          </ac:picMkLst>
        </pc:picChg>
        <pc:picChg chg="mod">
          <ac:chgData name="Clara Andrada Monrós" userId="ecb7c3c0-6c5b-49d4-b4a4-d95c809d1335" providerId="ADAL" clId="{DC6429BA-0B91-41C9-9610-F8CC5F11C265}" dt="2025-02-12T15:15:54.738" v="1555" actId="1076"/>
          <ac:picMkLst>
            <pc:docMk/>
            <pc:sldMk cId="0" sldId="285"/>
            <ac:picMk id="15" creationId="{00000000-0000-0000-0000-000000000000}"/>
          </ac:picMkLst>
        </pc:picChg>
      </pc:sldChg>
      <pc:sldChg chg="addSp delSp modSp mod setBg">
        <pc:chgData name="Clara Andrada Monrós" userId="ecb7c3c0-6c5b-49d4-b4a4-d95c809d1335" providerId="ADAL" clId="{DC6429BA-0B91-41C9-9610-F8CC5F11C265}" dt="2025-02-13T08:27:27.558" v="1643" actId="1076"/>
        <pc:sldMkLst>
          <pc:docMk/>
          <pc:sldMk cId="0" sldId="286"/>
        </pc:sldMkLst>
        <pc:spChg chg="mod">
          <ac:chgData name="Clara Andrada Monrós" userId="ecb7c3c0-6c5b-49d4-b4a4-d95c809d1335" providerId="ADAL" clId="{DC6429BA-0B91-41C9-9610-F8CC5F11C265}" dt="2025-02-13T08:27:27.558" v="1643" actId="1076"/>
          <ac:spMkLst>
            <pc:docMk/>
            <pc:sldMk cId="0" sldId="286"/>
            <ac:spMk id="3" creationId="{00000000-0000-0000-0000-000000000000}"/>
          </ac:spMkLst>
        </pc:spChg>
        <pc:spChg chg="mod">
          <ac:chgData name="Clara Andrada Monrós" userId="ecb7c3c0-6c5b-49d4-b4a4-d95c809d1335" providerId="ADAL" clId="{DC6429BA-0B91-41C9-9610-F8CC5F11C265}" dt="2025-02-13T08:27:27.558" v="1643" actId="1076"/>
          <ac:spMkLst>
            <pc:docMk/>
            <pc:sldMk cId="0" sldId="286"/>
            <ac:spMk id="4" creationId="{00000000-0000-0000-0000-000000000000}"/>
          </ac:spMkLst>
        </pc:spChg>
        <pc:spChg chg="mod">
          <ac:chgData name="Clara Andrada Monrós" userId="ecb7c3c0-6c5b-49d4-b4a4-d95c809d1335" providerId="ADAL" clId="{DC6429BA-0B91-41C9-9610-F8CC5F11C265}" dt="2025-02-13T08:27:27.558" v="1643" actId="1076"/>
          <ac:spMkLst>
            <pc:docMk/>
            <pc:sldMk cId="0" sldId="286"/>
            <ac:spMk id="5" creationId="{00000000-0000-0000-0000-000000000000}"/>
          </ac:spMkLst>
        </pc:spChg>
        <pc:spChg chg="mod">
          <ac:chgData name="Clara Andrada Monrós" userId="ecb7c3c0-6c5b-49d4-b4a4-d95c809d1335" providerId="ADAL" clId="{DC6429BA-0B91-41C9-9610-F8CC5F11C265}" dt="2025-02-13T08:27:27.558" v="1643" actId="1076"/>
          <ac:spMkLst>
            <pc:docMk/>
            <pc:sldMk cId="0" sldId="286"/>
            <ac:spMk id="6" creationId="{00000000-0000-0000-0000-000000000000}"/>
          </ac:spMkLst>
        </pc:spChg>
        <pc:spChg chg="mod">
          <ac:chgData name="Clara Andrada Monrós" userId="ecb7c3c0-6c5b-49d4-b4a4-d95c809d1335" providerId="ADAL" clId="{DC6429BA-0B91-41C9-9610-F8CC5F11C265}" dt="2025-02-13T08:27:27.558" v="1643" actId="1076"/>
          <ac:spMkLst>
            <pc:docMk/>
            <pc:sldMk cId="0" sldId="286"/>
            <ac:spMk id="7" creationId="{00000000-0000-0000-0000-000000000000}"/>
          </ac:spMkLst>
        </pc:spChg>
        <pc:spChg chg="mod">
          <ac:chgData name="Clara Andrada Monrós" userId="ecb7c3c0-6c5b-49d4-b4a4-d95c809d1335" providerId="ADAL" clId="{DC6429BA-0B91-41C9-9610-F8CC5F11C265}" dt="2025-02-13T08:27:27.558" v="1643" actId="1076"/>
          <ac:spMkLst>
            <pc:docMk/>
            <pc:sldMk cId="0" sldId="286"/>
            <ac:spMk id="8" creationId="{00000000-0000-0000-0000-000000000000}"/>
          </ac:spMkLst>
        </pc:spChg>
        <pc:spChg chg="add mod">
          <ac:chgData name="Clara Andrada Monrós" userId="ecb7c3c0-6c5b-49d4-b4a4-d95c809d1335" providerId="ADAL" clId="{DC6429BA-0B91-41C9-9610-F8CC5F11C265}" dt="2025-02-12T15:19:38.084" v="1573"/>
          <ac:spMkLst>
            <pc:docMk/>
            <pc:sldMk cId="0" sldId="286"/>
            <ac:spMk id="11" creationId="{8DC08C3F-9138-662A-6068-4501BD2F332E}"/>
          </ac:spMkLst>
        </pc:spChg>
        <pc:spChg chg="add mod">
          <ac:chgData name="Clara Andrada Monrós" userId="ecb7c3c0-6c5b-49d4-b4a4-d95c809d1335" providerId="ADAL" clId="{DC6429BA-0B91-41C9-9610-F8CC5F11C265}" dt="2025-02-12T16:35:27.404" v="1583" actId="14100"/>
          <ac:spMkLst>
            <pc:docMk/>
            <pc:sldMk cId="0" sldId="286"/>
            <ac:spMk id="13" creationId="{2F4DE235-9BED-CC72-64E6-592D39148884}"/>
          </ac:spMkLst>
        </pc:spChg>
        <pc:picChg chg="add mod">
          <ac:chgData name="Clara Andrada Monrós" userId="ecb7c3c0-6c5b-49d4-b4a4-d95c809d1335" providerId="ADAL" clId="{DC6429BA-0B91-41C9-9610-F8CC5F11C265}" dt="2025-02-12T16:35:17.374" v="1580" actId="1076"/>
          <ac:picMkLst>
            <pc:docMk/>
            <pc:sldMk cId="0" sldId="286"/>
            <ac:picMk id="12" creationId="{5E87ACFE-2002-55CD-2DBA-DF3257FE7328}"/>
          </ac:picMkLst>
        </pc:picChg>
      </pc:sldChg>
      <pc:sldChg chg="addSp delSp modSp mod setBg">
        <pc:chgData name="Clara Andrada Monrós" userId="ecb7c3c0-6c5b-49d4-b4a4-d95c809d1335" providerId="ADAL" clId="{DC6429BA-0B91-41C9-9610-F8CC5F11C265}" dt="2025-02-13T08:37:16.528" v="1680"/>
        <pc:sldMkLst>
          <pc:docMk/>
          <pc:sldMk cId="0" sldId="287"/>
        </pc:sldMkLst>
        <pc:spChg chg="add del mod">
          <ac:chgData name="Clara Andrada Monrós" userId="ecb7c3c0-6c5b-49d4-b4a4-d95c809d1335" providerId="ADAL" clId="{DC6429BA-0B91-41C9-9610-F8CC5F11C265}" dt="2025-02-12T16:47:44.461" v="1598" actId="108"/>
          <ac:spMkLst>
            <pc:docMk/>
            <pc:sldMk cId="0" sldId="287"/>
            <ac:spMk id="2" creationId="{00000000-0000-0000-0000-000000000000}"/>
          </ac:spMkLst>
        </pc:spChg>
        <pc:spChg chg="mod">
          <ac:chgData name="Clara Andrada Monrós" userId="ecb7c3c0-6c5b-49d4-b4a4-d95c809d1335" providerId="ADAL" clId="{DC6429BA-0B91-41C9-9610-F8CC5F11C265}" dt="2025-02-12T16:47:50.424" v="1599" actId="1076"/>
          <ac:spMkLst>
            <pc:docMk/>
            <pc:sldMk cId="0" sldId="287"/>
            <ac:spMk id="3" creationId="{00000000-0000-0000-0000-000000000000}"/>
          </ac:spMkLst>
        </pc:spChg>
        <pc:spChg chg="mod">
          <ac:chgData name="Clara Andrada Monrós" userId="ecb7c3c0-6c5b-49d4-b4a4-d95c809d1335" providerId="ADAL" clId="{DC6429BA-0B91-41C9-9610-F8CC5F11C265}" dt="2025-02-12T16:50:08.220" v="1632" actId="123"/>
          <ac:spMkLst>
            <pc:docMk/>
            <pc:sldMk cId="0" sldId="287"/>
            <ac:spMk id="4" creationId="{00000000-0000-0000-0000-000000000000}"/>
          </ac:spMkLst>
        </pc:spChg>
        <pc:spChg chg="mod">
          <ac:chgData name="Clara Andrada Monrós" userId="ecb7c3c0-6c5b-49d4-b4a4-d95c809d1335" providerId="ADAL" clId="{DC6429BA-0B91-41C9-9610-F8CC5F11C265}" dt="2025-02-12T16:48:39.141" v="1608" actId="1076"/>
          <ac:spMkLst>
            <pc:docMk/>
            <pc:sldMk cId="0" sldId="287"/>
            <ac:spMk id="5" creationId="{00000000-0000-0000-0000-000000000000}"/>
          </ac:spMkLst>
        </pc:spChg>
        <pc:spChg chg="mod">
          <ac:chgData name="Clara Andrada Monrós" userId="ecb7c3c0-6c5b-49d4-b4a4-d95c809d1335" providerId="ADAL" clId="{DC6429BA-0B91-41C9-9610-F8CC5F11C265}" dt="2025-02-12T16:49:03.527" v="1611" actId="14100"/>
          <ac:spMkLst>
            <pc:docMk/>
            <pc:sldMk cId="0" sldId="287"/>
            <ac:spMk id="6" creationId="{00000000-0000-0000-0000-000000000000}"/>
          </ac:spMkLst>
        </pc:spChg>
        <pc:spChg chg="mod">
          <ac:chgData name="Clara Andrada Monrós" userId="ecb7c3c0-6c5b-49d4-b4a4-d95c809d1335" providerId="ADAL" clId="{DC6429BA-0B91-41C9-9610-F8CC5F11C265}" dt="2025-02-12T16:49:19.985" v="1613" actId="1076"/>
          <ac:spMkLst>
            <pc:docMk/>
            <pc:sldMk cId="0" sldId="287"/>
            <ac:spMk id="7" creationId="{00000000-0000-0000-0000-000000000000}"/>
          </ac:spMkLst>
        </pc:spChg>
        <pc:spChg chg="mod">
          <ac:chgData name="Clara Andrada Monrós" userId="ecb7c3c0-6c5b-49d4-b4a4-d95c809d1335" providerId="ADAL" clId="{DC6429BA-0B91-41C9-9610-F8CC5F11C265}" dt="2025-02-12T16:50:06.355" v="1631" actId="123"/>
          <ac:spMkLst>
            <pc:docMk/>
            <pc:sldMk cId="0" sldId="287"/>
            <ac:spMk id="8" creationId="{00000000-0000-0000-0000-000000000000}"/>
          </ac:spMkLst>
        </pc:spChg>
        <pc:spChg chg="add mod">
          <ac:chgData name="Clara Andrada Monrós" userId="ecb7c3c0-6c5b-49d4-b4a4-d95c809d1335" providerId="ADAL" clId="{DC6429BA-0B91-41C9-9610-F8CC5F11C265}" dt="2025-02-12T16:47:23.498" v="1595"/>
          <ac:spMkLst>
            <pc:docMk/>
            <pc:sldMk cId="0" sldId="287"/>
            <ac:spMk id="12" creationId="{DCB31517-330F-D781-ED67-AE66BAB74590}"/>
          </ac:spMkLst>
        </pc:spChg>
        <pc:spChg chg="add mod">
          <ac:chgData name="Clara Andrada Monrós" userId="ecb7c3c0-6c5b-49d4-b4a4-d95c809d1335" providerId="ADAL" clId="{DC6429BA-0B91-41C9-9610-F8CC5F11C265}" dt="2025-02-12T16:49:51.715" v="1626" actId="1076"/>
          <ac:spMkLst>
            <pc:docMk/>
            <pc:sldMk cId="0" sldId="287"/>
            <ac:spMk id="14" creationId="{DA821B7E-62D7-5591-70EF-A7926330A798}"/>
          </ac:spMkLst>
        </pc:spChg>
        <pc:spChg chg="add mod">
          <ac:chgData name="Clara Andrada Monrós" userId="ecb7c3c0-6c5b-49d4-b4a4-d95c809d1335" providerId="ADAL" clId="{DC6429BA-0B91-41C9-9610-F8CC5F11C265}" dt="2025-02-13T08:37:16.528" v="1680"/>
          <ac:spMkLst>
            <pc:docMk/>
            <pc:sldMk cId="0" sldId="287"/>
            <ac:spMk id="15" creationId="{50940F8A-8874-587E-5323-7742BBDEE958}"/>
          </ac:spMkLst>
        </pc:spChg>
        <pc:picChg chg="mod">
          <ac:chgData name="Clara Andrada Monrós" userId="ecb7c3c0-6c5b-49d4-b4a4-d95c809d1335" providerId="ADAL" clId="{DC6429BA-0B91-41C9-9610-F8CC5F11C265}" dt="2025-02-12T16:49:55.678" v="1628" actId="1076"/>
          <ac:picMkLst>
            <pc:docMk/>
            <pc:sldMk cId="0" sldId="287"/>
            <ac:picMk id="9" creationId="{00000000-0000-0000-0000-000000000000}"/>
          </ac:picMkLst>
        </pc:picChg>
        <pc:picChg chg="add mod">
          <ac:chgData name="Clara Andrada Monrós" userId="ecb7c3c0-6c5b-49d4-b4a4-d95c809d1335" providerId="ADAL" clId="{DC6429BA-0B91-41C9-9610-F8CC5F11C265}" dt="2025-02-13T08:26:18.938" v="1638" actId="1076"/>
          <ac:picMkLst>
            <pc:docMk/>
            <pc:sldMk cId="0" sldId="287"/>
            <ac:picMk id="13" creationId="{0FD0D88A-7CF5-5C7B-5CD4-B83C403C385F}"/>
          </ac:picMkLst>
        </pc:picChg>
      </pc:sldChg>
      <pc:sldChg chg="addSp delSp modSp mod setBg">
        <pc:chgData name="Clara Andrada Monrós" userId="ecb7c3c0-6c5b-49d4-b4a4-d95c809d1335" providerId="ADAL" clId="{DC6429BA-0B91-41C9-9610-F8CC5F11C265}" dt="2025-02-13T08:37:17.728" v="1681"/>
        <pc:sldMkLst>
          <pc:docMk/>
          <pc:sldMk cId="0" sldId="288"/>
        </pc:sldMkLst>
        <pc:spChg chg="mod">
          <ac:chgData name="Clara Andrada Monrós" userId="ecb7c3c0-6c5b-49d4-b4a4-d95c809d1335" providerId="ADAL" clId="{DC6429BA-0B91-41C9-9610-F8CC5F11C265}" dt="2025-02-13T08:28:40.389" v="1651" actId="1076"/>
          <ac:spMkLst>
            <pc:docMk/>
            <pc:sldMk cId="0" sldId="288"/>
            <ac:spMk id="3" creationId="{00000000-0000-0000-0000-000000000000}"/>
          </ac:spMkLst>
        </pc:spChg>
        <pc:spChg chg="mod">
          <ac:chgData name="Clara Andrada Monrós" userId="ecb7c3c0-6c5b-49d4-b4a4-d95c809d1335" providerId="ADAL" clId="{DC6429BA-0B91-41C9-9610-F8CC5F11C265}" dt="2025-02-13T08:28:40.389" v="1651" actId="1076"/>
          <ac:spMkLst>
            <pc:docMk/>
            <pc:sldMk cId="0" sldId="288"/>
            <ac:spMk id="4" creationId="{00000000-0000-0000-0000-000000000000}"/>
          </ac:spMkLst>
        </pc:spChg>
        <pc:spChg chg="mod">
          <ac:chgData name="Clara Andrada Monrós" userId="ecb7c3c0-6c5b-49d4-b4a4-d95c809d1335" providerId="ADAL" clId="{DC6429BA-0B91-41C9-9610-F8CC5F11C265}" dt="2025-02-13T08:28:40.389" v="1651" actId="1076"/>
          <ac:spMkLst>
            <pc:docMk/>
            <pc:sldMk cId="0" sldId="288"/>
            <ac:spMk id="5" creationId="{00000000-0000-0000-0000-000000000000}"/>
          </ac:spMkLst>
        </pc:spChg>
        <pc:spChg chg="mod">
          <ac:chgData name="Clara Andrada Monrós" userId="ecb7c3c0-6c5b-49d4-b4a4-d95c809d1335" providerId="ADAL" clId="{DC6429BA-0B91-41C9-9610-F8CC5F11C265}" dt="2025-02-13T08:28:40.389" v="1651" actId="1076"/>
          <ac:spMkLst>
            <pc:docMk/>
            <pc:sldMk cId="0" sldId="288"/>
            <ac:spMk id="6" creationId="{00000000-0000-0000-0000-000000000000}"/>
          </ac:spMkLst>
        </pc:spChg>
        <pc:spChg chg="mod">
          <ac:chgData name="Clara Andrada Monrós" userId="ecb7c3c0-6c5b-49d4-b4a4-d95c809d1335" providerId="ADAL" clId="{DC6429BA-0B91-41C9-9610-F8CC5F11C265}" dt="2025-02-13T08:28:40.389" v="1651" actId="1076"/>
          <ac:spMkLst>
            <pc:docMk/>
            <pc:sldMk cId="0" sldId="288"/>
            <ac:spMk id="7" creationId="{00000000-0000-0000-0000-000000000000}"/>
          </ac:spMkLst>
        </pc:spChg>
        <pc:spChg chg="mod">
          <ac:chgData name="Clara Andrada Monrós" userId="ecb7c3c0-6c5b-49d4-b4a4-d95c809d1335" providerId="ADAL" clId="{DC6429BA-0B91-41C9-9610-F8CC5F11C265}" dt="2025-02-13T08:28:40.389" v="1651" actId="1076"/>
          <ac:spMkLst>
            <pc:docMk/>
            <pc:sldMk cId="0" sldId="288"/>
            <ac:spMk id="8" creationId="{00000000-0000-0000-0000-000000000000}"/>
          </ac:spMkLst>
        </pc:spChg>
        <pc:spChg chg="add mod">
          <ac:chgData name="Clara Andrada Monrós" userId="ecb7c3c0-6c5b-49d4-b4a4-d95c809d1335" providerId="ADAL" clId="{DC6429BA-0B91-41C9-9610-F8CC5F11C265}" dt="2025-02-13T08:27:43.888" v="1644"/>
          <ac:spMkLst>
            <pc:docMk/>
            <pc:sldMk cId="0" sldId="288"/>
            <ac:spMk id="10" creationId="{E7C65742-DDBE-1DCE-E0D4-F8C63FF5AA3F}"/>
          </ac:spMkLst>
        </pc:spChg>
        <pc:spChg chg="add mod">
          <ac:chgData name="Clara Andrada Monrós" userId="ecb7c3c0-6c5b-49d4-b4a4-d95c809d1335" providerId="ADAL" clId="{DC6429BA-0B91-41C9-9610-F8CC5F11C265}" dt="2025-02-13T08:30:34.565" v="1652" actId="108"/>
          <ac:spMkLst>
            <pc:docMk/>
            <pc:sldMk cId="0" sldId="288"/>
            <ac:spMk id="11" creationId="{C0130A84-59B6-A458-80F5-E5DCAB1CC074}"/>
          </ac:spMkLst>
        </pc:spChg>
        <pc:spChg chg="add mod">
          <ac:chgData name="Clara Andrada Monrós" userId="ecb7c3c0-6c5b-49d4-b4a4-d95c809d1335" providerId="ADAL" clId="{DC6429BA-0B91-41C9-9610-F8CC5F11C265}" dt="2025-02-13T08:37:17.728" v="1681"/>
          <ac:spMkLst>
            <pc:docMk/>
            <pc:sldMk cId="0" sldId="288"/>
            <ac:spMk id="12" creationId="{9B8959C4-5FAF-4B76-6387-070DB81DF2C7}"/>
          </ac:spMkLst>
        </pc:spChg>
      </pc:sldChg>
      <pc:sldChg chg="addSp delSp modSp mod setBg">
        <pc:chgData name="Clara Andrada Monrós" userId="ecb7c3c0-6c5b-49d4-b4a4-d95c809d1335" providerId="ADAL" clId="{DC6429BA-0B91-41C9-9610-F8CC5F11C265}" dt="2025-02-13T08:40:16.942" v="1690" actId="1076"/>
        <pc:sldMkLst>
          <pc:docMk/>
          <pc:sldMk cId="0" sldId="289"/>
        </pc:sldMkLst>
        <pc:spChg chg="mod">
          <ac:chgData name="Clara Andrada Monrós" userId="ecb7c3c0-6c5b-49d4-b4a4-d95c809d1335" providerId="ADAL" clId="{DC6429BA-0B91-41C9-9610-F8CC5F11C265}" dt="2025-02-13T08:31:52.080" v="1661" actId="1076"/>
          <ac:spMkLst>
            <pc:docMk/>
            <pc:sldMk cId="0" sldId="289"/>
            <ac:spMk id="2" creationId="{00000000-0000-0000-0000-000000000000}"/>
          </ac:spMkLst>
        </pc:spChg>
        <pc:spChg chg="mod">
          <ac:chgData name="Clara Andrada Monrós" userId="ecb7c3c0-6c5b-49d4-b4a4-d95c809d1335" providerId="ADAL" clId="{DC6429BA-0B91-41C9-9610-F8CC5F11C265}" dt="2025-02-13T08:40:16.942" v="1690" actId="1076"/>
          <ac:spMkLst>
            <pc:docMk/>
            <pc:sldMk cId="0" sldId="289"/>
            <ac:spMk id="3" creationId="{00000000-0000-0000-0000-000000000000}"/>
          </ac:spMkLst>
        </pc:spChg>
        <pc:spChg chg="mod">
          <ac:chgData name="Clara Andrada Monrós" userId="ecb7c3c0-6c5b-49d4-b4a4-d95c809d1335" providerId="ADAL" clId="{DC6429BA-0B91-41C9-9610-F8CC5F11C265}" dt="2025-02-13T08:40:16.942" v="1690" actId="1076"/>
          <ac:spMkLst>
            <pc:docMk/>
            <pc:sldMk cId="0" sldId="289"/>
            <ac:spMk id="4" creationId="{00000000-0000-0000-0000-000000000000}"/>
          </ac:spMkLst>
        </pc:spChg>
        <pc:spChg chg="mod">
          <ac:chgData name="Clara Andrada Monrós" userId="ecb7c3c0-6c5b-49d4-b4a4-d95c809d1335" providerId="ADAL" clId="{DC6429BA-0B91-41C9-9610-F8CC5F11C265}" dt="2025-02-13T08:40:16.942" v="1690" actId="1076"/>
          <ac:spMkLst>
            <pc:docMk/>
            <pc:sldMk cId="0" sldId="289"/>
            <ac:spMk id="5" creationId="{00000000-0000-0000-0000-000000000000}"/>
          </ac:spMkLst>
        </pc:spChg>
        <pc:spChg chg="mod">
          <ac:chgData name="Clara Andrada Monrós" userId="ecb7c3c0-6c5b-49d4-b4a4-d95c809d1335" providerId="ADAL" clId="{DC6429BA-0B91-41C9-9610-F8CC5F11C265}" dt="2025-02-13T08:40:16.942" v="1690" actId="1076"/>
          <ac:spMkLst>
            <pc:docMk/>
            <pc:sldMk cId="0" sldId="289"/>
            <ac:spMk id="6" creationId="{00000000-0000-0000-0000-000000000000}"/>
          </ac:spMkLst>
        </pc:spChg>
        <pc:spChg chg="mod">
          <ac:chgData name="Clara Andrada Monrós" userId="ecb7c3c0-6c5b-49d4-b4a4-d95c809d1335" providerId="ADAL" clId="{DC6429BA-0B91-41C9-9610-F8CC5F11C265}" dt="2025-02-13T08:40:16.942" v="1690" actId="1076"/>
          <ac:spMkLst>
            <pc:docMk/>
            <pc:sldMk cId="0" sldId="289"/>
            <ac:spMk id="7" creationId="{00000000-0000-0000-0000-000000000000}"/>
          </ac:spMkLst>
        </pc:spChg>
        <pc:spChg chg="mod">
          <ac:chgData name="Clara Andrada Monrós" userId="ecb7c3c0-6c5b-49d4-b4a4-d95c809d1335" providerId="ADAL" clId="{DC6429BA-0B91-41C9-9610-F8CC5F11C265}" dt="2025-02-13T08:40:16.942" v="1690" actId="1076"/>
          <ac:spMkLst>
            <pc:docMk/>
            <pc:sldMk cId="0" sldId="289"/>
            <ac:spMk id="8" creationId="{00000000-0000-0000-0000-000000000000}"/>
          </ac:spMkLst>
        </pc:spChg>
        <pc:spChg chg="add mod">
          <ac:chgData name="Clara Andrada Monrós" userId="ecb7c3c0-6c5b-49d4-b4a4-d95c809d1335" providerId="ADAL" clId="{DC6429BA-0B91-41C9-9610-F8CC5F11C265}" dt="2025-02-13T08:31:34.436" v="1657"/>
          <ac:spMkLst>
            <pc:docMk/>
            <pc:sldMk cId="0" sldId="289"/>
            <ac:spMk id="10" creationId="{9A45A980-862A-2688-3969-81361C9C8E87}"/>
          </ac:spMkLst>
        </pc:spChg>
        <pc:spChg chg="add mod">
          <ac:chgData name="Clara Andrada Monrós" userId="ecb7c3c0-6c5b-49d4-b4a4-d95c809d1335" providerId="ADAL" clId="{DC6429BA-0B91-41C9-9610-F8CC5F11C265}" dt="2025-02-13T08:37:21.849" v="1684"/>
          <ac:spMkLst>
            <pc:docMk/>
            <pc:sldMk cId="0" sldId="289"/>
            <ac:spMk id="12" creationId="{B4C03B2F-2DC6-219B-98B1-BE636F6B88FD}"/>
          </ac:spMkLst>
        </pc:spChg>
      </pc:sldChg>
      <pc:sldChg chg="add del">
        <pc:chgData name="Clara Andrada Monrós" userId="ecb7c3c0-6c5b-49d4-b4a4-d95c809d1335" providerId="ADAL" clId="{DC6429BA-0B91-41C9-9610-F8CC5F11C265}" dt="2025-02-13T08:44:47.962" v="1718" actId="47"/>
        <pc:sldMkLst>
          <pc:docMk/>
          <pc:sldMk cId="0" sldId="290"/>
        </pc:sldMkLst>
      </pc:sldChg>
      <pc:sldChg chg="addSp delSp modSp mod setBg">
        <pc:chgData name="Clara Andrada Monrós" userId="ecb7c3c0-6c5b-49d4-b4a4-d95c809d1335" providerId="ADAL" clId="{DC6429BA-0B91-41C9-9610-F8CC5F11C265}" dt="2025-02-13T09:19:09.342" v="1891"/>
        <pc:sldMkLst>
          <pc:docMk/>
          <pc:sldMk cId="0" sldId="291"/>
        </pc:sldMkLst>
        <pc:spChg chg="mod">
          <ac:chgData name="Clara Andrada Monrós" userId="ecb7c3c0-6c5b-49d4-b4a4-d95c809d1335" providerId="ADAL" clId="{DC6429BA-0B91-41C9-9610-F8CC5F11C265}" dt="2025-02-13T09:00:58.514" v="1767" actId="1076"/>
          <ac:spMkLst>
            <pc:docMk/>
            <pc:sldMk cId="0" sldId="291"/>
            <ac:spMk id="3" creationId="{00000000-0000-0000-0000-000000000000}"/>
          </ac:spMkLst>
        </pc:spChg>
        <pc:spChg chg="mod">
          <ac:chgData name="Clara Andrada Monrós" userId="ecb7c3c0-6c5b-49d4-b4a4-d95c809d1335" providerId="ADAL" clId="{DC6429BA-0B91-41C9-9610-F8CC5F11C265}" dt="2025-02-13T09:00:58.514" v="1767" actId="1076"/>
          <ac:spMkLst>
            <pc:docMk/>
            <pc:sldMk cId="0" sldId="291"/>
            <ac:spMk id="4" creationId="{00000000-0000-0000-0000-000000000000}"/>
          </ac:spMkLst>
        </pc:spChg>
        <pc:spChg chg="mod">
          <ac:chgData name="Clara Andrada Monrós" userId="ecb7c3c0-6c5b-49d4-b4a4-d95c809d1335" providerId="ADAL" clId="{DC6429BA-0B91-41C9-9610-F8CC5F11C265}" dt="2025-02-13T09:00:58.514" v="1767" actId="1076"/>
          <ac:spMkLst>
            <pc:docMk/>
            <pc:sldMk cId="0" sldId="291"/>
            <ac:spMk id="5" creationId="{00000000-0000-0000-0000-000000000000}"/>
          </ac:spMkLst>
        </pc:spChg>
        <pc:spChg chg="mod">
          <ac:chgData name="Clara Andrada Monrós" userId="ecb7c3c0-6c5b-49d4-b4a4-d95c809d1335" providerId="ADAL" clId="{DC6429BA-0B91-41C9-9610-F8CC5F11C265}" dt="2025-02-13T09:00:58.514" v="1767" actId="1076"/>
          <ac:spMkLst>
            <pc:docMk/>
            <pc:sldMk cId="0" sldId="291"/>
            <ac:spMk id="6" creationId="{00000000-0000-0000-0000-000000000000}"/>
          </ac:spMkLst>
        </pc:spChg>
        <pc:spChg chg="mod">
          <ac:chgData name="Clara Andrada Monrós" userId="ecb7c3c0-6c5b-49d4-b4a4-d95c809d1335" providerId="ADAL" clId="{DC6429BA-0B91-41C9-9610-F8CC5F11C265}" dt="2025-02-13T09:00:58.514" v="1767" actId="1076"/>
          <ac:spMkLst>
            <pc:docMk/>
            <pc:sldMk cId="0" sldId="291"/>
            <ac:spMk id="7" creationId="{00000000-0000-0000-0000-000000000000}"/>
          </ac:spMkLst>
        </pc:spChg>
        <pc:spChg chg="mod">
          <ac:chgData name="Clara Andrada Monrós" userId="ecb7c3c0-6c5b-49d4-b4a4-d95c809d1335" providerId="ADAL" clId="{DC6429BA-0B91-41C9-9610-F8CC5F11C265}" dt="2025-02-13T09:00:58.514" v="1767" actId="1076"/>
          <ac:spMkLst>
            <pc:docMk/>
            <pc:sldMk cId="0" sldId="291"/>
            <ac:spMk id="8" creationId="{00000000-0000-0000-0000-000000000000}"/>
          </ac:spMkLst>
        </pc:spChg>
        <pc:spChg chg="add mod">
          <ac:chgData name="Clara Andrada Monrós" userId="ecb7c3c0-6c5b-49d4-b4a4-d95c809d1335" providerId="ADAL" clId="{DC6429BA-0B91-41C9-9610-F8CC5F11C265}" dt="2025-02-13T08:52:42.110" v="1741" actId="1076"/>
          <ac:spMkLst>
            <pc:docMk/>
            <pc:sldMk cId="0" sldId="291"/>
            <ac:spMk id="11" creationId="{3E2F362E-B58E-485C-91F2-501FA3E8FD8C}"/>
          </ac:spMkLst>
        </pc:spChg>
        <pc:spChg chg="add mod">
          <ac:chgData name="Clara Andrada Monrós" userId="ecb7c3c0-6c5b-49d4-b4a4-d95c809d1335" providerId="ADAL" clId="{DC6429BA-0B91-41C9-9610-F8CC5F11C265}" dt="2025-02-13T09:00:28.235" v="1759"/>
          <ac:spMkLst>
            <pc:docMk/>
            <pc:sldMk cId="0" sldId="291"/>
            <ac:spMk id="14" creationId="{D9AF5550-99E6-AC22-9E5B-44A1EF7F50CF}"/>
          </ac:spMkLst>
        </pc:spChg>
        <pc:spChg chg="add mod">
          <ac:chgData name="Clara Andrada Monrós" userId="ecb7c3c0-6c5b-49d4-b4a4-d95c809d1335" providerId="ADAL" clId="{DC6429BA-0B91-41C9-9610-F8CC5F11C265}" dt="2025-02-13T09:19:09.342" v="1891"/>
          <ac:spMkLst>
            <pc:docMk/>
            <pc:sldMk cId="0" sldId="291"/>
            <ac:spMk id="16" creationId="{3413EA6B-717D-D34A-C98E-8F45F7A0E9E4}"/>
          </ac:spMkLst>
        </pc:spChg>
        <pc:picChg chg="mod">
          <ac:chgData name="Clara Andrada Monrós" userId="ecb7c3c0-6c5b-49d4-b4a4-d95c809d1335" providerId="ADAL" clId="{DC6429BA-0B91-41C9-9610-F8CC5F11C265}" dt="2025-02-13T09:01:04.183" v="1770" actId="1076"/>
          <ac:picMkLst>
            <pc:docMk/>
            <pc:sldMk cId="0" sldId="291"/>
            <ac:picMk id="9" creationId="{00000000-0000-0000-0000-000000000000}"/>
          </ac:picMkLst>
        </pc:picChg>
      </pc:sldChg>
      <pc:sldChg chg="del">
        <pc:chgData name="Clara Andrada Monrós" userId="ecb7c3c0-6c5b-49d4-b4a4-d95c809d1335" providerId="ADAL" clId="{DC6429BA-0B91-41C9-9610-F8CC5F11C265}" dt="2025-02-13T09:05:25.836" v="1780" actId="47"/>
        <pc:sldMkLst>
          <pc:docMk/>
          <pc:sldMk cId="0" sldId="292"/>
        </pc:sldMkLst>
      </pc:sldChg>
      <pc:sldChg chg="del">
        <pc:chgData name="Clara Andrada Monrós" userId="ecb7c3c0-6c5b-49d4-b4a4-d95c809d1335" providerId="ADAL" clId="{DC6429BA-0B91-41C9-9610-F8CC5F11C265}" dt="2025-02-13T09:08:13.699" v="1802" actId="47"/>
        <pc:sldMkLst>
          <pc:docMk/>
          <pc:sldMk cId="0" sldId="293"/>
        </pc:sldMkLst>
      </pc:sldChg>
      <pc:sldChg chg="del">
        <pc:chgData name="Clara Andrada Monrós" userId="ecb7c3c0-6c5b-49d4-b4a4-d95c809d1335" providerId="ADAL" clId="{DC6429BA-0B91-41C9-9610-F8CC5F11C265}" dt="2025-02-13T09:10:40.216" v="1821" actId="47"/>
        <pc:sldMkLst>
          <pc:docMk/>
          <pc:sldMk cId="0" sldId="294"/>
        </pc:sldMkLst>
      </pc:sldChg>
      <pc:sldChg chg="addSp delSp modSp mod setBg">
        <pc:chgData name="Clara Andrada Monrós" userId="ecb7c3c0-6c5b-49d4-b4a4-d95c809d1335" providerId="ADAL" clId="{DC6429BA-0B91-41C9-9610-F8CC5F11C265}" dt="2025-02-13T09:19:13.917" v="1895"/>
        <pc:sldMkLst>
          <pc:docMk/>
          <pc:sldMk cId="0" sldId="295"/>
        </pc:sldMkLst>
        <pc:spChg chg="mod">
          <ac:chgData name="Clara Andrada Monrós" userId="ecb7c3c0-6c5b-49d4-b4a4-d95c809d1335" providerId="ADAL" clId="{DC6429BA-0B91-41C9-9610-F8CC5F11C265}" dt="2025-02-13T09:17:19.619" v="1884" actId="1076"/>
          <ac:spMkLst>
            <pc:docMk/>
            <pc:sldMk cId="0" sldId="295"/>
            <ac:spMk id="3" creationId="{00000000-0000-0000-0000-000000000000}"/>
          </ac:spMkLst>
        </pc:spChg>
        <pc:spChg chg="mod">
          <ac:chgData name="Clara Andrada Monrós" userId="ecb7c3c0-6c5b-49d4-b4a4-d95c809d1335" providerId="ADAL" clId="{DC6429BA-0B91-41C9-9610-F8CC5F11C265}" dt="2025-02-13T09:17:34.941" v="1887" actId="14100"/>
          <ac:spMkLst>
            <pc:docMk/>
            <pc:sldMk cId="0" sldId="295"/>
            <ac:spMk id="4" creationId="{00000000-0000-0000-0000-000000000000}"/>
          </ac:spMkLst>
        </pc:spChg>
        <pc:spChg chg="mod">
          <ac:chgData name="Clara Andrada Monrós" userId="ecb7c3c0-6c5b-49d4-b4a4-d95c809d1335" providerId="ADAL" clId="{DC6429BA-0B91-41C9-9610-F8CC5F11C265}" dt="2025-02-13T09:16:27.510" v="1871" actId="1076"/>
          <ac:spMkLst>
            <pc:docMk/>
            <pc:sldMk cId="0" sldId="295"/>
            <ac:spMk id="5" creationId="{00000000-0000-0000-0000-000000000000}"/>
          </ac:spMkLst>
        </pc:spChg>
        <pc:spChg chg="mod">
          <ac:chgData name="Clara Andrada Monrós" userId="ecb7c3c0-6c5b-49d4-b4a4-d95c809d1335" providerId="ADAL" clId="{DC6429BA-0B91-41C9-9610-F8CC5F11C265}" dt="2025-02-13T09:17:12.026" v="1881" actId="14100"/>
          <ac:spMkLst>
            <pc:docMk/>
            <pc:sldMk cId="0" sldId="295"/>
            <ac:spMk id="6" creationId="{00000000-0000-0000-0000-000000000000}"/>
          </ac:spMkLst>
        </pc:spChg>
        <pc:spChg chg="mod">
          <ac:chgData name="Clara Andrada Monrós" userId="ecb7c3c0-6c5b-49d4-b4a4-d95c809d1335" providerId="ADAL" clId="{DC6429BA-0B91-41C9-9610-F8CC5F11C265}" dt="2025-02-13T09:17:30.361" v="1886" actId="14100"/>
          <ac:spMkLst>
            <pc:docMk/>
            <pc:sldMk cId="0" sldId="295"/>
            <ac:spMk id="7" creationId="{00000000-0000-0000-0000-000000000000}"/>
          </ac:spMkLst>
        </pc:spChg>
        <pc:spChg chg="mod">
          <ac:chgData name="Clara Andrada Monrós" userId="ecb7c3c0-6c5b-49d4-b4a4-d95c809d1335" providerId="ADAL" clId="{DC6429BA-0B91-41C9-9610-F8CC5F11C265}" dt="2025-02-13T09:17:30.361" v="1886" actId="14100"/>
          <ac:spMkLst>
            <pc:docMk/>
            <pc:sldMk cId="0" sldId="295"/>
            <ac:spMk id="8" creationId="{00000000-0000-0000-0000-000000000000}"/>
          </ac:spMkLst>
        </pc:spChg>
        <pc:spChg chg="add mod">
          <ac:chgData name="Clara Andrada Monrós" userId="ecb7c3c0-6c5b-49d4-b4a4-d95c809d1335" providerId="ADAL" clId="{DC6429BA-0B91-41C9-9610-F8CC5F11C265}" dt="2025-02-13T09:12:09.777" v="1842"/>
          <ac:spMkLst>
            <pc:docMk/>
            <pc:sldMk cId="0" sldId="295"/>
            <ac:spMk id="13" creationId="{B6D77410-3D90-7FC1-82BD-35203630BE74}"/>
          </ac:spMkLst>
        </pc:spChg>
        <pc:spChg chg="add mod">
          <ac:chgData name="Clara Andrada Monrós" userId="ecb7c3c0-6c5b-49d4-b4a4-d95c809d1335" providerId="ADAL" clId="{DC6429BA-0B91-41C9-9610-F8CC5F11C265}" dt="2025-02-13T09:16:36.561" v="1872" actId="1076"/>
          <ac:spMkLst>
            <pc:docMk/>
            <pc:sldMk cId="0" sldId="295"/>
            <ac:spMk id="15" creationId="{62C62EDC-289A-52F9-F02B-54B954F6785B}"/>
          </ac:spMkLst>
        </pc:spChg>
        <pc:spChg chg="add mod">
          <ac:chgData name="Clara Andrada Monrós" userId="ecb7c3c0-6c5b-49d4-b4a4-d95c809d1335" providerId="ADAL" clId="{DC6429BA-0B91-41C9-9610-F8CC5F11C265}" dt="2025-02-13T09:19:13.917" v="1895"/>
          <ac:spMkLst>
            <pc:docMk/>
            <pc:sldMk cId="0" sldId="295"/>
            <ac:spMk id="16" creationId="{44513336-BCAE-5272-9614-D3997221D3BC}"/>
          </ac:spMkLst>
        </pc:spChg>
        <pc:picChg chg="mod">
          <ac:chgData name="Clara Andrada Monrós" userId="ecb7c3c0-6c5b-49d4-b4a4-d95c809d1335" providerId="ADAL" clId="{DC6429BA-0B91-41C9-9610-F8CC5F11C265}" dt="2025-02-13T09:16:44.684" v="1876" actId="1076"/>
          <ac:picMkLst>
            <pc:docMk/>
            <pc:sldMk cId="0" sldId="295"/>
            <ac:picMk id="9" creationId="{00000000-0000-0000-0000-000000000000}"/>
          </ac:picMkLst>
        </pc:picChg>
      </pc:sldChg>
      <pc:sldChg chg="del">
        <pc:chgData name="Clara Andrada Monrós" userId="ecb7c3c0-6c5b-49d4-b4a4-d95c809d1335" providerId="ADAL" clId="{DC6429BA-0B91-41C9-9610-F8CC5F11C265}" dt="2025-02-13T09:17:39.128" v="1888" actId="47"/>
        <pc:sldMkLst>
          <pc:docMk/>
          <pc:sldMk cId="0" sldId="296"/>
        </pc:sldMkLst>
      </pc:sldChg>
      <pc:sldChg chg="addSp delSp modSp mod setBg">
        <pc:chgData name="Clara Andrada Monrós" userId="ecb7c3c0-6c5b-49d4-b4a4-d95c809d1335" providerId="ADAL" clId="{DC6429BA-0B91-41C9-9610-F8CC5F11C265}" dt="2025-02-13T09:33:03.941" v="1937"/>
        <pc:sldMkLst>
          <pc:docMk/>
          <pc:sldMk cId="0" sldId="297"/>
        </pc:sldMkLst>
        <pc:spChg chg="add mod">
          <ac:chgData name="Clara Andrada Monrós" userId="ecb7c3c0-6c5b-49d4-b4a4-d95c809d1335" providerId="ADAL" clId="{DC6429BA-0B91-41C9-9610-F8CC5F11C265}" dt="2025-02-13T09:30:19.806" v="1903"/>
          <ac:spMkLst>
            <pc:docMk/>
            <pc:sldMk cId="0" sldId="297"/>
            <ac:spMk id="12" creationId="{BF717929-780F-AED2-5929-01371E627119}"/>
          </ac:spMkLst>
        </pc:spChg>
        <pc:spChg chg="add mod">
          <ac:chgData name="Clara Andrada Monrós" userId="ecb7c3c0-6c5b-49d4-b4a4-d95c809d1335" providerId="ADAL" clId="{DC6429BA-0B91-41C9-9610-F8CC5F11C265}" dt="2025-02-13T09:32:29.622" v="1930" actId="1076"/>
          <ac:spMkLst>
            <pc:docMk/>
            <pc:sldMk cId="0" sldId="297"/>
            <ac:spMk id="16" creationId="{774B3CEF-F3A8-2BEA-A095-BF2125C1F168}"/>
          </ac:spMkLst>
        </pc:spChg>
        <pc:spChg chg="add mod">
          <ac:chgData name="Clara Andrada Monrós" userId="ecb7c3c0-6c5b-49d4-b4a4-d95c809d1335" providerId="ADAL" clId="{DC6429BA-0B91-41C9-9610-F8CC5F11C265}" dt="2025-02-13T09:32:29.622" v="1930" actId="1076"/>
          <ac:spMkLst>
            <pc:docMk/>
            <pc:sldMk cId="0" sldId="297"/>
            <ac:spMk id="18" creationId="{922F9A3F-EA11-D08E-95DB-9FC54C65E277}"/>
          </ac:spMkLst>
        </pc:spChg>
        <pc:spChg chg="add mod">
          <ac:chgData name="Clara Andrada Monrós" userId="ecb7c3c0-6c5b-49d4-b4a4-d95c809d1335" providerId="ADAL" clId="{DC6429BA-0B91-41C9-9610-F8CC5F11C265}" dt="2025-02-13T09:32:29.622" v="1930" actId="1076"/>
          <ac:spMkLst>
            <pc:docMk/>
            <pc:sldMk cId="0" sldId="297"/>
            <ac:spMk id="21" creationId="{461CECE7-61AD-6768-2D62-4F50ED2EB2EC}"/>
          </ac:spMkLst>
        </pc:spChg>
        <pc:spChg chg="add mod">
          <ac:chgData name="Clara Andrada Monrós" userId="ecb7c3c0-6c5b-49d4-b4a4-d95c809d1335" providerId="ADAL" clId="{DC6429BA-0B91-41C9-9610-F8CC5F11C265}" dt="2025-02-13T09:32:40.753" v="1932" actId="1076"/>
          <ac:spMkLst>
            <pc:docMk/>
            <pc:sldMk cId="0" sldId="297"/>
            <ac:spMk id="23" creationId="{DB5897F2-5772-2764-BF14-24A37BC4B71C}"/>
          </ac:spMkLst>
        </pc:spChg>
        <pc:spChg chg="add mod">
          <ac:chgData name="Clara Andrada Monrós" userId="ecb7c3c0-6c5b-49d4-b4a4-d95c809d1335" providerId="ADAL" clId="{DC6429BA-0B91-41C9-9610-F8CC5F11C265}" dt="2025-02-13T09:33:03.941" v="1937"/>
          <ac:spMkLst>
            <pc:docMk/>
            <pc:sldMk cId="0" sldId="297"/>
            <ac:spMk id="24" creationId="{0B92638E-763F-BAA6-594C-A0A66F43F4B9}"/>
          </ac:spMkLst>
        </pc:spChg>
        <pc:picChg chg="add mod">
          <ac:chgData name="Clara Andrada Monrós" userId="ecb7c3c0-6c5b-49d4-b4a4-d95c809d1335" providerId="ADAL" clId="{DC6429BA-0B91-41C9-9610-F8CC5F11C265}" dt="2025-02-13T09:27:12.270" v="1902"/>
          <ac:picMkLst>
            <pc:docMk/>
            <pc:sldMk cId="0" sldId="297"/>
            <ac:picMk id="11" creationId="{1F92DA52-F187-1397-0F79-50F0D36B757B}"/>
          </ac:picMkLst>
        </pc:picChg>
        <pc:picChg chg="add mod">
          <ac:chgData name="Clara Andrada Monrós" userId="ecb7c3c0-6c5b-49d4-b4a4-d95c809d1335" providerId="ADAL" clId="{DC6429BA-0B91-41C9-9610-F8CC5F11C265}" dt="2025-02-13T09:32:29.622" v="1930" actId="1076"/>
          <ac:picMkLst>
            <pc:docMk/>
            <pc:sldMk cId="0" sldId="297"/>
            <ac:picMk id="13" creationId="{5DA726B7-E710-769F-8ABD-481DEB7A2DA2}"/>
          </ac:picMkLst>
        </pc:picChg>
        <pc:picChg chg="add mod">
          <ac:chgData name="Clara Andrada Monrós" userId="ecb7c3c0-6c5b-49d4-b4a4-d95c809d1335" providerId="ADAL" clId="{DC6429BA-0B91-41C9-9610-F8CC5F11C265}" dt="2025-02-13T09:32:29.622" v="1930" actId="1076"/>
          <ac:picMkLst>
            <pc:docMk/>
            <pc:sldMk cId="0" sldId="297"/>
            <ac:picMk id="14" creationId="{D2074F82-BFF7-297C-1253-5247CD6EE72C}"/>
          </ac:picMkLst>
        </pc:picChg>
        <pc:picChg chg="add mod">
          <ac:chgData name="Clara Andrada Monrós" userId="ecb7c3c0-6c5b-49d4-b4a4-d95c809d1335" providerId="ADAL" clId="{DC6429BA-0B91-41C9-9610-F8CC5F11C265}" dt="2025-02-13T09:32:29.622" v="1930" actId="1076"/>
          <ac:picMkLst>
            <pc:docMk/>
            <pc:sldMk cId="0" sldId="297"/>
            <ac:picMk id="15" creationId="{165F944A-63EC-7160-C0DB-BAA370D1F6F2}"/>
          </ac:picMkLst>
        </pc:picChg>
        <pc:picChg chg="add mod">
          <ac:chgData name="Clara Andrada Monrós" userId="ecb7c3c0-6c5b-49d4-b4a4-d95c809d1335" providerId="ADAL" clId="{DC6429BA-0B91-41C9-9610-F8CC5F11C265}" dt="2025-02-13T09:32:29.622" v="1930" actId="1076"/>
          <ac:picMkLst>
            <pc:docMk/>
            <pc:sldMk cId="0" sldId="297"/>
            <ac:picMk id="20" creationId="{EC4EF304-4031-693B-30B1-9CC91BDEFA7E}"/>
          </ac:picMkLst>
        </pc:picChg>
        <pc:cxnChg chg="add mod">
          <ac:chgData name="Clara Andrada Monrós" userId="ecb7c3c0-6c5b-49d4-b4a4-d95c809d1335" providerId="ADAL" clId="{DC6429BA-0B91-41C9-9610-F8CC5F11C265}" dt="2025-02-13T09:32:29.622" v="1930" actId="1076"/>
          <ac:cxnSpMkLst>
            <pc:docMk/>
            <pc:sldMk cId="0" sldId="297"/>
            <ac:cxnSpMk id="17" creationId="{10E9C4DB-745A-A2C6-CB09-5132F2254CB0}"/>
          </ac:cxnSpMkLst>
        </pc:cxnChg>
        <pc:cxnChg chg="add mod">
          <ac:chgData name="Clara Andrada Monrós" userId="ecb7c3c0-6c5b-49d4-b4a4-d95c809d1335" providerId="ADAL" clId="{DC6429BA-0B91-41C9-9610-F8CC5F11C265}" dt="2025-02-13T09:32:29.622" v="1930" actId="1076"/>
          <ac:cxnSpMkLst>
            <pc:docMk/>
            <pc:sldMk cId="0" sldId="297"/>
            <ac:cxnSpMk id="19" creationId="{A0041133-47D7-6AC1-A850-FC8942234788}"/>
          </ac:cxnSpMkLst>
        </pc:cxnChg>
        <pc:cxnChg chg="add mod">
          <ac:chgData name="Clara Andrada Monrós" userId="ecb7c3c0-6c5b-49d4-b4a4-d95c809d1335" providerId="ADAL" clId="{DC6429BA-0B91-41C9-9610-F8CC5F11C265}" dt="2025-02-13T09:32:29.622" v="1930" actId="1076"/>
          <ac:cxnSpMkLst>
            <pc:docMk/>
            <pc:sldMk cId="0" sldId="297"/>
            <ac:cxnSpMk id="22" creationId="{47593F99-2A8F-AB5A-1FA6-C00103C45F29}"/>
          </ac:cxnSpMkLst>
        </pc:cxnChg>
      </pc:sldChg>
      <pc:sldChg chg="addSp delSp modSp mod setBg">
        <pc:chgData name="Clara Andrada Monrós" userId="ecb7c3c0-6c5b-49d4-b4a4-d95c809d1335" providerId="ADAL" clId="{DC6429BA-0B91-41C9-9610-F8CC5F11C265}" dt="2025-02-13T14:03:51.112" v="3036"/>
        <pc:sldMkLst>
          <pc:docMk/>
          <pc:sldMk cId="0" sldId="298"/>
        </pc:sldMkLst>
        <pc:spChg chg="mod">
          <ac:chgData name="Clara Andrada Monrós" userId="ecb7c3c0-6c5b-49d4-b4a4-d95c809d1335" providerId="ADAL" clId="{DC6429BA-0B91-41C9-9610-F8CC5F11C265}" dt="2025-02-13T09:39:50.143" v="1944" actId="1076"/>
          <ac:spMkLst>
            <pc:docMk/>
            <pc:sldMk cId="0" sldId="298"/>
            <ac:spMk id="4" creationId="{00000000-0000-0000-0000-000000000000}"/>
          </ac:spMkLst>
        </pc:spChg>
        <pc:spChg chg="mod">
          <ac:chgData name="Clara Andrada Monrós" userId="ecb7c3c0-6c5b-49d4-b4a4-d95c809d1335" providerId="ADAL" clId="{DC6429BA-0B91-41C9-9610-F8CC5F11C265}" dt="2025-02-13T09:39:50.143" v="1944" actId="1076"/>
          <ac:spMkLst>
            <pc:docMk/>
            <pc:sldMk cId="0" sldId="298"/>
            <ac:spMk id="6" creationId="{00000000-0000-0000-0000-000000000000}"/>
          </ac:spMkLst>
        </pc:spChg>
        <pc:spChg chg="mod">
          <ac:chgData name="Clara Andrada Monrós" userId="ecb7c3c0-6c5b-49d4-b4a4-d95c809d1335" providerId="ADAL" clId="{DC6429BA-0B91-41C9-9610-F8CC5F11C265}" dt="2025-02-13T09:40:05.056" v="1948" actId="14100"/>
          <ac:spMkLst>
            <pc:docMk/>
            <pc:sldMk cId="0" sldId="298"/>
            <ac:spMk id="7" creationId="{00000000-0000-0000-0000-000000000000}"/>
          </ac:spMkLst>
        </pc:spChg>
        <pc:spChg chg="mod">
          <ac:chgData name="Clara Andrada Monrós" userId="ecb7c3c0-6c5b-49d4-b4a4-d95c809d1335" providerId="ADAL" clId="{DC6429BA-0B91-41C9-9610-F8CC5F11C265}" dt="2025-02-13T09:39:54.027" v="1945" actId="1076"/>
          <ac:spMkLst>
            <pc:docMk/>
            <pc:sldMk cId="0" sldId="298"/>
            <ac:spMk id="8" creationId="{00000000-0000-0000-0000-000000000000}"/>
          </ac:spMkLst>
        </pc:spChg>
        <pc:spChg chg="mod">
          <ac:chgData name="Clara Andrada Monrós" userId="ecb7c3c0-6c5b-49d4-b4a4-d95c809d1335" providerId="ADAL" clId="{DC6429BA-0B91-41C9-9610-F8CC5F11C265}" dt="2025-02-13T09:39:54.027" v="1945" actId="1076"/>
          <ac:spMkLst>
            <pc:docMk/>
            <pc:sldMk cId="0" sldId="298"/>
            <ac:spMk id="9" creationId="{00000000-0000-0000-0000-000000000000}"/>
          </ac:spMkLst>
        </pc:spChg>
        <pc:spChg chg="mod">
          <ac:chgData name="Clara Andrada Monrós" userId="ecb7c3c0-6c5b-49d4-b4a4-d95c809d1335" providerId="ADAL" clId="{DC6429BA-0B91-41C9-9610-F8CC5F11C265}" dt="2025-02-13T09:39:54.027" v="1945" actId="1076"/>
          <ac:spMkLst>
            <pc:docMk/>
            <pc:sldMk cId="0" sldId="298"/>
            <ac:spMk id="10" creationId="{00000000-0000-0000-0000-000000000000}"/>
          </ac:spMkLst>
        </pc:spChg>
        <pc:spChg chg="mod">
          <ac:chgData name="Clara Andrada Monrós" userId="ecb7c3c0-6c5b-49d4-b4a4-d95c809d1335" providerId="ADAL" clId="{DC6429BA-0B91-41C9-9610-F8CC5F11C265}" dt="2025-02-13T09:40:08.842" v="1949" actId="14100"/>
          <ac:spMkLst>
            <pc:docMk/>
            <pc:sldMk cId="0" sldId="298"/>
            <ac:spMk id="11" creationId="{00000000-0000-0000-0000-000000000000}"/>
          </ac:spMkLst>
        </pc:spChg>
        <pc:spChg chg="mod">
          <ac:chgData name="Clara Andrada Monrós" userId="ecb7c3c0-6c5b-49d4-b4a4-d95c809d1335" providerId="ADAL" clId="{DC6429BA-0B91-41C9-9610-F8CC5F11C265}" dt="2025-02-13T09:39:57.717" v="1946" actId="1076"/>
          <ac:spMkLst>
            <pc:docMk/>
            <pc:sldMk cId="0" sldId="298"/>
            <ac:spMk id="12" creationId="{00000000-0000-0000-0000-000000000000}"/>
          </ac:spMkLst>
        </pc:spChg>
        <pc:spChg chg="mod">
          <ac:chgData name="Clara Andrada Monrós" userId="ecb7c3c0-6c5b-49d4-b4a4-d95c809d1335" providerId="ADAL" clId="{DC6429BA-0B91-41C9-9610-F8CC5F11C265}" dt="2025-02-13T09:39:57.717" v="1946" actId="1076"/>
          <ac:spMkLst>
            <pc:docMk/>
            <pc:sldMk cId="0" sldId="298"/>
            <ac:spMk id="13" creationId="{00000000-0000-0000-0000-000000000000}"/>
          </ac:spMkLst>
        </pc:spChg>
        <pc:spChg chg="mod">
          <ac:chgData name="Clara Andrada Monrós" userId="ecb7c3c0-6c5b-49d4-b4a4-d95c809d1335" providerId="ADAL" clId="{DC6429BA-0B91-41C9-9610-F8CC5F11C265}" dt="2025-02-13T09:39:57.717" v="1946" actId="1076"/>
          <ac:spMkLst>
            <pc:docMk/>
            <pc:sldMk cId="0" sldId="298"/>
            <ac:spMk id="14" creationId="{00000000-0000-0000-0000-000000000000}"/>
          </ac:spMkLst>
        </pc:spChg>
        <pc:spChg chg="mod">
          <ac:chgData name="Clara Andrada Monrós" userId="ecb7c3c0-6c5b-49d4-b4a4-d95c809d1335" providerId="ADAL" clId="{DC6429BA-0B91-41C9-9610-F8CC5F11C265}" dt="2025-02-13T09:40:14.897" v="1950" actId="14100"/>
          <ac:spMkLst>
            <pc:docMk/>
            <pc:sldMk cId="0" sldId="298"/>
            <ac:spMk id="15" creationId="{00000000-0000-0000-0000-000000000000}"/>
          </ac:spMkLst>
        </pc:spChg>
        <pc:spChg chg="mod">
          <ac:chgData name="Clara Andrada Monrós" userId="ecb7c3c0-6c5b-49d4-b4a4-d95c809d1335" providerId="ADAL" clId="{DC6429BA-0B91-41C9-9610-F8CC5F11C265}" dt="2025-02-13T09:40:01.807" v="1947" actId="1076"/>
          <ac:spMkLst>
            <pc:docMk/>
            <pc:sldMk cId="0" sldId="298"/>
            <ac:spMk id="16" creationId="{00000000-0000-0000-0000-000000000000}"/>
          </ac:spMkLst>
        </pc:spChg>
        <pc:spChg chg="mod">
          <ac:chgData name="Clara Andrada Monrós" userId="ecb7c3c0-6c5b-49d4-b4a4-d95c809d1335" providerId="ADAL" clId="{DC6429BA-0B91-41C9-9610-F8CC5F11C265}" dt="2025-02-13T09:40:01.807" v="1947" actId="1076"/>
          <ac:spMkLst>
            <pc:docMk/>
            <pc:sldMk cId="0" sldId="298"/>
            <ac:spMk id="17" creationId="{00000000-0000-0000-0000-000000000000}"/>
          </ac:spMkLst>
        </pc:spChg>
        <pc:spChg chg="mod">
          <ac:chgData name="Clara Andrada Monrós" userId="ecb7c3c0-6c5b-49d4-b4a4-d95c809d1335" providerId="ADAL" clId="{DC6429BA-0B91-41C9-9610-F8CC5F11C265}" dt="2025-02-13T09:40:01.807" v="1947" actId="1076"/>
          <ac:spMkLst>
            <pc:docMk/>
            <pc:sldMk cId="0" sldId="298"/>
            <ac:spMk id="18" creationId="{00000000-0000-0000-0000-000000000000}"/>
          </ac:spMkLst>
        </pc:spChg>
        <pc:spChg chg="mod">
          <ac:chgData name="Clara Andrada Monrós" userId="ecb7c3c0-6c5b-49d4-b4a4-d95c809d1335" providerId="ADAL" clId="{DC6429BA-0B91-41C9-9610-F8CC5F11C265}" dt="2025-02-13T09:40:17.697" v="1951" actId="14100"/>
          <ac:spMkLst>
            <pc:docMk/>
            <pc:sldMk cId="0" sldId="298"/>
            <ac:spMk id="19" creationId="{00000000-0000-0000-0000-000000000000}"/>
          </ac:spMkLst>
        </pc:spChg>
        <pc:spChg chg="add mod">
          <ac:chgData name="Clara Andrada Monrós" userId="ecb7c3c0-6c5b-49d4-b4a4-d95c809d1335" providerId="ADAL" clId="{DC6429BA-0B91-41C9-9610-F8CC5F11C265}" dt="2025-02-13T09:41:21.738" v="1961" actId="120"/>
          <ac:spMkLst>
            <pc:docMk/>
            <pc:sldMk cId="0" sldId="298"/>
            <ac:spMk id="21" creationId="{4BF576F8-218D-835E-AAE7-4B74F7DA40EA}"/>
          </ac:spMkLst>
        </pc:spChg>
        <pc:spChg chg="add mod">
          <ac:chgData name="Clara Andrada Monrós" userId="ecb7c3c0-6c5b-49d4-b4a4-d95c809d1335" providerId="ADAL" clId="{DC6429BA-0B91-41C9-9610-F8CC5F11C265}" dt="2025-02-13T14:03:51.112" v="3036"/>
          <ac:spMkLst>
            <pc:docMk/>
            <pc:sldMk cId="0" sldId="298"/>
            <ac:spMk id="22" creationId="{050FCA10-DD2D-A5D3-9036-DF80BAF9B31E}"/>
          </ac:spMkLst>
        </pc:spChg>
      </pc:sldChg>
      <pc:sldChg chg="addSp delSp modSp mod setBg">
        <pc:chgData name="Clara Andrada Monrós" userId="ecb7c3c0-6c5b-49d4-b4a4-d95c809d1335" providerId="ADAL" clId="{DC6429BA-0B91-41C9-9610-F8CC5F11C265}" dt="2025-02-13T10:17:59.461" v="2069"/>
        <pc:sldMkLst>
          <pc:docMk/>
          <pc:sldMk cId="0" sldId="299"/>
        </pc:sldMkLst>
        <pc:spChg chg="mod">
          <ac:chgData name="Clara Andrada Monrós" userId="ecb7c3c0-6c5b-49d4-b4a4-d95c809d1335" providerId="ADAL" clId="{DC6429BA-0B91-41C9-9610-F8CC5F11C265}" dt="2025-02-13T10:16:18.649" v="2065" actId="1076"/>
          <ac:spMkLst>
            <pc:docMk/>
            <pc:sldMk cId="0" sldId="299"/>
            <ac:spMk id="3" creationId="{00000000-0000-0000-0000-000000000000}"/>
          </ac:spMkLst>
        </pc:spChg>
        <pc:spChg chg="mod">
          <ac:chgData name="Clara Andrada Monrós" userId="ecb7c3c0-6c5b-49d4-b4a4-d95c809d1335" providerId="ADAL" clId="{DC6429BA-0B91-41C9-9610-F8CC5F11C265}" dt="2025-02-13T10:16:18.649" v="2065" actId="1076"/>
          <ac:spMkLst>
            <pc:docMk/>
            <pc:sldMk cId="0" sldId="299"/>
            <ac:spMk id="4" creationId="{00000000-0000-0000-0000-000000000000}"/>
          </ac:spMkLst>
        </pc:spChg>
        <pc:spChg chg="mod">
          <ac:chgData name="Clara Andrada Monrós" userId="ecb7c3c0-6c5b-49d4-b4a4-d95c809d1335" providerId="ADAL" clId="{DC6429BA-0B91-41C9-9610-F8CC5F11C265}" dt="2025-02-13T10:16:25.271" v="2066" actId="1076"/>
          <ac:spMkLst>
            <pc:docMk/>
            <pc:sldMk cId="0" sldId="299"/>
            <ac:spMk id="5" creationId="{00000000-0000-0000-0000-000000000000}"/>
          </ac:spMkLst>
        </pc:spChg>
        <pc:spChg chg="mod">
          <ac:chgData name="Clara Andrada Monrós" userId="ecb7c3c0-6c5b-49d4-b4a4-d95c809d1335" providerId="ADAL" clId="{DC6429BA-0B91-41C9-9610-F8CC5F11C265}" dt="2025-02-13T10:16:25.271" v="2066" actId="1076"/>
          <ac:spMkLst>
            <pc:docMk/>
            <pc:sldMk cId="0" sldId="299"/>
            <ac:spMk id="6" creationId="{00000000-0000-0000-0000-000000000000}"/>
          </ac:spMkLst>
        </pc:spChg>
        <pc:spChg chg="mod">
          <ac:chgData name="Clara Andrada Monrós" userId="ecb7c3c0-6c5b-49d4-b4a4-d95c809d1335" providerId="ADAL" clId="{DC6429BA-0B91-41C9-9610-F8CC5F11C265}" dt="2025-02-13T10:16:45.070" v="2067" actId="1076"/>
          <ac:spMkLst>
            <pc:docMk/>
            <pc:sldMk cId="0" sldId="299"/>
            <ac:spMk id="7" creationId="{00000000-0000-0000-0000-000000000000}"/>
          </ac:spMkLst>
        </pc:spChg>
        <pc:spChg chg="mod">
          <ac:chgData name="Clara Andrada Monrós" userId="ecb7c3c0-6c5b-49d4-b4a4-d95c809d1335" providerId="ADAL" clId="{DC6429BA-0B91-41C9-9610-F8CC5F11C265}" dt="2025-02-13T10:17:59.461" v="2069"/>
          <ac:spMkLst>
            <pc:docMk/>
            <pc:sldMk cId="0" sldId="299"/>
            <ac:spMk id="8" creationId="{00000000-0000-0000-0000-000000000000}"/>
          </ac:spMkLst>
        </pc:spChg>
        <pc:spChg chg="add mod">
          <ac:chgData name="Clara Andrada Monrós" userId="ecb7c3c0-6c5b-49d4-b4a4-d95c809d1335" providerId="ADAL" clId="{DC6429BA-0B91-41C9-9610-F8CC5F11C265}" dt="2025-02-13T10:14:34.844" v="2057" actId="14100"/>
          <ac:spMkLst>
            <pc:docMk/>
            <pc:sldMk cId="0" sldId="299"/>
            <ac:spMk id="10" creationId="{F4B37EC7-62A1-25FE-9810-6A1FC65E809C}"/>
          </ac:spMkLst>
        </pc:spChg>
        <pc:spChg chg="add mod">
          <ac:chgData name="Clara Andrada Monrós" userId="ecb7c3c0-6c5b-49d4-b4a4-d95c809d1335" providerId="ADAL" clId="{DC6429BA-0B91-41C9-9610-F8CC5F11C265}" dt="2025-02-13T10:01:27.318" v="2026"/>
          <ac:spMkLst>
            <pc:docMk/>
            <pc:sldMk cId="0" sldId="299"/>
            <ac:spMk id="11" creationId="{8277A0CD-D93A-CDDB-FFB9-1FF53C100317}"/>
          </ac:spMkLst>
        </pc:spChg>
      </pc:sldChg>
      <pc:sldChg chg="del">
        <pc:chgData name="Clara Andrada Monrós" userId="ecb7c3c0-6c5b-49d4-b4a4-d95c809d1335" providerId="ADAL" clId="{DC6429BA-0B91-41C9-9610-F8CC5F11C265}" dt="2025-02-13T13:41:48.511" v="2744" actId="47"/>
        <pc:sldMkLst>
          <pc:docMk/>
          <pc:sldMk cId="0" sldId="300"/>
        </pc:sldMkLst>
      </pc:sldChg>
      <pc:sldChg chg="del">
        <pc:chgData name="Clara Andrada Monrós" userId="ecb7c3c0-6c5b-49d4-b4a4-d95c809d1335" providerId="ADAL" clId="{DC6429BA-0B91-41C9-9610-F8CC5F11C265}" dt="2025-02-13T10:01:42.517" v="2030" actId="47"/>
        <pc:sldMkLst>
          <pc:docMk/>
          <pc:sldMk cId="0" sldId="301"/>
        </pc:sldMkLst>
      </pc:sldChg>
      <pc:sldChg chg="del">
        <pc:chgData name="Clara Andrada Monrós" userId="ecb7c3c0-6c5b-49d4-b4a4-d95c809d1335" providerId="ADAL" clId="{DC6429BA-0B91-41C9-9610-F8CC5F11C265}" dt="2025-02-13T10:01:43.392" v="2031" actId="47"/>
        <pc:sldMkLst>
          <pc:docMk/>
          <pc:sldMk cId="0" sldId="302"/>
        </pc:sldMkLst>
      </pc:sldChg>
      <pc:sldChg chg="del">
        <pc:chgData name="Clara Andrada Monrós" userId="ecb7c3c0-6c5b-49d4-b4a4-d95c809d1335" providerId="ADAL" clId="{DC6429BA-0B91-41C9-9610-F8CC5F11C265}" dt="2025-02-13T10:01:43.974" v="2032" actId="47"/>
        <pc:sldMkLst>
          <pc:docMk/>
          <pc:sldMk cId="0" sldId="303"/>
        </pc:sldMkLst>
      </pc:sldChg>
      <pc:sldChg chg="del">
        <pc:chgData name="Clara Andrada Monrós" userId="ecb7c3c0-6c5b-49d4-b4a4-d95c809d1335" providerId="ADAL" clId="{DC6429BA-0B91-41C9-9610-F8CC5F11C265}" dt="2025-02-13T10:01:47.885" v="2033" actId="47"/>
        <pc:sldMkLst>
          <pc:docMk/>
          <pc:sldMk cId="0" sldId="304"/>
        </pc:sldMkLst>
      </pc:sldChg>
      <pc:sldChg chg="del">
        <pc:chgData name="Clara Andrada Monrós" userId="ecb7c3c0-6c5b-49d4-b4a4-d95c809d1335" providerId="ADAL" clId="{DC6429BA-0B91-41C9-9610-F8CC5F11C265}" dt="2025-02-13T10:01:49.870" v="2034" actId="47"/>
        <pc:sldMkLst>
          <pc:docMk/>
          <pc:sldMk cId="0" sldId="305"/>
        </pc:sldMkLst>
      </pc:sldChg>
      <pc:sldChg chg="del">
        <pc:chgData name="Clara Andrada Monrós" userId="ecb7c3c0-6c5b-49d4-b4a4-d95c809d1335" providerId="ADAL" clId="{DC6429BA-0B91-41C9-9610-F8CC5F11C265}" dt="2025-02-13T10:01:50.152" v="2035" actId="47"/>
        <pc:sldMkLst>
          <pc:docMk/>
          <pc:sldMk cId="0" sldId="306"/>
        </pc:sldMkLst>
      </pc:sldChg>
      <pc:sldChg chg="addSp delSp modSp mod setBg">
        <pc:chgData name="Clara Andrada Monrós" userId="ecb7c3c0-6c5b-49d4-b4a4-d95c809d1335" providerId="ADAL" clId="{DC6429BA-0B91-41C9-9610-F8CC5F11C265}" dt="2025-02-13T14:01:44.645" v="3017" actId="20577"/>
        <pc:sldMkLst>
          <pc:docMk/>
          <pc:sldMk cId="0" sldId="307"/>
        </pc:sldMkLst>
        <pc:spChg chg="mod">
          <ac:chgData name="Clara Andrada Monrós" userId="ecb7c3c0-6c5b-49d4-b4a4-d95c809d1335" providerId="ADAL" clId="{DC6429BA-0B91-41C9-9610-F8CC5F11C265}" dt="2025-02-13T13:43:57.400" v="2763" actId="1076"/>
          <ac:spMkLst>
            <pc:docMk/>
            <pc:sldMk cId="0" sldId="307"/>
            <ac:spMk id="3" creationId="{00000000-0000-0000-0000-000000000000}"/>
          </ac:spMkLst>
        </pc:spChg>
        <pc:spChg chg="mod">
          <ac:chgData name="Clara Andrada Monrós" userId="ecb7c3c0-6c5b-49d4-b4a4-d95c809d1335" providerId="ADAL" clId="{DC6429BA-0B91-41C9-9610-F8CC5F11C265}" dt="2025-02-13T13:43:57.400" v="2763" actId="1076"/>
          <ac:spMkLst>
            <pc:docMk/>
            <pc:sldMk cId="0" sldId="307"/>
            <ac:spMk id="4" creationId="{00000000-0000-0000-0000-000000000000}"/>
          </ac:spMkLst>
        </pc:spChg>
        <pc:spChg chg="mod">
          <ac:chgData name="Clara Andrada Monrós" userId="ecb7c3c0-6c5b-49d4-b4a4-d95c809d1335" providerId="ADAL" clId="{DC6429BA-0B91-41C9-9610-F8CC5F11C265}" dt="2025-02-13T13:43:57.400" v="2763" actId="1076"/>
          <ac:spMkLst>
            <pc:docMk/>
            <pc:sldMk cId="0" sldId="307"/>
            <ac:spMk id="5" creationId="{00000000-0000-0000-0000-000000000000}"/>
          </ac:spMkLst>
        </pc:spChg>
        <pc:spChg chg="mod">
          <ac:chgData name="Clara Andrada Monrós" userId="ecb7c3c0-6c5b-49d4-b4a4-d95c809d1335" providerId="ADAL" clId="{DC6429BA-0B91-41C9-9610-F8CC5F11C265}" dt="2025-02-13T13:43:57.400" v="2763" actId="1076"/>
          <ac:spMkLst>
            <pc:docMk/>
            <pc:sldMk cId="0" sldId="307"/>
            <ac:spMk id="6" creationId="{00000000-0000-0000-0000-000000000000}"/>
          </ac:spMkLst>
        </pc:spChg>
        <pc:spChg chg="mod">
          <ac:chgData name="Clara Andrada Monrós" userId="ecb7c3c0-6c5b-49d4-b4a4-d95c809d1335" providerId="ADAL" clId="{DC6429BA-0B91-41C9-9610-F8CC5F11C265}" dt="2025-02-13T13:43:57.400" v="2763" actId="1076"/>
          <ac:spMkLst>
            <pc:docMk/>
            <pc:sldMk cId="0" sldId="307"/>
            <ac:spMk id="7" creationId="{00000000-0000-0000-0000-000000000000}"/>
          </ac:spMkLst>
        </pc:spChg>
        <pc:spChg chg="mod">
          <ac:chgData name="Clara Andrada Monrós" userId="ecb7c3c0-6c5b-49d4-b4a4-d95c809d1335" providerId="ADAL" clId="{DC6429BA-0B91-41C9-9610-F8CC5F11C265}" dt="2025-02-13T13:43:57.400" v="2763" actId="1076"/>
          <ac:spMkLst>
            <pc:docMk/>
            <pc:sldMk cId="0" sldId="307"/>
            <ac:spMk id="8" creationId="{00000000-0000-0000-0000-000000000000}"/>
          </ac:spMkLst>
        </pc:spChg>
        <pc:spChg chg="add mod">
          <ac:chgData name="Clara Andrada Monrós" userId="ecb7c3c0-6c5b-49d4-b4a4-d95c809d1335" providerId="ADAL" clId="{DC6429BA-0B91-41C9-9610-F8CC5F11C265}" dt="2025-02-13T13:42:54.900" v="2755" actId="20577"/>
          <ac:spMkLst>
            <pc:docMk/>
            <pc:sldMk cId="0" sldId="307"/>
            <ac:spMk id="10" creationId="{C4D2D4CD-4EA9-C74A-6AC0-8A1298B3A29D}"/>
          </ac:spMkLst>
        </pc:spChg>
        <pc:spChg chg="add mod">
          <ac:chgData name="Clara Andrada Monrós" userId="ecb7c3c0-6c5b-49d4-b4a4-d95c809d1335" providerId="ADAL" clId="{DC6429BA-0B91-41C9-9610-F8CC5F11C265}" dt="2025-02-13T13:54:37.781" v="2790" actId="20577"/>
          <ac:spMkLst>
            <pc:docMk/>
            <pc:sldMk cId="0" sldId="307"/>
            <ac:spMk id="11" creationId="{CD76338F-322B-9595-72A2-99CA88E90DAA}"/>
          </ac:spMkLst>
        </pc:spChg>
        <pc:spChg chg="add mod">
          <ac:chgData name="Clara Andrada Monrós" userId="ecb7c3c0-6c5b-49d4-b4a4-d95c809d1335" providerId="ADAL" clId="{DC6429BA-0B91-41C9-9610-F8CC5F11C265}" dt="2025-02-13T14:01:44.645" v="3017" actId="20577"/>
          <ac:spMkLst>
            <pc:docMk/>
            <pc:sldMk cId="0" sldId="307"/>
            <ac:spMk id="12" creationId="{993997F6-DA4A-AD59-C15B-F3BE14CD65EC}"/>
          </ac:spMkLst>
        </pc:spChg>
        <pc:spChg chg="add mod">
          <ac:chgData name="Clara Andrada Monrós" userId="ecb7c3c0-6c5b-49d4-b4a4-d95c809d1335" providerId="ADAL" clId="{DC6429BA-0B91-41C9-9610-F8CC5F11C265}" dt="2025-02-13T13:59:00.733" v="2904" actId="1076"/>
          <ac:spMkLst>
            <pc:docMk/>
            <pc:sldMk cId="0" sldId="307"/>
            <ac:spMk id="17" creationId="{2D630244-A84C-D93A-0029-D453CA57B321}"/>
          </ac:spMkLst>
        </pc:spChg>
        <pc:spChg chg="add mod">
          <ac:chgData name="Clara Andrada Monrós" userId="ecb7c3c0-6c5b-49d4-b4a4-d95c809d1335" providerId="ADAL" clId="{DC6429BA-0B91-41C9-9610-F8CC5F11C265}" dt="2025-02-13T14:01:34.490" v="2998" actId="20577"/>
          <ac:spMkLst>
            <pc:docMk/>
            <pc:sldMk cId="0" sldId="307"/>
            <ac:spMk id="18" creationId="{193FCAA1-EDE5-8294-1F89-62465A54B00C}"/>
          </ac:spMkLst>
        </pc:spChg>
        <pc:spChg chg="add mod">
          <ac:chgData name="Clara Andrada Monrós" userId="ecb7c3c0-6c5b-49d4-b4a4-d95c809d1335" providerId="ADAL" clId="{DC6429BA-0B91-41C9-9610-F8CC5F11C265}" dt="2025-02-13T13:58:55.540" v="2903" actId="1076"/>
          <ac:spMkLst>
            <pc:docMk/>
            <pc:sldMk cId="0" sldId="307"/>
            <ac:spMk id="19" creationId="{990DEC7A-E06B-4262-059E-30F568FB9D05}"/>
          </ac:spMkLst>
        </pc:spChg>
        <pc:spChg chg="add mod">
          <ac:chgData name="Clara Andrada Monrós" userId="ecb7c3c0-6c5b-49d4-b4a4-d95c809d1335" providerId="ADAL" clId="{DC6429BA-0B91-41C9-9610-F8CC5F11C265}" dt="2025-02-13T14:00:35.671" v="2942"/>
          <ac:spMkLst>
            <pc:docMk/>
            <pc:sldMk cId="0" sldId="307"/>
            <ac:spMk id="20" creationId="{33D8EA01-65A5-3AB4-4AA9-F746EE993232}"/>
          </ac:spMkLst>
        </pc:spChg>
        <pc:picChg chg="add mod">
          <ac:chgData name="Clara Andrada Monrós" userId="ecb7c3c0-6c5b-49d4-b4a4-d95c809d1335" providerId="ADAL" clId="{DC6429BA-0B91-41C9-9610-F8CC5F11C265}" dt="2025-02-13T13:58:55.540" v="2903" actId="1076"/>
          <ac:picMkLst>
            <pc:docMk/>
            <pc:sldMk cId="0" sldId="307"/>
            <ac:picMk id="14" creationId="{48CB0D54-992D-44D4-11EF-041167A1F1E0}"/>
          </ac:picMkLst>
        </pc:picChg>
        <pc:picChg chg="add mod">
          <ac:chgData name="Clara Andrada Monrós" userId="ecb7c3c0-6c5b-49d4-b4a4-d95c809d1335" providerId="ADAL" clId="{DC6429BA-0B91-41C9-9610-F8CC5F11C265}" dt="2025-02-13T13:58:55.540" v="2903" actId="1076"/>
          <ac:picMkLst>
            <pc:docMk/>
            <pc:sldMk cId="0" sldId="307"/>
            <ac:picMk id="15" creationId="{2EAF1F19-549B-5110-4297-D55C77CFF777}"/>
          </ac:picMkLst>
        </pc:picChg>
        <pc:picChg chg="add mod">
          <ac:chgData name="Clara Andrada Monrós" userId="ecb7c3c0-6c5b-49d4-b4a4-d95c809d1335" providerId="ADAL" clId="{DC6429BA-0B91-41C9-9610-F8CC5F11C265}" dt="2025-02-13T13:58:55.540" v="2903" actId="1076"/>
          <ac:picMkLst>
            <pc:docMk/>
            <pc:sldMk cId="0" sldId="307"/>
            <ac:picMk id="16" creationId="{C4575661-8776-B822-7D4E-1EAF4777DCFB}"/>
          </ac:picMkLst>
        </pc:picChg>
      </pc:sldChg>
      <pc:sldChg chg="addSp delSp modSp mod setBg">
        <pc:chgData name="Clara Andrada Monrós" userId="ecb7c3c0-6c5b-49d4-b4a4-d95c809d1335" providerId="ADAL" clId="{DC6429BA-0B91-41C9-9610-F8CC5F11C265}" dt="2025-02-14T09:11:43" v="3311" actId="20577"/>
        <pc:sldMkLst>
          <pc:docMk/>
          <pc:sldMk cId="0" sldId="308"/>
        </pc:sldMkLst>
        <pc:spChg chg="add mod">
          <ac:chgData name="Clara Andrada Monrós" userId="ecb7c3c0-6c5b-49d4-b4a4-d95c809d1335" providerId="ADAL" clId="{DC6429BA-0B91-41C9-9610-F8CC5F11C265}" dt="2025-02-14T08:45:02.533" v="3106"/>
          <ac:spMkLst>
            <pc:docMk/>
            <pc:sldMk cId="0" sldId="308"/>
            <ac:spMk id="10" creationId="{D351F6A8-DDF9-87DD-50D5-C06FDA7E5730}"/>
          </ac:spMkLst>
        </pc:spChg>
        <pc:spChg chg="add mod">
          <ac:chgData name="Clara Andrada Monrós" userId="ecb7c3c0-6c5b-49d4-b4a4-d95c809d1335" providerId="ADAL" clId="{DC6429BA-0B91-41C9-9610-F8CC5F11C265}" dt="2025-02-13T14:00:36.800" v="2943"/>
          <ac:spMkLst>
            <pc:docMk/>
            <pc:sldMk cId="0" sldId="308"/>
            <ac:spMk id="11" creationId="{967DD903-C70D-A2EE-B144-EFC490617D52}"/>
          </ac:spMkLst>
        </pc:spChg>
        <pc:spChg chg="add mod">
          <ac:chgData name="Clara Andrada Monrós" userId="ecb7c3c0-6c5b-49d4-b4a4-d95c809d1335" providerId="ADAL" clId="{DC6429BA-0B91-41C9-9610-F8CC5F11C265}" dt="2025-02-14T08:49:21.170" v="3167" actId="1076"/>
          <ac:spMkLst>
            <pc:docMk/>
            <pc:sldMk cId="0" sldId="308"/>
            <ac:spMk id="13" creationId="{9B27D2CF-666D-5220-ABC8-885DF9C8F36C}"/>
          </ac:spMkLst>
        </pc:spChg>
        <pc:spChg chg="add mod">
          <ac:chgData name="Clara Andrada Monrós" userId="ecb7c3c0-6c5b-49d4-b4a4-d95c809d1335" providerId="ADAL" clId="{DC6429BA-0B91-41C9-9610-F8CC5F11C265}" dt="2025-02-14T08:46:16.916" v="3127" actId="1076"/>
          <ac:spMkLst>
            <pc:docMk/>
            <pc:sldMk cId="0" sldId="308"/>
            <ac:spMk id="18" creationId="{F4B8214B-BEC8-4A99-D569-5463B4DFCD6B}"/>
          </ac:spMkLst>
        </pc:spChg>
        <pc:spChg chg="add mod">
          <ac:chgData name="Clara Andrada Monrós" userId="ecb7c3c0-6c5b-49d4-b4a4-d95c809d1335" providerId="ADAL" clId="{DC6429BA-0B91-41C9-9610-F8CC5F11C265}" dt="2025-02-14T08:46:13.415" v="3126" actId="1076"/>
          <ac:spMkLst>
            <pc:docMk/>
            <pc:sldMk cId="0" sldId="308"/>
            <ac:spMk id="21" creationId="{A232E021-E750-EF6B-7F38-D66DE8921967}"/>
          </ac:spMkLst>
        </pc:spChg>
        <pc:spChg chg="add mod">
          <ac:chgData name="Clara Andrada Monrós" userId="ecb7c3c0-6c5b-49d4-b4a4-d95c809d1335" providerId="ADAL" clId="{DC6429BA-0B91-41C9-9610-F8CC5F11C265}" dt="2025-02-14T08:46:18.729" v="3128" actId="1076"/>
          <ac:spMkLst>
            <pc:docMk/>
            <pc:sldMk cId="0" sldId="308"/>
            <ac:spMk id="23" creationId="{588037A9-0FBD-6462-6789-831956CACCEA}"/>
          </ac:spMkLst>
        </pc:spChg>
        <pc:spChg chg="add mod">
          <ac:chgData name="Clara Andrada Monrós" userId="ecb7c3c0-6c5b-49d4-b4a4-d95c809d1335" providerId="ADAL" clId="{DC6429BA-0B91-41C9-9610-F8CC5F11C265}" dt="2025-02-14T08:47:49.292" v="3131"/>
          <ac:spMkLst>
            <pc:docMk/>
            <pc:sldMk cId="0" sldId="308"/>
            <ac:spMk id="24" creationId="{47F2AE3F-CEAE-6368-8262-08C583B83215}"/>
          </ac:spMkLst>
        </pc:spChg>
        <pc:spChg chg="add mod">
          <ac:chgData name="Clara Andrada Monrós" userId="ecb7c3c0-6c5b-49d4-b4a4-d95c809d1335" providerId="ADAL" clId="{DC6429BA-0B91-41C9-9610-F8CC5F11C265}" dt="2025-02-14T08:48:21.440" v="3164" actId="20577"/>
          <ac:spMkLst>
            <pc:docMk/>
            <pc:sldMk cId="0" sldId="308"/>
            <ac:spMk id="25" creationId="{FF8C04AA-9B35-5CFE-2E4F-2BBDF38B65B9}"/>
          </ac:spMkLst>
        </pc:spChg>
        <pc:spChg chg="add mod">
          <ac:chgData name="Clara Andrada Monrós" userId="ecb7c3c0-6c5b-49d4-b4a4-d95c809d1335" providerId="ADAL" clId="{DC6429BA-0B91-41C9-9610-F8CC5F11C265}" dt="2025-02-14T09:11:43" v="3311" actId="20577"/>
          <ac:spMkLst>
            <pc:docMk/>
            <pc:sldMk cId="0" sldId="308"/>
            <ac:spMk id="27" creationId="{BF58EAEF-627E-95C1-CECD-34241F6AA388}"/>
          </ac:spMkLst>
        </pc:spChg>
        <pc:picChg chg="add mod">
          <ac:chgData name="Clara Andrada Monrós" userId="ecb7c3c0-6c5b-49d4-b4a4-d95c809d1335" providerId="ADAL" clId="{DC6429BA-0B91-41C9-9610-F8CC5F11C265}" dt="2025-02-14T08:45:54.162" v="3124" actId="1076"/>
          <ac:picMkLst>
            <pc:docMk/>
            <pc:sldMk cId="0" sldId="308"/>
            <ac:picMk id="16" creationId="{99B81993-D3B2-B9B9-0B50-EAFD3B291FA1}"/>
          </ac:picMkLst>
        </pc:picChg>
      </pc:sldChg>
      <pc:sldChg chg="delSp del mod">
        <pc:chgData name="Clara Andrada Monrós" userId="ecb7c3c0-6c5b-49d4-b4a4-d95c809d1335" providerId="ADAL" clId="{DC6429BA-0B91-41C9-9610-F8CC5F11C265}" dt="2025-02-13T14:00:50.393" v="2945" actId="47"/>
        <pc:sldMkLst>
          <pc:docMk/>
          <pc:sldMk cId="0" sldId="309"/>
        </pc:sldMkLst>
      </pc:sldChg>
      <pc:sldChg chg="del">
        <pc:chgData name="Clara Andrada Monrós" userId="ecb7c3c0-6c5b-49d4-b4a4-d95c809d1335" providerId="ADAL" clId="{DC6429BA-0B91-41C9-9610-F8CC5F11C265}" dt="2025-02-13T14:00:50.995" v="2946" actId="47"/>
        <pc:sldMkLst>
          <pc:docMk/>
          <pc:sldMk cId="0" sldId="310"/>
        </pc:sldMkLst>
      </pc:sldChg>
      <pc:sldChg chg="delSp del mod">
        <pc:chgData name="Clara Andrada Monrós" userId="ecb7c3c0-6c5b-49d4-b4a4-d95c809d1335" providerId="ADAL" clId="{DC6429BA-0B91-41C9-9610-F8CC5F11C265}" dt="2025-02-13T14:00:51.486" v="2947" actId="47"/>
        <pc:sldMkLst>
          <pc:docMk/>
          <pc:sldMk cId="0" sldId="311"/>
        </pc:sldMkLst>
      </pc:sldChg>
      <pc:sldChg chg="del">
        <pc:chgData name="Clara Andrada Monrós" userId="ecb7c3c0-6c5b-49d4-b4a4-d95c809d1335" providerId="ADAL" clId="{DC6429BA-0B91-41C9-9610-F8CC5F11C265}" dt="2025-02-13T14:00:52.110" v="2948" actId="47"/>
        <pc:sldMkLst>
          <pc:docMk/>
          <pc:sldMk cId="0" sldId="312"/>
        </pc:sldMkLst>
      </pc:sldChg>
      <pc:sldChg chg="delSp del mod">
        <pc:chgData name="Clara Andrada Monrós" userId="ecb7c3c0-6c5b-49d4-b4a4-d95c809d1335" providerId="ADAL" clId="{DC6429BA-0B91-41C9-9610-F8CC5F11C265}" dt="2025-02-13T14:00:52.927" v="2949" actId="47"/>
        <pc:sldMkLst>
          <pc:docMk/>
          <pc:sldMk cId="0" sldId="313"/>
        </pc:sldMkLst>
      </pc:sldChg>
      <pc:sldChg chg="addSp delSp modSp mod setBg">
        <pc:chgData name="Clara Andrada Monrós" userId="ecb7c3c0-6c5b-49d4-b4a4-d95c809d1335" providerId="ADAL" clId="{DC6429BA-0B91-41C9-9610-F8CC5F11C265}" dt="2025-02-14T11:17:27.902" v="4424" actId="2711"/>
        <pc:sldMkLst>
          <pc:docMk/>
          <pc:sldMk cId="0" sldId="314"/>
        </pc:sldMkLst>
        <pc:spChg chg="mod">
          <ac:chgData name="Clara Andrada Monrós" userId="ecb7c3c0-6c5b-49d4-b4a4-d95c809d1335" providerId="ADAL" clId="{DC6429BA-0B91-41C9-9610-F8CC5F11C265}" dt="2025-02-13T14:04:06.334" v="3039" actId="1076"/>
          <ac:spMkLst>
            <pc:docMk/>
            <pc:sldMk cId="0" sldId="314"/>
            <ac:spMk id="2" creationId="{00000000-0000-0000-0000-000000000000}"/>
          </ac:spMkLst>
        </pc:spChg>
        <pc:spChg chg="add mod">
          <ac:chgData name="Clara Andrada Monrós" userId="ecb7c3c0-6c5b-49d4-b4a4-d95c809d1335" providerId="ADAL" clId="{DC6429BA-0B91-41C9-9610-F8CC5F11C265}" dt="2025-02-14T11:17:11.480" v="4421" actId="1076"/>
          <ac:spMkLst>
            <pc:docMk/>
            <pc:sldMk cId="0" sldId="314"/>
            <ac:spMk id="3" creationId="{34556488-C84B-068D-2C17-8A102739ED25}"/>
          </ac:spMkLst>
        </pc:spChg>
        <pc:spChg chg="mod">
          <ac:chgData name="Clara Andrada Monrós" userId="ecb7c3c0-6c5b-49d4-b4a4-d95c809d1335" providerId="ADAL" clId="{DC6429BA-0B91-41C9-9610-F8CC5F11C265}" dt="2025-02-14T11:17:27.902" v="4424" actId="2711"/>
          <ac:spMkLst>
            <pc:docMk/>
            <pc:sldMk cId="0" sldId="314"/>
            <ac:spMk id="4" creationId="{00000000-0000-0000-0000-000000000000}"/>
          </ac:spMkLst>
        </pc:spChg>
        <pc:spChg chg="add mod">
          <ac:chgData name="Clara Andrada Monrós" userId="ecb7c3c0-6c5b-49d4-b4a4-d95c809d1335" providerId="ADAL" clId="{DC6429BA-0B91-41C9-9610-F8CC5F11C265}" dt="2025-02-14T11:17:20.092" v="4423" actId="14100"/>
          <ac:spMkLst>
            <pc:docMk/>
            <pc:sldMk cId="0" sldId="314"/>
            <ac:spMk id="6" creationId="{6EDAAD57-9971-D199-0EEA-42532F52771B}"/>
          </ac:spMkLst>
        </pc:spChg>
        <pc:spChg chg="mod">
          <ac:chgData name="Clara Andrada Monrós" userId="ecb7c3c0-6c5b-49d4-b4a4-d95c809d1335" providerId="ADAL" clId="{DC6429BA-0B91-41C9-9610-F8CC5F11C265}" dt="2025-02-14T11:17:27.902" v="4424" actId="2711"/>
          <ac:spMkLst>
            <pc:docMk/>
            <pc:sldMk cId="0" sldId="314"/>
            <ac:spMk id="7" creationId="{00000000-0000-0000-0000-000000000000}"/>
          </ac:spMkLst>
        </pc:spChg>
        <pc:spChg chg="mod">
          <ac:chgData name="Clara Andrada Monrós" userId="ecb7c3c0-6c5b-49d4-b4a4-d95c809d1335" providerId="ADAL" clId="{DC6429BA-0B91-41C9-9610-F8CC5F11C265}" dt="2025-02-14T11:17:27.902" v="4424" actId="2711"/>
          <ac:spMkLst>
            <pc:docMk/>
            <pc:sldMk cId="0" sldId="314"/>
            <ac:spMk id="8" creationId="{00000000-0000-0000-0000-000000000000}"/>
          </ac:spMkLst>
        </pc:spChg>
        <pc:spChg chg="mod">
          <ac:chgData name="Clara Andrada Monrós" userId="ecb7c3c0-6c5b-49d4-b4a4-d95c809d1335" providerId="ADAL" clId="{DC6429BA-0B91-41C9-9610-F8CC5F11C265}" dt="2025-02-14T11:17:27.902" v="4424" actId="2711"/>
          <ac:spMkLst>
            <pc:docMk/>
            <pc:sldMk cId="0" sldId="314"/>
            <ac:spMk id="10" creationId="{00000000-0000-0000-0000-000000000000}"/>
          </ac:spMkLst>
        </pc:spChg>
        <pc:spChg chg="mod">
          <ac:chgData name="Clara Andrada Monrós" userId="ecb7c3c0-6c5b-49d4-b4a4-d95c809d1335" providerId="ADAL" clId="{DC6429BA-0B91-41C9-9610-F8CC5F11C265}" dt="2025-02-14T11:17:27.902" v="4424" actId="2711"/>
          <ac:spMkLst>
            <pc:docMk/>
            <pc:sldMk cId="0" sldId="314"/>
            <ac:spMk id="11" creationId="{00000000-0000-0000-0000-000000000000}"/>
          </ac:spMkLst>
        </pc:spChg>
        <pc:spChg chg="mod">
          <ac:chgData name="Clara Andrada Monrós" userId="ecb7c3c0-6c5b-49d4-b4a4-d95c809d1335" providerId="ADAL" clId="{DC6429BA-0B91-41C9-9610-F8CC5F11C265}" dt="2025-02-14T11:17:27.902" v="4424" actId="2711"/>
          <ac:spMkLst>
            <pc:docMk/>
            <pc:sldMk cId="0" sldId="314"/>
            <ac:spMk id="13" creationId="{00000000-0000-0000-0000-000000000000}"/>
          </ac:spMkLst>
        </pc:spChg>
        <pc:spChg chg="mod">
          <ac:chgData name="Clara Andrada Monrós" userId="ecb7c3c0-6c5b-49d4-b4a4-d95c809d1335" providerId="ADAL" clId="{DC6429BA-0B91-41C9-9610-F8CC5F11C265}" dt="2025-02-14T11:17:27.902" v="4424" actId="2711"/>
          <ac:spMkLst>
            <pc:docMk/>
            <pc:sldMk cId="0" sldId="314"/>
            <ac:spMk id="14" creationId="{00000000-0000-0000-0000-000000000000}"/>
          </ac:spMkLst>
        </pc:spChg>
        <pc:spChg chg="mod">
          <ac:chgData name="Clara Andrada Monrós" userId="ecb7c3c0-6c5b-49d4-b4a4-d95c809d1335" providerId="ADAL" clId="{DC6429BA-0B91-41C9-9610-F8CC5F11C265}" dt="2025-02-14T11:17:27.902" v="4424" actId="2711"/>
          <ac:spMkLst>
            <pc:docMk/>
            <pc:sldMk cId="0" sldId="314"/>
            <ac:spMk id="16" creationId="{00000000-0000-0000-0000-000000000000}"/>
          </ac:spMkLst>
        </pc:spChg>
        <pc:spChg chg="add mod">
          <ac:chgData name="Clara Andrada Monrós" userId="ecb7c3c0-6c5b-49d4-b4a4-d95c809d1335" providerId="ADAL" clId="{DC6429BA-0B91-41C9-9610-F8CC5F11C265}" dt="2025-02-13T14:03:59.413" v="3037"/>
          <ac:spMkLst>
            <pc:docMk/>
            <pc:sldMk cId="0" sldId="314"/>
            <ac:spMk id="19" creationId="{DED5F873-6254-8B64-E1E8-4E3CC5D49379}"/>
          </ac:spMkLst>
        </pc:spChg>
        <pc:picChg chg="mod">
          <ac:chgData name="Clara Andrada Monrós" userId="ecb7c3c0-6c5b-49d4-b4a4-d95c809d1335" providerId="ADAL" clId="{DC6429BA-0B91-41C9-9610-F8CC5F11C265}" dt="2025-02-14T11:16:37.577" v="4409" actId="108"/>
          <ac:picMkLst>
            <pc:docMk/>
            <pc:sldMk cId="0" sldId="314"/>
            <ac:picMk id="9" creationId="{00000000-0000-0000-0000-000000000000}"/>
          </ac:picMkLst>
        </pc:picChg>
        <pc:picChg chg="mod">
          <ac:chgData name="Clara Andrada Monrós" userId="ecb7c3c0-6c5b-49d4-b4a4-d95c809d1335" providerId="ADAL" clId="{DC6429BA-0B91-41C9-9610-F8CC5F11C265}" dt="2025-02-14T11:16:39.237" v="4410" actId="108"/>
          <ac:picMkLst>
            <pc:docMk/>
            <pc:sldMk cId="0" sldId="314"/>
            <ac:picMk id="12" creationId="{00000000-0000-0000-0000-000000000000}"/>
          </ac:picMkLst>
        </pc:picChg>
        <pc:picChg chg="mod">
          <ac:chgData name="Clara Andrada Monrós" userId="ecb7c3c0-6c5b-49d4-b4a4-d95c809d1335" providerId="ADAL" clId="{DC6429BA-0B91-41C9-9610-F8CC5F11C265}" dt="2025-02-14T11:16:40.877" v="4411" actId="108"/>
          <ac:picMkLst>
            <pc:docMk/>
            <pc:sldMk cId="0" sldId="314"/>
            <ac:picMk id="15" creationId="{00000000-0000-0000-0000-000000000000}"/>
          </ac:picMkLst>
        </pc:picChg>
        <pc:picChg chg="add mod">
          <ac:chgData name="Clara Andrada Monrós" userId="ecb7c3c0-6c5b-49d4-b4a4-d95c809d1335" providerId="ADAL" clId="{DC6429BA-0B91-41C9-9610-F8CC5F11C265}" dt="2025-02-14T11:16:32.811" v="4407"/>
          <ac:picMkLst>
            <pc:docMk/>
            <pc:sldMk cId="0" sldId="314"/>
            <ac:picMk id="20" creationId="{41DEFF22-75DE-0C15-BDB8-DD72F4890FF7}"/>
          </ac:picMkLst>
        </pc:picChg>
        <pc:picChg chg="add mod">
          <ac:chgData name="Clara Andrada Monrós" userId="ecb7c3c0-6c5b-49d4-b4a4-d95c809d1335" providerId="ADAL" clId="{DC6429BA-0B91-41C9-9610-F8CC5F11C265}" dt="2025-02-14T11:16:35.871" v="4408" actId="108"/>
          <ac:picMkLst>
            <pc:docMk/>
            <pc:sldMk cId="0" sldId="314"/>
            <ac:picMk id="21" creationId="{C4A61C5E-9C84-3F85-DB83-E38489533893}"/>
          </ac:picMkLst>
        </pc:picChg>
      </pc:sldChg>
      <pc:sldChg chg="modSp add del mod setBg">
        <pc:chgData name="Clara Andrada Monrós" userId="ecb7c3c0-6c5b-49d4-b4a4-d95c809d1335" providerId="ADAL" clId="{DC6429BA-0B91-41C9-9610-F8CC5F11C265}" dt="2025-02-11T12:51:00.048" v="8" actId="1076"/>
        <pc:sldMkLst>
          <pc:docMk/>
          <pc:sldMk cId="0" sldId="315"/>
        </pc:sldMkLst>
        <pc:spChg chg="mod">
          <ac:chgData name="Clara Andrada Monrós" userId="ecb7c3c0-6c5b-49d4-b4a4-d95c809d1335" providerId="ADAL" clId="{DC6429BA-0B91-41C9-9610-F8CC5F11C265}" dt="2025-02-11T12:50:34.504" v="6"/>
          <ac:spMkLst>
            <pc:docMk/>
            <pc:sldMk cId="0" sldId="315"/>
            <ac:spMk id="8" creationId="{9662CE34-4CF7-87FB-0D27-5B63F09D8EC4}"/>
          </ac:spMkLst>
        </pc:spChg>
        <pc:picChg chg="mod">
          <ac:chgData name="Clara Andrada Monrós" userId="ecb7c3c0-6c5b-49d4-b4a4-d95c809d1335" providerId="ADAL" clId="{DC6429BA-0B91-41C9-9610-F8CC5F11C265}" dt="2025-02-11T12:51:00.048" v="8" actId="1076"/>
          <ac:picMkLst>
            <pc:docMk/>
            <pc:sldMk cId="0" sldId="315"/>
            <ac:picMk id="10" creationId="{A62F2F76-0426-5466-35AC-6BD9017DF448}"/>
          </ac:picMkLst>
        </pc:picChg>
      </pc:sldChg>
      <pc:sldChg chg="addSp delSp modSp add mod ord setBg">
        <pc:chgData name="Clara Andrada Monrós" userId="ecb7c3c0-6c5b-49d4-b4a4-d95c809d1335" providerId="ADAL" clId="{DC6429BA-0B91-41C9-9610-F8CC5F11C265}" dt="2025-02-11T13:14:28.867" v="115"/>
        <pc:sldMkLst>
          <pc:docMk/>
          <pc:sldMk cId="4272889110" sldId="366"/>
        </pc:sldMkLst>
        <pc:spChg chg="add del mod">
          <ac:chgData name="Clara Andrada Monrós" userId="ecb7c3c0-6c5b-49d4-b4a4-d95c809d1335" providerId="ADAL" clId="{DC6429BA-0B91-41C9-9610-F8CC5F11C265}" dt="2025-02-11T13:08:41.741" v="90" actId="478"/>
          <ac:spMkLst>
            <pc:docMk/>
            <pc:sldMk cId="4272889110" sldId="366"/>
            <ac:spMk id="4" creationId="{0507EB8D-C09F-015D-4551-59FC24E6C86F}"/>
          </ac:spMkLst>
        </pc:spChg>
        <pc:spChg chg="mod">
          <ac:chgData name="Clara Andrada Monrós" userId="ecb7c3c0-6c5b-49d4-b4a4-d95c809d1335" providerId="ADAL" clId="{DC6429BA-0B91-41C9-9610-F8CC5F11C265}" dt="2025-02-11T13:08:51.291" v="91" actId="20577"/>
          <ac:spMkLst>
            <pc:docMk/>
            <pc:sldMk cId="4272889110" sldId="366"/>
            <ac:spMk id="5" creationId="{D0574CEB-B1A3-7213-9E58-D6E62A8C56D7}"/>
          </ac:spMkLst>
        </pc:spChg>
      </pc:sldChg>
      <pc:sldChg chg="delSp modSp add mod ord setBg">
        <pc:chgData name="Clara Andrada Monrós" userId="ecb7c3c0-6c5b-49d4-b4a4-d95c809d1335" providerId="ADAL" clId="{DC6429BA-0B91-41C9-9610-F8CC5F11C265}" dt="2025-02-11T13:23:15.079" v="183" actId="14100"/>
        <pc:sldMkLst>
          <pc:docMk/>
          <pc:sldMk cId="0" sldId="367"/>
        </pc:sldMkLst>
        <pc:spChg chg="mod">
          <ac:chgData name="Clara Andrada Monrós" userId="ecb7c3c0-6c5b-49d4-b4a4-d95c809d1335" providerId="ADAL" clId="{DC6429BA-0B91-41C9-9610-F8CC5F11C265}" dt="2025-02-11T13:17:08.231" v="139" actId="20577"/>
          <ac:spMkLst>
            <pc:docMk/>
            <pc:sldMk cId="0" sldId="367"/>
            <ac:spMk id="2" creationId="{00000000-0000-0000-0000-000000000000}"/>
          </ac:spMkLst>
        </pc:spChg>
        <pc:spChg chg="mod">
          <ac:chgData name="Clara Andrada Monrós" userId="ecb7c3c0-6c5b-49d4-b4a4-d95c809d1335" providerId="ADAL" clId="{DC6429BA-0B91-41C9-9610-F8CC5F11C265}" dt="2025-02-11T13:19:34.541" v="168" actId="20577"/>
          <ac:spMkLst>
            <pc:docMk/>
            <pc:sldMk cId="0" sldId="367"/>
            <ac:spMk id="3" creationId="{00000000-0000-0000-0000-000000000000}"/>
          </ac:spMkLst>
        </pc:spChg>
        <pc:spChg chg="mod">
          <ac:chgData name="Clara Andrada Monrós" userId="ecb7c3c0-6c5b-49d4-b4a4-d95c809d1335" providerId="ADAL" clId="{DC6429BA-0B91-41C9-9610-F8CC5F11C265}" dt="2025-02-11T13:23:15.079" v="183" actId="14100"/>
          <ac:spMkLst>
            <pc:docMk/>
            <pc:sldMk cId="0" sldId="367"/>
            <ac:spMk id="4" creationId="{00000000-0000-0000-0000-000000000000}"/>
          </ac:spMkLst>
        </pc:spChg>
        <pc:spChg chg="mod">
          <ac:chgData name="Clara Andrada Monrós" userId="ecb7c3c0-6c5b-49d4-b4a4-d95c809d1335" providerId="ADAL" clId="{DC6429BA-0B91-41C9-9610-F8CC5F11C265}" dt="2025-02-11T13:22:48.473" v="173"/>
          <ac:spMkLst>
            <pc:docMk/>
            <pc:sldMk cId="0" sldId="367"/>
            <ac:spMk id="8" creationId="{00000000-0000-0000-0000-000000000000}"/>
          </ac:spMkLst>
        </pc:spChg>
        <pc:spChg chg="mod">
          <ac:chgData name="Clara Andrada Monrós" userId="ecb7c3c0-6c5b-49d4-b4a4-d95c809d1335" providerId="ADAL" clId="{DC6429BA-0B91-41C9-9610-F8CC5F11C265}" dt="2025-02-11T13:22:57.291" v="177"/>
          <ac:spMkLst>
            <pc:docMk/>
            <pc:sldMk cId="0" sldId="367"/>
            <ac:spMk id="13" creationId="{00000000-0000-0000-0000-000000000000}"/>
          </ac:spMkLst>
        </pc:spChg>
        <pc:spChg chg="mod">
          <ac:chgData name="Clara Andrada Monrós" userId="ecb7c3c0-6c5b-49d4-b4a4-d95c809d1335" providerId="ADAL" clId="{DC6429BA-0B91-41C9-9610-F8CC5F11C265}" dt="2025-02-11T13:23:08.149" v="181"/>
          <ac:spMkLst>
            <pc:docMk/>
            <pc:sldMk cId="0" sldId="367"/>
            <ac:spMk id="18" creationId="{00000000-0000-0000-0000-000000000000}"/>
          </ac:spMkLst>
        </pc:spChg>
      </pc:sldChg>
      <pc:sldChg chg="add del setBg">
        <pc:chgData name="Clara Andrada Monrós" userId="ecb7c3c0-6c5b-49d4-b4a4-d95c809d1335" providerId="ADAL" clId="{DC6429BA-0B91-41C9-9610-F8CC5F11C265}" dt="2025-02-11T13:22:39.478" v="170"/>
        <pc:sldMkLst>
          <pc:docMk/>
          <pc:sldMk cId="2191604276" sldId="368"/>
        </pc:sldMkLst>
      </pc:sldChg>
      <pc:sldChg chg="addSp delSp modSp add mod">
        <pc:chgData name="Clara Andrada Monrós" userId="ecb7c3c0-6c5b-49d4-b4a4-d95c809d1335" providerId="ADAL" clId="{DC6429BA-0B91-41C9-9610-F8CC5F11C265}" dt="2025-02-11T15:06:46.327" v="332" actId="20577"/>
        <pc:sldMkLst>
          <pc:docMk/>
          <pc:sldMk cId="2985241878" sldId="368"/>
        </pc:sldMkLst>
        <pc:spChg chg="add mod">
          <ac:chgData name="Clara Andrada Monrós" userId="ecb7c3c0-6c5b-49d4-b4a4-d95c809d1335" providerId="ADAL" clId="{DC6429BA-0B91-41C9-9610-F8CC5F11C265}" dt="2025-02-11T15:06:33.362" v="329"/>
          <ac:spMkLst>
            <pc:docMk/>
            <pc:sldMk cId="2985241878" sldId="368"/>
            <ac:spMk id="4" creationId="{CE28CF76-2030-E856-AD59-D65D3472E839}"/>
          </ac:spMkLst>
        </pc:spChg>
        <pc:spChg chg="mod">
          <ac:chgData name="Clara Andrada Monrós" userId="ecb7c3c0-6c5b-49d4-b4a4-d95c809d1335" providerId="ADAL" clId="{DC6429BA-0B91-41C9-9610-F8CC5F11C265}" dt="2025-02-11T15:06:46.327" v="332" actId="20577"/>
          <ac:spMkLst>
            <pc:docMk/>
            <pc:sldMk cId="2985241878" sldId="368"/>
            <ac:spMk id="11" creationId="{67D67EA7-12AB-6890-6598-6985E0AA20D6}"/>
          </ac:spMkLst>
        </pc:spChg>
        <pc:spChg chg="mod">
          <ac:chgData name="Clara Andrada Monrós" userId="ecb7c3c0-6c5b-49d4-b4a4-d95c809d1335" providerId="ADAL" clId="{DC6429BA-0B91-41C9-9610-F8CC5F11C265}" dt="2025-02-11T15:05:59.457" v="324" actId="1076"/>
          <ac:spMkLst>
            <pc:docMk/>
            <pc:sldMk cId="2985241878" sldId="368"/>
            <ac:spMk id="13" creationId="{A5E5A9EC-1D12-79B4-00D4-AA4E347D538E}"/>
          </ac:spMkLst>
        </pc:spChg>
        <pc:spChg chg="mod">
          <ac:chgData name="Clara Andrada Monrós" userId="ecb7c3c0-6c5b-49d4-b4a4-d95c809d1335" providerId="ADAL" clId="{DC6429BA-0B91-41C9-9610-F8CC5F11C265}" dt="2025-02-11T15:06:14.539" v="327" actId="1076"/>
          <ac:spMkLst>
            <pc:docMk/>
            <pc:sldMk cId="2985241878" sldId="368"/>
            <ac:spMk id="14" creationId="{81359D23-FF6C-C8AE-4257-58FB15D4408C}"/>
          </ac:spMkLst>
        </pc:spChg>
        <pc:spChg chg="mod">
          <ac:chgData name="Clara Andrada Monrós" userId="ecb7c3c0-6c5b-49d4-b4a4-d95c809d1335" providerId="ADAL" clId="{DC6429BA-0B91-41C9-9610-F8CC5F11C265}" dt="2025-02-11T15:05:41.487" v="323" actId="1076"/>
          <ac:spMkLst>
            <pc:docMk/>
            <pc:sldMk cId="2985241878" sldId="368"/>
            <ac:spMk id="16" creationId="{E971E1F0-6BE5-60CB-4C51-DB40EFBE4EE9}"/>
          </ac:spMkLst>
        </pc:spChg>
        <pc:spChg chg="mod">
          <ac:chgData name="Clara Andrada Monrós" userId="ecb7c3c0-6c5b-49d4-b4a4-d95c809d1335" providerId="ADAL" clId="{DC6429BA-0B91-41C9-9610-F8CC5F11C265}" dt="2025-02-11T15:06:02.876" v="325" actId="1076"/>
          <ac:spMkLst>
            <pc:docMk/>
            <pc:sldMk cId="2985241878" sldId="368"/>
            <ac:spMk id="17" creationId="{201CC1A6-5A48-8709-C351-6E7619C9D27A}"/>
          </ac:spMkLst>
        </pc:spChg>
        <pc:spChg chg="mod">
          <ac:chgData name="Clara Andrada Monrós" userId="ecb7c3c0-6c5b-49d4-b4a4-d95c809d1335" providerId="ADAL" clId="{DC6429BA-0B91-41C9-9610-F8CC5F11C265}" dt="2025-02-11T15:05:33.826" v="322" actId="1076"/>
          <ac:spMkLst>
            <pc:docMk/>
            <pc:sldMk cId="2985241878" sldId="368"/>
            <ac:spMk id="19" creationId="{12D9E80F-D748-880C-F53B-1EE56EA9CBA7}"/>
          </ac:spMkLst>
        </pc:spChg>
        <pc:spChg chg="mod">
          <ac:chgData name="Clara Andrada Monrós" userId="ecb7c3c0-6c5b-49d4-b4a4-d95c809d1335" providerId="ADAL" clId="{DC6429BA-0B91-41C9-9610-F8CC5F11C265}" dt="2025-02-11T15:06:08.942" v="326" actId="1076"/>
          <ac:spMkLst>
            <pc:docMk/>
            <pc:sldMk cId="2985241878" sldId="368"/>
            <ac:spMk id="20" creationId="{7DEA5403-59DB-F7CB-F556-A53FCC40E574}"/>
          </ac:spMkLst>
        </pc:spChg>
        <pc:picChg chg="add mod">
          <ac:chgData name="Clara Andrada Monrós" userId="ecb7c3c0-6c5b-49d4-b4a4-d95c809d1335" providerId="ADAL" clId="{DC6429BA-0B91-41C9-9610-F8CC5F11C265}" dt="2025-02-11T15:05:21.422" v="320" actId="1076"/>
          <ac:picMkLst>
            <pc:docMk/>
            <pc:sldMk cId="2985241878" sldId="368"/>
            <ac:picMk id="3" creationId="{79E42375-7637-BC9D-D9E8-FE292853FDA3}"/>
          </ac:picMkLst>
        </pc:picChg>
        <pc:picChg chg="mod">
          <ac:chgData name="Clara Andrada Monrós" userId="ecb7c3c0-6c5b-49d4-b4a4-d95c809d1335" providerId="ADAL" clId="{DC6429BA-0B91-41C9-9610-F8CC5F11C265}" dt="2025-02-11T15:05:59.457" v="324" actId="1076"/>
          <ac:picMkLst>
            <pc:docMk/>
            <pc:sldMk cId="2985241878" sldId="368"/>
            <ac:picMk id="12" creationId="{7EAB3E49-D492-D94D-415B-444F6FDD10A8}"/>
          </ac:picMkLst>
        </pc:picChg>
        <pc:picChg chg="mod">
          <ac:chgData name="Clara Andrada Monrós" userId="ecb7c3c0-6c5b-49d4-b4a4-d95c809d1335" providerId="ADAL" clId="{DC6429BA-0B91-41C9-9610-F8CC5F11C265}" dt="2025-02-11T15:05:41.487" v="323" actId="1076"/>
          <ac:picMkLst>
            <pc:docMk/>
            <pc:sldMk cId="2985241878" sldId="368"/>
            <ac:picMk id="15" creationId="{818B3F81-0A07-5BFF-5C89-4BC6E408B589}"/>
          </ac:picMkLst>
        </pc:picChg>
        <pc:picChg chg="mod">
          <ac:chgData name="Clara Andrada Monrós" userId="ecb7c3c0-6c5b-49d4-b4a4-d95c809d1335" providerId="ADAL" clId="{DC6429BA-0B91-41C9-9610-F8CC5F11C265}" dt="2025-02-11T15:05:33.826" v="322" actId="1076"/>
          <ac:picMkLst>
            <pc:docMk/>
            <pc:sldMk cId="2985241878" sldId="368"/>
            <ac:picMk id="18" creationId="{7395A7F2-2FEE-E04A-7BDA-54E66D810D3E}"/>
          </ac:picMkLst>
        </pc:picChg>
      </pc:sldChg>
      <pc:sldChg chg="modSp add mod ord">
        <pc:chgData name="Clara Andrada Monrós" userId="ecb7c3c0-6c5b-49d4-b4a4-d95c809d1335" providerId="ADAL" clId="{DC6429BA-0B91-41C9-9610-F8CC5F11C265}" dt="2025-02-12T08:41:14.218" v="903" actId="14100"/>
        <pc:sldMkLst>
          <pc:docMk/>
          <pc:sldMk cId="2593799043" sldId="369"/>
        </pc:sldMkLst>
        <pc:spChg chg="mod">
          <ac:chgData name="Clara Andrada Monrós" userId="ecb7c3c0-6c5b-49d4-b4a4-d95c809d1335" providerId="ADAL" clId="{DC6429BA-0B91-41C9-9610-F8CC5F11C265}" dt="2025-02-11T15:20:52.117" v="490"/>
          <ac:spMkLst>
            <pc:docMk/>
            <pc:sldMk cId="2593799043" sldId="369"/>
            <ac:spMk id="4" creationId="{1F46A078-239C-975F-5AA3-9E5264E8E2EE}"/>
          </ac:spMkLst>
        </pc:spChg>
        <pc:spChg chg="mod">
          <ac:chgData name="Clara Andrada Monrós" userId="ecb7c3c0-6c5b-49d4-b4a4-d95c809d1335" providerId="ADAL" clId="{DC6429BA-0B91-41C9-9610-F8CC5F11C265}" dt="2025-02-12T08:41:14.218" v="903" actId="14100"/>
          <ac:spMkLst>
            <pc:docMk/>
            <pc:sldMk cId="2593799043" sldId="369"/>
            <ac:spMk id="5" creationId="{F77AC903-845B-4B51-F0B5-936FB617D357}"/>
          </ac:spMkLst>
        </pc:spChg>
      </pc:sldChg>
      <pc:sldChg chg="delSp modSp add mod ord setBg">
        <pc:chgData name="Clara Andrada Monrós" userId="ecb7c3c0-6c5b-49d4-b4a4-d95c809d1335" providerId="ADAL" clId="{DC6429BA-0B91-41C9-9610-F8CC5F11C265}" dt="2025-02-11T15:23:15.357" v="528"/>
        <pc:sldMkLst>
          <pc:docMk/>
          <pc:sldMk cId="0" sldId="370"/>
        </pc:sldMkLst>
        <pc:spChg chg="mod">
          <ac:chgData name="Clara Andrada Monrós" userId="ecb7c3c0-6c5b-49d4-b4a4-d95c809d1335" providerId="ADAL" clId="{DC6429BA-0B91-41C9-9610-F8CC5F11C265}" dt="2025-02-11T15:22:20.855" v="507" actId="122"/>
          <ac:spMkLst>
            <pc:docMk/>
            <pc:sldMk cId="0" sldId="370"/>
            <ac:spMk id="2" creationId="{00000000-0000-0000-0000-000000000000}"/>
          </ac:spMkLst>
        </pc:spChg>
        <pc:spChg chg="mod">
          <ac:chgData name="Clara Andrada Monrós" userId="ecb7c3c0-6c5b-49d4-b4a4-d95c809d1335" providerId="ADAL" clId="{DC6429BA-0B91-41C9-9610-F8CC5F11C265}" dt="2025-02-11T15:22:56.633" v="519"/>
          <ac:spMkLst>
            <pc:docMk/>
            <pc:sldMk cId="0" sldId="370"/>
            <ac:spMk id="7" creationId="{00000000-0000-0000-0000-000000000000}"/>
          </ac:spMkLst>
        </pc:spChg>
        <pc:spChg chg="mod">
          <ac:chgData name="Clara Andrada Monrós" userId="ecb7c3c0-6c5b-49d4-b4a4-d95c809d1335" providerId="ADAL" clId="{DC6429BA-0B91-41C9-9610-F8CC5F11C265}" dt="2025-02-11T15:23:02.587" v="522"/>
          <ac:spMkLst>
            <pc:docMk/>
            <pc:sldMk cId="0" sldId="370"/>
            <ac:spMk id="12" creationId="{00000000-0000-0000-0000-000000000000}"/>
          </ac:spMkLst>
        </pc:spChg>
        <pc:spChg chg="mod">
          <ac:chgData name="Clara Andrada Monrós" userId="ecb7c3c0-6c5b-49d4-b4a4-d95c809d1335" providerId="ADAL" clId="{DC6429BA-0B91-41C9-9610-F8CC5F11C265}" dt="2025-02-11T15:23:10.847" v="525"/>
          <ac:spMkLst>
            <pc:docMk/>
            <pc:sldMk cId="0" sldId="370"/>
            <ac:spMk id="17" creationId="{00000000-0000-0000-0000-000000000000}"/>
          </ac:spMkLst>
        </pc:spChg>
        <pc:spChg chg="mod">
          <ac:chgData name="Clara Andrada Monrós" userId="ecb7c3c0-6c5b-49d4-b4a4-d95c809d1335" providerId="ADAL" clId="{DC6429BA-0B91-41C9-9610-F8CC5F11C265}" dt="2025-02-11T15:23:15.357" v="528"/>
          <ac:spMkLst>
            <pc:docMk/>
            <pc:sldMk cId="0" sldId="370"/>
            <ac:spMk id="22" creationId="{00000000-0000-0000-0000-000000000000}"/>
          </ac:spMkLst>
        </pc:spChg>
        <pc:spChg chg="mod">
          <ac:chgData name="Clara Andrada Monrós" userId="ecb7c3c0-6c5b-49d4-b4a4-d95c809d1335" providerId="ADAL" clId="{DC6429BA-0B91-41C9-9610-F8CC5F11C265}" dt="2025-02-11T15:22:25.004" v="512" actId="20577"/>
          <ac:spMkLst>
            <pc:docMk/>
            <pc:sldMk cId="0" sldId="370"/>
            <ac:spMk id="25" creationId="{43FA5D07-3B53-7A6F-A561-715D91ACC3AB}"/>
          </ac:spMkLst>
        </pc:spChg>
      </pc:sldChg>
      <pc:sldChg chg="addSp delSp modSp add mod">
        <pc:chgData name="Clara Andrada Monrós" userId="ecb7c3c0-6c5b-49d4-b4a4-d95c809d1335" providerId="ADAL" clId="{DC6429BA-0B91-41C9-9610-F8CC5F11C265}" dt="2025-02-11T15:34:05.874" v="626" actId="1076"/>
        <pc:sldMkLst>
          <pc:docMk/>
          <pc:sldMk cId="2603084093" sldId="371"/>
        </pc:sldMkLst>
        <pc:spChg chg="add mod">
          <ac:chgData name="Clara Andrada Monrós" userId="ecb7c3c0-6c5b-49d4-b4a4-d95c809d1335" providerId="ADAL" clId="{DC6429BA-0B91-41C9-9610-F8CC5F11C265}" dt="2025-02-11T15:32:41.968" v="602"/>
          <ac:spMkLst>
            <pc:docMk/>
            <pc:sldMk cId="2603084093" sldId="371"/>
            <ac:spMk id="2" creationId="{C6D3025B-2B05-D7BD-60CE-2E504429F351}"/>
          </ac:spMkLst>
        </pc:spChg>
        <pc:spChg chg="mod">
          <ac:chgData name="Clara Andrada Monrós" userId="ecb7c3c0-6c5b-49d4-b4a4-d95c809d1335" providerId="ADAL" clId="{DC6429BA-0B91-41C9-9610-F8CC5F11C265}" dt="2025-02-11T15:32:31.360" v="599"/>
          <ac:spMkLst>
            <pc:docMk/>
            <pc:sldMk cId="2603084093" sldId="371"/>
            <ac:spMk id="10" creationId="{BCC8E567-B965-7D12-CC09-AC91C66AC5CB}"/>
          </ac:spMkLst>
        </pc:spChg>
        <pc:spChg chg="mod">
          <ac:chgData name="Clara Andrada Monrós" userId="ecb7c3c0-6c5b-49d4-b4a4-d95c809d1335" providerId="ADAL" clId="{DC6429BA-0B91-41C9-9610-F8CC5F11C265}" dt="2025-02-11T15:32:59.360" v="607" actId="207"/>
          <ac:spMkLst>
            <pc:docMk/>
            <pc:sldMk cId="2603084093" sldId="371"/>
            <ac:spMk id="13" creationId="{4319D9C8-91B8-D35E-BDFE-E7BDB352B65B}"/>
          </ac:spMkLst>
        </pc:spChg>
        <pc:spChg chg="add mod">
          <ac:chgData name="Clara Andrada Monrós" userId="ecb7c3c0-6c5b-49d4-b4a4-d95c809d1335" providerId="ADAL" clId="{DC6429BA-0B91-41C9-9610-F8CC5F11C265}" dt="2025-02-11T15:33:02.728" v="608" actId="108"/>
          <ac:spMkLst>
            <pc:docMk/>
            <pc:sldMk cId="2603084093" sldId="371"/>
            <ac:spMk id="19" creationId="{0AF0071D-4BCC-54C7-0200-E3D0366782F3}"/>
          </ac:spMkLst>
        </pc:spChg>
        <pc:spChg chg="add mod">
          <ac:chgData name="Clara Andrada Monrós" userId="ecb7c3c0-6c5b-49d4-b4a4-d95c809d1335" providerId="ADAL" clId="{DC6429BA-0B91-41C9-9610-F8CC5F11C265}" dt="2025-02-11T15:32:52.323" v="605" actId="1076"/>
          <ac:spMkLst>
            <pc:docMk/>
            <pc:sldMk cId="2603084093" sldId="371"/>
            <ac:spMk id="20" creationId="{1B29FFA5-1B88-2666-1B10-716F5773CED5}"/>
          </ac:spMkLst>
        </pc:spChg>
        <pc:spChg chg="add mod">
          <ac:chgData name="Clara Andrada Monrós" userId="ecb7c3c0-6c5b-49d4-b4a4-d95c809d1335" providerId="ADAL" clId="{DC6429BA-0B91-41C9-9610-F8CC5F11C265}" dt="2025-02-11T15:33:04.964" v="609" actId="108"/>
          <ac:spMkLst>
            <pc:docMk/>
            <pc:sldMk cId="2603084093" sldId="371"/>
            <ac:spMk id="23" creationId="{A80BC78E-807A-6FD3-C201-5D61C420653F}"/>
          </ac:spMkLst>
        </pc:spChg>
        <pc:spChg chg="add mod">
          <ac:chgData name="Clara Andrada Monrós" userId="ecb7c3c0-6c5b-49d4-b4a4-d95c809d1335" providerId="ADAL" clId="{DC6429BA-0B91-41C9-9610-F8CC5F11C265}" dt="2025-02-11T15:33:07.130" v="610" actId="108"/>
          <ac:spMkLst>
            <pc:docMk/>
            <pc:sldMk cId="2603084093" sldId="371"/>
            <ac:spMk id="27" creationId="{89BD190D-1059-9E5F-25F2-7986FD2D7BDF}"/>
          </ac:spMkLst>
        </pc:spChg>
        <pc:picChg chg="add mod">
          <ac:chgData name="Clara Andrada Monrós" userId="ecb7c3c0-6c5b-49d4-b4a4-d95c809d1335" providerId="ADAL" clId="{DC6429BA-0B91-41C9-9610-F8CC5F11C265}" dt="2025-02-11T15:33:25.988" v="620" actId="1076"/>
          <ac:picMkLst>
            <pc:docMk/>
            <pc:sldMk cId="2603084093" sldId="371"/>
            <ac:picMk id="29" creationId="{F4C64111-046B-845E-5D36-B48E80FE852E}"/>
          </ac:picMkLst>
        </pc:picChg>
        <pc:picChg chg="add mod">
          <ac:chgData name="Clara Andrada Monrós" userId="ecb7c3c0-6c5b-49d4-b4a4-d95c809d1335" providerId="ADAL" clId="{DC6429BA-0B91-41C9-9610-F8CC5F11C265}" dt="2025-02-11T15:33:32.137" v="622" actId="1076"/>
          <ac:picMkLst>
            <pc:docMk/>
            <pc:sldMk cId="2603084093" sldId="371"/>
            <ac:picMk id="30" creationId="{5EB5EB67-BB51-75E7-0D1F-22FD9BA53AD0}"/>
          </ac:picMkLst>
        </pc:picChg>
        <pc:picChg chg="add mod">
          <ac:chgData name="Clara Andrada Monrós" userId="ecb7c3c0-6c5b-49d4-b4a4-d95c809d1335" providerId="ADAL" clId="{DC6429BA-0B91-41C9-9610-F8CC5F11C265}" dt="2025-02-11T15:33:45.078" v="624" actId="1076"/>
          <ac:picMkLst>
            <pc:docMk/>
            <pc:sldMk cId="2603084093" sldId="371"/>
            <ac:picMk id="31" creationId="{91855C40-799E-F7DB-87AE-C60AA2D177F0}"/>
          </ac:picMkLst>
        </pc:picChg>
        <pc:picChg chg="add mod">
          <ac:chgData name="Clara Andrada Monrós" userId="ecb7c3c0-6c5b-49d4-b4a4-d95c809d1335" providerId="ADAL" clId="{DC6429BA-0B91-41C9-9610-F8CC5F11C265}" dt="2025-02-11T15:34:05.874" v="626" actId="1076"/>
          <ac:picMkLst>
            <pc:docMk/>
            <pc:sldMk cId="2603084093" sldId="371"/>
            <ac:picMk id="32" creationId="{3D31986C-6950-FA86-2CE7-8D1994D5A74D}"/>
          </ac:picMkLst>
        </pc:picChg>
      </pc:sldChg>
      <pc:sldChg chg="addSp delSp modSp add mod">
        <pc:chgData name="Clara Andrada Monrós" userId="ecb7c3c0-6c5b-49d4-b4a4-d95c809d1335" providerId="ADAL" clId="{DC6429BA-0B91-41C9-9610-F8CC5F11C265}" dt="2025-02-11T15:42:06.060" v="689" actId="1076"/>
        <pc:sldMkLst>
          <pc:docMk/>
          <pc:sldMk cId="1054174824" sldId="372"/>
        </pc:sldMkLst>
        <pc:spChg chg="add mod">
          <ac:chgData name="Clara Andrada Monrós" userId="ecb7c3c0-6c5b-49d4-b4a4-d95c809d1335" providerId="ADAL" clId="{DC6429BA-0B91-41C9-9610-F8CC5F11C265}" dt="2025-02-11T15:41:35.420" v="685" actId="1076"/>
          <ac:spMkLst>
            <pc:docMk/>
            <pc:sldMk cId="1054174824" sldId="372"/>
            <ac:spMk id="3" creationId="{13B3F926-4AC8-546E-6FF6-4AAA326403C9}"/>
          </ac:spMkLst>
        </pc:spChg>
        <pc:spChg chg="add mod">
          <ac:chgData name="Clara Andrada Monrós" userId="ecb7c3c0-6c5b-49d4-b4a4-d95c809d1335" providerId="ADAL" clId="{DC6429BA-0B91-41C9-9610-F8CC5F11C265}" dt="2025-02-11T15:41:35.420" v="685" actId="1076"/>
          <ac:spMkLst>
            <pc:docMk/>
            <pc:sldMk cId="1054174824" sldId="372"/>
            <ac:spMk id="4" creationId="{F86E5F30-E45D-12FB-2A1D-CA5249B50E92}"/>
          </ac:spMkLst>
        </pc:spChg>
        <pc:spChg chg="add mod">
          <ac:chgData name="Clara Andrada Monrós" userId="ecb7c3c0-6c5b-49d4-b4a4-d95c809d1335" providerId="ADAL" clId="{DC6429BA-0B91-41C9-9610-F8CC5F11C265}" dt="2025-02-11T15:42:05.218" v="688" actId="1076"/>
          <ac:spMkLst>
            <pc:docMk/>
            <pc:sldMk cId="1054174824" sldId="372"/>
            <ac:spMk id="5" creationId="{3AE3CB5C-E677-D895-BD00-DAE1CCE4ABD5}"/>
          </ac:spMkLst>
        </pc:spChg>
        <pc:spChg chg="add mod">
          <ac:chgData name="Clara Andrada Monrós" userId="ecb7c3c0-6c5b-49d4-b4a4-d95c809d1335" providerId="ADAL" clId="{DC6429BA-0B91-41C9-9610-F8CC5F11C265}" dt="2025-02-11T15:42:05.218" v="688" actId="1076"/>
          <ac:spMkLst>
            <pc:docMk/>
            <pc:sldMk cId="1054174824" sldId="372"/>
            <ac:spMk id="6" creationId="{51C4D846-C1BD-E1A0-9C16-6E4391854F40}"/>
          </ac:spMkLst>
        </pc:spChg>
        <pc:spChg chg="add mod">
          <ac:chgData name="Clara Andrada Monrós" userId="ecb7c3c0-6c5b-49d4-b4a4-d95c809d1335" providerId="ADAL" clId="{DC6429BA-0B91-41C9-9610-F8CC5F11C265}" dt="2025-02-11T15:41:56.198" v="687" actId="1076"/>
          <ac:spMkLst>
            <pc:docMk/>
            <pc:sldMk cId="1054174824" sldId="372"/>
            <ac:spMk id="7" creationId="{CD56C2EE-3B5F-3927-CE20-60D44DFE848C}"/>
          </ac:spMkLst>
        </pc:spChg>
        <pc:spChg chg="add mod">
          <ac:chgData name="Clara Andrada Monrós" userId="ecb7c3c0-6c5b-49d4-b4a4-d95c809d1335" providerId="ADAL" clId="{DC6429BA-0B91-41C9-9610-F8CC5F11C265}" dt="2025-02-11T15:41:56.198" v="687" actId="1076"/>
          <ac:spMkLst>
            <pc:docMk/>
            <pc:sldMk cId="1054174824" sldId="372"/>
            <ac:spMk id="8" creationId="{D4F01D92-1220-3984-28AC-125CE2B1EC8D}"/>
          </ac:spMkLst>
        </pc:spChg>
        <pc:spChg chg="mod">
          <ac:chgData name="Clara Andrada Monrós" userId="ecb7c3c0-6c5b-49d4-b4a4-d95c809d1335" providerId="ADAL" clId="{DC6429BA-0B91-41C9-9610-F8CC5F11C265}" dt="2025-02-11T15:34:33.033" v="631"/>
          <ac:spMkLst>
            <pc:docMk/>
            <pc:sldMk cId="1054174824" sldId="372"/>
            <ac:spMk id="10" creationId="{993EACF3-06E0-42A0-51BE-B5AAECEAFC29}"/>
          </ac:spMkLst>
        </pc:spChg>
        <pc:spChg chg="add mod">
          <ac:chgData name="Clara Andrada Monrós" userId="ecb7c3c0-6c5b-49d4-b4a4-d95c809d1335" providerId="ADAL" clId="{DC6429BA-0B91-41C9-9610-F8CC5F11C265}" dt="2025-02-11T15:41:35.420" v="685" actId="1076"/>
          <ac:spMkLst>
            <pc:docMk/>
            <pc:sldMk cId="1054174824" sldId="372"/>
            <ac:spMk id="11" creationId="{D2BB1433-D126-60DF-BBB9-F218CBE2EAA1}"/>
          </ac:spMkLst>
        </pc:spChg>
        <pc:spChg chg="add mod">
          <ac:chgData name="Clara Andrada Monrós" userId="ecb7c3c0-6c5b-49d4-b4a4-d95c809d1335" providerId="ADAL" clId="{DC6429BA-0B91-41C9-9610-F8CC5F11C265}" dt="2025-02-11T15:42:05.218" v="688" actId="1076"/>
          <ac:spMkLst>
            <pc:docMk/>
            <pc:sldMk cId="1054174824" sldId="372"/>
            <ac:spMk id="12" creationId="{2E7021D8-B805-D450-BB4A-F230443B7CF9}"/>
          </ac:spMkLst>
        </pc:spChg>
        <pc:spChg chg="add mod">
          <ac:chgData name="Clara Andrada Monrós" userId="ecb7c3c0-6c5b-49d4-b4a4-d95c809d1335" providerId="ADAL" clId="{DC6429BA-0B91-41C9-9610-F8CC5F11C265}" dt="2025-02-11T15:41:56.198" v="687" actId="1076"/>
          <ac:spMkLst>
            <pc:docMk/>
            <pc:sldMk cId="1054174824" sldId="372"/>
            <ac:spMk id="14" creationId="{9A652AA3-1EB9-5729-7729-D3612CA89820}"/>
          </ac:spMkLst>
        </pc:spChg>
        <pc:spChg chg="add mod">
          <ac:chgData name="Clara Andrada Monrós" userId="ecb7c3c0-6c5b-49d4-b4a4-d95c809d1335" providerId="ADAL" clId="{DC6429BA-0B91-41C9-9610-F8CC5F11C265}" dt="2025-02-11T15:42:06.060" v="689" actId="1076"/>
          <ac:spMkLst>
            <pc:docMk/>
            <pc:sldMk cId="1054174824" sldId="372"/>
            <ac:spMk id="17" creationId="{47013A4B-BDE4-807E-06B7-62BC87744A73}"/>
          </ac:spMkLst>
        </pc:spChg>
      </pc:sldChg>
      <pc:sldChg chg="modSp add mod ord">
        <pc:chgData name="Clara Andrada Monrós" userId="ecb7c3c0-6c5b-49d4-b4a4-d95c809d1335" providerId="ADAL" clId="{DC6429BA-0B91-41C9-9610-F8CC5F11C265}" dt="2025-02-11T16:00:07.709" v="852" actId="948"/>
        <pc:sldMkLst>
          <pc:docMk/>
          <pc:sldMk cId="497095519" sldId="373"/>
        </pc:sldMkLst>
        <pc:spChg chg="mod">
          <ac:chgData name="Clara Andrada Monrós" userId="ecb7c3c0-6c5b-49d4-b4a4-d95c809d1335" providerId="ADAL" clId="{DC6429BA-0B91-41C9-9610-F8CC5F11C265}" dt="2025-02-11T16:00:07.709" v="852" actId="948"/>
          <ac:spMkLst>
            <pc:docMk/>
            <pc:sldMk cId="497095519" sldId="373"/>
            <ac:spMk id="4" creationId="{D4ED6BEE-E797-F68A-9DBD-F339838323CE}"/>
          </ac:spMkLst>
        </pc:spChg>
        <pc:spChg chg="mod">
          <ac:chgData name="Clara Andrada Monrós" userId="ecb7c3c0-6c5b-49d4-b4a4-d95c809d1335" providerId="ADAL" clId="{DC6429BA-0B91-41C9-9610-F8CC5F11C265}" dt="2025-02-11T15:59:41.139" v="848" actId="1076"/>
          <ac:spMkLst>
            <pc:docMk/>
            <pc:sldMk cId="497095519" sldId="373"/>
            <ac:spMk id="5" creationId="{E8A94A4E-68FC-8EC3-12E5-F3EDDB71CE79}"/>
          </ac:spMkLst>
        </pc:spChg>
      </pc:sldChg>
      <pc:sldChg chg="modSp add mod ord">
        <pc:chgData name="Clara Andrada Monrós" userId="ecb7c3c0-6c5b-49d4-b4a4-d95c809d1335" providerId="ADAL" clId="{DC6429BA-0B91-41C9-9610-F8CC5F11C265}" dt="2025-02-11T16:01:23.459" v="872" actId="1076"/>
        <pc:sldMkLst>
          <pc:docMk/>
          <pc:sldMk cId="824001298" sldId="374"/>
        </pc:sldMkLst>
        <pc:spChg chg="mod">
          <ac:chgData name="Clara Andrada Monrós" userId="ecb7c3c0-6c5b-49d4-b4a4-d95c809d1335" providerId="ADAL" clId="{DC6429BA-0B91-41C9-9610-F8CC5F11C265}" dt="2025-02-11T16:00:59.549" v="861" actId="1076"/>
          <ac:spMkLst>
            <pc:docMk/>
            <pc:sldMk cId="824001298" sldId="374"/>
            <ac:spMk id="2" creationId="{8EFB2CD3-CA75-3193-D8D7-334D134D1E6A}"/>
          </ac:spMkLst>
        </pc:spChg>
        <pc:spChg chg="mod">
          <ac:chgData name="Clara Andrada Monrós" userId="ecb7c3c0-6c5b-49d4-b4a4-d95c809d1335" providerId="ADAL" clId="{DC6429BA-0B91-41C9-9610-F8CC5F11C265}" dt="2025-02-11T16:01:07.756" v="864"/>
          <ac:spMkLst>
            <pc:docMk/>
            <pc:sldMk cId="824001298" sldId="374"/>
            <ac:spMk id="8" creationId="{AA2FD936-47BF-0A40-519E-040C36071614}"/>
          </ac:spMkLst>
        </pc:spChg>
        <pc:spChg chg="mod">
          <ac:chgData name="Clara Andrada Monrós" userId="ecb7c3c0-6c5b-49d4-b4a4-d95c809d1335" providerId="ADAL" clId="{DC6429BA-0B91-41C9-9610-F8CC5F11C265}" dt="2025-02-11T16:01:14.479" v="868" actId="1076"/>
          <ac:spMkLst>
            <pc:docMk/>
            <pc:sldMk cId="824001298" sldId="374"/>
            <ac:spMk id="13" creationId="{B3AFCA61-B995-6134-CF86-33065FCBA948}"/>
          </ac:spMkLst>
        </pc:spChg>
        <pc:spChg chg="mod">
          <ac:chgData name="Clara Andrada Monrós" userId="ecb7c3c0-6c5b-49d4-b4a4-d95c809d1335" providerId="ADAL" clId="{DC6429BA-0B91-41C9-9610-F8CC5F11C265}" dt="2025-02-11T16:01:23.459" v="872" actId="1076"/>
          <ac:spMkLst>
            <pc:docMk/>
            <pc:sldMk cId="824001298" sldId="374"/>
            <ac:spMk id="18" creationId="{8242ECB0-90BF-BACB-E626-1EE6D5F85EC8}"/>
          </ac:spMkLst>
        </pc:spChg>
      </pc:sldChg>
      <pc:sldChg chg="addSp delSp modSp add del mod">
        <pc:chgData name="Clara Andrada Monrós" userId="ecb7c3c0-6c5b-49d4-b4a4-d95c809d1335" providerId="ADAL" clId="{DC6429BA-0B91-41C9-9610-F8CC5F11C265}" dt="2025-02-12T13:07:17.235" v="1316" actId="47"/>
        <pc:sldMkLst>
          <pc:docMk/>
          <pc:sldMk cId="1823399638" sldId="375"/>
        </pc:sldMkLst>
      </pc:sldChg>
      <pc:sldChg chg="add del setBg">
        <pc:chgData name="Clara Andrada Monrós" userId="ecb7c3c0-6c5b-49d4-b4a4-d95c809d1335" providerId="ADAL" clId="{DC6429BA-0B91-41C9-9610-F8CC5F11C265}" dt="2025-02-12T12:25:13.010" v="1076"/>
        <pc:sldMkLst>
          <pc:docMk/>
          <pc:sldMk cId="2355462296" sldId="375"/>
        </pc:sldMkLst>
      </pc:sldChg>
      <pc:sldChg chg="add del setBg">
        <pc:chgData name="Clara Andrada Monrós" userId="ecb7c3c0-6c5b-49d4-b4a4-d95c809d1335" providerId="ADAL" clId="{DC6429BA-0B91-41C9-9610-F8CC5F11C265}" dt="2025-02-12T12:25:16.290" v="1078"/>
        <pc:sldMkLst>
          <pc:docMk/>
          <pc:sldMk cId="2690337086" sldId="375"/>
        </pc:sldMkLst>
      </pc:sldChg>
      <pc:sldChg chg="add del setBg">
        <pc:chgData name="Clara Andrada Monrós" userId="ecb7c3c0-6c5b-49d4-b4a4-d95c809d1335" providerId="ADAL" clId="{DC6429BA-0B91-41C9-9610-F8CC5F11C265}" dt="2025-02-12T13:02:17.404" v="1280" actId="47"/>
        <pc:sldMkLst>
          <pc:docMk/>
          <pc:sldMk cId="1692511504" sldId="469"/>
        </pc:sldMkLst>
      </pc:sldChg>
      <pc:sldChg chg="add del setBg">
        <pc:chgData name="Clara Andrada Monrós" userId="ecb7c3c0-6c5b-49d4-b4a4-d95c809d1335" providerId="ADAL" clId="{DC6429BA-0B91-41C9-9610-F8CC5F11C265}" dt="2025-02-12T13:17:10.630" v="1390" actId="47"/>
        <pc:sldMkLst>
          <pc:docMk/>
          <pc:sldMk cId="3468694712" sldId="470"/>
        </pc:sldMkLst>
      </pc:sldChg>
      <pc:sldChg chg="modSp add mod ord">
        <pc:chgData name="Clara Andrada Monrós" userId="ecb7c3c0-6c5b-49d4-b4a4-d95c809d1335" providerId="ADAL" clId="{DC6429BA-0B91-41C9-9610-F8CC5F11C265}" dt="2025-02-12T13:08:08.508" v="1327" actId="1076"/>
        <pc:sldMkLst>
          <pc:docMk/>
          <pc:sldMk cId="3961315269" sldId="471"/>
        </pc:sldMkLst>
        <pc:spChg chg="mod">
          <ac:chgData name="Clara Andrada Monrós" userId="ecb7c3c0-6c5b-49d4-b4a4-d95c809d1335" providerId="ADAL" clId="{DC6429BA-0B91-41C9-9610-F8CC5F11C265}" dt="2025-02-12T13:08:05.605" v="1326" actId="20577"/>
          <ac:spMkLst>
            <pc:docMk/>
            <pc:sldMk cId="3961315269" sldId="471"/>
            <ac:spMk id="4" creationId="{CD5F57B8-1DA0-BA9C-BADF-B2508EFB5B42}"/>
          </ac:spMkLst>
        </pc:spChg>
        <pc:spChg chg="mod">
          <ac:chgData name="Clara Andrada Monrós" userId="ecb7c3c0-6c5b-49d4-b4a4-d95c809d1335" providerId="ADAL" clId="{DC6429BA-0B91-41C9-9610-F8CC5F11C265}" dt="2025-02-12T13:08:08.508" v="1327" actId="1076"/>
          <ac:spMkLst>
            <pc:docMk/>
            <pc:sldMk cId="3961315269" sldId="471"/>
            <ac:spMk id="5" creationId="{7E4C7AB0-B525-10FD-D6F9-023037838098}"/>
          </ac:spMkLst>
        </pc:spChg>
      </pc:sldChg>
      <pc:sldChg chg="addSp delSp modSp add mod setBg">
        <pc:chgData name="Clara Andrada Monrós" userId="ecb7c3c0-6c5b-49d4-b4a4-d95c809d1335" providerId="ADAL" clId="{DC6429BA-0B91-41C9-9610-F8CC5F11C265}" dt="2025-02-12T13:16:45.410" v="1389"/>
        <pc:sldMkLst>
          <pc:docMk/>
          <pc:sldMk cId="2055646295" sldId="472"/>
        </pc:sldMkLst>
        <pc:spChg chg="mod">
          <ac:chgData name="Clara Andrada Monrós" userId="ecb7c3c0-6c5b-49d4-b4a4-d95c809d1335" providerId="ADAL" clId="{DC6429BA-0B91-41C9-9610-F8CC5F11C265}" dt="2025-02-12T13:16:08.954" v="1379" actId="108"/>
          <ac:spMkLst>
            <pc:docMk/>
            <pc:sldMk cId="2055646295" sldId="472"/>
            <ac:spMk id="5" creationId="{E64C40E9-67F2-2CC9-3749-0DF87E92326E}"/>
          </ac:spMkLst>
        </pc:spChg>
        <pc:spChg chg="mod">
          <ac:chgData name="Clara Andrada Monrós" userId="ecb7c3c0-6c5b-49d4-b4a4-d95c809d1335" providerId="ADAL" clId="{DC6429BA-0B91-41C9-9610-F8CC5F11C265}" dt="2025-02-12T13:16:45.410" v="1389"/>
          <ac:spMkLst>
            <pc:docMk/>
            <pc:sldMk cId="2055646295" sldId="472"/>
            <ac:spMk id="7" creationId="{930E3AEE-6C95-BF17-4BA3-6C004D6C3AD0}"/>
          </ac:spMkLst>
        </pc:spChg>
        <pc:spChg chg="add mod">
          <ac:chgData name="Clara Andrada Monrós" userId="ecb7c3c0-6c5b-49d4-b4a4-d95c809d1335" providerId="ADAL" clId="{DC6429BA-0B91-41C9-9610-F8CC5F11C265}" dt="2025-02-12T13:16:29.932" v="1386"/>
          <ac:spMkLst>
            <pc:docMk/>
            <pc:sldMk cId="2055646295" sldId="472"/>
            <ac:spMk id="9" creationId="{66D29999-32A3-6434-AA70-FE968133EC27}"/>
          </ac:spMkLst>
        </pc:spChg>
        <pc:spChg chg="add mod">
          <ac:chgData name="Clara Andrada Monrós" userId="ecb7c3c0-6c5b-49d4-b4a4-d95c809d1335" providerId="ADAL" clId="{DC6429BA-0B91-41C9-9610-F8CC5F11C265}" dt="2025-02-12T13:16:32.890" v="1387"/>
          <ac:spMkLst>
            <pc:docMk/>
            <pc:sldMk cId="2055646295" sldId="472"/>
            <ac:spMk id="10" creationId="{D0B93B57-1EFD-EB57-63D1-3CB3D49BB83A}"/>
          </ac:spMkLst>
        </pc:spChg>
        <pc:graphicFrameChg chg="mod modGraphic">
          <ac:chgData name="Clara Andrada Monrós" userId="ecb7c3c0-6c5b-49d4-b4a4-d95c809d1335" providerId="ADAL" clId="{DC6429BA-0B91-41C9-9610-F8CC5F11C265}" dt="2025-02-12T13:16:40.760" v="1388" actId="1076"/>
          <ac:graphicFrameMkLst>
            <pc:docMk/>
            <pc:sldMk cId="2055646295" sldId="472"/>
            <ac:graphicFrameMk id="2" creationId="{32DAC9C8-6682-BFFE-A365-1C92C627598F}"/>
          </ac:graphicFrameMkLst>
        </pc:graphicFrameChg>
      </pc:sldChg>
      <pc:sldChg chg="addSp delSp modSp add mod">
        <pc:chgData name="Clara Andrada Monrós" userId="ecb7c3c0-6c5b-49d4-b4a4-d95c809d1335" providerId="ADAL" clId="{DC6429BA-0B91-41C9-9610-F8CC5F11C265}" dt="2025-02-13T08:37:19.067" v="1682"/>
        <pc:sldMkLst>
          <pc:docMk/>
          <pc:sldMk cId="2811900664" sldId="473"/>
        </pc:sldMkLst>
        <pc:spChg chg="add mod">
          <ac:chgData name="Clara Andrada Monrós" userId="ecb7c3c0-6c5b-49d4-b4a4-d95c809d1335" providerId="ADAL" clId="{DC6429BA-0B91-41C9-9610-F8CC5F11C265}" dt="2025-02-13T08:37:19.067" v="1682"/>
          <ac:spMkLst>
            <pc:docMk/>
            <pc:sldMk cId="2811900664" sldId="473"/>
            <ac:spMk id="15" creationId="{4C1DBAFC-4399-7D52-8E81-AF767505A1CC}"/>
          </ac:spMkLst>
        </pc:spChg>
        <pc:picChg chg="add mod">
          <ac:chgData name="Clara Andrada Monrós" userId="ecb7c3c0-6c5b-49d4-b4a4-d95c809d1335" providerId="ADAL" clId="{DC6429BA-0B91-41C9-9610-F8CC5F11C265}" dt="2025-02-13T08:33:43.745" v="1673"/>
          <ac:picMkLst>
            <pc:docMk/>
            <pc:sldMk cId="2811900664" sldId="473"/>
            <ac:picMk id="13" creationId="{787E955D-FCBA-7898-3A7C-48B7DE7330E9}"/>
          </ac:picMkLst>
        </pc:picChg>
        <pc:picChg chg="add mod">
          <ac:chgData name="Clara Andrada Monrós" userId="ecb7c3c0-6c5b-49d4-b4a4-d95c809d1335" providerId="ADAL" clId="{DC6429BA-0B91-41C9-9610-F8CC5F11C265}" dt="2025-02-13T08:33:43.745" v="1673"/>
          <ac:picMkLst>
            <pc:docMk/>
            <pc:sldMk cId="2811900664" sldId="473"/>
            <ac:picMk id="14" creationId="{A0941386-9A26-676E-C23C-58281188988B}"/>
          </ac:picMkLst>
        </pc:picChg>
      </pc:sldChg>
      <pc:sldChg chg="addSp modSp add">
        <pc:chgData name="Clara Andrada Monrós" userId="ecb7c3c0-6c5b-49d4-b4a4-d95c809d1335" providerId="ADAL" clId="{DC6429BA-0B91-41C9-9610-F8CC5F11C265}" dt="2025-02-13T08:37:19.988" v="1683"/>
        <pc:sldMkLst>
          <pc:docMk/>
          <pc:sldMk cId="3161987437" sldId="474"/>
        </pc:sldMkLst>
        <pc:spChg chg="add mod">
          <ac:chgData name="Clara Andrada Monrós" userId="ecb7c3c0-6c5b-49d4-b4a4-d95c809d1335" providerId="ADAL" clId="{DC6429BA-0B91-41C9-9610-F8CC5F11C265}" dt="2025-02-13T08:37:19.988" v="1683"/>
          <ac:spMkLst>
            <pc:docMk/>
            <pc:sldMk cId="3161987437" sldId="474"/>
            <ac:spMk id="2" creationId="{F3C1B122-9AD2-5269-B809-57D6120C4FD1}"/>
          </ac:spMkLst>
        </pc:spChg>
      </pc:sldChg>
      <pc:sldChg chg="addSp delSp modSp add mod">
        <pc:chgData name="Clara Andrada Monrós" userId="ecb7c3c0-6c5b-49d4-b4a4-d95c809d1335" providerId="ADAL" clId="{DC6429BA-0B91-41C9-9610-F8CC5F11C265}" dt="2025-02-13T08:42:07.163" v="1698" actId="1076"/>
        <pc:sldMkLst>
          <pc:docMk/>
          <pc:sldMk cId="61853191" sldId="475"/>
        </pc:sldMkLst>
        <pc:spChg chg="add mod">
          <ac:chgData name="Clara Andrada Monrós" userId="ecb7c3c0-6c5b-49d4-b4a4-d95c809d1335" providerId="ADAL" clId="{DC6429BA-0B91-41C9-9610-F8CC5F11C265}" dt="2025-02-13T08:41:11.535" v="1693"/>
          <ac:spMkLst>
            <pc:docMk/>
            <pc:sldMk cId="61853191" sldId="475"/>
            <ac:spMk id="9" creationId="{E5C6EC92-8E25-5B7C-5D3B-D6A73DA2898A}"/>
          </ac:spMkLst>
        </pc:spChg>
        <pc:spChg chg="add mod">
          <ac:chgData name="Clara Andrada Monrós" userId="ecb7c3c0-6c5b-49d4-b4a4-d95c809d1335" providerId="ADAL" clId="{DC6429BA-0B91-41C9-9610-F8CC5F11C265}" dt="2025-02-13T08:42:07.163" v="1698" actId="1076"/>
          <ac:spMkLst>
            <pc:docMk/>
            <pc:sldMk cId="61853191" sldId="475"/>
            <ac:spMk id="17" creationId="{E1A749CE-594C-42CD-12C8-4A0E1D677C41}"/>
          </ac:spMkLst>
        </pc:spChg>
        <pc:spChg chg="add mod">
          <ac:chgData name="Clara Andrada Monrós" userId="ecb7c3c0-6c5b-49d4-b4a4-d95c809d1335" providerId="ADAL" clId="{DC6429BA-0B91-41C9-9610-F8CC5F11C265}" dt="2025-02-13T08:42:07.163" v="1698" actId="1076"/>
          <ac:spMkLst>
            <pc:docMk/>
            <pc:sldMk cId="61853191" sldId="475"/>
            <ac:spMk id="19" creationId="{D060A2F2-5914-0328-7470-19B7EB59DD58}"/>
          </ac:spMkLst>
        </pc:spChg>
        <pc:picChg chg="add mod">
          <ac:chgData name="Clara Andrada Monrós" userId="ecb7c3c0-6c5b-49d4-b4a4-d95c809d1335" providerId="ADAL" clId="{DC6429BA-0B91-41C9-9610-F8CC5F11C265}" dt="2025-02-13T08:42:07.163" v="1698" actId="1076"/>
          <ac:picMkLst>
            <pc:docMk/>
            <pc:sldMk cId="61853191" sldId="475"/>
            <ac:picMk id="16" creationId="{8E293C96-F652-DF9A-FE3A-CCC68A45DD25}"/>
          </ac:picMkLst>
        </pc:picChg>
        <pc:picChg chg="add mod">
          <ac:chgData name="Clara Andrada Monrós" userId="ecb7c3c0-6c5b-49d4-b4a4-d95c809d1335" providerId="ADAL" clId="{DC6429BA-0B91-41C9-9610-F8CC5F11C265}" dt="2025-02-13T08:42:07.163" v="1698" actId="1076"/>
          <ac:picMkLst>
            <pc:docMk/>
            <pc:sldMk cId="61853191" sldId="475"/>
            <ac:picMk id="18" creationId="{596A69DF-D82E-BB16-41A2-A5E12F13CAFB}"/>
          </ac:picMkLst>
        </pc:picChg>
      </pc:sldChg>
      <pc:sldChg chg="addSp delSp modSp add mod ord">
        <pc:chgData name="Clara Andrada Monrós" userId="ecb7c3c0-6c5b-49d4-b4a4-d95c809d1335" providerId="ADAL" clId="{DC6429BA-0B91-41C9-9610-F8CC5F11C265}" dt="2025-02-13T08:46:07.019" v="1726"/>
        <pc:sldMkLst>
          <pc:docMk/>
          <pc:sldMk cId="128237431" sldId="476"/>
        </pc:sldMkLst>
        <pc:spChg chg="mod">
          <ac:chgData name="Clara Andrada Monrós" userId="ecb7c3c0-6c5b-49d4-b4a4-d95c809d1335" providerId="ADAL" clId="{DC6429BA-0B91-41C9-9610-F8CC5F11C265}" dt="2025-02-13T08:43:22.609" v="1702" actId="108"/>
          <ac:spMkLst>
            <pc:docMk/>
            <pc:sldMk cId="128237431" sldId="476"/>
            <ac:spMk id="2" creationId="{A1BE190C-1C79-86C8-7A04-52B4BE1C44A1}"/>
          </ac:spMkLst>
        </pc:spChg>
        <pc:spChg chg="add mod">
          <ac:chgData name="Clara Andrada Monrós" userId="ecb7c3c0-6c5b-49d4-b4a4-d95c809d1335" providerId="ADAL" clId="{DC6429BA-0B91-41C9-9610-F8CC5F11C265}" dt="2025-02-13T08:44:20.534" v="1710" actId="207"/>
          <ac:spMkLst>
            <pc:docMk/>
            <pc:sldMk cId="128237431" sldId="476"/>
            <ac:spMk id="3" creationId="{4161336D-06A9-DAB3-6BF5-CDF9004F884A}"/>
          </ac:spMkLst>
        </pc:spChg>
        <pc:spChg chg="add mod">
          <ac:chgData name="Clara Andrada Monrós" userId="ecb7c3c0-6c5b-49d4-b4a4-d95c809d1335" providerId="ADAL" clId="{DC6429BA-0B91-41C9-9610-F8CC5F11C265}" dt="2025-02-13T08:44:03.428" v="1705"/>
          <ac:spMkLst>
            <pc:docMk/>
            <pc:sldMk cId="128237431" sldId="476"/>
            <ac:spMk id="4" creationId="{8B8EBF52-6FBE-D12F-04B3-77B89C92F900}"/>
          </ac:spMkLst>
        </pc:spChg>
        <pc:spChg chg="add mod">
          <ac:chgData name="Clara Andrada Monrós" userId="ecb7c3c0-6c5b-49d4-b4a4-d95c809d1335" providerId="ADAL" clId="{DC6429BA-0B91-41C9-9610-F8CC5F11C265}" dt="2025-02-13T08:44:22.549" v="1711" actId="108"/>
          <ac:spMkLst>
            <pc:docMk/>
            <pc:sldMk cId="128237431" sldId="476"/>
            <ac:spMk id="5" creationId="{FA563F7C-B979-9C7E-D123-ED929AB22D7D}"/>
          </ac:spMkLst>
        </pc:spChg>
        <pc:spChg chg="add mod">
          <ac:chgData name="Clara Andrada Monrós" userId="ecb7c3c0-6c5b-49d4-b4a4-d95c809d1335" providerId="ADAL" clId="{DC6429BA-0B91-41C9-9610-F8CC5F11C265}" dt="2025-02-13T08:44:03.428" v="1705"/>
          <ac:spMkLst>
            <pc:docMk/>
            <pc:sldMk cId="128237431" sldId="476"/>
            <ac:spMk id="6" creationId="{902814B9-BBC2-E6E8-6C12-CD7AEA958E00}"/>
          </ac:spMkLst>
        </pc:spChg>
        <pc:spChg chg="add mod">
          <ac:chgData name="Clara Andrada Monrós" userId="ecb7c3c0-6c5b-49d4-b4a4-d95c809d1335" providerId="ADAL" clId="{DC6429BA-0B91-41C9-9610-F8CC5F11C265}" dt="2025-02-13T08:44:25.145" v="1712" actId="108"/>
          <ac:spMkLst>
            <pc:docMk/>
            <pc:sldMk cId="128237431" sldId="476"/>
            <ac:spMk id="7" creationId="{7AE0E08C-6228-EC8B-FEFA-81D9304C82A4}"/>
          </ac:spMkLst>
        </pc:spChg>
        <pc:spChg chg="add mod">
          <ac:chgData name="Clara Andrada Monrós" userId="ecb7c3c0-6c5b-49d4-b4a4-d95c809d1335" providerId="ADAL" clId="{DC6429BA-0B91-41C9-9610-F8CC5F11C265}" dt="2025-02-13T08:44:03.428" v="1705"/>
          <ac:spMkLst>
            <pc:docMk/>
            <pc:sldMk cId="128237431" sldId="476"/>
            <ac:spMk id="8" creationId="{0C7F1A64-15E9-9369-0596-4FAE7F5C22A7}"/>
          </ac:spMkLst>
        </pc:spChg>
        <pc:picChg chg="add mod">
          <ac:chgData name="Clara Andrada Monrós" userId="ecb7c3c0-6c5b-49d4-b4a4-d95c809d1335" providerId="ADAL" clId="{DC6429BA-0B91-41C9-9610-F8CC5F11C265}" dt="2025-02-13T08:44:15.916" v="1707" actId="1076"/>
          <ac:picMkLst>
            <pc:docMk/>
            <pc:sldMk cId="128237431" sldId="476"/>
            <ac:picMk id="10" creationId="{A5F3E688-9695-A593-00A7-9081BC38A4DB}"/>
          </ac:picMkLst>
        </pc:picChg>
        <pc:picChg chg="add mod">
          <ac:chgData name="Clara Andrada Monrós" userId="ecb7c3c0-6c5b-49d4-b4a4-d95c809d1335" providerId="ADAL" clId="{DC6429BA-0B91-41C9-9610-F8CC5F11C265}" dt="2025-02-13T08:44:15.916" v="1707" actId="1076"/>
          <ac:picMkLst>
            <pc:docMk/>
            <pc:sldMk cId="128237431" sldId="476"/>
            <ac:picMk id="11" creationId="{70D8CBD7-C93F-EE64-B0BD-FD94776DDF37}"/>
          </ac:picMkLst>
        </pc:picChg>
        <pc:picChg chg="add mod">
          <ac:chgData name="Clara Andrada Monrós" userId="ecb7c3c0-6c5b-49d4-b4a4-d95c809d1335" providerId="ADAL" clId="{DC6429BA-0B91-41C9-9610-F8CC5F11C265}" dt="2025-02-13T08:44:15.916" v="1707" actId="1076"/>
          <ac:picMkLst>
            <pc:docMk/>
            <pc:sldMk cId="128237431" sldId="476"/>
            <ac:picMk id="13" creationId="{BDA718E8-7574-A3A2-FBA0-578DBE1E93C4}"/>
          </ac:picMkLst>
        </pc:picChg>
      </pc:sldChg>
      <pc:sldChg chg="add del">
        <pc:chgData name="Clara Andrada Monrós" userId="ecb7c3c0-6c5b-49d4-b4a4-d95c809d1335" providerId="ADAL" clId="{DC6429BA-0B91-41C9-9610-F8CC5F11C265}" dt="2025-02-13T09:17:50.138" v="1889" actId="47"/>
        <pc:sldMkLst>
          <pc:docMk/>
          <pc:sldMk cId="3340255462" sldId="477"/>
        </pc:sldMkLst>
      </pc:sldChg>
      <pc:sldChg chg="addSp delSp modSp add mod">
        <pc:chgData name="Clara Andrada Monrós" userId="ecb7c3c0-6c5b-49d4-b4a4-d95c809d1335" providerId="ADAL" clId="{DC6429BA-0B91-41C9-9610-F8CC5F11C265}" dt="2025-02-13T09:19:10.257" v="1892"/>
        <pc:sldMkLst>
          <pc:docMk/>
          <pc:sldMk cId="3434938040" sldId="478"/>
        </pc:sldMkLst>
        <pc:spChg chg="add mod">
          <ac:chgData name="Clara Andrada Monrós" userId="ecb7c3c0-6c5b-49d4-b4a4-d95c809d1335" providerId="ADAL" clId="{DC6429BA-0B91-41C9-9610-F8CC5F11C265}" dt="2025-02-13T09:04:24.948" v="1778" actId="1076"/>
          <ac:spMkLst>
            <pc:docMk/>
            <pc:sldMk cId="3434938040" sldId="478"/>
            <ac:spMk id="2" creationId="{2272783B-6C2C-D460-A3C6-99D8F506A826}"/>
          </ac:spMkLst>
        </pc:spChg>
        <pc:spChg chg="add mod">
          <ac:chgData name="Clara Andrada Monrós" userId="ecb7c3c0-6c5b-49d4-b4a4-d95c809d1335" providerId="ADAL" clId="{DC6429BA-0B91-41C9-9610-F8CC5F11C265}" dt="2025-02-13T09:04:24.948" v="1778" actId="1076"/>
          <ac:spMkLst>
            <pc:docMk/>
            <pc:sldMk cId="3434938040" sldId="478"/>
            <ac:spMk id="10" creationId="{C81F5E54-FB4B-AA14-6E35-0CE6486D9764}"/>
          </ac:spMkLst>
        </pc:spChg>
        <pc:spChg chg="add mod">
          <ac:chgData name="Clara Andrada Monrós" userId="ecb7c3c0-6c5b-49d4-b4a4-d95c809d1335" providerId="ADAL" clId="{DC6429BA-0B91-41C9-9610-F8CC5F11C265}" dt="2025-02-13T09:04:24.948" v="1778" actId="1076"/>
          <ac:spMkLst>
            <pc:docMk/>
            <pc:sldMk cId="3434938040" sldId="478"/>
            <ac:spMk id="12" creationId="{7C0AD0BA-2265-CC44-DA3A-E449420797F7}"/>
          </ac:spMkLst>
        </pc:spChg>
        <pc:spChg chg="add mod">
          <ac:chgData name="Clara Andrada Monrós" userId="ecb7c3c0-6c5b-49d4-b4a4-d95c809d1335" providerId="ADAL" clId="{DC6429BA-0B91-41C9-9610-F8CC5F11C265}" dt="2025-02-13T09:04:24.948" v="1778" actId="1076"/>
          <ac:spMkLst>
            <pc:docMk/>
            <pc:sldMk cId="3434938040" sldId="478"/>
            <ac:spMk id="13" creationId="{49830095-905F-D6CA-E299-2A5883CDE227}"/>
          </ac:spMkLst>
        </pc:spChg>
        <pc:spChg chg="mod">
          <ac:chgData name="Clara Andrada Monrós" userId="ecb7c3c0-6c5b-49d4-b4a4-d95c809d1335" providerId="ADAL" clId="{DC6429BA-0B91-41C9-9610-F8CC5F11C265}" dt="2025-02-13T09:04:06.008" v="1773"/>
          <ac:spMkLst>
            <pc:docMk/>
            <pc:sldMk cId="3434938040" sldId="478"/>
            <ac:spMk id="14" creationId="{FF9B821C-C617-C958-1F77-A908330D4142}"/>
          </ac:spMkLst>
        </pc:spChg>
        <pc:spChg chg="add mod">
          <ac:chgData name="Clara Andrada Monrós" userId="ecb7c3c0-6c5b-49d4-b4a4-d95c809d1335" providerId="ADAL" clId="{DC6429BA-0B91-41C9-9610-F8CC5F11C265}" dt="2025-02-13T09:04:24.948" v="1778" actId="1076"/>
          <ac:spMkLst>
            <pc:docMk/>
            <pc:sldMk cId="3434938040" sldId="478"/>
            <ac:spMk id="15" creationId="{EF79076C-6100-07B3-54AD-5017A444F097}"/>
          </ac:spMkLst>
        </pc:spChg>
        <pc:spChg chg="add mod">
          <ac:chgData name="Clara Andrada Monrós" userId="ecb7c3c0-6c5b-49d4-b4a4-d95c809d1335" providerId="ADAL" clId="{DC6429BA-0B91-41C9-9610-F8CC5F11C265}" dt="2025-02-13T09:04:24.948" v="1778" actId="1076"/>
          <ac:spMkLst>
            <pc:docMk/>
            <pc:sldMk cId="3434938040" sldId="478"/>
            <ac:spMk id="16" creationId="{8B9D7E59-7D25-4BBE-6A4C-4E983293B985}"/>
          </ac:spMkLst>
        </pc:spChg>
        <pc:spChg chg="add mod">
          <ac:chgData name="Clara Andrada Monrós" userId="ecb7c3c0-6c5b-49d4-b4a4-d95c809d1335" providerId="ADAL" clId="{DC6429BA-0B91-41C9-9610-F8CC5F11C265}" dt="2025-02-13T09:19:10.257" v="1892"/>
          <ac:spMkLst>
            <pc:docMk/>
            <pc:sldMk cId="3434938040" sldId="478"/>
            <ac:spMk id="17" creationId="{E2B877E1-46AC-5AE3-F699-1C849F341A73}"/>
          </ac:spMkLst>
        </pc:spChg>
      </pc:sldChg>
      <pc:sldChg chg="addSp delSp modSp add mod">
        <pc:chgData name="Clara Andrada Monrós" userId="ecb7c3c0-6c5b-49d4-b4a4-d95c809d1335" providerId="ADAL" clId="{DC6429BA-0B91-41C9-9610-F8CC5F11C265}" dt="2025-02-13T09:19:11.508" v="1893"/>
        <pc:sldMkLst>
          <pc:docMk/>
          <pc:sldMk cId="2382556127" sldId="479"/>
        </pc:sldMkLst>
        <pc:spChg chg="add mod">
          <ac:chgData name="Clara Andrada Monrós" userId="ecb7c3c0-6c5b-49d4-b4a4-d95c809d1335" providerId="ADAL" clId="{DC6429BA-0B91-41C9-9610-F8CC5F11C265}" dt="2025-02-13T09:07:11.813" v="1801" actId="1076"/>
          <ac:spMkLst>
            <pc:docMk/>
            <pc:sldMk cId="2382556127" sldId="479"/>
            <ac:spMk id="4" creationId="{FD13AE5B-1AE4-6025-8631-D6F60F22B7F5}"/>
          </ac:spMkLst>
        </pc:spChg>
        <pc:spChg chg="add mod">
          <ac:chgData name="Clara Andrada Monrós" userId="ecb7c3c0-6c5b-49d4-b4a4-d95c809d1335" providerId="ADAL" clId="{DC6429BA-0B91-41C9-9610-F8CC5F11C265}" dt="2025-02-13T09:07:04.088" v="1799" actId="14100"/>
          <ac:spMkLst>
            <pc:docMk/>
            <pc:sldMk cId="2382556127" sldId="479"/>
            <ac:spMk id="6" creationId="{249CA4A6-C63D-851A-6D24-94D97EC39640}"/>
          </ac:spMkLst>
        </pc:spChg>
        <pc:spChg chg="add mod">
          <ac:chgData name="Clara Andrada Monrós" userId="ecb7c3c0-6c5b-49d4-b4a4-d95c809d1335" providerId="ADAL" clId="{DC6429BA-0B91-41C9-9610-F8CC5F11C265}" dt="2025-02-13T09:06:52.603" v="1797" actId="1076"/>
          <ac:spMkLst>
            <pc:docMk/>
            <pc:sldMk cId="2382556127" sldId="479"/>
            <ac:spMk id="7" creationId="{046B85FA-E32E-0771-9BD9-62DC61068336}"/>
          </ac:spMkLst>
        </pc:spChg>
        <pc:spChg chg="add mod">
          <ac:chgData name="Clara Andrada Monrós" userId="ecb7c3c0-6c5b-49d4-b4a4-d95c809d1335" providerId="ADAL" clId="{DC6429BA-0B91-41C9-9610-F8CC5F11C265}" dt="2025-02-13T09:06:36.774" v="1794" actId="1076"/>
          <ac:spMkLst>
            <pc:docMk/>
            <pc:sldMk cId="2382556127" sldId="479"/>
            <ac:spMk id="8" creationId="{6542AA0C-A1C7-CBDF-9FCF-4E2E326C5DCF}"/>
          </ac:spMkLst>
        </pc:spChg>
        <pc:spChg chg="add mod">
          <ac:chgData name="Clara Andrada Monrós" userId="ecb7c3c0-6c5b-49d4-b4a4-d95c809d1335" providerId="ADAL" clId="{DC6429BA-0B91-41C9-9610-F8CC5F11C265}" dt="2025-02-13T09:19:11.508" v="1893"/>
          <ac:spMkLst>
            <pc:docMk/>
            <pc:sldMk cId="2382556127" sldId="479"/>
            <ac:spMk id="18" creationId="{320FCEC8-7D09-BDAF-EE7F-E7BCD8B0E1AF}"/>
          </ac:spMkLst>
        </pc:spChg>
        <pc:picChg chg="add mod">
          <ac:chgData name="Clara Andrada Monrós" userId="ecb7c3c0-6c5b-49d4-b4a4-d95c809d1335" providerId="ADAL" clId="{DC6429BA-0B91-41C9-9610-F8CC5F11C265}" dt="2025-02-13T09:06:13.168" v="1787" actId="1076"/>
          <ac:picMkLst>
            <pc:docMk/>
            <pc:sldMk cId="2382556127" sldId="479"/>
            <ac:picMk id="9" creationId="{8544F29F-B4CA-FFD0-9526-20F88C9F7413}"/>
          </ac:picMkLst>
        </pc:picChg>
        <pc:picChg chg="add mod">
          <ac:chgData name="Clara Andrada Monrós" userId="ecb7c3c0-6c5b-49d4-b4a4-d95c809d1335" providerId="ADAL" clId="{DC6429BA-0B91-41C9-9610-F8CC5F11C265}" dt="2025-02-13T09:06:13.168" v="1787" actId="1076"/>
          <ac:picMkLst>
            <pc:docMk/>
            <pc:sldMk cId="2382556127" sldId="479"/>
            <ac:picMk id="17" creationId="{A7CFEA94-5DD1-C849-6368-8E7B23392FD8}"/>
          </ac:picMkLst>
        </pc:picChg>
      </pc:sldChg>
      <pc:sldChg chg="delSp modSp add del mod setBg">
        <pc:chgData name="Clara Andrada Monrós" userId="ecb7c3c0-6c5b-49d4-b4a4-d95c809d1335" providerId="ADAL" clId="{DC6429BA-0B91-41C9-9610-F8CC5F11C265}" dt="2025-02-13T08:33:48.537" v="1674" actId="47"/>
        <pc:sldMkLst>
          <pc:docMk/>
          <pc:sldMk cId="2714509256" sldId="479"/>
        </pc:sldMkLst>
      </pc:sldChg>
      <pc:sldChg chg="addSp delSp modSp add mod">
        <pc:chgData name="Clara Andrada Monrós" userId="ecb7c3c0-6c5b-49d4-b4a4-d95c809d1335" providerId="ADAL" clId="{DC6429BA-0B91-41C9-9610-F8CC5F11C265}" dt="2025-02-13T09:19:12.645" v="1894"/>
        <pc:sldMkLst>
          <pc:docMk/>
          <pc:sldMk cId="1408636774" sldId="480"/>
        </pc:sldMkLst>
        <pc:spChg chg="add mod">
          <ac:chgData name="Clara Andrada Monrós" userId="ecb7c3c0-6c5b-49d4-b4a4-d95c809d1335" providerId="ADAL" clId="{DC6429BA-0B91-41C9-9610-F8CC5F11C265}" dt="2025-02-13T09:09:27.399" v="1815" actId="1076"/>
          <ac:spMkLst>
            <pc:docMk/>
            <pc:sldMk cId="1408636774" sldId="480"/>
            <ac:spMk id="2" creationId="{F136A9D7-A155-582C-5E11-EBE9F5920AF8}"/>
          </ac:spMkLst>
        </pc:spChg>
        <pc:spChg chg="add mod">
          <ac:chgData name="Clara Andrada Monrós" userId="ecb7c3c0-6c5b-49d4-b4a4-d95c809d1335" providerId="ADAL" clId="{DC6429BA-0B91-41C9-9610-F8CC5F11C265}" dt="2025-02-13T09:09:08.768" v="1811"/>
          <ac:spMkLst>
            <pc:docMk/>
            <pc:sldMk cId="1408636774" sldId="480"/>
            <ac:spMk id="3" creationId="{4BD89D1D-1FB9-29DF-7E09-B462F1A7310E}"/>
          </ac:spMkLst>
        </pc:spChg>
        <pc:spChg chg="add mod">
          <ac:chgData name="Clara Andrada Monrós" userId="ecb7c3c0-6c5b-49d4-b4a4-d95c809d1335" providerId="ADAL" clId="{DC6429BA-0B91-41C9-9610-F8CC5F11C265}" dt="2025-02-13T09:09:27.399" v="1815" actId="1076"/>
          <ac:spMkLst>
            <pc:docMk/>
            <pc:sldMk cId="1408636774" sldId="480"/>
            <ac:spMk id="5" creationId="{E9109D0A-FA6F-3134-F969-B6442F23741E}"/>
          </ac:spMkLst>
        </pc:spChg>
        <pc:spChg chg="add mod">
          <ac:chgData name="Clara Andrada Monrós" userId="ecb7c3c0-6c5b-49d4-b4a4-d95c809d1335" providerId="ADAL" clId="{DC6429BA-0B91-41C9-9610-F8CC5F11C265}" dt="2025-02-13T09:09:08.768" v="1811"/>
          <ac:spMkLst>
            <pc:docMk/>
            <pc:sldMk cId="1408636774" sldId="480"/>
            <ac:spMk id="10" creationId="{B5592BA2-C67D-D1F9-6C3E-E6FE274E4190}"/>
          </ac:spMkLst>
        </pc:spChg>
        <pc:spChg chg="add mod">
          <ac:chgData name="Clara Andrada Monrós" userId="ecb7c3c0-6c5b-49d4-b4a4-d95c809d1335" providerId="ADAL" clId="{DC6429BA-0B91-41C9-9610-F8CC5F11C265}" dt="2025-02-13T09:09:27.399" v="1815" actId="1076"/>
          <ac:spMkLst>
            <pc:docMk/>
            <pc:sldMk cId="1408636774" sldId="480"/>
            <ac:spMk id="12" creationId="{D20C2305-CF9F-3CFB-9D2D-0431A343D369}"/>
          </ac:spMkLst>
        </pc:spChg>
        <pc:spChg chg="add mod">
          <ac:chgData name="Clara Andrada Monrós" userId="ecb7c3c0-6c5b-49d4-b4a4-d95c809d1335" providerId="ADAL" clId="{DC6429BA-0B91-41C9-9610-F8CC5F11C265}" dt="2025-02-13T09:09:08.768" v="1811"/>
          <ac:spMkLst>
            <pc:docMk/>
            <pc:sldMk cId="1408636774" sldId="480"/>
            <ac:spMk id="13" creationId="{D58CE3BC-C1DB-6C3D-CC88-67A252EAA907}"/>
          </ac:spMkLst>
        </pc:spChg>
        <pc:spChg chg="mod">
          <ac:chgData name="Clara Andrada Monrós" userId="ecb7c3c0-6c5b-49d4-b4a4-d95c809d1335" providerId="ADAL" clId="{DC6429BA-0B91-41C9-9610-F8CC5F11C265}" dt="2025-02-13T09:08:38.048" v="1806" actId="108"/>
          <ac:spMkLst>
            <pc:docMk/>
            <pc:sldMk cId="1408636774" sldId="480"/>
            <ac:spMk id="14" creationId="{1A719FC5-E192-399D-5F6D-34AE364E1D8B}"/>
          </ac:spMkLst>
        </pc:spChg>
        <pc:spChg chg="add mod">
          <ac:chgData name="Clara Andrada Monrós" userId="ecb7c3c0-6c5b-49d4-b4a4-d95c809d1335" providerId="ADAL" clId="{DC6429BA-0B91-41C9-9610-F8CC5F11C265}" dt="2025-02-13T09:19:12.645" v="1894"/>
          <ac:spMkLst>
            <pc:docMk/>
            <pc:sldMk cId="1408636774" sldId="480"/>
            <ac:spMk id="19" creationId="{DBDDCDF0-35D1-B96A-959B-84171176821B}"/>
          </ac:spMkLst>
        </pc:spChg>
        <pc:picChg chg="add mod">
          <ac:chgData name="Clara Andrada Monrós" userId="ecb7c3c0-6c5b-49d4-b4a4-d95c809d1335" providerId="ADAL" clId="{DC6429BA-0B91-41C9-9610-F8CC5F11C265}" dt="2025-02-13T09:11:11.178" v="1832" actId="1076"/>
          <ac:picMkLst>
            <pc:docMk/>
            <pc:sldMk cId="1408636774" sldId="480"/>
            <ac:picMk id="15" creationId="{B5332596-01A6-7490-C315-CF97328BA784}"/>
          </ac:picMkLst>
        </pc:picChg>
        <pc:picChg chg="add mod">
          <ac:chgData name="Clara Andrada Monrós" userId="ecb7c3c0-6c5b-49d4-b4a4-d95c809d1335" providerId="ADAL" clId="{DC6429BA-0B91-41C9-9610-F8CC5F11C265}" dt="2025-02-13T09:10:56.507" v="1827" actId="1076"/>
          <ac:picMkLst>
            <pc:docMk/>
            <pc:sldMk cId="1408636774" sldId="480"/>
            <ac:picMk id="16" creationId="{FA19EF9B-C333-ABB9-CCA5-453EC8F1C45C}"/>
          </ac:picMkLst>
        </pc:picChg>
        <pc:picChg chg="add mod">
          <ac:chgData name="Clara Andrada Monrós" userId="ecb7c3c0-6c5b-49d4-b4a4-d95c809d1335" providerId="ADAL" clId="{DC6429BA-0B91-41C9-9610-F8CC5F11C265}" dt="2025-02-13T09:11:00.848" v="1829" actId="1076"/>
          <ac:picMkLst>
            <pc:docMk/>
            <pc:sldMk cId="1408636774" sldId="480"/>
            <ac:picMk id="18" creationId="{D8BCE5FD-FE94-3026-38C6-5260D9592A01}"/>
          </ac:picMkLst>
        </pc:picChg>
      </pc:sldChg>
      <pc:sldChg chg="addSp delSp modSp add del mod">
        <pc:chgData name="Clara Andrada Monrós" userId="ecb7c3c0-6c5b-49d4-b4a4-d95c809d1335" providerId="ADAL" clId="{DC6429BA-0B91-41C9-9610-F8CC5F11C265}" dt="2025-02-13T09:10:41.263" v="1822" actId="47"/>
        <pc:sldMkLst>
          <pc:docMk/>
          <pc:sldMk cId="385273417" sldId="481"/>
        </pc:sldMkLst>
      </pc:sldChg>
      <pc:sldChg chg="add del setBg">
        <pc:chgData name="Clara Andrada Monrós" userId="ecb7c3c0-6c5b-49d4-b4a4-d95c809d1335" providerId="ADAL" clId="{DC6429BA-0B91-41C9-9610-F8CC5F11C265}" dt="2025-02-13T08:42:10.726" v="1699" actId="47"/>
        <pc:sldMkLst>
          <pc:docMk/>
          <pc:sldMk cId="2483852939" sldId="482"/>
        </pc:sldMkLst>
      </pc:sldChg>
      <pc:sldChg chg="add del setBg">
        <pc:chgData name="Clara Andrada Monrós" userId="ecb7c3c0-6c5b-49d4-b4a4-d95c809d1335" providerId="ADAL" clId="{DC6429BA-0B91-41C9-9610-F8CC5F11C265}" dt="2025-02-13T08:44:45.872" v="1717" actId="47"/>
        <pc:sldMkLst>
          <pc:docMk/>
          <pc:sldMk cId="2214340989" sldId="484"/>
        </pc:sldMkLst>
      </pc:sldChg>
      <pc:sldChg chg="add del setBg">
        <pc:chgData name="Clara Andrada Monrós" userId="ecb7c3c0-6c5b-49d4-b4a4-d95c809d1335" providerId="ADAL" clId="{DC6429BA-0B91-41C9-9610-F8CC5F11C265}" dt="2025-02-13T09:08:15.239" v="1803" actId="47"/>
        <pc:sldMkLst>
          <pc:docMk/>
          <pc:sldMk cId="4011873657" sldId="486"/>
        </pc:sldMkLst>
      </pc:sldChg>
      <pc:sldChg chg="add del setBg">
        <pc:chgData name="Clara Andrada Monrós" userId="ecb7c3c0-6c5b-49d4-b4a4-d95c809d1335" providerId="ADAL" clId="{DC6429BA-0B91-41C9-9610-F8CC5F11C265}" dt="2025-02-13T09:11:13.993" v="1833" actId="47"/>
        <pc:sldMkLst>
          <pc:docMk/>
          <pc:sldMk cId="781788097" sldId="487"/>
        </pc:sldMkLst>
      </pc:sldChg>
      <pc:sldChg chg="add del ord setBg">
        <pc:chgData name="Clara Andrada Monrós" userId="ecb7c3c0-6c5b-49d4-b4a4-d95c809d1335" providerId="ADAL" clId="{DC6429BA-0B91-41C9-9610-F8CC5F11C265}" dt="2025-02-13T09:32:19.198" v="1928" actId="47"/>
        <pc:sldMkLst>
          <pc:docMk/>
          <pc:sldMk cId="2553427553" sldId="488"/>
        </pc:sldMkLst>
      </pc:sldChg>
      <pc:sldChg chg="add del setBg">
        <pc:chgData name="Clara Andrada Monrós" userId="ecb7c3c0-6c5b-49d4-b4a4-d95c809d1335" providerId="ADAL" clId="{DC6429BA-0B91-41C9-9610-F8CC5F11C265}" dt="2025-02-13T09:32:18.051" v="1927" actId="47"/>
        <pc:sldMkLst>
          <pc:docMk/>
          <pc:sldMk cId="1757736057" sldId="489"/>
        </pc:sldMkLst>
      </pc:sldChg>
      <pc:sldChg chg="addSp delSp modSp add mod ord">
        <pc:chgData name="Clara Andrada Monrós" userId="ecb7c3c0-6c5b-49d4-b4a4-d95c809d1335" providerId="ADAL" clId="{DC6429BA-0B91-41C9-9610-F8CC5F11C265}" dt="2025-02-13T09:39:20.936" v="1940" actId="207"/>
        <pc:sldMkLst>
          <pc:docMk/>
          <pc:sldMk cId="3654314804" sldId="490"/>
        </pc:sldMkLst>
        <pc:spChg chg="add mod">
          <ac:chgData name="Clara Andrada Monrós" userId="ecb7c3c0-6c5b-49d4-b4a4-d95c809d1335" providerId="ADAL" clId="{DC6429BA-0B91-41C9-9610-F8CC5F11C265}" dt="2025-02-13T09:39:18.196" v="1939" actId="207"/>
          <ac:spMkLst>
            <pc:docMk/>
            <pc:sldMk cId="3654314804" sldId="490"/>
            <ac:spMk id="2" creationId="{4F8EFE2B-A4FC-6F4E-1CE8-6009B4261351}"/>
          </ac:spMkLst>
        </pc:spChg>
        <pc:spChg chg="add mod">
          <ac:chgData name="Clara Andrada Monrós" userId="ecb7c3c0-6c5b-49d4-b4a4-d95c809d1335" providerId="ADAL" clId="{DC6429BA-0B91-41C9-9610-F8CC5F11C265}" dt="2025-02-13T09:39:14.982" v="1938" actId="1076"/>
          <ac:spMkLst>
            <pc:docMk/>
            <pc:sldMk cId="3654314804" sldId="490"/>
            <ac:spMk id="10" creationId="{1CD1E603-5B44-3143-66AF-5142634F1C2D}"/>
          </ac:spMkLst>
        </pc:spChg>
        <pc:spChg chg="add mod">
          <ac:chgData name="Clara Andrada Monrós" userId="ecb7c3c0-6c5b-49d4-b4a4-d95c809d1335" providerId="ADAL" clId="{DC6429BA-0B91-41C9-9610-F8CC5F11C265}" dt="2025-02-13T09:39:20.936" v="1940" actId="207"/>
          <ac:spMkLst>
            <pc:docMk/>
            <pc:sldMk cId="3654314804" sldId="490"/>
            <ac:spMk id="11" creationId="{AF3E9E27-51C9-23CC-1178-D8C0DCA58167}"/>
          </ac:spMkLst>
        </pc:spChg>
        <pc:spChg chg="add mod">
          <ac:chgData name="Clara Andrada Monrós" userId="ecb7c3c0-6c5b-49d4-b4a4-d95c809d1335" providerId="ADAL" clId="{DC6429BA-0B91-41C9-9610-F8CC5F11C265}" dt="2025-02-13T09:39:14.982" v="1938" actId="1076"/>
          <ac:spMkLst>
            <pc:docMk/>
            <pc:sldMk cId="3654314804" sldId="490"/>
            <ac:spMk id="12" creationId="{9210814E-FE36-36E9-DB25-AE6D2067C1DC}"/>
          </ac:spMkLst>
        </pc:spChg>
        <pc:picChg chg="add mod">
          <ac:chgData name="Clara Andrada Monrós" userId="ecb7c3c0-6c5b-49d4-b4a4-d95c809d1335" providerId="ADAL" clId="{DC6429BA-0B91-41C9-9610-F8CC5F11C265}" dt="2025-02-13T09:39:14.982" v="1938" actId="1076"/>
          <ac:picMkLst>
            <pc:docMk/>
            <pc:sldMk cId="3654314804" sldId="490"/>
            <ac:picMk id="17" creationId="{023DCA0C-3DBE-C321-9AD2-CE3DBA5A2244}"/>
          </ac:picMkLst>
        </pc:picChg>
        <pc:picChg chg="add mod">
          <ac:chgData name="Clara Andrada Monrós" userId="ecb7c3c0-6c5b-49d4-b4a4-d95c809d1335" providerId="ADAL" clId="{DC6429BA-0B91-41C9-9610-F8CC5F11C265}" dt="2025-02-13T09:39:14.982" v="1938" actId="1076"/>
          <ac:picMkLst>
            <pc:docMk/>
            <pc:sldMk cId="3654314804" sldId="490"/>
            <ac:picMk id="18" creationId="{ABC90AD6-D3AF-80A3-4841-84358B15702C}"/>
          </ac:picMkLst>
        </pc:picChg>
      </pc:sldChg>
      <pc:sldChg chg="modSp add mod ord">
        <pc:chgData name="Clara Andrada Monrós" userId="ecb7c3c0-6c5b-49d4-b4a4-d95c809d1335" providerId="ADAL" clId="{DC6429BA-0B91-41C9-9610-F8CC5F11C265}" dt="2025-02-13T09:44:12.787" v="1980" actId="948"/>
        <pc:sldMkLst>
          <pc:docMk/>
          <pc:sldMk cId="2825405279" sldId="491"/>
        </pc:sldMkLst>
        <pc:spChg chg="mod">
          <ac:chgData name="Clara Andrada Monrós" userId="ecb7c3c0-6c5b-49d4-b4a4-d95c809d1335" providerId="ADAL" clId="{DC6429BA-0B91-41C9-9610-F8CC5F11C265}" dt="2025-02-13T09:44:12.787" v="1980" actId="948"/>
          <ac:spMkLst>
            <pc:docMk/>
            <pc:sldMk cId="2825405279" sldId="491"/>
            <ac:spMk id="4" creationId="{5C4E3E42-B80C-45AF-0893-6FB42941BC04}"/>
          </ac:spMkLst>
        </pc:spChg>
      </pc:sldChg>
      <pc:sldChg chg="modSp add mod ord">
        <pc:chgData name="Clara Andrada Monrós" userId="ecb7c3c0-6c5b-49d4-b4a4-d95c809d1335" providerId="ADAL" clId="{DC6429BA-0B91-41C9-9610-F8CC5F11C265}" dt="2025-02-13T09:46:10.953" v="1988"/>
        <pc:sldMkLst>
          <pc:docMk/>
          <pc:sldMk cId="2614964646" sldId="492"/>
        </pc:sldMkLst>
        <pc:spChg chg="mod">
          <ac:chgData name="Clara Andrada Monrós" userId="ecb7c3c0-6c5b-49d4-b4a4-d95c809d1335" providerId="ADAL" clId="{DC6429BA-0B91-41C9-9610-F8CC5F11C265}" dt="2025-02-13T09:44:20.648" v="1984"/>
          <ac:spMkLst>
            <pc:docMk/>
            <pc:sldMk cId="2614964646" sldId="492"/>
            <ac:spMk id="2" creationId="{BE5A1AEF-7AB0-AC99-E6CE-B6F3EA97F095}"/>
          </ac:spMkLst>
        </pc:spChg>
        <pc:spChg chg="mod">
          <ac:chgData name="Clara Andrada Monrós" userId="ecb7c3c0-6c5b-49d4-b4a4-d95c809d1335" providerId="ADAL" clId="{DC6429BA-0B91-41C9-9610-F8CC5F11C265}" dt="2025-02-13T09:45:07.780" v="1985"/>
          <ac:spMkLst>
            <pc:docMk/>
            <pc:sldMk cId="2614964646" sldId="492"/>
            <ac:spMk id="7" creationId="{EB6F4273-7EAF-7127-F4E0-6DF3AE10517F}"/>
          </ac:spMkLst>
        </pc:spChg>
        <pc:spChg chg="mod">
          <ac:chgData name="Clara Andrada Monrós" userId="ecb7c3c0-6c5b-49d4-b4a4-d95c809d1335" providerId="ADAL" clId="{DC6429BA-0B91-41C9-9610-F8CC5F11C265}" dt="2025-02-13T09:45:21.726" v="1986"/>
          <ac:spMkLst>
            <pc:docMk/>
            <pc:sldMk cId="2614964646" sldId="492"/>
            <ac:spMk id="12" creationId="{D8DCF491-C7B0-845D-E6A3-7F9F57CB9A5F}"/>
          </ac:spMkLst>
        </pc:spChg>
        <pc:spChg chg="mod">
          <ac:chgData name="Clara Andrada Monrós" userId="ecb7c3c0-6c5b-49d4-b4a4-d95c809d1335" providerId="ADAL" clId="{DC6429BA-0B91-41C9-9610-F8CC5F11C265}" dt="2025-02-13T09:45:53.881" v="1987"/>
          <ac:spMkLst>
            <pc:docMk/>
            <pc:sldMk cId="2614964646" sldId="492"/>
            <ac:spMk id="17" creationId="{4814F127-7AF3-8A35-2A9F-EE46ECEAD551}"/>
          </ac:spMkLst>
        </pc:spChg>
        <pc:spChg chg="mod">
          <ac:chgData name="Clara Andrada Monrós" userId="ecb7c3c0-6c5b-49d4-b4a4-d95c809d1335" providerId="ADAL" clId="{DC6429BA-0B91-41C9-9610-F8CC5F11C265}" dt="2025-02-13T09:46:10.953" v="1988"/>
          <ac:spMkLst>
            <pc:docMk/>
            <pc:sldMk cId="2614964646" sldId="492"/>
            <ac:spMk id="22" creationId="{EE5416D5-601C-9D65-B6B2-81BEDCF16F34}"/>
          </ac:spMkLst>
        </pc:spChg>
      </pc:sldChg>
      <pc:sldChg chg="modSp add mod ord setBg">
        <pc:chgData name="Clara Andrada Monrós" userId="ecb7c3c0-6c5b-49d4-b4a4-d95c809d1335" providerId="ADAL" clId="{DC6429BA-0B91-41C9-9610-F8CC5F11C265}" dt="2025-02-13T09:48:50.927" v="1996" actId="1076"/>
        <pc:sldMkLst>
          <pc:docMk/>
          <pc:sldMk cId="622255069" sldId="493"/>
        </pc:sldMkLst>
        <pc:spChg chg="mod">
          <ac:chgData name="Clara Andrada Monrós" userId="ecb7c3c0-6c5b-49d4-b4a4-d95c809d1335" providerId="ADAL" clId="{DC6429BA-0B91-41C9-9610-F8CC5F11C265}" dt="2025-02-13T09:48:50.927" v="1996" actId="1076"/>
          <ac:spMkLst>
            <pc:docMk/>
            <pc:sldMk cId="622255069" sldId="493"/>
            <ac:spMk id="10" creationId="{4D76FD07-ACAF-3CE5-3F6A-8B303CCE18C1}"/>
          </ac:spMkLst>
        </pc:spChg>
        <pc:picChg chg="mod">
          <ac:chgData name="Clara Andrada Monrós" userId="ecb7c3c0-6c5b-49d4-b4a4-d95c809d1335" providerId="ADAL" clId="{DC6429BA-0B91-41C9-9610-F8CC5F11C265}" dt="2025-02-13T09:48:47.452" v="1995" actId="1076"/>
          <ac:picMkLst>
            <pc:docMk/>
            <pc:sldMk cId="622255069" sldId="493"/>
            <ac:picMk id="5" creationId="{C0E756A8-8971-6038-2354-BB736209C746}"/>
          </ac:picMkLst>
        </pc:picChg>
        <pc:picChg chg="mod">
          <ac:chgData name="Clara Andrada Monrós" userId="ecb7c3c0-6c5b-49d4-b4a4-d95c809d1335" providerId="ADAL" clId="{DC6429BA-0B91-41C9-9610-F8CC5F11C265}" dt="2025-02-13T09:48:47.452" v="1995" actId="1076"/>
          <ac:picMkLst>
            <pc:docMk/>
            <pc:sldMk cId="622255069" sldId="493"/>
            <ac:picMk id="9" creationId="{42126D30-E1E5-C2BE-A386-5C755390BE4F}"/>
          </ac:picMkLst>
        </pc:picChg>
        <pc:picChg chg="mod">
          <ac:chgData name="Clara Andrada Monrós" userId="ecb7c3c0-6c5b-49d4-b4a4-d95c809d1335" providerId="ADAL" clId="{DC6429BA-0B91-41C9-9610-F8CC5F11C265}" dt="2025-02-13T09:48:47.452" v="1995" actId="1076"/>
          <ac:picMkLst>
            <pc:docMk/>
            <pc:sldMk cId="622255069" sldId="493"/>
            <ac:picMk id="11" creationId="{CB209016-2FA0-78F6-88FE-73C5CF061794}"/>
          </ac:picMkLst>
        </pc:picChg>
        <pc:picChg chg="mod">
          <ac:chgData name="Clara Andrada Monrós" userId="ecb7c3c0-6c5b-49d4-b4a4-d95c809d1335" providerId="ADAL" clId="{DC6429BA-0B91-41C9-9610-F8CC5F11C265}" dt="2025-02-13T09:48:47.452" v="1995" actId="1076"/>
          <ac:picMkLst>
            <pc:docMk/>
            <pc:sldMk cId="622255069" sldId="493"/>
            <ac:picMk id="13" creationId="{B79AE133-01FE-0EA3-057F-0678896C081D}"/>
          </ac:picMkLst>
        </pc:picChg>
        <pc:picChg chg="mod">
          <ac:chgData name="Clara Andrada Monrós" userId="ecb7c3c0-6c5b-49d4-b4a4-d95c809d1335" providerId="ADAL" clId="{DC6429BA-0B91-41C9-9610-F8CC5F11C265}" dt="2025-02-13T09:48:47.452" v="1995" actId="1076"/>
          <ac:picMkLst>
            <pc:docMk/>
            <pc:sldMk cId="622255069" sldId="493"/>
            <ac:picMk id="15" creationId="{F2A06C1A-0B04-16D7-5E21-D59DB5D5387A}"/>
          </ac:picMkLst>
        </pc:picChg>
        <pc:picChg chg="mod">
          <ac:chgData name="Clara Andrada Monrós" userId="ecb7c3c0-6c5b-49d4-b4a4-d95c809d1335" providerId="ADAL" clId="{DC6429BA-0B91-41C9-9610-F8CC5F11C265}" dt="2025-02-13T09:48:47.452" v="1995" actId="1076"/>
          <ac:picMkLst>
            <pc:docMk/>
            <pc:sldMk cId="622255069" sldId="493"/>
            <ac:picMk id="17" creationId="{60ABFF2B-6430-4D51-4766-2EF422BB260D}"/>
          </ac:picMkLst>
        </pc:picChg>
        <pc:picChg chg="mod">
          <ac:chgData name="Clara Andrada Monrós" userId="ecb7c3c0-6c5b-49d4-b4a4-d95c809d1335" providerId="ADAL" clId="{DC6429BA-0B91-41C9-9610-F8CC5F11C265}" dt="2025-02-13T09:48:47.452" v="1995" actId="1076"/>
          <ac:picMkLst>
            <pc:docMk/>
            <pc:sldMk cId="622255069" sldId="493"/>
            <ac:picMk id="19" creationId="{119C2CF0-D258-650F-28F9-80248FD02013}"/>
          </ac:picMkLst>
        </pc:picChg>
        <pc:picChg chg="mod">
          <ac:chgData name="Clara Andrada Monrós" userId="ecb7c3c0-6c5b-49d4-b4a4-d95c809d1335" providerId="ADAL" clId="{DC6429BA-0B91-41C9-9610-F8CC5F11C265}" dt="2025-02-13T09:48:47.452" v="1995" actId="1076"/>
          <ac:picMkLst>
            <pc:docMk/>
            <pc:sldMk cId="622255069" sldId="493"/>
            <ac:picMk id="21" creationId="{49A9E1BB-BC58-5216-CD17-E9B57F9F72D4}"/>
          </ac:picMkLst>
        </pc:picChg>
      </pc:sldChg>
      <pc:sldChg chg="addSp delSp modSp add mod">
        <pc:chgData name="Clara Andrada Monrós" userId="ecb7c3c0-6c5b-49d4-b4a4-d95c809d1335" providerId="ADAL" clId="{DC6429BA-0B91-41C9-9610-F8CC5F11C265}" dt="2025-03-20T14:21:41.464" v="4490"/>
        <pc:sldMkLst>
          <pc:docMk/>
          <pc:sldMk cId="768306160" sldId="494"/>
        </pc:sldMkLst>
        <pc:spChg chg="mod">
          <ac:chgData name="Clara Andrada Monrós" userId="ecb7c3c0-6c5b-49d4-b4a4-d95c809d1335" providerId="ADAL" clId="{DC6429BA-0B91-41C9-9610-F8CC5F11C265}" dt="2025-02-13T10:49:21.622" v="2264" actId="1076"/>
          <ac:spMkLst>
            <pc:docMk/>
            <pc:sldMk cId="768306160" sldId="494"/>
            <ac:spMk id="3" creationId="{2F90CC9D-58C1-3F93-33DA-5CADCEB50D11}"/>
          </ac:spMkLst>
        </pc:spChg>
        <pc:spChg chg="mod">
          <ac:chgData name="Clara Andrada Monrós" userId="ecb7c3c0-6c5b-49d4-b4a4-d95c809d1335" providerId="ADAL" clId="{DC6429BA-0B91-41C9-9610-F8CC5F11C265}" dt="2025-02-13T10:49:21.622" v="2264" actId="1076"/>
          <ac:spMkLst>
            <pc:docMk/>
            <pc:sldMk cId="768306160" sldId="494"/>
            <ac:spMk id="5" creationId="{09C059CF-1D9A-B22F-A53A-182053A55F33}"/>
          </ac:spMkLst>
        </pc:spChg>
        <pc:spChg chg="mod">
          <ac:chgData name="Clara Andrada Monrós" userId="ecb7c3c0-6c5b-49d4-b4a4-d95c809d1335" providerId="ADAL" clId="{DC6429BA-0B91-41C9-9610-F8CC5F11C265}" dt="2025-02-13T10:49:21.622" v="2264" actId="1076"/>
          <ac:spMkLst>
            <pc:docMk/>
            <pc:sldMk cId="768306160" sldId="494"/>
            <ac:spMk id="6" creationId="{9D17A17A-C39E-53C2-2CAF-46B2CEF6230E}"/>
          </ac:spMkLst>
        </pc:spChg>
        <pc:spChg chg="add mod">
          <ac:chgData name="Clara Andrada Monrós" userId="ecb7c3c0-6c5b-49d4-b4a4-d95c809d1335" providerId="ADAL" clId="{DC6429BA-0B91-41C9-9610-F8CC5F11C265}" dt="2025-02-13T10:01:28.202" v="2027"/>
          <ac:spMkLst>
            <pc:docMk/>
            <pc:sldMk cId="768306160" sldId="494"/>
            <ac:spMk id="9" creationId="{71CD3DF0-01B9-D4B0-DC0D-B1EC9A9F71C6}"/>
          </ac:spMkLst>
        </pc:spChg>
        <pc:spChg chg="mod">
          <ac:chgData name="Clara Andrada Monrós" userId="ecb7c3c0-6c5b-49d4-b4a4-d95c809d1335" providerId="ADAL" clId="{DC6429BA-0B91-41C9-9610-F8CC5F11C265}" dt="2025-03-20T14:21:41.464" v="4490"/>
          <ac:spMkLst>
            <pc:docMk/>
            <pc:sldMk cId="768306160" sldId="494"/>
            <ac:spMk id="10" creationId="{A26FC701-2C22-E9BC-4B9E-DD7F90AEF95D}"/>
          </ac:spMkLst>
        </pc:spChg>
        <pc:spChg chg="add mod">
          <ac:chgData name="Clara Andrada Monrós" userId="ecb7c3c0-6c5b-49d4-b4a4-d95c809d1335" providerId="ADAL" clId="{DC6429BA-0B91-41C9-9610-F8CC5F11C265}" dt="2025-02-13T10:49:21.622" v="2264" actId="1076"/>
          <ac:spMkLst>
            <pc:docMk/>
            <pc:sldMk cId="768306160" sldId="494"/>
            <ac:spMk id="12" creationId="{7E3E0455-3AB8-A59B-0B69-B3973CE3EA85}"/>
          </ac:spMkLst>
        </pc:spChg>
        <pc:picChg chg="add mod">
          <ac:chgData name="Clara Andrada Monrós" userId="ecb7c3c0-6c5b-49d4-b4a4-d95c809d1335" providerId="ADAL" clId="{DC6429BA-0B91-41C9-9610-F8CC5F11C265}" dt="2025-02-13T11:06:21.523" v="2291" actId="1076"/>
          <ac:picMkLst>
            <pc:docMk/>
            <pc:sldMk cId="768306160" sldId="494"/>
            <ac:picMk id="17" creationId="{4CC56F6B-5650-F879-3323-7A7A60348BCA}"/>
          </ac:picMkLst>
        </pc:picChg>
      </pc:sldChg>
      <pc:sldChg chg="addSp delSp modSp add mod">
        <pc:chgData name="Clara Andrada Monrós" userId="ecb7c3c0-6c5b-49d4-b4a4-d95c809d1335" providerId="ADAL" clId="{DC6429BA-0B91-41C9-9610-F8CC5F11C265}" dt="2025-02-13T13:24:17.984" v="2623" actId="1076"/>
        <pc:sldMkLst>
          <pc:docMk/>
          <pc:sldMk cId="579647264" sldId="495"/>
        </pc:sldMkLst>
        <pc:spChg chg="add mod">
          <ac:chgData name="Clara Andrada Monrós" userId="ecb7c3c0-6c5b-49d4-b4a4-d95c809d1335" providerId="ADAL" clId="{DC6429BA-0B91-41C9-9610-F8CC5F11C265}" dt="2025-02-13T10:01:29.304" v="2028"/>
          <ac:spMkLst>
            <pc:docMk/>
            <pc:sldMk cId="579647264" sldId="495"/>
            <ac:spMk id="9" creationId="{5666411A-CD3A-601B-E7B1-E65585F61C38}"/>
          </ac:spMkLst>
        </pc:spChg>
        <pc:spChg chg="mod">
          <ac:chgData name="Clara Andrada Monrós" userId="ecb7c3c0-6c5b-49d4-b4a4-d95c809d1335" providerId="ADAL" clId="{DC6429BA-0B91-41C9-9610-F8CC5F11C265}" dt="2025-02-13T13:01:57.082" v="2399"/>
          <ac:spMkLst>
            <pc:docMk/>
            <pc:sldMk cId="579647264" sldId="495"/>
            <ac:spMk id="10" creationId="{A3F11562-2877-55D7-CC10-C694B2E9B3AF}"/>
          </ac:spMkLst>
        </pc:spChg>
        <pc:spChg chg="add mod">
          <ac:chgData name="Clara Andrada Monrós" userId="ecb7c3c0-6c5b-49d4-b4a4-d95c809d1335" providerId="ADAL" clId="{DC6429BA-0B91-41C9-9610-F8CC5F11C265}" dt="2025-02-13T13:19:30.295" v="2604" actId="1076"/>
          <ac:spMkLst>
            <pc:docMk/>
            <pc:sldMk cId="579647264" sldId="495"/>
            <ac:spMk id="23" creationId="{70FB9DC2-B208-D313-AF0B-7E25DDCC60F6}"/>
          </ac:spMkLst>
        </pc:spChg>
        <pc:spChg chg="add mod">
          <ac:chgData name="Clara Andrada Monrós" userId="ecb7c3c0-6c5b-49d4-b4a4-d95c809d1335" providerId="ADAL" clId="{DC6429BA-0B91-41C9-9610-F8CC5F11C265}" dt="2025-02-13T13:24:03.899" v="2620" actId="1076"/>
          <ac:spMkLst>
            <pc:docMk/>
            <pc:sldMk cId="579647264" sldId="495"/>
            <ac:spMk id="25" creationId="{8C87EE91-E091-BEB9-8D5A-EAA1A39EEA53}"/>
          </ac:spMkLst>
        </pc:spChg>
        <pc:spChg chg="add mod">
          <ac:chgData name="Clara Andrada Monrós" userId="ecb7c3c0-6c5b-49d4-b4a4-d95c809d1335" providerId="ADAL" clId="{DC6429BA-0B91-41C9-9610-F8CC5F11C265}" dt="2025-02-13T13:24:08.013" v="2621" actId="1076"/>
          <ac:spMkLst>
            <pc:docMk/>
            <pc:sldMk cId="579647264" sldId="495"/>
            <ac:spMk id="27" creationId="{3A4395AD-062F-EF54-2032-EA6D438FD291}"/>
          </ac:spMkLst>
        </pc:spChg>
        <pc:spChg chg="add mod">
          <ac:chgData name="Clara Andrada Monrós" userId="ecb7c3c0-6c5b-49d4-b4a4-d95c809d1335" providerId="ADAL" clId="{DC6429BA-0B91-41C9-9610-F8CC5F11C265}" dt="2025-02-13T13:24:14.606" v="2622" actId="1076"/>
          <ac:spMkLst>
            <pc:docMk/>
            <pc:sldMk cId="579647264" sldId="495"/>
            <ac:spMk id="29" creationId="{2D0EC279-91ED-750A-EDEC-A2F71249AE53}"/>
          </ac:spMkLst>
        </pc:spChg>
        <pc:spChg chg="add mod">
          <ac:chgData name="Clara Andrada Monrós" userId="ecb7c3c0-6c5b-49d4-b4a4-d95c809d1335" providerId="ADAL" clId="{DC6429BA-0B91-41C9-9610-F8CC5F11C265}" dt="2025-02-13T13:24:17.984" v="2623" actId="1076"/>
          <ac:spMkLst>
            <pc:docMk/>
            <pc:sldMk cId="579647264" sldId="495"/>
            <ac:spMk id="31" creationId="{90C384C2-E281-796F-8A89-9AA5183AF644}"/>
          </ac:spMkLst>
        </pc:spChg>
        <pc:spChg chg="add mod">
          <ac:chgData name="Clara Andrada Monrós" userId="ecb7c3c0-6c5b-49d4-b4a4-d95c809d1335" providerId="ADAL" clId="{DC6429BA-0B91-41C9-9610-F8CC5F11C265}" dt="2025-02-13T13:19:25.688" v="2603" actId="1076"/>
          <ac:spMkLst>
            <pc:docMk/>
            <pc:sldMk cId="579647264" sldId="495"/>
            <ac:spMk id="58" creationId="{1CC8FFBF-6E24-3C2E-B653-A182B9569DDF}"/>
          </ac:spMkLst>
        </pc:spChg>
        <pc:graphicFrameChg chg="add mod modGraphic">
          <ac:chgData name="Clara Andrada Monrós" userId="ecb7c3c0-6c5b-49d4-b4a4-d95c809d1335" providerId="ADAL" clId="{DC6429BA-0B91-41C9-9610-F8CC5F11C265}" dt="2025-02-13T13:09:04.336" v="2581" actId="14734"/>
          <ac:graphicFrameMkLst>
            <pc:docMk/>
            <pc:sldMk cId="579647264" sldId="495"/>
            <ac:graphicFrameMk id="11" creationId="{5F3B15BB-B2FA-BE61-F7DB-07F1742FBED0}"/>
          </ac:graphicFrameMkLst>
        </pc:graphicFrameChg>
        <pc:picChg chg="add mod">
          <ac:chgData name="Clara Andrada Monrós" userId="ecb7c3c0-6c5b-49d4-b4a4-d95c809d1335" providerId="ADAL" clId="{DC6429BA-0B91-41C9-9610-F8CC5F11C265}" dt="2025-02-13T13:19:30.295" v="2604" actId="1076"/>
          <ac:picMkLst>
            <pc:docMk/>
            <pc:sldMk cId="579647264" sldId="495"/>
            <ac:picMk id="13" creationId="{C3742FB0-5BCD-7702-0CB5-A9554426A877}"/>
          </ac:picMkLst>
        </pc:picChg>
        <pc:picChg chg="add mod">
          <ac:chgData name="Clara Andrada Monrós" userId="ecb7c3c0-6c5b-49d4-b4a4-d95c809d1335" providerId="ADAL" clId="{DC6429BA-0B91-41C9-9610-F8CC5F11C265}" dt="2025-02-13T13:24:03.899" v="2620" actId="1076"/>
          <ac:picMkLst>
            <pc:docMk/>
            <pc:sldMk cId="579647264" sldId="495"/>
            <ac:picMk id="15" creationId="{8C1C9068-97BF-64AF-6153-42D3DE8944D2}"/>
          </ac:picMkLst>
        </pc:picChg>
        <pc:picChg chg="add mod">
          <ac:chgData name="Clara Andrada Monrós" userId="ecb7c3c0-6c5b-49d4-b4a4-d95c809d1335" providerId="ADAL" clId="{DC6429BA-0B91-41C9-9610-F8CC5F11C265}" dt="2025-02-13T13:24:08.013" v="2621" actId="1076"/>
          <ac:picMkLst>
            <pc:docMk/>
            <pc:sldMk cId="579647264" sldId="495"/>
            <ac:picMk id="17" creationId="{29C324B8-2102-2235-6859-698B315122FA}"/>
          </ac:picMkLst>
        </pc:picChg>
        <pc:picChg chg="add mod">
          <ac:chgData name="Clara Andrada Monrós" userId="ecb7c3c0-6c5b-49d4-b4a4-d95c809d1335" providerId="ADAL" clId="{DC6429BA-0B91-41C9-9610-F8CC5F11C265}" dt="2025-02-13T13:24:14.606" v="2622" actId="1076"/>
          <ac:picMkLst>
            <pc:docMk/>
            <pc:sldMk cId="579647264" sldId="495"/>
            <ac:picMk id="19" creationId="{8AFD3938-D386-9E85-EC84-484871216A5F}"/>
          </ac:picMkLst>
        </pc:picChg>
        <pc:picChg chg="add del mod">
          <ac:chgData name="Clara Andrada Monrós" userId="ecb7c3c0-6c5b-49d4-b4a4-d95c809d1335" providerId="ADAL" clId="{DC6429BA-0B91-41C9-9610-F8CC5F11C265}" dt="2025-02-13T13:24:17.984" v="2623" actId="1076"/>
          <ac:picMkLst>
            <pc:docMk/>
            <pc:sldMk cId="579647264" sldId="495"/>
            <ac:picMk id="21" creationId="{91CD7721-07DC-F6AA-EF51-715759040BC5}"/>
          </ac:picMkLst>
        </pc:picChg>
        <pc:picChg chg="add mod">
          <ac:chgData name="Clara Andrada Monrós" userId="ecb7c3c0-6c5b-49d4-b4a4-d95c809d1335" providerId="ADAL" clId="{DC6429BA-0B91-41C9-9610-F8CC5F11C265}" dt="2025-02-13T13:03:46.966" v="2451" actId="1076"/>
          <ac:picMkLst>
            <pc:docMk/>
            <pc:sldMk cId="579647264" sldId="495"/>
            <ac:picMk id="32" creationId="{4D66FD31-6021-A1D7-1514-DCC19FF9284C}"/>
          </ac:picMkLst>
        </pc:picChg>
        <pc:picChg chg="add mod">
          <ac:chgData name="Clara Andrada Monrós" userId="ecb7c3c0-6c5b-49d4-b4a4-d95c809d1335" providerId="ADAL" clId="{DC6429BA-0B91-41C9-9610-F8CC5F11C265}" dt="2025-02-13T13:04:02.097" v="2455" actId="1076"/>
          <ac:picMkLst>
            <pc:docMk/>
            <pc:sldMk cId="579647264" sldId="495"/>
            <ac:picMk id="33" creationId="{E6C69800-7D40-8796-7201-3C7B6466563E}"/>
          </ac:picMkLst>
        </pc:picChg>
        <pc:picChg chg="add mod">
          <ac:chgData name="Clara Andrada Monrós" userId="ecb7c3c0-6c5b-49d4-b4a4-d95c809d1335" providerId="ADAL" clId="{DC6429BA-0B91-41C9-9610-F8CC5F11C265}" dt="2025-02-13T13:04:14.740" v="2460" actId="1076"/>
          <ac:picMkLst>
            <pc:docMk/>
            <pc:sldMk cId="579647264" sldId="495"/>
            <ac:picMk id="34" creationId="{A6DFF6F0-7515-2C0C-1BDB-76231923B8C0}"/>
          </ac:picMkLst>
        </pc:picChg>
        <pc:picChg chg="add mod">
          <ac:chgData name="Clara Andrada Monrós" userId="ecb7c3c0-6c5b-49d4-b4a4-d95c809d1335" providerId="ADAL" clId="{DC6429BA-0B91-41C9-9610-F8CC5F11C265}" dt="2025-02-13T13:04:26.013" v="2493" actId="1076"/>
          <ac:picMkLst>
            <pc:docMk/>
            <pc:sldMk cId="579647264" sldId="495"/>
            <ac:picMk id="35" creationId="{F9AA9E03-CE17-C9FF-1A23-5A6E1278CB21}"/>
          </ac:picMkLst>
        </pc:picChg>
        <pc:picChg chg="add mod">
          <ac:chgData name="Clara Andrada Monrós" userId="ecb7c3c0-6c5b-49d4-b4a4-d95c809d1335" providerId="ADAL" clId="{DC6429BA-0B91-41C9-9610-F8CC5F11C265}" dt="2025-02-13T13:05:49.266" v="2528" actId="1076"/>
          <ac:picMkLst>
            <pc:docMk/>
            <pc:sldMk cId="579647264" sldId="495"/>
            <ac:picMk id="36" creationId="{7569B019-B83D-80CE-9220-5059BAF786E0}"/>
          </ac:picMkLst>
        </pc:picChg>
        <pc:picChg chg="add mod">
          <ac:chgData name="Clara Andrada Monrós" userId="ecb7c3c0-6c5b-49d4-b4a4-d95c809d1335" providerId="ADAL" clId="{DC6429BA-0B91-41C9-9610-F8CC5F11C265}" dt="2025-02-13T13:05:45.936" v="2527" actId="1076"/>
          <ac:picMkLst>
            <pc:docMk/>
            <pc:sldMk cId="579647264" sldId="495"/>
            <ac:picMk id="37" creationId="{D4961BC4-F812-A9C9-51ED-F13BB527CEC9}"/>
          </ac:picMkLst>
        </pc:picChg>
        <pc:picChg chg="add mod">
          <ac:chgData name="Clara Andrada Monrós" userId="ecb7c3c0-6c5b-49d4-b4a4-d95c809d1335" providerId="ADAL" clId="{DC6429BA-0B91-41C9-9610-F8CC5F11C265}" dt="2025-02-13T13:04:47.615" v="2502" actId="1076"/>
          <ac:picMkLst>
            <pc:docMk/>
            <pc:sldMk cId="579647264" sldId="495"/>
            <ac:picMk id="38" creationId="{BFDE28C2-CA91-681D-45CD-8E56D5727A8C}"/>
          </ac:picMkLst>
        </pc:picChg>
        <pc:picChg chg="add mod">
          <ac:chgData name="Clara Andrada Monrós" userId="ecb7c3c0-6c5b-49d4-b4a4-d95c809d1335" providerId="ADAL" clId="{DC6429BA-0B91-41C9-9610-F8CC5F11C265}" dt="2025-02-13T13:04:54.472" v="2505" actId="1076"/>
          <ac:picMkLst>
            <pc:docMk/>
            <pc:sldMk cId="579647264" sldId="495"/>
            <ac:picMk id="39" creationId="{27A61328-ABF8-695D-0136-9072A5256020}"/>
          </ac:picMkLst>
        </pc:picChg>
        <pc:picChg chg="add mod">
          <ac:chgData name="Clara Andrada Monrós" userId="ecb7c3c0-6c5b-49d4-b4a4-d95c809d1335" providerId="ADAL" clId="{DC6429BA-0B91-41C9-9610-F8CC5F11C265}" dt="2025-02-13T13:05:52.729" v="2529" actId="1076"/>
          <ac:picMkLst>
            <pc:docMk/>
            <pc:sldMk cId="579647264" sldId="495"/>
            <ac:picMk id="40" creationId="{CAACFAD2-461E-CA5F-5D15-A705C5B9D193}"/>
          </ac:picMkLst>
        </pc:picChg>
        <pc:picChg chg="add mod">
          <ac:chgData name="Clara Andrada Monrós" userId="ecb7c3c0-6c5b-49d4-b4a4-d95c809d1335" providerId="ADAL" clId="{DC6429BA-0B91-41C9-9610-F8CC5F11C265}" dt="2025-02-13T13:05:55.176" v="2530" actId="1076"/>
          <ac:picMkLst>
            <pc:docMk/>
            <pc:sldMk cId="579647264" sldId="495"/>
            <ac:picMk id="41" creationId="{98586D12-5C36-C2E4-6518-4C1CDA232865}"/>
          </ac:picMkLst>
        </pc:picChg>
        <pc:picChg chg="add mod">
          <ac:chgData name="Clara Andrada Monrós" userId="ecb7c3c0-6c5b-49d4-b4a4-d95c809d1335" providerId="ADAL" clId="{DC6429BA-0B91-41C9-9610-F8CC5F11C265}" dt="2025-02-13T13:06:42.628" v="2545" actId="1076"/>
          <ac:picMkLst>
            <pc:docMk/>
            <pc:sldMk cId="579647264" sldId="495"/>
            <ac:picMk id="42" creationId="{A410C9D9-448C-F10A-BA8C-6FFD0837F6E0}"/>
          </ac:picMkLst>
        </pc:picChg>
        <pc:picChg chg="add mod">
          <ac:chgData name="Clara Andrada Monrós" userId="ecb7c3c0-6c5b-49d4-b4a4-d95c809d1335" providerId="ADAL" clId="{DC6429BA-0B91-41C9-9610-F8CC5F11C265}" dt="2025-02-13T13:06:50.776" v="2547" actId="1076"/>
          <ac:picMkLst>
            <pc:docMk/>
            <pc:sldMk cId="579647264" sldId="495"/>
            <ac:picMk id="43" creationId="{15845E46-4B5F-CDAD-7CCE-77343B6A5F92}"/>
          </ac:picMkLst>
        </pc:picChg>
        <pc:picChg chg="add mod">
          <ac:chgData name="Clara Andrada Monrós" userId="ecb7c3c0-6c5b-49d4-b4a4-d95c809d1335" providerId="ADAL" clId="{DC6429BA-0B91-41C9-9610-F8CC5F11C265}" dt="2025-02-13T13:06:12.576" v="2537" actId="1076"/>
          <ac:picMkLst>
            <pc:docMk/>
            <pc:sldMk cId="579647264" sldId="495"/>
            <ac:picMk id="44" creationId="{5345936E-89A6-EB20-6C3D-11B006535F3E}"/>
          </ac:picMkLst>
        </pc:picChg>
        <pc:picChg chg="add mod">
          <ac:chgData name="Clara Andrada Monrós" userId="ecb7c3c0-6c5b-49d4-b4a4-d95c809d1335" providerId="ADAL" clId="{DC6429BA-0B91-41C9-9610-F8CC5F11C265}" dt="2025-02-13T13:06:48.676" v="2546" actId="1076"/>
          <ac:picMkLst>
            <pc:docMk/>
            <pc:sldMk cId="579647264" sldId="495"/>
            <ac:picMk id="45" creationId="{B4F75E3F-6598-95F9-BE3F-81855969D85C}"/>
          </ac:picMkLst>
        </pc:picChg>
        <pc:picChg chg="add mod">
          <ac:chgData name="Clara Andrada Monrós" userId="ecb7c3c0-6c5b-49d4-b4a4-d95c809d1335" providerId="ADAL" clId="{DC6429BA-0B91-41C9-9610-F8CC5F11C265}" dt="2025-02-13T13:06:53.926" v="2548" actId="1076"/>
          <ac:picMkLst>
            <pc:docMk/>
            <pc:sldMk cId="579647264" sldId="495"/>
            <ac:picMk id="46" creationId="{58F99B2D-6989-CCBC-2676-6B5F19D3D3FA}"/>
          </ac:picMkLst>
        </pc:picChg>
        <pc:picChg chg="add mod">
          <ac:chgData name="Clara Andrada Monrós" userId="ecb7c3c0-6c5b-49d4-b4a4-d95c809d1335" providerId="ADAL" clId="{DC6429BA-0B91-41C9-9610-F8CC5F11C265}" dt="2025-02-13T13:06:30.526" v="2544" actId="1076"/>
          <ac:picMkLst>
            <pc:docMk/>
            <pc:sldMk cId="579647264" sldId="495"/>
            <ac:picMk id="47" creationId="{AC37932D-10F3-4036-469F-317F9CF47528}"/>
          </ac:picMkLst>
        </pc:picChg>
        <pc:picChg chg="add mod">
          <ac:chgData name="Clara Andrada Monrós" userId="ecb7c3c0-6c5b-49d4-b4a4-d95c809d1335" providerId="ADAL" clId="{DC6429BA-0B91-41C9-9610-F8CC5F11C265}" dt="2025-02-13T13:07:09.471" v="2551" actId="1076"/>
          <ac:picMkLst>
            <pc:docMk/>
            <pc:sldMk cId="579647264" sldId="495"/>
            <ac:picMk id="48" creationId="{8943F53B-A1DD-B75A-94E6-8706F3CD68C3}"/>
          </ac:picMkLst>
        </pc:picChg>
        <pc:picChg chg="add mod">
          <ac:chgData name="Clara Andrada Monrós" userId="ecb7c3c0-6c5b-49d4-b4a4-d95c809d1335" providerId="ADAL" clId="{DC6429BA-0B91-41C9-9610-F8CC5F11C265}" dt="2025-02-13T13:07:13.186" v="2553" actId="1076"/>
          <ac:picMkLst>
            <pc:docMk/>
            <pc:sldMk cId="579647264" sldId="495"/>
            <ac:picMk id="49" creationId="{5C2EF1F0-60A9-71E5-E828-655C7D5E21A4}"/>
          </ac:picMkLst>
        </pc:picChg>
        <pc:picChg chg="add mod">
          <ac:chgData name="Clara Andrada Monrós" userId="ecb7c3c0-6c5b-49d4-b4a4-d95c809d1335" providerId="ADAL" clId="{DC6429BA-0B91-41C9-9610-F8CC5F11C265}" dt="2025-02-13T13:07:20.779" v="2556" actId="1076"/>
          <ac:picMkLst>
            <pc:docMk/>
            <pc:sldMk cId="579647264" sldId="495"/>
            <ac:picMk id="50" creationId="{92F292C1-2AEA-DE28-E122-8CB720DA1298}"/>
          </ac:picMkLst>
        </pc:picChg>
        <pc:picChg chg="add mod">
          <ac:chgData name="Clara Andrada Monrós" userId="ecb7c3c0-6c5b-49d4-b4a4-d95c809d1335" providerId="ADAL" clId="{DC6429BA-0B91-41C9-9610-F8CC5F11C265}" dt="2025-02-13T13:07:35.356" v="2559" actId="1076"/>
          <ac:picMkLst>
            <pc:docMk/>
            <pc:sldMk cId="579647264" sldId="495"/>
            <ac:picMk id="51" creationId="{3E4493BA-52C9-EB9F-DBDE-464C3D7946C8}"/>
          </ac:picMkLst>
        </pc:picChg>
        <pc:picChg chg="add mod">
          <ac:chgData name="Clara Andrada Monrós" userId="ecb7c3c0-6c5b-49d4-b4a4-d95c809d1335" providerId="ADAL" clId="{DC6429BA-0B91-41C9-9610-F8CC5F11C265}" dt="2025-02-13T13:07:39.786" v="2561" actId="1076"/>
          <ac:picMkLst>
            <pc:docMk/>
            <pc:sldMk cId="579647264" sldId="495"/>
            <ac:picMk id="52" creationId="{BDE4E160-AA56-84A0-99C9-61D91C3D0F2C}"/>
          </ac:picMkLst>
        </pc:picChg>
        <pc:picChg chg="add mod">
          <ac:chgData name="Clara Andrada Monrós" userId="ecb7c3c0-6c5b-49d4-b4a4-d95c809d1335" providerId="ADAL" clId="{DC6429BA-0B91-41C9-9610-F8CC5F11C265}" dt="2025-02-13T13:07:44.712" v="2563" actId="1076"/>
          <ac:picMkLst>
            <pc:docMk/>
            <pc:sldMk cId="579647264" sldId="495"/>
            <ac:picMk id="53" creationId="{146BE7C1-A3E3-56A3-DC75-597847051B87}"/>
          </ac:picMkLst>
        </pc:picChg>
        <pc:picChg chg="add mod">
          <ac:chgData name="Clara Andrada Monrós" userId="ecb7c3c0-6c5b-49d4-b4a4-d95c809d1335" providerId="ADAL" clId="{DC6429BA-0B91-41C9-9610-F8CC5F11C265}" dt="2025-02-13T13:07:57.932" v="2569" actId="1076"/>
          <ac:picMkLst>
            <pc:docMk/>
            <pc:sldMk cId="579647264" sldId="495"/>
            <ac:picMk id="54" creationId="{D6913D49-4B52-7923-2C6C-0585E524397C}"/>
          </ac:picMkLst>
        </pc:picChg>
        <pc:picChg chg="add mod">
          <ac:chgData name="Clara Andrada Monrós" userId="ecb7c3c0-6c5b-49d4-b4a4-d95c809d1335" providerId="ADAL" clId="{DC6429BA-0B91-41C9-9610-F8CC5F11C265}" dt="2025-02-13T13:08:02.210" v="2571" actId="1076"/>
          <ac:picMkLst>
            <pc:docMk/>
            <pc:sldMk cId="579647264" sldId="495"/>
            <ac:picMk id="55" creationId="{A1EAF520-154A-7BD5-9467-1E4660D89316}"/>
          </ac:picMkLst>
        </pc:picChg>
        <pc:picChg chg="add mod">
          <ac:chgData name="Clara Andrada Monrós" userId="ecb7c3c0-6c5b-49d4-b4a4-d95c809d1335" providerId="ADAL" clId="{DC6429BA-0B91-41C9-9610-F8CC5F11C265}" dt="2025-02-13T13:08:43.916" v="2573" actId="1076"/>
          <ac:picMkLst>
            <pc:docMk/>
            <pc:sldMk cId="579647264" sldId="495"/>
            <ac:picMk id="56" creationId="{D76B79AC-6302-9B30-A7FD-9DFEF59FAE17}"/>
          </ac:picMkLst>
        </pc:picChg>
        <pc:picChg chg="add mod">
          <ac:chgData name="Clara Andrada Monrós" userId="ecb7c3c0-6c5b-49d4-b4a4-d95c809d1335" providerId="ADAL" clId="{DC6429BA-0B91-41C9-9610-F8CC5F11C265}" dt="2025-02-13T13:08:49.066" v="2575" actId="1076"/>
          <ac:picMkLst>
            <pc:docMk/>
            <pc:sldMk cId="579647264" sldId="495"/>
            <ac:picMk id="57" creationId="{9B17DC79-AA22-0145-57FC-9AB634FDF7F1}"/>
          </ac:picMkLst>
        </pc:picChg>
      </pc:sldChg>
      <pc:sldChg chg="addSp delSp modSp add mod">
        <pc:chgData name="Clara Andrada Monrós" userId="ecb7c3c0-6c5b-49d4-b4a4-d95c809d1335" providerId="ADAL" clId="{DC6429BA-0B91-41C9-9610-F8CC5F11C265}" dt="2025-02-13T13:39:22.161" v="2725" actId="1076"/>
        <pc:sldMkLst>
          <pc:docMk/>
          <pc:sldMk cId="2056630824" sldId="496"/>
        </pc:sldMkLst>
        <pc:spChg chg="add mod">
          <ac:chgData name="Clara Andrada Monrós" userId="ecb7c3c0-6c5b-49d4-b4a4-d95c809d1335" providerId="ADAL" clId="{DC6429BA-0B91-41C9-9610-F8CC5F11C265}" dt="2025-02-13T10:01:30.266" v="2029"/>
          <ac:spMkLst>
            <pc:docMk/>
            <pc:sldMk cId="2056630824" sldId="496"/>
            <ac:spMk id="9" creationId="{5168BC1C-2C52-6300-E98F-1C70FC1C2559}"/>
          </ac:spMkLst>
        </pc:spChg>
        <pc:spChg chg="mod">
          <ac:chgData name="Clara Andrada Monrós" userId="ecb7c3c0-6c5b-49d4-b4a4-d95c809d1335" providerId="ADAL" clId="{DC6429BA-0B91-41C9-9610-F8CC5F11C265}" dt="2025-02-13T10:01:22.529" v="2025"/>
          <ac:spMkLst>
            <pc:docMk/>
            <pc:sldMk cId="2056630824" sldId="496"/>
            <ac:spMk id="10" creationId="{23D1E8AF-7947-FBCD-9CD2-3FCD7C63AE6E}"/>
          </ac:spMkLst>
        </pc:spChg>
        <pc:spChg chg="add mod">
          <ac:chgData name="Clara Andrada Monrós" userId="ecb7c3c0-6c5b-49d4-b4a4-d95c809d1335" providerId="ADAL" clId="{DC6429BA-0B91-41C9-9610-F8CC5F11C265}" dt="2025-02-13T13:39:16.589" v="2724" actId="12"/>
          <ac:spMkLst>
            <pc:docMk/>
            <pc:sldMk cId="2056630824" sldId="496"/>
            <ac:spMk id="12" creationId="{6998777F-C887-7DFE-4BF7-A9AE91CBFCE0}"/>
          </ac:spMkLst>
        </pc:spChg>
        <pc:picChg chg="add mod">
          <ac:chgData name="Clara Andrada Monrós" userId="ecb7c3c0-6c5b-49d4-b4a4-d95c809d1335" providerId="ADAL" clId="{DC6429BA-0B91-41C9-9610-F8CC5F11C265}" dt="2025-02-13T13:39:22.161" v="2725" actId="1076"/>
          <ac:picMkLst>
            <pc:docMk/>
            <pc:sldMk cId="2056630824" sldId="496"/>
            <ac:picMk id="11" creationId="{4472AB35-F24D-1DDD-56EC-998FAC9DA94A}"/>
          </ac:picMkLst>
        </pc:picChg>
      </pc:sldChg>
      <pc:sldChg chg="modSp add mod ord">
        <pc:chgData name="Clara Andrada Monrós" userId="ecb7c3c0-6c5b-49d4-b4a4-d95c809d1335" providerId="ADAL" clId="{DC6429BA-0B91-41C9-9610-F8CC5F11C265}" dt="2025-02-13T10:07:27.705" v="2043"/>
        <pc:sldMkLst>
          <pc:docMk/>
          <pc:sldMk cId="4143563288" sldId="497"/>
        </pc:sldMkLst>
        <pc:spChg chg="mod">
          <ac:chgData name="Clara Andrada Monrós" userId="ecb7c3c0-6c5b-49d4-b4a4-d95c809d1335" providerId="ADAL" clId="{DC6429BA-0B91-41C9-9610-F8CC5F11C265}" dt="2025-02-13T10:07:27.705" v="2043"/>
          <ac:spMkLst>
            <pc:docMk/>
            <pc:sldMk cId="4143563288" sldId="497"/>
            <ac:spMk id="4" creationId="{7A2771D8-52CF-E34F-4218-3D0E611E1B59}"/>
          </ac:spMkLst>
        </pc:spChg>
      </pc:sldChg>
      <pc:sldChg chg="modSp add mod ord">
        <pc:chgData name="Clara Andrada Monrós" userId="ecb7c3c0-6c5b-49d4-b4a4-d95c809d1335" providerId="ADAL" clId="{DC6429BA-0B91-41C9-9610-F8CC5F11C265}" dt="2025-02-14T11:17:56.207" v="4428" actId="20577"/>
        <pc:sldMkLst>
          <pc:docMk/>
          <pc:sldMk cId="356606985" sldId="498"/>
        </pc:sldMkLst>
        <pc:spChg chg="mod">
          <ac:chgData name="Clara Andrada Monrós" userId="ecb7c3c0-6c5b-49d4-b4a4-d95c809d1335" providerId="ADAL" clId="{DC6429BA-0B91-41C9-9610-F8CC5F11C265}" dt="2025-02-13T10:07:33.944" v="2045"/>
          <ac:spMkLst>
            <pc:docMk/>
            <pc:sldMk cId="356606985" sldId="498"/>
            <ac:spMk id="2" creationId="{01034502-6C91-15D2-49B1-76547B009035}"/>
          </ac:spMkLst>
        </pc:spChg>
        <pc:spChg chg="mod">
          <ac:chgData name="Clara Andrada Monrós" userId="ecb7c3c0-6c5b-49d4-b4a4-d95c809d1335" providerId="ADAL" clId="{DC6429BA-0B91-41C9-9610-F8CC5F11C265}" dt="2025-02-13T10:07:43.992" v="2048"/>
          <ac:spMkLst>
            <pc:docMk/>
            <pc:sldMk cId="356606985" sldId="498"/>
            <ac:spMk id="7" creationId="{6BD690CD-52E9-A586-3EBD-3CC2BDB89ACA}"/>
          </ac:spMkLst>
        </pc:spChg>
        <pc:spChg chg="mod">
          <ac:chgData name="Clara Andrada Monrós" userId="ecb7c3c0-6c5b-49d4-b4a4-d95c809d1335" providerId="ADAL" clId="{DC6429BA-0B91-41C9-9610-F8CC5F11C265}" dt="2025-02-14T11:17:53.837" v="4427" actId="20577"/>
          <ac:spMkLst>
            <pc:docMk/>
            <pc:sldMk cId="356606985" sldId="498"/>
            <ac:spMk id="12" creationId="{3A063670-FCCD-DC0D-0FF6-0E0FF39B7571}"/>
          </ac:spMkLst>
        </pc:spChg>
        <pc:spChg chg="mod">
          <ac:chgData name="Clara Andrada Monrós" userId="ecb7c3c0-6c5b-49d4-b4a4-d95c809d1335" providerId="ADAL" clId="{DC6429BA-0B91-41C9-9610-F8CC5F11C265}" dt="2025-02-14T11:17:56.207" v="4428" actId="20577"/>
          <ac:spMkLst>
            <pc:docMk/>
            <pc:sldMk cId="356606985" sldId="498"/>
            <ac:spMk id="17" creationId="{A3708629-8104-923A-6B0D-08955B5F7E00}"/>
          </ac:spMkLst>
        </pc:spChg>
        <pc:spChg chg="mod">
          <ac:chgData name="Clara Andrada Monrós" userId="ecb7c3c0-6c5b-49d4-b4a4-d95c809d1335" providerId="ADAL" clId="{DC6429BA-0B91-41C9-9610-F8CC5F11C265}" dt="2025-02-14T11:17:51.512" v="4426" actId="20577"/>
          <ac:spMkLst>
            <pc:docMk/>
            <pc:sldMk cId="356606985" sldId="498"/>
            <ac:spMk id="22" creationId="{915D8E51-2412-674D-7170-A7EDACEA13D3}"/>
          </ac:spMkLst>
        </pc:spChg>
      </pc:sldChg>
      <pc:sldChg chg="addSp delSp modSp add mod">
        <pc:chgData name="Clara Andrada Monrós" userId="ecb7c3c0-6c5b-49d4-b4a4-d95c809d1335" providerId="ADAL" clId="{DC6429BA-0B91-41C9-9610-F8CC5F11C265}" dt="2025-03-21T13:11:59.947" v="6253" actId="20577"/>
        <pc:sldMkLst>
          <pc:docMk/>
          <pc:sldMk cId="3003364393" sldId="499"/>
        </pc:sldMkLst>
        <pc:spChg chg="add mod">
          <ac:chgData name="Clara Andrada Monrós" userId="ecb7c3c0-6c5b-49d4-b4a4-d95c809d1335" providerId="ADAL" clId="{DC6429BA-0B91-41C9-9610-F8CC5F11C265}" dt="2025-03-21T13:11:57.121" v="6250" actId="20577"/>
          <ac:spMkLst>
            <pc:docMk/>
            <pc:sldMk cId="3003364393" sldId="499"/>
            <ac:spMk id="4" creationId="{C34179FF-6940-F2F1-BA96-CBC3CA7D75C2}"/>
          </ac:spMkLst>
        </pc:spChg>
        <pc:spChg chg="add mod">
          <ac:chgData name="Clara Andrada Monrós" userId="ecb7c3c0-6c5b-49d4-b4a4-d95c809d1335" providerId="ADAL" clId="{DC6429BA-0B91-41C9-9610-F8CC5F11C265}" dt="2025-03-21T13:11:59.947" v="6253" actId="20577"/>
          <ac:spMkLst>
            <pc:docMk/>
            <pc:sldMk cId="3003364393" sldId="499"/>
            <ac:spMk id="5" creationId="{D32FBF3B-1751-15E4-1F65-F6846288E736}"/>
          </ac:spMkLst>
        </pc:spChg>
        <pc:spChg chg="add mod">
          <ac:chgData name="Clara Andrada Monrós" userId="ecb7c3c0-6c5b-49d4-b4a4-d95c809d1335" providerId="ADAL" clId="{DC6429BA-0B91-41C9-9610-F8CC5F11C265}" dt="2025-03-21T13:08:49.515" v="6227" actId="1076"/>
          <ac:spMkLst>
            <pc:docMk/>
            <pc:sldMk cId="3003364393" sldId="499"/>
            <ac:spMk id="7" creationId="{4A791457-621C-5F1B-C726-DA2DA9E0292D}"/>
          </ac:spMkLst>
        </pc:spChg>
        <pc:spChg chg="add mod">
          <ac:chgData name="Clara Andrada Monrós" userId="ecb7c3c0-6c5b-49d4-b4a4-d95c809d1335" providerId="ADAL" clId="{DC6429BA-0B91-41C9-9610-F8CC5F11C265}" dt="2025-03-21T13:11:04.440" v="6240" actId="1076"/>
          <ac:spMkLst>
            <pc:docMk/>
            <pc:sldMk cId="3003364393" sldId="499"/>
            <ac:spMk id="8" creationId="{67A51EED-B1F5-7000-DE11-CDA5E2E8CED9}"/>
          </ac:spMkLst>
        </pc:spChg>
        <pc:spChg chg="add mod">
          <ac:chgData name="Clara Andrada Monrós" userId="ecb7c3c0-6c5b-49d4-b4a4-d95c809d1335" providerId="ADAL" clId="{DC6429BA-0B91-41C9-9610-F8CC5F11C265}" dt="2025-03-21T12:52:23.993" v="6154"/>
          <ac:spMkLst>
            <pc:docMk/>
            <pc:sldMk cId="3003364393" sldId="499"/>
            <ac:spMk id="15" creationId="{0351FA4F-3707-C451-A27D-5F1DFC81BC21}"/>
          </ac:spMkLst>
        </pc:spChg>
        <pc:spChg chg="add mod">
          <ac:chgData name="Clara Andrada Monrós" userId="ecb7c3c0-6c5b-49d4-b4a4-d95c809d1335" providerId="ADAL" clId="{DC6429BA-0B91-41C9-9610-F8CC5F11C265}" dt="2025-02-13T10:34:30.982" v="2106" actId="1076"/>
          <ac:spMkLst>
            <pc:docMk/>
            <pc:sldMk cId="3003364393" sldId="499"/>
            <ac:spMk id="16" creationId="{3C83321B-C1A3-4AE7-86B4-E75E1C24429F}"/>
          </ac:spMkLst>
        </pc:spChg>
        <pc:spChg chg="add del mod">
          <ac:chgData name="Clara Andrada Monrós" userId="ecb7c3c0-6c5b-49d4-b4a4-d95c809d1335" providerId="ADAL" clId="{DC6429BA-0B91-41C9-9610-F8CC5F11C265}" dt="2025-03-21T12:34:46.034" v="6146" actId="478"/>
          <ac:spMkLst>
            <pc:docMk/>
            <pc:sldMk cId="3003364393" sldId="499"/>
            <ac:spMk id="18" creationId="{838043C7-C5E4-4394-3394-5656DB1AEB65}"/>
          </ac:spMkLst>
        </pc:spChg>
        <pc:spChg chg="add del mod">
          <ac:chgData name="Clara Andrada Monrós" userId="ecb7c3c0-6c5b-49d4-b4a4-d95c809d1335" providerId="ADAL" clId="{DC6429BA-0B91-41C9-9610-F8CC5F11C265}" dt="2025-03-21T12:34:46.034" v="6146" actId="478"/>
          <ac:spMkLst>
            <pc:docMk/>
            <pc:sldMk cId="3003364393" sldId="499"/>
            <ac:spMk id="22" creationId="{6828E600-7A76-0F06-5C51-FCDE0D2E33FD}"/>
          </ac:spMkLst>
        </pc:spChg>
        <pc:spChg chg="add del mod">
          <ac:chgData name="Clara Andrada Monrós" userId="ecb7c3c0-6c5b-49d4-b4a4-d95c809d1335" providerId="ADAL" clId="{DC6429BA-0B91-41C9-9610-F8CC5F11C265}" dt="2025-03-21T12:34:46.034" v="6146" actId="478"/>
          <ac:spMkLst>
            <pc:docMk/>
            <pc:sldMk cId="3003364393" sldId="499"/>
            <ac:spMk id="24" creationId="{8C669B8E-CB51-5C92-E942-C31C28404A43}"/>
          </ac:spMkLst>
        </pc:spChg>
        <pc:spChg chg="add del mod">
          <ac:chgData name="Clara Andrada Monrós" userId="ecb7c3c0-6c5b-49d4-b4a4-d95c809d1335" providerId="ADAL" clId="{DC6429BA-0B91-41C9-9610-F8CC5F11C265}" dt="2025-03-21T12:34:46.034" v="6146" actId="478"/>
          <ac:spMkLst>
            <pc:docMk/>
            <pc:sldMk cId="3003364393" sldId="499"/>
            <ac:spMk id="26" creationId="{89231E76-27E6-3BDB-47D0-68D8C6F2F05C}"/>
          </ac:spMkLst>
        </pc:spChg>
        <pc:spChg chg="add del mod">
          <ac:chgData name="Clara Andrada Monrós" userId="ecb7c3c0-6c5b-49d4-b4a4-d95c809d1335" providerId="ADAL" clId="{DC6429BA-0B91-41C9-9610-F8CC5F11C265}" dt="2025-03-21T12:34:46.034" v="6146" actId="478"/>
          <ac:spMkLst>
            <pc:docMk/>
            <pc:sldMk cId="3003364393" sldId="499"/>
            <ac:spMk id="27" creationId="{9153DD5D-3D30-D396-7457-2EEBFCA6BE67}"/>
          </ac:spMkLst>
        </pc:spChg>
        <pc:spChg chg="add del mod">
          <ac:chgData name="Clara Andrada Monrós" userId="ecb7c3c0-6c5b-49d4-b4a4-d95c809d1335" providerId="ADAL" clId="{DC6429BA-0B91-41C9-9610-F8CC5F11C265}" dt="2025-03-21T12:34:46.034" v="6146" actId="478"/>
          <ac:spMkLst>
            <pc:docMk/>
            <pc:sldMk cId="3003364393" sldId="499"/>
            <ac:spMk id="28" creationId="{5E7CDF4B-8EF2-F668-5F95-BFBB46B76EEA}"/>
          </ac:spMkLst>
        </pc:spChg>
        <pc:picChg chg="add mod">
          <ac:chgData name="Clara Andrada Monrós" userId="ecb7c3c0-6c5b-49d4-b4a4-d95c809d1335" providerId="ADAL" clId="{DC6429BA-0B91-41C9-9610-F8CC5F11C265}" dt="2025-03-21T13:02:55.442" v="6212" actId="1076"/>
          <ac:picMkLst>
            <pc:docMk/>
            <pc:sldMk cId="3003364393" sldId="499"/>
            <ac:picMk id="3" creationId="{4EB88526-18D3-E1D7-4EAD-8673139FA681}"/>
          </ac:picMkLst>
        </pc:picChg>
        <pc:picChg chg="add mod">
          <ac:chgData name="Clara Andrada Monrós" userId="ecb7c3c0-6c5b-49d4-b4a4-d95c809d1335" providerId="ADAL" clId="{DC6429BA-0B91-41C9-9610-F8CC5F11C265}" dt="2025-03-21T13:09:30.357" v="6232" actId="1076"/>
          <ac:picMkLst>
            <pc:docMk/>
            <pc:sldMk cId="3003364393" sldId="499"/>
            <ac:picMk id="6" creationId="{ACB902A4-29C0-2B9D-EB19-2DB8E341891C}"/>
          </ac:picMkLst>
        </pc:picChg>
        <pc:picChg chg="add del mod">
          <ac:chgData name="Clara Andrada Monrós" userId="ecb7c3c0-6c5b-49d4-b4a4-d95c809d1335" providerId="ADAL" clId="{DC6429BA-0B91-41C9-9610-F8CC5F11C265}" dt="2025-03-21T12:34:46.724" v="6147" actId="478"/>
          <ac:picMkLst>
            <pc:docMk/>
            <pc:sldMk cId="3003364393" sldId="499"/>
            <ac:picMk id="9" creationId="{BFC365E3-FC91-89E0-7652-2F96115A7D8E}"/>
          </ac:picMkLst>
        </pc:picChg>
        <pc:cxnChg chg="add del mod">
          <ac:chgData name="Clara Andrada Monrós" userId="ecb7c3c0-6c5b-49d4-b4a4-d95c809d1335" providerId="ADAL" clId="{DC6429BA-0B91-41C9-9610-F8CC5F11C265}" dt="2025-03-21T13:11:55.132" v="6247" actId="478"/>
          <ac:cxnSpMkLst>
            <pc:docMk/>
            <pc:sldMk cId="3003364393" sldId="499"/>
            <ac:cxnSpMk id="13" creationId="{DC7943E7-A89F-4C63-1B34-75043F28945B}"/>
          </ac:cxnSpMkLst>
        </pc:cxnChg>
      </pc:sldChg>
      <pc:sldChg chg="addSp delSp modSp add mod">
        <pc:chgData name="Clara Andrada Monrós" userId="ecb7c3c0-6c5b-49d4-b4a4-d95c809d1335" providerId="ADAL" clId="{DC6429BA-0B91-41C9-9610-F8CC5F11C265}" dt="2025-02-13T13:27:13.021" v="2675" actId="1076"/>
        <pc:sldMkLst>
          <pc:docMk/>
          <pc:sldMk cId="3554316133" sldId="500"/>
        </pc:sldMkLst>
        <pc:spChg chg="add mod">
          <ac:chgData name="Clara Andrada Monrós" userId="ecb7c3c0-6c5b-49d4-b4a4-d95c809d1335" providerId="ADAL" clId="{DC6429BA-0B91-41C9-9610-F8CC5F11C265}" dt="2025-02-13T13:26:44.743" v="2661" actId="14100"/>
          <ac:spMkLst>
            <pc:docMk/>
            <pc:sldMk cId="3554316133" sldId="500"/>
            <ac:spMk id="3" creationId="{03E285BD-BC0F-5E86-F381-A6EFD7C35EE4}"/>
          </ac:spMkLst>
        </pc:spChg>
        <pc:spChg chg="add mod">
          <ac:chgData name="Clara Andrada Monrós" userId="ecb7c3c0-6c5b-49d4-b4a4-d95c809d1335" providerId="ADAL" clId="{DC6429BA-0B91-41C9-9610-F8CC5F11C265}" dt="2025-02-13T13:25:39.932" v="2642" actId="1076"/>
          <ac:spMkLst>
            <pc:docMk/>
            <pc:sldMk cId="3554316133" sldId="500"/>
            <ac:spMk id="4" creationId="{9DC9AAFB-0767-B593-3414-1249DFFD9CB5}"/>
          </ac:spMkLst>
        </pc:spChg>
        <pc:spChg chg="add mod">
          <ac:chgData name="Clara Andrada Monrós" userId="ecb7c3c0-6c5b-49d4-b4a4-d95c809d1335" providerId="ADAL" clId="{DC6429BA-0B91-41C9-9610-F8CC5F11C265}" dt="2025-02-13T13:26:05.324" v="2646" actId="1076"/>
          <ac:spMkLst>
            <pc:docMk/>
            <pc:sldMk cId="3554316133" sldId="500"/>
            <ac:spMk id="5" creationId="{2D49BE6E-0880-32BE-2CE0-37B3092BD29E}"/>
          </ac:spMkLst>
        </pc:spChg>
        <pc:spChg chg="add mod">
          <ac:chgData name="Clara Andrada Monrós" userId="ecb7c3c0-6c5b-49d4-b4a4-d95c809d1335" providerId="ADAL" clId="{DC6429BA-0B91-41C9-9610-F8CC5F11C265}" dt="2025-02-13T13:26:41.851" v="2660" actId="14100"/>
          <ac:spMkLst>
            <pc:docMk/>
            <pc:sldMk cId="3554316133" sldId="500"/>
            <ac:spMk id="7" creationId="{A2D0F17A-1156-9FCD-4FC1-6C05DF50F94E}"/>
          </ac:spMkLst>
        </pc:spChg>
        <pc:spChg chg="add mod">
          <ac:chgData name="Clara Andrada Monrós" userId="ecb7c3c0-6c5b-49d4-b4a4-d95c809d1335" providerId="ADAL" clId="{DC6429BA-0B91-41C9-9610-F8CC5F11C265}" dt="2025-02-13T13:27:13.021" v="2675" actId="1076"/>
          <ac:spMkLst>
            <pc:docMk/>
            <pc:sldMk cId="3554316133" sldId="500"/>
            <ac:spMk id="12" creationId="{9013A05A-0EB3-A996-8B44-08F4870160DA}"/>
          </ac:spMkLst>
        </pc:spChg>
        <pc:spChg chg="add mod">
          <ac:chgData name="Clara Andrada Monrós" userId="ecb7c3c0-6c5b-49d4-b4a4-d95c809d1335" providerId="ADAL" clId="{DC6429BA-0B91-41C9-9610-F8CC5F11C265}" dt="2025-02-13T13:27:13.021" v="2675" actId="1076"/>
          <ac:spMkLst>
            <pc:docMk/>
            <pc:sldMk cId="3554316133" sldId="500"/>
            <ac:spMk id="13" creationId="{80D1C704-7C8A-A61F-9147-7535430E8CA5}"/>
          </ac:spMkLst>
        </pc:spChg>
        <pc:picChg chg="add mod">
          <ac:chgData name="Clara Andrada Monrós" userId="ecb7c3c0-6c5b-49d4-b4a4-d95c809d1335" providerId="ADAL" clId="{DC6429BA-0B91-41C9-9610-F8CC5F11C265}" dt="2025-02-13T13:27:02.286" v="2665" actId="1076"/>
          <ac:picMkLst>
            <pc:docMk/>
            <pc:sldMk cId="3554316133" sldId="500"/>
            <ac:picMk id="2" creationId="{B57C129D-B625-83AC-1632-9F57BD8DB255}"/>
          </ac:picMkLst>
        </pc:picChg>
      </pc:sldChg>
      <pc:sldChg chg="addSp delSp modSp add mod">
        <pc:chgData name="Clara Andrada Monrós" userId="ecb7c3c0-6c5b-49d4-b4a4-d95c809d1335" providerId="ADAL" clId="{DC6429BA-0B91-41C9-9610-F8CC5F11C265}" dt="2025-02-13T13:41:40.490" v="2743" actId="1076"/>
        <pc:sldMkLst>
          <pc:docMk/>
          <pc:sldMk cId="2813173782" sldId="501"/>
        </pc:sldMkLst>
        <pc:spChg chg="add mod">
          <ac:chgData name="Clara Andrada Monrós" userId="ecb7c3c0-6c5b-49d4-b4a4-d95c809d1335" providerId="ADAL" clId="{DC6429BA-0B91-41C9-9610-F8CC5F11C265}" dt="2025-02-13T13:41:40.490" v="2743" actId="1076"/>
          <ac:spMkLst>
            <pc:docMk/>
            <pc:sldMk cId="2813173782" sldId="501"/>
            <ac:spMk id="4" creationId="{0A3F5F94-D592-44DA-52CB-D63693B7DC49}"/>
          </ac:spMkLst>
        </pc:spChg>
        <pc:graphicFrameChg chg="add mod">
          <ac:chgData name="Clara Andrada Monrós" userId="ecb7c3c0-6c5b-49d4-b4a4-d95c809d1335" providerId="ADAL" clId="{DC6429BA-0B91-41C9-9610-F8CC5F11C265}" dt="2025-02-13T13:41:22.848" v="2742" actId="14100"/>
          <ac:graphicFrameMkLst>
            <pc:docMk/>
            <pc:sldMk cId="2813173782" sldId="501"/>
            <ac:graphicFrameMk id="2" creationId="{A498ADB4-C6E0-4606-99E6-EFAC6A96D214}"/>
          </ac:graphicFrameMkLst>
        </pc:graphicFrameChg>
      </pc:sldChg>
      <pc:sldChg chg="addSp delSp modSp add mod">
        <pc:chgData name="Clara Andrada Monrós" userId="ecb7c3c0-6c5b-49d4-b4a4-d95c809d1335" providerId="ADAL" clId="{DC6429BA-0B91-41C9-9610-F8CC5F11C265}" dt="2025-02-14T09:13:37.946" v="3332"/>
        <pc:sldMkLst>
          <pc:docMk/>
          <pc:sldMk cId="1927927479" sldId="502"/>
        </pc:sldMkLst>
        <pc:spChg chg="add mod">
          <ac:chgData name="Clara Andrada Monrós" userId="ecb7c3c0-6c5b-49d4-b4a4-d95c809d1335" providerId="ADAL" clId="{DC6429BA-0B91-41C9-9610-F8CC5F11C265}" dt="2025-02-14T09:07:13.228" v="3265"/>
          <ac:spMkLst>
            <pc:docMk/>
            <pc:sldMk cId="1927927479" sldId="502"/>
            <ac:spMk id="9" creationId="{88463D46-3B9D-4752-B271-D5C9D8A812EA}"/>
          </ac:spMkLst>
        </pc:spChg>
        <pc:spChg chg="mod">
          <ac:chgData name="Clara Andrada Monrós" userId="ecb7c3c0-6c5b-49d4-b4a4-d95c809d1335" providerId="ADAL" clId="{DC6429BA-0B91-41C9-9610-F8CC5F11C265}" dt="2025-02-13T14:02:13.304" v="3023" actId="20577"/>
          <ac:spMkLst>
            <pc:docMk/>
            <pc:sldMk cId="1927927479" sldId="502"/>
            <ac:spMk id="10" creationId="{F7935950-F2C2-3303-A740-7B031E6C835A}"/>
          </ac:spMkLst>
        </pc:spChg>
        <pc:spChg chg="add mod">
          <ac:chgData name="Clara Andrada Monrós" userId="ecb7c3c0-6c5b-49d4-b4a4-d95c809d1335" providerId="ADAL" clId="{DC6429BA-0B91-41C9-9610-F8CC5F11C265}" dt="2025-02-14T09:13:37.946" v="3332"/>
          <ac:spMkLst>
            <pc:docMk/>
            <pc:sldMk cId="1927927479" sldId="502"/>
            <ac:spMk id="12" creationId="{D526604E-5ACE-18F6-B6BB-31AC343A80CC}"/>
          </ac:spMkLst>
        </pc:spChg>
        <pc:spChg chg="add mod">
          <ac:chgData name="Clara Andrada Monrós" userId="ecb7c3c0-6c5b-49d4-b4a4-d95c809d1335" providerId="ADAL" clId="{DC6429BA-0B91-41C9-9610-F8CC5F11C265}" dt="2025-02-14T09:07:13.228" v="3265"/>
          <ac:spMkLst>
            <pc:docMk/>
            <pc:sldMk cId="1927927479" sldId="502"/>
            <ac:spMk id="13" creationId="{06DB720E-710F-A335-61A4-13F37276E56D}"/>
          </ac:spMkLst>
        </pc:spChg>
        <pc:spChg chg="add mod">
          <ac:chgData name="Clara Andrada Monrós" userId="ecb7c3c0-6c5b-49d4-b4a4-d95c809d1335" providerId="ADAL" clId="{DC6429BA-0B91-41C9-9610-F8CC5F11C265}" dt="2025-02-14T09:07:13.228" v="3265"/>
          <ac:spMkLst>
            <pc:docMk/>
            <pc:sldMk cId="1927927479" sldId="502"/>
            <ac:spMk id="14" creationId="{93DF1ED2-1985-D44D-FBC2-906EE813F209}"/>
          </ac:spMkLst>
        </pc:spChg>
        <pc:spChg chg="add mod">
          <ac:chgData name="Clara Andrada Monrós" userId="ecb7c3c0-6c5b-49d4-b4a4-d95c809d1335" providerId="ADAL" clId="{DC6429BA-0B91-41C9-9610-F8CC5F11C265}" dt="2025-02-14T09:07:13.228" v="3265"/>
          <ac:spMkLst>
            <pc:docMk/>
            <pc:sldMk cId="1927927479" sldId="502"/>
            <ac:spMk id="15" creationId="{A1E6FB3D-68EF-DA95-564E-E93B496BFFB2}"/>
          </ac:spMkLst>
        </pc:spChg>
        <pc:spChg chg="add mod">
          <ac:chgData name="Clara Andrada Monrós" userId="ecb7c3c0-6c5b-49d4-b4a4-d95c809d1335" providerId="ADAL" clId="{DC6429BA-0B91-41C9-9610-F8CC5F11C265}" dt="2025-02-14T09:11:50.726" v="3325" actId="20577"/>
          <ac:spMkLst>
            <pc:docMk/>
            <pc:sldMk cId="1927927479" sldId="502"/>
            <ac:spMk id="16" creationId="{98A66A29-58C9-065B-2A61-14FA23F32F2E}"/>
          </ac:spMkLst>
        </pc:spChg>
        <pc:spChg chg="add mod">
          <ac:chgData name="Clara Andrada Monrós" userId="ecb7c3c0-6c5b-49d4-b4a4-d95c809d1335" providerId="ADAL" clId="{DC6429BA-0B91-41C9-9610-F8CC5F11C265}" dt="2025-02-14T09:07:24.146" v="3279" actId="20577"/>
          <ac:spMkLst>
            <pc:docMk/>
            <pc:sldMk cId="1927927479" sldId="502"/>
            <ac:spMk id="17" creationId="{7B71E0D4-CD9E-EAA4-2CAA-84B6AD17FDD3}"/>
          </ac:spMkLst>
        </pc:spChg>
        <pc:picChg chg="add mod">
          <ac:chgData name="Clara Andrada Monrós" userId="ecb7c3c0-6c5b-49d4-b4a4-d95c809d1335" providerId="ADAL" clId="{DC6429BA-0B91-41C9-9610-F8CC5F11C265}" dt="2025-02-14T09:12:40.938" v="3331" actId="1076"/>
          <ac:picMkLst>
            <pc:docMk/>
            <pc:sldMk cId="1927927479" sldId="502"/>
            <ac:picMk id="18" creationId="{1C7041AA-3B8D-8830-49A4-19B4F80DAD10}"/>
          </ac:picMkLst>
        </pc:picChg>
      </pc:sldChg>
      <pc:sldChg chg="modSp add del mod">
        <pc:chgData name="Clara Andrada Monrós" userId="ecb7c3c0-6c5b-49d4-b4a4-d95c809d1335" providerId="ADAL" clId="{DC6429BA-0B91-41C9-9610-F8CC5F11C265}" dt="2025-02-14T10:26:57.003" v="4295" actId="47"/>
        <pc:sldMkLst>
          <pc:docMk/>
          <pc:sldMk cId="3330982894" sldId="503"/>
        </pc:sldMkLst>
      </pc:sldChg>
      <pc:sldChg chg="addSp delSp modSp add mod">
        <pc:chgData name="Clara Andrada Monrós" userId="ecb7c3c0-6c5b-49d4-b4a4-d95c809d1335" providerId="ADAL" clId="{DC6429BA-0B91-41C9-9610-F8CC5F11C265}" dt="2025-02-14T09:06:36.011" v="3263" actId="14100"/>
        <pc:sldMkLst>
          <pc:docMk/>
          <pc:sldMk cId="1139039453" sldId="504"/>
        </pc:sldMkLst>
        <pc:spChg chg="add mod">
          <ac:chgData name="Clara Andrada Monrós" userId="ecb7c3c0-6c5b-49d4-b4a4-d95c809d1335" providerId="ADAL" clId="{DC6429BA-0B91-41C9-9610-F8CC5F11C265}" dt="2025-02-14T08:49:26.905" v="3169"/>
          <ac:spMkLst>
            <pc:docMk/>
            <pc:sldMk cId="1139039453" sldId="504"/>
            <ac:spMk id="2" creationId="{E6866E3E-3B39-3D6F-57F3-8BFB3D9E6176}"/>
          </ac:spMkLst>
        </pc:spChg>
        <pc:spChg chg="add mod">
          <ac:chgData name="Clara Andrada Monrós" userId="ecb7c3c0-6c5b-49d4-b4a4-d95c809d1335" providerId="ADAL" clId="{DC6429BA-0B91-41C9-9610-F8CC5F11C265}" dt="2025-02-14T09:06:36.011" v="3263" actId="14100"/>
          <ac:spMkLst>
            <pc:docMk/>
            <pc:sldMk cId="1139039453" sldId="504"/>
            <ac:spMk id="16" creationId="{6D72370B-C34C-F6B7-1A8B-679A6AEE380C}"/>
          </ac:spMkLst>
        </pc:spChg>
        <pc:spChg chg="add mod">
          <ac:chgData name="Clara Andrada Monrós" userId="ecb7c3c0-6c5b-49d4-b4a4-d95c809d1335" providerId="ADAL" clId="{DC6429BA-0B91-41C9-9610-F8CC5F11C265}" dt="2025-02-14T09:06:32.717" v="3262" actId="20577"/>
          <ac:spMkLst>
            <pc:docMk/>
            <pc:sldMk cId="1139039453" sldId="504"/>
            <ac:spMk id="20" creationId="{CC6004A1-7A94-28CA-A7B7-B420446F53A5}"/>
          </ac:spMkLst>
        </pc:spChg>
        <pc:picChg chg="add mod">
          <ac:chgData name="Clara Andrada Monrós" userId="ecb7c3c0-6c5b-49d4-b4a4-d95c809d1335" providerId="ADAL" clId="{DC6429BA-0B91-41C9-9610-F8CC5F11C265}" dt="2025-02-14T08:58:08.293" v="3204" actId="1076"/>
          <ac:picMkLst>
            <pc:docMk/>
            <pc:sldMk cId="1139039453" sldId="504"/>
            <ac:picMk id="9" creationId="{5DB6C8D4-1357-9487-E8C3-FB5F7E812DD9}"/>
          </ac:picMkLst>
        </pc:picChg>
        <pc:picChg chg="add mod">
          <ac:chgData name="Clara Andrada Monrós" userId="ecb7c3c0-6c5b-49d4-b4a4-d95c809d1335" providerId="ADAL" clId="{DC6429BA-0B91-41C9-9610-F8CC5F11C265}" dt="2025-02-14T08:58:08.293" v="3204" actId="1076"/>
          <ac:picMkLst>
            <pc:docMk/>
            <pc:sldMk cId="1139039453" sldId="504"/>
            <ac:picMk id="12" creationId="{AF633766-3ED5-533E-10D6-B13F8BA93497}"/>
          </ac:picMkLst>
        </pc:picChg>
        <pc:picChg chg="add mod">
          <ac:chgData name="Clara Andrada Monrós" userId="ecb7c3c0-6c5b-49d4-b4a4-d95c809d1335" providerId="ADAL" clId="{DC6429BA-0B91-41C9-9610-F8CC5F11C265}" dt="2025-02-14T08:58:08.293" v="3204" actId="1076"/>
          <ac:picMkLst>
            <pc:docMk/>
            <pc:sldMk cId="1139039453" sldId="504"/>
            <ac:picMk id="14" creationId="{0A3C0E4B-AC22-FA90-BE70-785F85E4DB49}"/>
          </ac:picMkLst>
        </pc:picChg>
      </pc:sldChg>
      <pc:sldChg chg="addSp delSp modSp add mod">
        <pc:chgData name="Clara Andrada Monrós" userId="ecb7c3c0-6c5b-49d4-b4a4-d95c809d1335" providerId="ADAL" clId="{DC6429BA-0B91-41C9-9610-F8CC5F11C265}" dt="2025-02-17T13:55:02.303" v="4432" actId="1076"/>
        <pc:sldMkLst>
          <pc:docMk/>
          <pc:sldMk cId="1562540528" sldId="505"/>
        </pc:sldMkLst>
        <pc:spChg chg="mod">
          <ac:chgData name="Clara Andrada Monrós" userId="ecb7c3c0-6c5b-49d4-b4a4-d95c809d1335" providerId="ADAL" clId="{DC6429BA-0B91-41C9-9610-F8CC5F11C265}" dt="2025-02-14T09:38:54.539" v="3676" actId="14100"/>
          <ac:spMkLst>
            <pc:docMk/>
            <pc:sldMk cId="1562540528" sldId="505"/>
            <ac:spMk id="2" creationId="{6EDFA29E-90B2-1AB6-27C2-3306600A0933}"/>
          </ac:spMkLst>
        </pc:spChg>
        <pc:spChg chg="mod">
          <ac:chgData name="Clara Andrada Monrós" userId="ecb7c3c0-6c5b-49d4-b4a4-d95c809d1335" providerId="ADAL" clId="{DC6429BA-0B91-41C9-9610-F8CC5F11C265}" dt="2025-02-14T09:51:12.459" v="3831" actId="14100"/>
          <ac:spMkLst>
            <pc:docMk/>
            <pc:sldMk cId="1562540528" sldId="505"/>
            <ac:spMk id="3" creationId="{D2EC9A9E-BE74-44CD-3E8C-BE347262A529}"/>
          </ac:spMkLst>
        </pc:spChg>
        <pc:spChg chg="mod">
          <ac:chgData name="Clara Andrada Monrós" userId="ecb7c3c0-6c5b-49d4-b4a4-d95c809d1335" providerId="ADAL" clId="{DC6429BA-0B91-41C9-9610-F8CC5F11C265}" dt="2025-02-14T09:51:15.441" v="3832" actId="1076"/>
          <ac:spMkLst>
            <pc:docMk/>
            <pc:sldMk cId="1562540528" sldId="505"/>
            <ac:spMk id="4" creationId="{C5AFAEF6-FAE8-3D1F-C2D8-756D8EA31465}"/>
          </ac:spMkLst>
        </pc:spChg>
        <pc:spChg chg="mod">
          <ac:chgData name="Clara Andrada Monrós" userId="ecb7c3c0-6c5b-49d4-b4a4-d95c809d1335" providerId="ADAL" clId="{DC6429BA-0B91-41C9-9610-F8CC5F11C265}" dt="2025-02-14T09:51:12.459" v="3831" actId="14100"/>
          <ac:spMkLst>
            <pc:docMk/>
            <pc:sldMk cId="1562540528" sldId="505"/>
            <ac:spMk id="5" creationId="{D9044D82-ABF1-BB38-EC52-912916A3B483}"/>
          </ac:spMkLst>
        </pc:spChg>
        <pc:spChg chg="mod">
          <ac:chgData name="Clara Andrada Monrós" userId="ecb7c3c0-6c5b-49d4-b4a4-d95c809d1335" providerId="ADAL" clId="{DC6429BA-0B91-41C9-9610-F8CC5F11C265}" dt="2025-02-14T09:51:12.459" v="3831" actId="14100"/>
          <ac:spMkLst>
            <pc:docMk/>
            <pc:sldMk cId="1562540528" sldId="505"/>
            <ac:spMk id="6" creationId="{3BD92741-0B20-0F09-89C3-6C7B368DB80A}"/>
          </ac:spMkLst>
        </pc:spChg>
        <pc:spChg chg="add mod">
          <ac:chgData name="Clara Andrada Monrós" userId="ecb7c3c0-6c5b-49d4-b4a4-d95c809d1335" providerId="ADAL" clId="{DC6429BA-0B91-41C9-9610-F8CC5F11C265}" dt="2025-02-17T13:55:02.303" v="4432" actId="1076"/>
          <ac:spMkLst>
            <pc:docMk/>
            <pc:sldMk cId="1562540528" sldId="505"/>
            <ac:spMk id="7" creationId="{4137CE9B-6100-A308-07DB-00220074E216}"/>
          </ac:spMkLst>
        </pc:spChg>
        <pc:spChg chg="mod">
          <ac:chgData name="Clara Andrada Monrós" userId="ecb7c3c0-6c5b-49d4-b4a4-d95c809d1335" providerId="ADAL" clId="{DC6429BA-0B91-41C9-9610-F8CC5F11C265}" dt="2025-02-14T09:40:59.363" v="3695" actId="20577"/>
          <ac:spMkLst>
            <pc:docMk/>
            <pc:sldMk cId="1562540528" sldId="505"/>
            <ac:spMk id="10" creationId="{147E20B3-523A-B18F-2E1D-8322DC09988A}"/>
          </ac:spMkLst>
        </pc:spChg>
        <pc:spChg chg="add mod">
          <ac:chgData name="Clara Andrada Monrós" userId="ecb7c3c0-6c5b-49d4-b4a4-d95c809d1335" providerId="ADAL" clId="{DC6429BA-0B91-41C9-9610-F8CC5F11C265}" dt="2025-02-14T09:51:19.149" v="3833" actId="1076"/>
          <ac:spMkLst>
            <pc:docMk/>
            <pc:sldMk cId="1562540528" sldId="505"/>
            <ac:spMk id="12" creationId="{7CD53A12-3479-A774-3611-08A269A6391F}"/>
          </ac:spMkLst>
        </pc:spChg>
      </pc:sldChg>
      <pc:sldChg chg="addSp delSp modSp add mod ord">
        <pc:chgData name="Clara Andrada Monrós" userId="ecb7c3c0-6c5b-49d4-b4a4-d95c809d1335" providerId="ADAL" clId="{DC6429BA-0B91-41C9-9610-F8CC5F11C265}" dt="2025-02-14T09:20:48.177" v="3445" actId="1076"/>
        <pc:sldMkLst>
          <pc:docMk/>
          <pc:sldMk cId="3506627259" sldId="506"/>
        </pc:sldMkLst>
        <pc:spChg chg="add mod">
          <ac:chgData name="Clara Andrada Monrós" userId="ecb7c3c0-6c5b-49d4-b4a4-d95c809d1335" providerId="ADAL" clId="{DC6429BA-0B91-41C9-9610-F8CC5F11C265}" dt="2025-02-14T09:14:14.003" v="3338"/>
          <ac:spMkLst>
            <pc:docMk/>
            <pc:sldMk cId="3506627259" sldId="506"/>
            <ac:spMk id="3" creationId="{9F07CE9C-082D-8000-3744-EC541B73CA3B}"/>
          </ac:spMkLst>
        </pc:spChg>
        <pc:spChg chg="mod">
          <ac:chgData name="Clara Andrada Monrós" userId="ecb7c3c0-6c5b-49d4-b4a4-d95c809d1335" providerId="ADAL" clId="{DC6429BA-0B91-41C9-9610-F8CC5F11C265}" dt="2025-02-14T09:14:05.158" v="3336"/>
          <ac:spMkLst>
            <pc:docMk/>
            <pc:sldMk cId="3506627259" sldId="506"/>
            <ac:spMk id="10" creationId="{2A6189F0-9C42-27A0-EB29-723EEAF34B56}"/>
          </ac:spMkLst>
        </pc:spChg>
        <pc:spChg chg="mod">
          <ac:chgData name="Clara Andrada Monrós" userId="ecb7c3c0-6c5b-49d4-b4a4-d95c809d1335" providerId="ADAL" clId="{DC6429BA-0B91-41C9-9610-F8CC5F11C265}" dt="2025-02-14T09:20:48.177" v="3445" actId="1076"/>
          <ac:spMkLst>
            <pc:docMk/>
            <pc:sldMk cId="3506627259" sldId="506"/>
            <ac:spMk id="16" creationId="{50D6FDA9-6157-09E7-F7F7-F11130170BEF}"/>
          </ac:spMkLst>
        </pc:spChg>
        <pc:spChg chg="mod">
          <ac:chgData name="Clara Andrada Monrós" userId="ecb7c3c0-6c5b-49d4-b4a4-d95c809d1335" providerId="ADAL" clId="{DC6429BA-0B91-41C9-9610-F8CC5F11C265}" dt="2025-02-14T09:20:29.278" v="3444" actId="20577"/>
          <ac:spMkLst>
            <pc:docMk/>
            <pc:sldMk cId="3506627259" sldId="506"/>
            <ac:spMk id="20" creationId="{6909BDB7-C51C-CE92-AA83-CD66923A1D87}"/>
          </ac:spMkLst>
        </pc:spChg>
        <pc:picChg chg="add mod">
          <ac:chgData name="Clara Andrada Monrós" userId="ecb7c3c0-6c5b-49d4-b4a4-d95c809d1335" providerId="ADAL" clId="{DC6429BA-0B91-41C9-9610-F8CC5F11C265}" dt="2025-02-14T09:18:58.743" v="3422" actId="1076"/>
          <ac:picMkLst>
            <pc:docMk/>
            <pc:sldMk cId="3506627259" sldId="506"/>
            <ac:picMk id="4" creationId="{B841C760-BE9F-C00D-DAF4-DB4D06AD9A72}"/>
          </ac:picMkLst>
        </pc:picChg>
        <pc:picChg chg="add mod">
          <ac:chgData name="Clara Andrada Monrós" userId="ecb7c3c0-6c5b-49d4-b4a4-d95c809d1335" providerId="ADAL" clId="{DC6429BA-0B91-41C9-9610-F8CC5F11C265}" dt="2025-02-14T09:19:01.946" v="3423" actId="1076"/>
          <ac:picMkLst>
            <pc:docMk/>
            <pc:sldMk cId="3506627259" sldId="506"/>
            <ac:picMk id="5" creationId="{AA5D8ADD-2FDE-0CB1-5E06-CDB1A0F879DB}"/>
          </ac:picMkLst>
        </pc:picChg>
        <pc:picChg chg="add mod">
          <ac:chgData name="Clara Andrada Monrós" userId="ecb7c3c0-6c5b-49d4-b4a4-d95c809d1335" providerId="ADAL" clId="{DC6429BA-0B91-41C9-9610-F8CC5F11C265}" dt="2025-02-14T09:14:57.716" v="3349" actId="1076"/>
          <ac:picMkLst>
            <pc:docMk/>
            <pc:sldMk cId="3506627259" sldId="506"/>
            <ac:picMk id="6" creationId="{B9E8A1D5-D718-F8D7-10B6-9D0551CEC7E0}"/>
          </ac:picMkLst>
        </pc:picChg>
      </pc:sldChg>
      <pc:sldChg chg="addSp delSp modSp add mod ord">
        <pc:chgData name="Clara Andrada Monrós" userId="ecb7c3c0-6c5b-49d4-b4a4-d95c809d1335" providerId="ADAL" clId="{DC6429BA-0B91-41C9-9610-F8CC5F11C265}" dt="2025-02-14T10:29:11.244" v="4316"/>
        <pc:sldMkLst>
          <pc:docMk/>
          <pc:sldMk cId="2143436143" sldId="507"/>
        </pc:sldMkLst>
        <pc:spChg chg="mod">
          <ac:chgData name="Clara Andrada Monrós" userId="ecb7c3c0-6c5b-49d4-b4a4-d95c809d1335" providerId="ADAL" clId="{DC6429BA-0B91-41C9-9610-F8CC5F11C265}" dt="2025-02-14T09:25:00.162" v="3465" actId="20577"/>
          <ac:spMkLst>
            <pc:docMk/>
            <pc:sldMk cId="2143436143" sldId="507"/>
            <ac:spMk id="9" creationId="{6AAE4AE6-AC4B-91D2-CC53-D7842FCB6987}"/>
          </ac:spMkLst>
        </pc:spChg>
        <pc:spChg chg="mod">
          <ac:chgData name="Clara Andrada Monrós" userId="ecb7c3c0-6c5b-49d4-b4a4-d95c809d1335" providerId="ADAL" clId="{DC6429BA-0B91-41C9-9610-F8CC5F11C265}" dt="2025-02-14T10:29:11.244" v="4316"/>
          <ac:spMkLst>
            <pc:docMk/>
            <pc:sldMk cId="2143436143" sldId="507"/>
            <ac:spMk id="10" creationId="{5E97E41B-97C4-5B88-D3A9-89C91E8C3FD9}"/>
          </ac:spMkLst>
        </pc:spChg>
        <pc:spChg chg="mod">
          <ac:chgData name="Clara Andrada Monrós" userId="ecb7c3c0-6c5b-49d4-b4a4-d95c809d1335" providerId="ADAL" clId="{DC6429BA-0B91-41C9-9610-F8CC5F11C265}" dt="2025-02-14T09:27:54.605" v="3484" actId="14100"/>
          <ac:spMkLst>
            <pc:docMk/>
            <pc:sldMk cId="2143436143" sldId="507"/>
            <ac:spMk id="12" creationId="{16105CCC-3734-A19A-C1A2-18302FBED9EA}"/>
          </ac:spMkLst>
        </pc:spChg>
        <pc:spChg chg="mod">
          <ac:chgData name="Clara Andrada Monrós" userId="ecb7c3c0-6c5b-49d4-b4a4-d95c809d1335" providerId="ADAL" clId="{DC6429BA-0B91-41C9-9610-F8CC5F11C265}" dt="2025-02-14T09:21:16.968" v="3456" actId="20577"/>
          <ac:spMkLst>
            <pc:docMk/>
            <pc:sldMk cId="2143436143" sldId="507"/>
            <ac:spMk id="17" creationId="{E1CC8541-C3A2-850E-F03E-03CC4915C474}"/>
          </ac:spMkLst>
        </pc:spChg>
        <pc:picChg chg="add mod">
          <ac:chgData name="Clara Andrada Monrós" userId="ecb7c3c0-6c5b-49d4-b4a4-d95c809d1335" providerId="ADAL" clId="{DC6429BA-0B91-41C9-9610-F8CC5F11C265}" dt="2025-02-14T09:24:53.407" v="3464" actId="1076"/>
          <ac:picMkLst>
            <pc:docMk/>
            <pc:sldMk cId="2143436143" sldId="507"/>
            <ac:picMk id="3" creationId="{BCE69F1C-6DBB-7101-6CBE-2BB6D33C2A38}"/>
          </ac:picMkLst>
        </pc:picChg>
      </pc:sldChg>
      <pc:sldChg chg="addSp delSp modSp add mod ord">
        <pc:chgData name="Clara Andrada Monrós" userId="ecb7c3c0-6c5b-49d4-b4a4-d95c809d1335" providerId="ADAL" clId="{DC6429BA-0B91-41C9-9610-F8CC5F11C265}" dt="2025-02-14T10:29:08.552" v="4315"/>
        <pc:sldMkLst>
          <pc:docMk/>
          <pc:sldMk cId="1415695298" sldId="508"/>
        </pc:sldMkLst>
        <pc:spChg chg="mod">
          <ac:chgData name="Clara Andrada Monrós" userId="ecb7c3c0-6c5b-49d4-b4a4-d95c809d1335" providerId="ADAL" clId="{DC6429BA-0B91-41C9-9610-F8CC5F11C265}" dt="2025-02-14T09:28:18.096" v="3491"/>
          <ac:spMkLst>
            <pc:docMk/>
            <pc:sldMk cId="1415695298" sldId="508"/>
            <ac:spMk id="3" creationId="{A1E170FA-BBFB-BD3D-B645-6FBF157B7D84}"/>
          </ac:spMkLst>
        </pc:spChg>
        <pc:spChg chg="mod">
          <ac:chgData name="Clara Andrada Monrós" userId="ecb7c3c0-6c5b-49d4-b4a4-d95c809d1335" providerId="ADAL" clId="{DC6429BA-0B91-41C9-9610-F8CC5F11C265}" dt="2025-02-14T10:29:08.552" v="4315"/>
          <ac:spMkLst>
            <pc:docMk/>
            <pc:sldMk cId="1415695298" sldId="508"/>
            <ac:spMk id="10" creationId="{BF3EAD3A-AF94-608F-92C8-0CF887B30756}"/>
          </ac:spMkLst>
        </pc:spChg>
        <pc:spChg chg="mod">
          <ac:chgData name="Clara Andrada Monrós" userId="ecb7c3c0-6c5b-49d4-b4a4-d95c809d1335" providerId="ADAL" clId="{DC6429BA-0B91-41C9-9610-F8CC5F11C265}" dt="2025-02-14T09:37:02.867" v="3654" actId="1076"/>
          <ac:spMkLst>
            <pc:docMk/>
            <pc:sldMk cId="1415695298" sldId="508"/>
            <ac:spMk id="16" creationId="{9827825B-DD7F-9ABB-004F-46F30C380C3B}"/>
          </ac:spMkLst>
        </pc:spChg>
        <pc:spChg chg="mod">
          <ac:chgData name="Clara Andrada Monrós" userId="ecb7c3c0-6c5b-49d4-b4a4-d95c809d1335" providerId="ADAL" clId="{DC6429BA-0B91-41C9-9610-F8CC5F11C265}" dt="2025-02-14T09:37:08.979" v="3655" actId="1076"/>
          <ac:spMkLst>
            <pc:docMk/>
            <pc:sldMk cId="1415695298" sldId="508"/>
            <ac:spMk id="20" creationId="{39FB18C7-95B1-6203-1375-0190408EC403}"/>
          </ac:spMkLst>
        </pc:spChg>
        <pc:picChg chg="add del mod">
          <ac:chgData name="Clara Andrada Monrós" userId="ecb7c3c0-6c5b-49d4-b4a4-d95c809d1335" providerId="ADAL" clId="{DC6429BA-0B91-41C9-9610-F8CC5F11C265}" dt="2025-02-14T09:28:49.756" v="3501" actId="478"/>
          <ac:picMkLst>
            <pc:docMk/>
            <pc:sldMk cId="1415695298" sldId="508"/>
            <ac:picMk id="2" creationId="{4FBBE886-0EEF-CE7E-D7C8-470048049461}"/>
          </ac:picMkLst>
        </pc:picChg>
        <pc:picChg chg="add mod">
          <ac:chgData name="Clara Andrada Monrós" userId="ecb7c3c0-6c5b-49d4-b4a4-d95c809d1335" providerId="ADAL" clId="{DC6429BA-0B91-41C9-9610-F8CC5F11C265}" dt="2025-02-14T09:29:00.796" v="3510" actId="1076"/>
          <ac:picMkLst>
            <pc:docMk/>
            <pc:sldMk cId="1415695298" sldId="508"/>
            <ac:picMk id="8" creationId="{03F679F5-06DA-B265-5F92-EC10B53BEBF7}"/>
          </ac:picMkLst>
        </pc:picChg>
        <pc:picChg chg="add mod">
          <ac:chgData name="Clara Andrada Monrós" userId="ecb7c3c0-6c5b-49d4-b4a4-d95c809d1335" providerId="ADAL" clId="{DC6429BA-0B91-41C9-9610-F8CC5F11C265}" dt="2025-02-14T09:29:21.417" v="3516" actId="1076"/>
          <ac:picMkLst>
            <pc:docMk/>
            <pc:sldMk cId="1415695298" sldId="508"/>
            <ac:picMk id="9" creationId="{FAF83987-EC71-CEE0-3A88-CAB1B60B51AB}"/>
          </ac:picMkLst>
        </pc:picChg>
      </pc:sldChg>
      <pc:sldChg chg="addSp delSp modSp add mod">
        <pc:chgData name="Clara Andrada Monrós" userId="ecb7c3c0-6c5b-49d4-b4a4-d95c809d1335" providerId="ADAL" clId="{DC6429BA-0B91-41C9-9610-F8CC5F11C265}" dt="2025-02-14T09:50:39.237" v="3825"/>
        <pc:sldMkLst>
          <pc:docMk/>
          <pc:sldMk cId="15595438" sldId="509"/>
        </pc:sldMkLst>
        <pc:spChg chg="mod">
          <ac:chgData name="Clara Andrada Monrós" userId="ecb7c3c0-6c5b-49d4-b4a4-d95c809d1335" providerId="ADAL" clId="{DC6429BA-0B91-41C9-9610-F8CC5F11C265}" dt="2025-02-14T09:45:28.108" v="3745" actId="20577"/>
          <ac:spMkLst>
            <pc:docMk/>
            <pc:sldMk cId="15595438" sldId="509"/>
            <ac:spMk id="3" creationId="{76E0C67C-5696-D7FB-CB30-11718613EA57}"/>
          </ac:spMkLst>
        </pc:spChg>
        <pc:spChg chg="add mod">
          <ac:chgData name="Clara Andrada Monrós" userId="ecb7c3c0-6c5b-49d4-b4a4-d95c809d1335" providerId="ADAL" clId="{DC6429BA-0B91-41C9-9610-F8CC5F11C265}" dt="2025-02-14T09:49:21.180" v="3819" actId="1076"/>
          <ac:spMkLst>
            <pc:docMk/>
            <pc:sldMk cId="15595438" sldId="509"/>
            <ac:spMk id="8" creationId="{0DFCC9E3-A06E-40A1-D85E-DCA177F25FD8}"/>
          </ac:spMkLst>
        </pc:spChg>
        <pc:spChg chg="add mod">
          <ac:chgData name="Clara Andrada Monrós" userId="ecb7c3c0-6c5b-49d4-b4a4-d95c809d1335" providerId="ADAL" clId="{DC6429BA-0B91-41C9-9610-F8CC5F11C265}" dt="2025-02-14T09:49:21.180" v="3819" actId="1076"/>
          <ac:spMkLst>
            <pc:docMk/>
            <pc:sldMk cId="15595438" sldId="509"/>
            <ac:spMk id="12" creationId="{B2EF73A0-4584-C3CF-5D0E-43AA247E2128}"/>
          </ac:spMkLst>
        </pc:spChg>
        <pc:spChg chg="add mod">
          <ac:chgData name="Clara Andrada Monrós" userId="ecb7c3c0-6c5b-49d4-b4a4-d95c809d1335" providerId="ADAL" clId="{DC6429BA-0B91-41C9-9610-F8CC5F11C265}" dt="2025-02-14T09:50:39.237" v="3825"/>
          <ac:spMkLst>
            <pc:docMk/>
            <pc:sldMk cId="15595438" sldId="509"/>
            <ac:spMk id="16" creationId="{D9D06C07-3D51-ECBA-B818-6175CA251CA7}"/>
          </ac:spMkLst>
        </pc:spChg>
        <pc:picChg chg="add mod">
          <ac:chgData name="Clara Andrada Monrós" userId="ecb7c3c0-6c5b-49d4-b4a4-d95c809d1335" providerId="ADAL" clId="{DC6429BA-0B91-41C9-9610-F8CC5F11C265}" dt="2025-02-14T09:49:51.338" v="3821" actId="1076"/>
          <ac:picMkLst>
            <pc:docMk/>
            <pc:sldMk cId="15595438" sldId="509"/>
            <ac:picMk id="15" creationId="{5A9563B4-6143-9829-3240-32E7DB2E3D45}"/>
          </ac:picMkLst>
        </pc:picChg>
      </pc:sldChg>
      <pc:sldChg chg="addSp delSp modSp add mod">
        <pc:chgData name="Clara Andrada Monrós" userId="ecb7c3c0-6c5b-49d4-b4a4-d95c809d1335" providerId="ADAL" clId="{DC6429BA-0B91-41C9-9610-F8CC5F11C265}" dt="2025-02-14T10:16:32.332" v="4176" actId="1076"/>
        <pc:sldMkLst>
          <pc:docMk/>
          <pc:sldMk cId="3049672586" sldId="510"/>
        </pc:sldMkLst>
        <pc:spChg chg="mod">
          <ac:chgData name="Clara Andrada Monrós" userId="ecb7c3c0-6c5b-49d4-b4a4-d95c809d1335" providerId="ADAL" clId="{DC6429BA-0B91-41C9-9610-F8CC5F11C265}" dt="2025-02-14T10:13:46.388" v="4119" actId="20577"/>
          <ac:spMkLst>
            <pc:docMk/>
            <pc:sldMk cId="3049672586" sldId="510"/>
            <ac:spMk id="2" creationId="{BFB59E8A-08CD-8F4E-243A-D6AC9A176EA4}"/>
          </ac:spMkLst>
        </pc:spChg>
        <pc:spChg chg="add mod">
          <ac:chgData name="Clara Andrada Monrós" userId="ecb7c3c0-6c5b-49d4-b4a4-d95c809d1335" providerId="ADAL" clId="{DC6429BA-0B91-41C9-9610-F8CC5F11C265}" dt="2025-02-14T10:15:39.168" v="4143" actId="1076"/>
          <ac:spMkLst>
            <pc:docMk/>
            <pc:sldMk cId="3049672586" sldId="510"/>
            <ac:spMk id="16" creationId="{CFCC9E63-81AE-6C42-F63D-B083923763A7}"/>
          </ac:spMkLst>
        </pc:spChg>
        <pc:spChg chg="add mod">
          <ac:chgData name="Clara Andrada Monrós" userId="ecb7c3c0-6c5b-49d4-b4a4-d95c809d1335" providerId="ADAL" clId="{DC6429BA-0B91-41C9-9610-F8CC5F11C265}" dt="2025-02-14T10:15:10.592" v="4137" actId="1076"/>
          <ac:spMkLst>
            <pc:docMk/>
            <pc:sldMk cId="3049672586" sldId="510"/>
            <ac:spMk id="18" creationId="{150E03E8-1AE2-21B7-0858-81C03C87FE8F}"/>
          </ac:spMkLst>
        </pc:spChg>
        <pc:spChg chg="add mod">
          <ac:chgData name="Clara Andrada Monrós" userId="ecb7c3c0-6c5b-49d4-b4a4-d95c809d1335" providerId="ADAL" clId="{DC6429BA-0B91-41C9-9610-F8CC5F11C265}" dt="2025-02-14T10:15:49.589" v="4172" actId="14100"/>
          <ac:spMkLst>
            <pc:docMk/>
            <pc:sldMk cId="3049672586" sldId="510"/>
            <ac:spMk id="19" creationId="{5F315FE8-2C59-193B-F369-02F0D10B8183}"/>
          </ac:spMkLst>
        </pc:spChg>
        <pc:spChg chg="add mod">
          <ac:chgData name="Clara Andrada Monrós" userId="ecb7c3c0-6c5b-49d4-b4a4-d95c809d1335" providerId="ADAL" clId="{DC6429BA-0B91-41C9-9610-F8CC5F11C265}" dt="2025-02-14T10:15:36.978" v="4142" actId="1076"/>
          <ac:spMkLst>
            <pc:docMk/>
            <pc:sldMk cId="3049672586" sldId="510"/>
            <ac:spMk id="21" creationId="{194309BD-F53A-6F94-9553-0EB1F7FCBAB1}"/>
          </ac:spMkLst>
        </pc:spChg>
        <pc:picChg chg="add mod">
          <ac:chgData name="Clara Andrada Monrós" userId="ecb7c3c0-6c5b-49d4-b4a4-d95c809d1335" providerId="ADAL" clId="{DC6429BA-0B91-41C9-9610-F8CC5F11C265}" dt="2025-02-14T10:16:32.332" v="4176" actId="1076"/>
          <ac:picMkLst>
            <pc:docMk/>
            <pc:sldMk cId="3049672586" sldId="510"/>
            <ac:picMk id="17" creationId="{2E8178D3-B821-D6C8-CCE5-73054BFEEEC9}"/>
          </ac:picMkLst>
        </pc:picChg>
      </pc:sldChg>
      <pc:sldChg chg="modSp add mod ord">
        <pc:chgData name="Clara Andrada Monrós" userId="ecb7c3c0-6c5b-49d4-b4a4-d95c809d1335" providerId="ADAL" clId="{DC6429BA-0B91-41C9-9610-F8CC5F11C265}" dt="2025-02-14T09:57:48.168" v="3889" actId="20577"/>
        <pc:sldMkLst>
          <pc:docMk/>
          <pc:sldMk cId="4244498660" sldId="511"/>
        </pc:sldMkLst>
        <pc:spChg chg="mod">
          <ac:chgData name="Clara Andrada Monrós" userId="ecb7c3c0-6c5b-49d4-b4a4-d95c809d1335" providerId="ADAL" clId="{DC6429BA-0B91-41C9-9610-F8CC5F11C265}" dt="2025-02-14T09:54:34.408" v="3870" actId="20577"/>
          <ac:spMkLst>
            <pc:docMk/>
            <pc:sldMk cId="4244498660" sldId="511"/>
            <ac:spMk id="2" creationId="{E7B1B7F3-1566-C0AA-EA56-6261D1FAA3F7}"/>
          </ac:spMkLst>
        </pc:spChg>
        <pc:spChg chg="mod">
          <ac:chgData name="Clara Andrada Monrós" userId="ecb7c3c0-6c5b-49d4-b4a4-d95c809d1335" providerId="ADAL" clId="{DC6429BA-0B91-41C9-9610-F8CC5F11C265}" dt="2025-02-14T09:56:52.238" v="3876"/>
          <ac:spMkLst>
            <pc:docMk/>
            <pc:sldMk cId="4244498660" sldId="511"/>
            <ac:spMk id="4" creationId="{4DB6E987-3737-6789-D5F5-A933BD09D48A}"/>
          </ac:spMkLst>
        </pc:spChg>
        <pc:spChg chg="mod">
          <ac:chgData name="Clara Andrada Monrós" userId="ecb7c3c0-6c5b-49d4-b4a4-d95c809d1335" providerId="ADAL" clId="{DC6429BA-0B91-41C9-9610-F8CC5F11C265}" dt="2025-02-14T09:57:32.364" v="3887" actId="6549"/>
          <ac:spMkLst>
            <pc:docMk/>
            <pc:sldMk cId="4244498660" sldId="511"/>
            <ac:spMk id="6" creationId="{15B1AB60-A400-5ED8-44B8-117AD674E26C}"/>
          </ac:spMkLst>
        </pc:spChg>
        <pc:spChg chg="mod">
          <ac:chgData name="Clara Andrada Monrós" userId="ecb7c3c0-6c5b-49d4-b4a4-d95c809d1335" providerId="ADAL" clId="{DC6429BA-0B91-41C9-9610-F8CC5F11C265}" dt="2025-02-14T09:57:48.168" v="3889" actId="20577"/>
          <ac:spMkLst>
            <pc:docMk/>
            <pc:sldMk cId="4244498660" sldId="511"/>
            <ac:spMk id="9" creationId="{F1C7898F-19FC-58DE-7AE9-27E260CAF0DB}"/>
          </ac:spMkLst>
        </pc:spChg>
        <pc:spChg chg="mod">
          <ac:chgData name="Clara Andrada Monrós" userId="ecb7c3c0-6c5b-49d4-b4a4-d95c809d1335" providerId="ADAL" clId="{DC6429BA-0B91-41C9-9610-F8CC5F11C265}" dt="2025-02-14T09:54:22.719" v="3844"/>
          <ac:spMkLst>
            <pc:docMk/>
            <pc:sldMk cId="4244498660" sldId="511"/>
            <ac:spMk id="10" creationId="{22E01357-1BA5-11E9-95CD-D7967844E8AB}"/>
          </ac:spMkLst>
        </pc:spChg>
        <pc:spChg chg="mod">
          <ac:chgData name="Clara Andrada Monrós" userId="ecb7c3c0-6c5b-49d4-b4a4-d95c809d1335" providerId="ADAL" clId="{DC6429BA-0B91-41C9-9610-F8CC5F11C265}" dt="2025-02-14T09:57:45.948" v="3888" actId="1076"/>
          <ac:spMkLst>
            <pc:docMk/>
            <pc:sldMk cId="4244498660" sldId="511"/>
            <ac:spMk id="12" creationId="{252690B6-C644-6C52-B322-CA3C7654DF29}"/>
          </ac:spMkLst>
        </pc:spChg>
      </pc:sldChg>
      <pc:sldChg chg="addSp delSp modSp add mod">
        <pc:chgData name="Clara Andrada Monrós" userId="ecb7c3c0-6c5b-49d4-b4a4-d95c809d1335" providerId="ADAL" clId="{DC6429BA-0B91-41C9-9610-F8CC5F11C265}" dt="2025-02-14T10:00:01.255" v="3911" actId="1076"/>
        <pc:sldMkLst>
          <pc:docMk/>
          <pc:sldMk cId="2700489545" sldId="512"/>
        </pc:sldMkLst>
        <pc:spChg chg="add mod">
          <ac:chgData name="Clara Andrada Monrós" userId="ecb7c3c0-6c5b-49d4-b4a4-d95c809d1335" providerId="ADAL" clId="{DC6429BA-0B91-41C9-9610-F8CC5F11C265}" dt="2025-02-14T09:58:22.030" v="3892"/>
          <ac:spMkLst>
            <pc:docMk/>
            <pc:sldMk cId="2700489545" sldId="512"/>
            <ac:spMk id="7" creationId="{AB38EC6B-8AFE-E3C4-B9F3-A4E82763B7C3}"/>
          </ac:spMkLst>
        </pc:spChg>
        <pc:spChg chg="add mod">
          <ac:chgData name="Clara Andrada Monrós" userId="ecb7c3c0-6c5b-49d4-b4a4-d95c809d1335" providerId="ADAL" clId="{DC6429BA-0B91-41C9-9610-F8CC5F11C265}" dt="2025-02-14T09:58:22.030" v="3892"/>
          <ac:spMkLst>
            <pc:docMk/>
            <pc:sldMk cId="2700489545" sldId="512"/>
            <ac:spMk id="8" creationId="{8D4E5C63-2AF6-A741-FCA1-A0F7FEEA2E61}"/>
          </ac:spMkLst>
        </pc:spChg>
        <pc:spChg chg="add mod">
          <ac:chgData name="Clara Andrada Monrós" userId="ecb7c3c0-6c5b-49d4-b4a4-d95c809d1335" providerId="ADAL" clId="{DC6429BA-0B91-41C9-9610-F8CC5F11C265}" dt="2025-02-14T09:59:30.878" v="3905" actId="20577"/>
          <ac:spMkLst>
            <pc:docMk/>
            <pc:sldMk cId="2700489545" sldId="512"/>
            <ac:spMk id="13" creationId="{4BBEF720-620A-F310-D253-7CADEECC3D90}"/>
          </ac:spMkLst>
        </pc:spChg>
        <pc:spChg chg="add mod">
          <ac:chgData name="Clara Andrada Monrós" userId="ecb7c3c0-6c5b-49d4-b4a4-d95c809d1335" providerId="ADAL" clId="{DC6429BA-0B91-41C9-9610-F8CC5F11C265}" dt="2025-02-14T09:58:22.030" v="3892"/>
          <ac:spMkLst>
            <pc:docMk/>
            <pc:sldMk cId="2700489545" sldId="512"/>
            <ac:spMk id="15" creationId="{B6B8D00B-104B-4887-7CFD-2FFD1538B415}"/>
          </ac:spMkLst>
        </pc:spChg>
        <pc:picChg chg="add mod">
          <ac:chgData name="Clara Andrada Monrós" userId="ecb7c3c0-6c5b-49d4-b4a4-d95c809d1335" providerId="ADAL" clId="{DC6429BA-0B91-41C9-9610-F8CC5F11C265}" dt="2025-02-14T10:00:01.255" v="3911" actId="1076"/>
          <ac:picMkLst>
            <pc:docMk/>
            <pc:sldMk cId="2700489545" sldId="512"/>
            <ac:picMk id="18" creationId="{75775CD8-A54E-5A77-59C2-A5E3862B6AB9}"/>
          </ac:picMkLst>
        </pc:picChg>
      </pc:sldChg>
      <pc:sldChg chg="addSp delSp modSp add mod">
        <pc:chgData name="Clara Andrada Monrós" userId="ecb7c3c0-6c5b-49d4-b4a4-d95c809d1335" providerId="ADAL" clId="{DC6429BA-0B91-41C9-9610-F8CC5F11C265}" dt="2025-02-14T10:02:34.028" v="3992" actId="20577"/>
        <pc:sldMkLst>
          <pc:docMk/>
          <pc:sldMk cId="3452162856" sldId="513"/>
        </pc:sldMkLst>
        <pc:spChg chg="add mod">
          <ac:chgData name="Clara Andrada Monrós" userId="ecb7c3c0-6c5b-49d4-b4a4-d95c809d1335" providerId="ADAL" clId="{DC6429BA-0B91-41C9-9610-F8CC5F11C265}" dt="2025-02-14T10:00:19.998" v="3914"/>
          <ac:spMkLst>
            <pc:docMk/>
            <pc:sldMk cId="3452162856" sldId="513"/>
            <ac:spMk id="3" creationId="{80B645E6-2468-844D-6188-8347E5393140}"/>
          </ac:spMkLst>
        </pc:spChg>
        <pc:spChg chg="add mod">
          <ac:chgData name="Clara Andrada Monrós" userId="ecb7c3c0-6c5b-49d4-b4a4-d95c809d1335" providerId="ADAL" clId="{DC6429BA-0B91-41C9-9610-F8CC5F11C265}" dt="2025-02-14T10:01:12.638" v="3942" actId="1076"/>
          <ac:spMkLst>
            <pc:docMk/>
            <pc:sldMk cId="3452162856" sldId="513"/>
            <ac:spMk id="4" creationId="{D1EB5825-9026-BD12-6F05-7AE8EF78DD03}"/>
          </ac:spMkLst>
        </pc:spChg>
        <pc:spChg chg="add mod">
          <ac:chgData name="Clara Andrada Monrós" userId="ecb7c3c0-6c5b-49d4-b4a4-d95c809d1335" providerId="ADAL" clId="{DC6429BA-0B91-41C9-9610-F8CC5F11C265}" dt="2025-02-14T10:00:27.393" v="3922" actId="20577"/>
          <ac:spMkLst>
            <pc:docMk/>
            <pc:sldMk cId="3452162856" sldId="513"/>
            <ac:spMk id="5" creationId="{9738D673-718B-B788-22BE-13C8129438CE}"/>
          </ac:spMkLst>
        </pc:spChg>
        <pc:spChg chg="add mod">
          <ac:chgData name="Clara Andrada Monrós" userId="ecb7c3c0-6c5b-49d4-b4a4-d95c809d1335" providerId="ADAL" clId="{DC6429BA-0B91-41C9-9610-F8CC5F11C265}" dt="2025-02-14T10:01:12.638" v="3942" actId="1076"/>
          <ac:spMkLst>
            <pc:docMk/>
            <pc:sldMk cId="3452162856" sldId="513"/>
            <ac:spMk id="6" creationId="{FF536CCA-2B63-FF11-6867-692626FFB27E}"/>
          </ac:spMkLst>
        </pc:spChg>
        <pc:spChg chg="add mod">
          <ac:chgData name="Clara Andrada Monrós" userId="ecb7c3c0-6c5b-49d4-b4a4-d95c809d1335" providerId="ADAL" clId="{DC6429BA-0B91-41C9-9610-F8CC5F11C265}" dt="2025-02-14T10:02:34.028" v="3992" actId="20577"/>
          <ac:spMkLst>
            <pc:docMk/>
            <pc:sldMk cId="3452162856" sldId="513"/>
            <ac:spMk id="20" creationId="{F1231DAA-2B60-5D93-E81C-94B0A7F45034}"/>
          </ac:spMkLst>
        </pc:spChg>
        <pc:picChg chg="add mod">
          <ac:chgData name="Clara Andrada Monrós" userId="ecb7c3c0-6c5b-49d4-b4a4-d95c809d1335" providerId="ADAL" clId="{DC6429BA-0B91-41C9-9610-F8CC5F11C265}" dt="2025-02-14T10:01:38.160" v="3946" actId="1076"/>
          <ac:picMkLst>
            <pc:docMk/>
            <pc:sldMk cId="3452162856" sldId="513"/>
            <ac:picMk id="17" creationId="{2C0858D3-A853-C1E3-4508-E9B02DA1F66A}"/>
          </ac:picMkLst>
        </pc:picChg>
      </pc:sldChg>
      <pc:sldChg chg="addSp delSp modSp add mod">
        <pc:chgData name="Clara Andrada Monrós" userId="ecb7c3c0-6c5b-49d4-b4a4-d95c809d1335" providerId="ADAL" clId="{DC6429BA-0B91-41C9-9610-F8CC5F11C265}" dt="2025-02-14T10:02:58.928" v="3998" actId="1076"/>
        <pc:sldMkLst>
          <pc:docMk/>
          <pc:sldMk cId="539948786" sldId="514"/>
        </pc:sldMkLst>
        <pc:spChg chg="add mod">
          <ac:chgData name="Clara Andrada Monrós" userId="ecb7c3c0-6c5b-49d4-b4a4-d95c809d1335" providerId="ADAL" clId="{DC6429BA-0B91-41C9-9610-F8CC5F11C265}" dt="2025-02-14T10:02:02.082" v="3960" actId="20577"/>
          <ac:spMkLst>
            <pc:docMk/>
            <pc:sldMk cId="539948786" sldId="514"/>
            <ac:spMk id="8" creationId="{60BA9EC7-3114-418A-CFD7-8F4ECF536553}"/>
          </ac:spMkLst>
        </pc:spChg>
        <pc:spChg chg="add mod">
          <ac:chgData name="Clara Andrada Monrós" userId="ecb7c3c0-6c5b-49d4-b4a4-d95c809d1335" providerId="ADAL" clId="{DC6429BA-0B91-41C9-9610-F8CC5F11C265}" dt="2025-02-14T10:02:53.238" v="3996" actId="20577"/>
          <ac:spMkLst>
            <pc:docMk/>
            <pc:sldMk cId="539948786" sldId="514"/>
            <ac:spMk id="12" creationId="{1A76D8A6-678B-0A80-2964-F97D8E8B2078}"/>
          </ac:spMkLst>
        </pc:spChg>
        <pc:picChg chg="add mod">
          <ac:chgData name="Clara Andrada Monrós" userId="ecb7c3c0-6c5b-49d4-b4a4-d95c809d1335" providerId="ADAL" clId="{DC6429BA-0B91-41C9-9610-F8CC5F11C265}" dt="2025-02-14T10:02:58.928" v="3998" actId="1076"/>
          <ac:picMkLst>
            <pc:docMk/>
            <pc:sldMk cId="539948786" sldId="514"/>
            <ac:picMk id="7" creationId="{4FD79920-83A9-4926-4A74-BC5D64463605}"/>
          </ac:picMkLst>
        </pc:picChg>
      </pc:sldChg>
      <pc:sldChg chg="addSp delSp modSp add mod ord">
        <pc:chgData name="Clara Andrada Monrós" userId="ecb7c3c0-6c5b-49d4-b4a4-d95c809d1335" providerId="ADAL" clId="{DC6429BA-0B91-41C9-9610-F8CC5F11C265}" dt="2025-02-21T12:51:12.755" v="4479"/>
        <pc:sldMkLst>
          <pc:docMk/>
          <pc:sldMk cId="1151899618" sldId="515"/>
        </pc:sldMkLst>
        <pc:spChg chg="mod">
          <ac:chgData name="Clara Andrada Monrós" userId="ecb7c3c0-6c5b-49d4-b4a4-d95c809d1335" providerId="ADAL" clId="{DC6429BA-0B91-41C9-9610-F8CC5F11C265}" dt="2025-02-14T10:07:44.288" v="4055" actId="1076"/>
          <ac:spMkLst>
            <pc:docMk/>
            <pc:sldMk cId="1151899618" sldId="515"/>
            <ac:spMk id="3" creationId="{6B462AFD-5A26-2DAC-8606-ACC0DC6E572B}"/>
          </ac:spMkLst>
        </pc:spChg>
        <pc:spChg chg="mod">
          <ac:chgData name="Clara Andrada Monrós" userId="ecb7c3c0-6c5b-49d4-b4a4-d95c809d1335" providerId="ADAL" clId="{DC6429BA-0B91-41C9-9610-F8CC5F11C265}" dt="2025-02-14T10:07:44.288" v="4055" actId="1076"/>
          <ac:spMkLst>
            <pc:docMk/>
            <pc:sldMk cId="1151899618" sldId="515"/>
            <ac:spMk id="4" creationId="{F8E6EEDE-EBF8-AE29-6E46-55DD0FF2A75E}"/>
          </ac:spMkLst>
        </pc:spChg>
        <pc:spChg chg="mod">
          <ac:chgData name="Clara Andrada Monrós" userId="ecb7c3c0-6c5b-49d4-b4a4-d95c809d1335" providerId="ADAL" clId="{DC6429BA-0B91-41C9-9610-F8CC5F11C265}" dt="2025-02-14T10:07:44.288" v="4055" actId="1076"/>
          <ac:spMkLst>
            <pc:docMk/>
            <pc:sldMk cId="1151899618" sldId="515"/>
            <ac:spMk id="5" creationId="{BA1C496B-AF6E-4243-7D1F-2AE7758DC87D}"/>
          </ac:spMkLst>
        </pc:spChg>
        <pc:spChg chg="mod">
          <ac:chgData name="Clara Andrada Monrós" userId="ecb7c3c0-6c5b-49d4-b4a4-d95c809d1335" providerId="ADAL" clId="{DC6429BA-0B91-41C9-9610-F8CC5F11C265}" dt="2025-02-14T10:07:44.288" v="4055" actId="1076"/>
          <ac:spMkLst>
            <pc:docMk/>
            <pc:sldMk cId="1151899618" sldId="515"/>
            <ac:spMk id="6" creationId="{6D31BA38-7077-6EE6-7DE2-CF130B0ABD7D}"/>
          </ac:spMkLst>
        </pc:spChg>
        <pc:spChg chg="add mod">
          <ac:chgData name="Clara Andrada Monrós" userId="ecb7c3c0-6c5b-49d4-b4a4-d95c809d1335" providerId="ADAL" clId="{DC6429BA-0B91-41C9-9610-F8CC5F11C265}" dt="2025-02-21T12:51:12.755" v="4479"/>
          <ac:spMkLst>
            <pc:docMk/>
            <pc:sldMk cId="1151899618" sldId="515"/>
            <ac:spMk id="7" creationId="{7F63C3D3-B85F-FA6C-6330-1B3B82132313}"/>
          </ac:spMkLst>
        </pc:spChg>
        <pc:spChg chg="mod">
          <ac:chgData name="Clara Andrada Monrós" userId="ecb7c3c0-6c5b-49d4-b4a4-d95c809d1335" providerId="ADAL" clId="{DC6429BA-0B91-41C9-9610-F8CC5F11C265}" dt="2025-02-14T10:07:56.218" v="4057" actId="1076"/>
          <ac:spMkLst>
            <pc:docMk/>
            <pc:sldMk cId="1151899618" sldId="515"/>
            <ac:spMk id="9" creationId="{7AF553D1-D80F-B532-4068-0D28316D4924}"/>
          </ac:spMkLst>
        </pc:spChg>
        <pc:spChg chg="mod">
          <ac:chgData name="Clara Andrada Monrós" userId="ecb7c3c0-6c5b-49d4-b4a4-d95c809d1335" providerId="ADAL" clId="{DC6429BA-0B91-41C9-9610-F8CC5F11C265}" dt="2025-02-14T10:29:05.362" v="4314"/>
          <ac:spMkLst>
            <pc:docMk/>
            <pc:sldMk cId="1151899618" sldId="515"/>
            <ac:spMk id="10" creationId="{1F5EE353-070A-EEAC-01DE-AFCFFC232862}"/>
          </ac:spMkLst>
        </pc:spChg>
        <pc:spChg chg="mod">
          <ac:chgData name="Clara Andrada Monrós" userId="ecb7c3c0-6c5b-49d4-b4a4-d95c809d1335" providerId="ADAL" clId="{DC6429BA-0B91-41C9-9610-F8CC5F11C265}" dt="2025-02-14T10:07:56.218" v="4057" actId="1076"/>
          <ac:spMkLst>
            <pc:docMk/>
            <pc:sldMk cId="1151899618" sldId="515"/>
            <ac:spMk id="12" creationId="{548F2F9C-FF63-8DB4-19DC-FAF61797A941}"/>
          </ac:spMkLst>
        </pc:spChg>
      </pc:sldChg>
      <pc:sldChg chg="addSp delSp modSp add mod ord">
        <pc:chgData name="Clara Andrada Monrós" userId="ecb7c3c0-6c5b-49d4-b4a4-d95c809d1335" providerId="ADAL" clId="{DC6429BA-0B91-41C9-9610-F8CC5F11C265}" dt="2025-02-21T12:51:04.995" v="4477" actId="478"/>
        <pc:sldMkLst>
          <pc:docMk/>
          <pc:sldMk cId="4061700793" sldId="516"/>
        </pc:sldMkLst>
        <pc:spChg chg="add mod">
          <ac:chgData name="Clara Andrada Monrós" userId="ecb7c3c0-6c5b-49d4-b4a4-d95c809d1335" providerId="ADAL" clId="{DC6429BA-0B91-41C9-9610-F8CC5F11C265}" dt="2025-02-21T12:51:03.631" v="4476"/>
          <ac:spMkLst>
            <pc:docMk/>
            <pc:sldMk cId="4061700793" sldId="516"/>
            <ac:spMk id="3" creationId="{4E719D0E-9965-6125-94D3-4CC1D13ADAD9}"/>
          </ac:spMkLst>
        </pc:spChg>
        <pc:spChg chg="mod">
          <ac:chgData name="Clara Andrada Monrós" userId="ecb7c3c0-6c5b-49d4-b4a4-d95c809d1335" providerId="ADAL" clId="{DC6429BA-0B91-41C9-9610-F8CC5F11C265}" dt="2025-02-14T10:29:00.741" v="4313"/>
          <ac:spMkLst>
            <pc:docMk/>
            <pc:sldMk cId="4061700793" sldId="516"/>
            <ac:spMk id="10" creationId="{34BF4EE6-4963-FB9C-CEA3-20D06B75B775}"/>
          </ac:spMkLst>
        </pc:spChg>
        <pc:spChg chg="mod">
          <ac:chgData name="Clara Andrada Monrós" userId="ecb7c3c0-6c5b-49d4-b4a4-d95c809d1335" providerId="ADAL" clId="{DC6429BA-0B91-41C9-9610-F8CC5F11C265}" dt="2025-02-14T10:09:12.478" v="4070" actId="20577"/>
          <ac:spMkLst>
            <pc:docMk/>
            <pc:sldMk cId="4061700793" sldId="516"/>
            <ac:spMk id="13" creationId="{CAC4E5E5-D0A6-276C-827C-D5B3FB3D5E1B}"/>
          </ac:spMkLst>
        </pc:spChg>
        <pc:picChg chg="add mod">
          <ac:chgData name="Clara Andrada Monrós" userId="ecb7c3c0-6c5b-49d4-b4a4-d95c809d1335" providerId="ADAL" clId="{DC6429BA-0B91-41C9-9610-F8CC5F11C265}" dt="2025-02-14T10:09:54.941" v="4078" actId="1076"/>
          <ac:picMkLst>
            <pc:docMk/>
            <pc:sldMk cId="4061700793" sldId="516"/>
            <ac:picMk id="4" creationId="{F95D4E24-D971-02CC-640B-7A5BD4AEFB6E}"/>
          </ac:picMkLst>
        </pc:picChg>
      </pc:sldChg>
      <pc:sldChg chg="addSp delSp modSp add mod">
        <pc:chgData name="Clara Andrada Monrós" userId="ecb7c3c0-6c5b-49d4-b4a4-d95c809d1335" providerId="ADAL" clId="{DC6429BA-0B91-41C9-9610-F8CC5F11C265}" dt="2025-02-21T12:51:40.886" v="4487" actId="1076"/>
        <pc:sldMkLst>
          <pc:docMk/>
          <pc:sldMk cId="3559931660" sldId="517"/>
        </pc:sldMkLst>
        <pc:spChg chg="add mod">
          <ac:chgData name="Clara Andrada Monrós" userId="ecb7c3c0-6c5b-49d4-b4a4-d95c809d1335" providerId="ADAL" clId="{DC6429BA-0B91-41C9-9610-F8CC5F11C265}" dt="2025-02-21T12:51:36.838" v="4485" actId="1076"/>
          <ac:spMkLst>
            <pc:docMk/>
            <pc:sldMk cId="3559931660" sldId="517"/>
            <ac:spMk id="2" creationId="{0B7B836F-D488-D0E4-8F35-7E97A03ED238}"/>
          </ac:spMkLst>
        </pc:spChg>
        <pc:spChg chg="add mod">
          <ac:chgData name="Clara Andrada Monrós" userId="ecb7c3c0-6c5b-49d4-b4a4-d95c809d1335" providerId="ADAL" clId="{DC6429BA-0B91-41C9-9610-F8CC5F11C265}" dt="2025-02-21T12:51:39.097" v="4486" actId="1076"/>
          <ac:spMkLst>
            <pc:docMk/>
            <pc:sldMk cId="3559931660" sldId="517"/>
            <ac:spMk id="3" creationId="{62C96C9D-28AA-7908-901C-2F0D30379D86}"/>
          </ac:spMkLst>
        </pc:spChg>
        <pc:spChg chg="add mod">
          <ac:chgData name="Clara Andrada Monrós" userId="ecb7c3c0-6c5b-49d4-b4a4-d95c809d1335" providerId="ADAL" clId="{DC6429BA-0B91-41C9-9610-F8CC5F11C265}" dt="2025-02-21T12:51:16.021" v="4480"/>
          <ac:spMkLst>
            <pc:docMk/>
            <pc:sldMk cId="3559931660" sldId="517"/>
            <ac:spMk id="4" creationId="{4BB54121-4B35-D7A0-E30F-AD2FD709746D}"/>
          </ac:spMkLst>
        </pc:spChg>
        <pc:spChg chg="add mod">
          <ac:chgData name="Clara Andrada Monrós" userId="ecb7c3c0-6c5b-49d4-b4a4-d95c809d1335" providerId="ADAL" clId="{DC6429BA-0B91-41C9-9610-F8CC5F11C265}" dt="2025-02-21T12:51:28.766" v="4484" actId="1076"/>
          <ac:spMkLst>
            <pc:docMk/>
            <pc:sldMk cId="3559931660" sldId="517"/>
            <ac:spMk id="5" creationId="{2FF7C22D-E188-88E3-0490-95F0E74B8FDC}"/>
          </ac:spMkLst>
        </pc:spChg>
        <pc:spChg chg="add mod">
          <ac:chgData name="Clara Andrada Monrós" userId="ecb7c3c0-6c5b-49d4-b4a4-d95c809d1335" providerId="ADAL" clId="{DC6429BA-0B91-41C9-9610-F8CC5F11C265}" dt="2025-02-14T10:12:26.318" v="4106" actId="1076"/>
          <ac:spMkLst>
            <pc:docMk/>
            <pc:sldMk cId="3559931660" sldId="517"/>
            <ac:spMk id="6" creationId="{C04A41BD-E00C-AD9F-B599-42A5731C45AB}"/>
          </ac:spMkLst>
        </pc:spChg>
        <pc:spChg chg="mod">
          <ac:chgData name="Clara Andrada Monrós" userId="ecb7c3c0-6c5b-49d4-b4a4-d95c809d1335" providerId="ADAL" clId="{DC6429BA-0B91-41C9-9610-F8CC5F11C265}" dt="2025-02-21T12:51:40.886" v="4487" actId="1076"/>
          <ac:spMkLst>
            <pc:docMk/>
            <pc:sldMk cId="3559931660" sldId="517"/>
            <ac:spMk id="7" creationId="{68E763A0-45E7-204A-EBBF-A399A8F59A16}"/>
          </ac:spMkLst>
        </pc:spChg>
        <pc:picChg chg="add mod">
          <ac:chgData name="Clara Andrada Monrós" userId="ecb7c3c0-6c5b-49d4-b4a4-d95c809d1335" providerId="ADAL" clId="{DC6429BA-0B91-41C9-9610-F8CC5F11C265}" dt="2025-02-14T10:12:25.908" v="4105" actId="1076"/>
          <ac:picMkLst>
            <pc:docMk/>
            <pc:sldMk cId="3559931660" sldId="517"/>
            <ac:picMk id="9" creationId="{DFDF1E27-E403-B2BC-4D0C-665506C27327}"/>
          </ac:picMkLst>
        </pc:picChg>
      </pc:sldChg>
      <pc:sldChg chg="add ord">
        <pc:chgData name="Clara Andrada Monrós" userId="ecb7c3c0-6c5b-49d4-b4a4-d95c809d1335" providerId="ADAL" clId="{DC6429BA-0B91-41C9-9610-F8CC5F11C265}" dt="2025-02-17T13:36:37.512" v="4430"/>
        <pc:sldMkLst>
          <pc:docMk/>
          <pc:sldMk cId="2105567762" sldId="518"/>
        </pc:sldMkLst>
      </pc:sldChg>
      <pc:sldChg chg="addSp delSp modSp add mod">
        <pc:chgData name="Clara Andrada Monrós" userId="ecb7c3c0-6c5b-49d4-b4a4-d95c809d1335" providerId="ADAL" clId="{DC6429BA-0B91-41C9-9610-F8CC5F11C265}" dt="2025-02-14T10:21:40.579" v="4224" actId="1076"/>
        <pc:sldMkLst>
          <pc:docMk/>
          <pc:sldMk cId="2094702861" sldId="519"/>
        </pc:sldMkLst>
        <pc:spChg chg="add mod">
          <ac:chgData name="Clara Andrada Monrós" userId="ecb7c3c0-6c5b-49d4-b4a4-d95c809d1335" providerId="ADAL" clId="{DC6429BA-0B91-41C9-9610-F8CC5F11C265}" dt="2025-02-14T10:17:20.403" v="4201" actId="20577"/>
          <ac:spMkLst>
            <pc:docMk/>
            <pc:sldMk cId="2094702861" sldId="519"/>
            <ac:spMk id="4" creationId="{6823FFC7-1E34-2C61-641D-57962E24C858}"/>
          </ac:spMkLst>
        </pc:spChg>
        <pc:graphicFrameChg chg="add mod">
          <ac:chgData name="Clara Andrada Monrós" userId="ecb7c3c0-6c5b-49d4-b4a4-d95c809d1335" providerId="ADAL" clId="{DC6429BA-0B91-41C9-9610-F8CC5F11C265}" dt="2025-02-14T10:20:25.789" v="4218" actId="1076"/>
          <ac:graphicFrameMkLst>
            <pc:docMk/>
            <pc:sldMk cId="2094702861" sldId="519"/>
            <ac:graphicFrameMk id="5" creationId="{81AABAF2-50EB-6BC7-EF5F-959FB4AC5C39}"/>
          </ac:graphicFrameMkLst>
        </pc:graphicFrameChg>
        <pc:picChg chg="add mod">
          <ac:chgData name="Clara Andrada Monrós" userId="ecb7c3c0-6c5b-49d4-b4a4-d95c809d1335" providerId="ADAL" clId="{DC6429BA-0B91-41C9-9610-F8CC5F11C265}" dt="2025-02-14T10:21:40.579" v="4224" actId="1076"/>
          <ac:picMkLst>
            <pc:docMk/>
            <pc:sldMk cId="2094702861" sldId="519"/>
            <ac:picMk id="13" creationId="{B2A18613-A0D7-1C22-52FF-EAADCA5D0DA2}"/>
          </ac:picMkLst>
        </pc:picChg>
      </pc:sldChg>
      <pc:sldChg chg="addSp delSp modSp add mod ord">
        <pc:chgData name="Clara Andrada Monrós" userId="ecb7c3c0-6c5b-49d4-b4a4-d95c809d1335" providerId="ADAL" clId="{DC6429BA-0B91-41C9-9610-F8CC5F11C265}" dt="2025-02-14T10:25:16.345" v="4264" actId="1076"/>
        <pc:sldMkLst>
          <pc:docMk/>
          <pc:sldMk cId="295704898" sldId="520"/>
        </pc:sldMkLst>
        <pc:spChg chg="mod">
          <ac:chgData name="Clara Andrada Monrós" userId="ecb7c3c0-6c5b-49d4-b4a4-d95c809d1335" providerId="ADAL" clId="{DC6429BA-0B91-41C9-9610-F8CC5F11C265}" dt="2025-02-14T10:23:15.269" v="4236" actId="20577"/>
          <ac:spMkLst>
            <pc:docMk/>
            <pc:sldMk cId="295704898" sldId="520"/>
            <ac:spMk id="2" creationId="{E9EF3539-3617-5EA2-4F4F-E4546541F1A5}"/>
          </ac:spMkLst>
        </pc:spChg>
        <pc:spChg chg="mod">
          <ac:chgData name="Clara Andrada Monrós" userId="ecb7c3c0-6c5b-49d4-b4a4-d95c809d1335" providerId="ADAL" clId="{DC6429BA-0B91-41C9-9610-F8CC5F11C265}" dt="2025-02-14T10:23:07.809" v="4228"/>
          <ac:spMkLst>
            <pc:docMk/>
            <pc:sldMk cId="295704898" sldId="520"/>
            <ac:spMk id="10" creationId="{D8237634-F885-5080-3049-091D5222A1BF}"/>
          </ac:spMkLst>
        </pc:spChg>
        <pc:spChg chg="mod">
          <ac:chgData name="Clara Andrada Monrós" userId="ecb7c3c0-6c5b-49d4-b4a4-d95c809d1335" providerId="ADAL" clId="{DC6429BA-0B91-41C9-9610-F8CC5F11C265}" dt="2025-02-14T10:24:57.339" v="4258" actId="14100"/>
          <ac:spMkLst>
            <pc:docMk/>
            <pc:sldMk cId="295704898" sldId="520"/>
            <ac:spMk id="16" creationId="{9EDCBECD-6CF9-1A1D-60A0-5DFCBC314664}"/>
          </ac:spMkLst>
        </pc:spChg>
        <pc:spChg chg="mod">
          <ac:chgData name="Clara Andrada Monrós" userId="ecb7c3c0-6c5b-49d4-b4a4-d95c809d1335" providerId="ADAL" clId="{DC6429BA-0B91-41C9-9610-F8CC5F11C265}" dt="2025-02-14T10:25:02.039" v="4260" actId="1076"/>
          <ac:spMkLst>
            <pc:docMk/>
            <pc:sldMk cId="295704898" sldId="520"/>
            <ac:spMk id="18" creationId="{79ABEAE0-A213-4692-841D-D25FF08D33EE}"/>
          </ac:spMkLst>
        </pc:spChg>
        <pc:spChg chg="mod">
          <ac:chgData name="Clara Andrada Monrós" userId="ecb7c3c0-6c5b-49d4-b4a4-d95c809d1335" providerId="ADAL" clId="{DC6429BA-0B91-41C9-9610-F8CC5F11C265}" dt="2025-02-14T10:25:03.519" v="4261" actId="1076"/>
          <ac:spMkLst>
            <pc:docMk/>
            <pc:sldMk cId="295704898" sldId="520"/>
            <ac:spMk id="19" creationId="{3E39711E-67B7-3883-1AAF-1C46CAB604AE}"/>
          </ac:spMkLst>
        </pc:spChg>
        <pc:spChg chg="mod">
          <ac:chgData name="Clara Andrada Monrós" userId="ecb7c3c0-6c5b-49d4-b4a4-d95c809d1335" providerId="ADAL" clId="{DC6429BA-0B91-41C9-9610-F8CC5F11C265}" dt="2025-02-14T10:23:58.497" v="4241" actId="1076"/>
          <ac:spMkLst>
            <pc:docMk/>
            <pc:sldMk cId="295704898" sldId="520"/>
            <ac:spMk id="21" creationId="{81AF3EAF-7944-9B53-6E57-66519E0F5601}"/>
          </ac:spMkLst>
        </pc:spChg>
        <pc:picChg chg="add mod">
          <ac:chgData name="Clara Andrada Monrós" userId="ecb7c3c0-6c5b-49d4-b4a4-d95c809d1335" providerId="ADAL" clId="{DC6429BA-0B91-41C9-9610-F8CC5F11C265}" dt="2025-02-14T10:25:16.345" v="4264" actId="1076"/>
          <ac:picMkLst>
            <pc:docMk/>
            <pc:sldMk cId="295704898" sldId="520"/>
            <ac:picMk id="3" creationId="{1A6231A3-8B15-B249-DC64-8387B352309D}"/>
          </ac:picMkLst>
        </pc:picChg>
      </pc:sldChg>
      <pc:sldChg chg="addSp delSp modSp add mod">
        <pc:chgData name="Clara Andrada Monrós" userId="ecb7c3c0-6c5b-49d4-b4a4-d95c809d1335" providerId="ADAL" clId="{DC6429BA-0B91-41C9-9610-F8CC5F11C265}" dt="2025-02-14T10:26:43.343" v="4291" actId="1076"/>
        <pc:sldMkLst>
          <pc:docMk/>
          <pc:sldMk cId="739754658" sldId="521"/>
        </pc:sldMkLst>
        <pc:spChg chg="mod">
          <ac:chgData name="Clara Andrada Monrós" userId="ecb7c3c0-6c5b-49d4-b4a4-d95c809d1335" providerId="ADAL" clId="{DC6429BA-0B91-41C9-9610-F8CC5F11C265}" dt="2025-02-14T10:25:45.133" v="4279" actId="20577"/>
          <ac:spMkLst>
            <pc:docMk/>
            <pc:sldMk cId="739754658" sldId="521"/>
            <ac:spMk id="2" creationId="{716CCC82-AD58-4343-AC43-7C10C79026FE}"/>
          </ac:spMkLst>
        </pc:spChg>
        <pc:graphicFrameChg chg="add mod">
          <ac:chgData name="Clara Andrada Monrós" userId="ecb7c3c0-6c5b-49d4-b4a4-d95c809d1335" providerId="ADAL" clId="{DC6429BA-0B91-41C9-9610-F8CC5F11C265}" dt="2025-02-14T10:26:43.343" v="4291" actId="1076"/>
          <ac:graphicFrameMkLst>
            <pc:docMk/>
            <pc:sldMk cId="739754658" sldId="521"/>
            <ac:graphicFrameMk id="4" creationId="{5CBC2718-CC53-4856-8C50-9CBBF6316502}"/>
          </ac:graphicFrameMkLst>
        </pc:graphicFrameChg>
        <pc:picChg chg="add mod">
          <ac:chgData name="Clara Andrada Monrós" userId="ecb7c3c0-6c5b-49d4-b4a4-d95c809d1335" providerId="ADAL" clId="{DC6429BA-0B91-41C9-9610-F8CC5F11C265}" dt="2025-02-14T10:26:38.699" v="4289" actId="1076"/>
          <ac:picMkLst>
            <pc:docMk/>
            <pc:sldMk cId="739754658" sldId="521"/>
            <ac:picMk id="6" creationId="{D46DC9CC-298F-F250-7D6B-D4B8411420D5}"/>
          </ac:picMkLst>
        </pc:picChg>
      </pc:sldChg>
      <pc:sldChg chg="addSp delSp modSp add mod ord">
        <pc:chgData name="Clara Andrada Monrós" userId="ecb7c3c0-6c5b-49d4-b4a4-d95c809d1335" providerId="ADAL" clId="{DC6429BA-0B91-41C9-9610-F8CC5F11C265}" dt="2025-02-14T10:30:42.069" v="4327" actId="1076"/>
        <pc:sldMkLst>
          <pc:docMk/>
          <pc:sldMk cId="960676087" sldId="522"/>
        </pc:sldMkLst>
        <pc:spChg chg="mod">
          <ac:chgData name="Clara Andrada Monrós" userId="ecb7c3c0-6c5b-49d4-b4a4-d95c809d1335" providerId="ADAL" clId="{DC6429BA-0B91-41C9-9610-F8CC5F11C265}" dt="2025-02-14T10:28:48.815" v="4307" actId="20577"/>
          <ac:spMkLst>
            <pc:docMk/>
            <pc:sldMk cId="960676087" sldId="522"/>
            <ac:spMk id="2" creationId="{73A51129-65F5-1CC4-1956-0C95976E747B}"/>
          </ac:spMkLst>
        </pc:spChg>
        <pc:spChg chg="mod">
          <ac:chgData name="Clara Andrada Monrós" userId="ecb7c3c0-6c5b-49d4-b4a4-d95c809d1335" providerId="ADAL" clId="{DC6429BA-0B91-41C9-9610-F8CC5F11C265}" dt="2025-02-14T10:28:54.558" v="4312" actId="20577"/>
          <ac:spMkLst>
            <pc:docMk/>
            <pc:sldMk cId="960676087" sldId="522"/>
            <ac:spMk id="10" creationId="{860C2641-09C3-D551-E13E-0485BDFA36EA}"/>
          </ac:spMkLst>
        </pc:spChg>
        <pc:spChg chg="mod">
          <ac:chgData name="Clara Andrada Monrós" userId="ecb7c3c0-6c5b-49d4-b4a4-d95c809d1335" providerId="ADAL" clId="{DC6429BA-0B91-41C9-9610-F8CC5F11C265}" dt="2025-02-14T10:30:34.114" v="4324" actId="14100"/>
          <ac:spMkLst>
            <pc:docMk/>
            <pc:sldMk cId="960676087" sldId="522"/>
            <ac:spMk id="16" creationId="{512E7B7D-2B9E-3860-AF33-43A1413B47A7}"/>
          </ac:spMkLst>
        </pc:spChg>
        <pc:spChg chg="mod">
          <ac:chgData name="Clara Andrada Monrós" userId="ecb7c3c0-6c5b-49d4-b4a4-d95c809d1335" providerId="ADAL" clId="{DC6429BA-0B91-41C9-9610-F8CC5F11C265}" dt="2025-02-14T10:30:39.359" v="4326" actId="1076"/>
          <ac:spMkLst>
            <pc:docMk/>
            <pc:sldMk cId="960676087" sldId="522"/>
            <ac:spMk id="18" creationId="{B820E275-5275-6428-052D-DCB0D24186EB}"/>
          </ac:spMkLst>
        </pc:spChg>
        <pc:spChg chg="mod">
          <ac:chgData name="Clara Andrada Monrós" userId="ecb7c3c0-6c5b-49d4-b4a4-d95c809d1335" providerId="ADAL" clId="{DC6429BA-0B91-41C9-9610-F8CC5F11C265}" dt="2025-02-14T10:30:42.069" v="4327" actId="1076"/>
          <ac:spMkLst>
            <pc:docMk/>
            <pc:sldMk cId="960676087" sldId="522"/>
            <ac:spMk id="19" creationId="{1F5B4E22-B45A-3165-209A-A7D18D758F20}"/>
          </ac:spMkLst>
        </pc:spChg>
        <pc:picChg chg="add mod">
          <ac:chgData name="Clara Andrada Monrós" userId="ecb7c3c0-6c5b-49d4-b4a4-d95c809d1335" providerId="ADAL" clId="{DC6429BA-0B91-41C9-9610-F8CC5F11C265}" dt="2025-02-14T10:30:36.169" v="4325" actId="1076"/>
          <ac:picMkLst>
            <pc:docMk/>
            <pc:sldMk cId="960676087" sldId="522"/>
            <ac:picMk id="4" creationId="{CF457D52-CE26-05E2-E812-FA9D46FE3430}"/>
          </ac:picMkLst>
        </pc:picChg>
      </pc:sldChg>
      <pc:sldChg chg="addSp delSp modSp add mod">
        <pc:chgData name="Clara Andrada Monrós" userId="ecb7c3c0-6c5b-49d4-b4a4-d95c809d1335" providerId="ADAL" clId="{DC6429BA-0B91-41C9-9610-F8CC5F11C265}" dt="2025-02-14T10:31:47.595" v="4347" actId="1076"/>
        <pc:sldMkLst>
          <pc:docMk/>
          <pc:sldMk cId="2314881080" sldId="523"/>
        </pc:sldMkLst>
        <pc:spChg chg="mod">
          <ac:chgData name="Clara Andrada Monrós" userId="ecb7c3c0-6c5b-49d4-b4a4-d95c809d1335" providerId="ADAL" clId="{DC6429BA-0B91-41C9-9610-F8CC5F11C265}" dt="2025-02-14T10:30:56.113" v="4336" actId="20577"/>
          <ac:spMkLst>
            <pc:docMk/>
            <pc:sldMk cId="2314881080" sldId="523"/>
            <ac:spMk id="2" creationId="{CAC86C63-D62C-AC36-4D3E-9BDFDDA817F1}"/>
          </ac:spMkLst>
        </pc:spChg>
        <pc:graphicFrameChg chg="add mod">
          <ac:chgData name="Clara Andrada Monrós" userId="ecb7c3c0-6c5b-49d4-b4a4-d95c809d1335" providerId="ADAL" clId="{DC6429BA-0B91-41C9-9610-F8CC5F11C265}" dt="2025-02-14T10:31:47.595" v="4347" actId="1076"/>
          <ac:graphicFrameMkLst>
            <pc:docMk/>
            <pc:sldMk cId="2314881080" sldId="523"/>
            <ac:graphicFrameMk id="3" creationId="{DC8BCE6C-18D2-4875-BA30-A325EFA23205}"/>
          </ac:graphicFrameMkLst>
        </pc:graphicFrameChg>
        <pc:picChg chg="add mod">
          <ac:chgData name="Clara Andrada Monrós" userId="ecb7c3c0-6c5b-49d4-b4a4-d95c809d1335" providerId="ADAL" clId="{DC6429BA-0B91-41C9-9610-F8CC5F11C265}" dt="2025-02-14T10:31:44.723" v="4346" actId="1076"/>
          <ac:picMkLst>
            <pc:docMk/>
            <pc:sldMk cId="2314881080" sldId="523"/>
            <ac:picMk id="6" creationId="{84F56AED-05F8-381E-DA51-A7850324286E}"/>
          </ac:picMkLst>
        </pc:picChg>
      </pc:sldChg>
      <pc:sldChg chg="add del">
        <pc:chgData name="Clara Andrada Monrós" userId="ecb7c3c0-6c5b-49d4-b4a4-d95c809d1335" providerId="ADAL" clId="{DC6429BA-0B91-41C9-9610-F8CC5F11C265}" dt="2025-02-14T11:17:37.929" v="4425" actId="47"/>
        <pc:sldMkLst>
          <pc:docMk/>
          <pc:sldMk cId="2272693202" sldId="524"/>
        </pc:sldMkLst>
      </pc:sldChg>
      <pc:sldChg chg="addSp delSp modSp add mod">
        <pc:chgData name="Clara Andrada Monrós" userId="ecb7c3c0-6c5b-49d4-b4a4-d95c809d1335" providerId="ADAL" clId="{DC6429BA-0B91-41C9-9610-F8CC5F11C265}" dt="2025-03-20T16:41:18.953" v="4679" actId="1076"/>
        <pc:sldMkLst>
          <pc:docMk/>
          <pc:sldMk cId="2627511583" sldId="524"/>
        </pc:sldMkLst>
        <pc:spChg chg="add mod">
          <ac:chgData name="Clara Andrada Monrós" userId="ecb7c3c0-6c5b-49d4-b4a4-d95c809d1335" providerId="ADAL" clId="{DC6429BA-0B91-41C9-9610-F8CC5F11C265}" dt="2025-03-20T16:40:12.958" v="4670" actId="1076"/>
          <ac:spMkLst>
            <pc:docMk/>
            <pc:sldMk cId="2627511583" sldId="524"/>
            <ac:spMk id="4" creationId="{FEC09161-A346-D1AD-B682-F578D6B43553}"/>
          </ac:spMkLst>
        </pc:spChg>
        <pc:spChg chg="mod">
          <ac:chgData name="Clara Andrada Monrós" userId="ecb7c3c0-6c5b-49d4-b4a4-d95c809d1335" providerId="ADAL" clId="{DC6429BA-0B91-41C9-9610-F8CC5F11C265}" dt="2025-03-20T14:21:58.206" v="4523" actId="20577"/>
          <ac:spMkLst>
            <pc:docMk/>
            <pc:sldMk cId="2627511583" sldId="524"/>
            <ac:spMk id="10" creationId="{CD2726C3-A0D2-2DDF-B789-36177D865728}"/>
          </ac:spMkLst>
        </pc:spChg>
        <pc:spChg chg="mod">
          <ac:chgData name="Clara Andrada Monrós" userId="ecb7c3c0-6c5b-49d4-b4a4-d95c809d1335" providerId="ADAL" clId="{DC6429BA-0B91-41C9-9610-F8CC5F11C265}" dt="2025-03-20T16:26:09.342" v="4531"/>
          <ac:spMkLst>
            <pc:docMk/>
            <pc:sldMk cId="2627511583" sldId="524"/>
            <ac:spMk id="15" creationId="{E109D495-F0DC-78DB-731E-B3E2D178484D}"/>
          </ac:spMkLst>
        </pc:spChg>
        <pc:spChg chg="mod">
          <ac:chgData name="Clara Andrada Monrós" userId="ecb7c3c0-6c5b-49d4-b4a4-d95c809d1335" providerId="ADAL" clId="{DC6429BA-0B91-41C9-9610-F8CC5F11C265}" dt="2025-03-20T16:38:08.058" v="4597" actId="14100"/>
          <ac:spMkLst>
            <pc:docMk/>
            <pc:sldMk cId="2627511583" sldId="524"/>
            <ac:spMk id="18" creationId="{7D45FBA2-F0C5-33E6-18FB-1653D555A2C5}"/>
          </ac:spMkLst>
        </pc:spChg>
        <pc:spChg chg="mod">
          <ac:chgData name="Clara Andrada Monrós" userId="ecb7c3c0-6c5b-49d4-b4a4-d95c809d1335" providerId="ADAL" clId="{DC6429BA-0B91-41C9-9610-F8CC5F11C265}" dt="2025-03-20T16:40:17.144" v="4671" actId="1076"/>
          <ac:spMkLst>
            <pc:docMk/>
            <pc:sldMk cId="2627511583" sldId="524"/>
            <ac:spMk id="22" creationId="{E4F0AD60-C6D1-5567-228D-2679A3967F68}"/>
          </ac:spMkLst>
        </pc:spChg>
        <pc:spChg chg="mod">
          <ac:chgData name="Clara Andrada Monrós" userId="ecb7c3c0-6c5b-49d4-b4a4-d95c809d1335" providerId="ADAL" clId="{DC6429BA-0B91-41C9-9610-F8CC5F11C265}" dt="2025-03-20T16:40:21.337" v="4672" actId="1076"/>
          <ac:spMkLst>
            <pc:docMk/>
            <pc:sldMk cId="2627511583" sldId="524"/>
            <ac:spMk id="24" creationId="{35D00762-9973-51D6-F021-9574B17727A2}"/>
          </ac:spMkLst>
        </pc:spChg>
        <pc:spChg chg="del">
          <ac:chgData name="Clara Andrada Monrós" userId="ecb7c3c0-6c5b-49d4-b4a4-d95c809d1335" providerId="ADAL" clId="{DC6429BA-0B91-41C9-9610-F8CC5F11C265}" dt="2025-03-20T16:24:06.565" v="4525" actId="478"/>
          <ac:spMkLst>
            <pc:docMk/>
            <pc:sldMk cId="2627511583" sldId="524"/>
            <ac:spMk id="26" creationId="{BD69A139-C48D-5B75-7F3F-23D59EE3D287}"/>
          </ac:spMkLst>
        </pc:spChg>
        <pc:spChg chg="del">
          <ac:chgData name="Clara Andrada Monrós" userId="ecb7c3c0-6c5b-49d4-b4a4-d95c809d1335" providerId="ADAL" clId="{DC6429BA-0B91-41C9-9610-F8CC5F11C265}" dt="2025-03-20T16:24:06.565" v="4525" actId="478"/>
          <ac:spMkLst>
            <pc:docMk/>
            <pc:sldMk cId="2627511583" sldId="524"/>
            <ac:spMk id="27" creationId="{7BA6CD52-23B2-3297-F619-5625AB2735A7}"/>
          </ac:spMkLst>
        </pc:spChg>
        <pc:spChg chg="del">
          <ac:chgData name="Clara Andrada Monrós" userId="ecb7c3c0-6c5b-49d4-b4a4-d95c809d1335" providerId="ADAL" clId="{DC6429BA-0B91-41C9-9610-F8CC5F11C265}" dt="2025-03-20T16:24:06.565" v="4525" actId="478"/>
          <ac:spMkLst>
            <pc:docMk/>
            <pc:sldMk cId="2627511583" sldId="524"/>
            <ac:spMk id="28" creationId="{EA8A3B7C-6E4E-9C50-5641-11503D3B8291}"/>
          </ac:spMkLst>
        </pc:spChg>
        <pc:picChg chg="add mod">
          <ac:chgData name="Clara Andrada Monrós" userId="ecb7c3c0-6c5b-49d4-b4a4-d95c809d1335" providerId="ADAL" clId="{DC6429BA-0B91-41C9-9610-F8CC5F11C265}" dt="2025-03-20T16:24:54.017" v="4530" actId="208"/>
          <ac:picMkLst>
            <pc:docMk/>
            <pc:sldMk cId="2627511583" sldId="524"/>
            <ac:picMk id="3" creationId="{E6A00160-C476-9C16-04E7-90FDA7BA86AE}"/>
          </ac:picMkLst>
        </pc:picChg>
        <pc:picChg chg="add mod">
          <ac:chgData name="Clara Andrada Monrós" userId="ecb7c3c0-6c5b-49d4-b4a4-d95c809d1335" providerId="ADAL" clId="{DC6429BA-0B91-41C9-9610-F8CC5F11C265}" dt="2025-03-20T16:41:18.953" v="4679" actId="1076"/>
          <ac:picMkLst>
            <pc:docMk/>
            <pc:sldMk cId="2627511583" sldId="524"/>
            <ac:picMk id="6" creationId="{5D7F4366-23CD-D6B6-E4DA-25133A234C62}"/>
          </ac:picMkLst>
        </pc:picChg>
        <pc:picChg chg="del">
          <ac:chgData name="Clara Andrada Monrós" userId="ecb7c3c0-6c5b-49d4-b4a4-d95c809d1335" providerId="ADAL" clId="{DC6429BA-0B91-41C9-9610-F8CC5F11C265}" dt="2025-03-20T16:24:01.728" v="4524" actId="478"/>
          <ac:picMkLst>
            <pc:docMk/>
            <pc:sldMk cId="2627511583" sldId="524"/>
            <ac:picMk id="9" creationId="{F6D53590-C0C1-78C9-6AFA-3AC6681E2CD5}"/>
          </ac:picMkLst>
        </pc:picChg>
      </pc:sldChg>
      <pc:sldChg chg="addSp delSp modSp add mod">
        <pc:chgData name="Clara Andrada Monrós" userId="ecb7c3c0-6c5b-49d4-b4a4-d95c809d1335" providerId="ADAL" clId="{DC6429BA-0B91-41C9-9610-F8CC5F11C265}" dt="2025-03-20T18:34:58.250" v="5575" actId="20577"/>
        <pc:sldMkLst>
          <pc:docMk/>
          <pc:sldMk cId="2482246577" sldId="525"/>
        </pc:sldMkLst>
        <pc:spChg chg="del">
          <ac:chgData name="Clara Andrada Monrós" userId="ecb7c3c0-6c5b-49d4-b4a4-d95c809d1335" providerId="ADAL" clId="{DC6429BA-0B91-41C9-9610-F8CC5F11C265}" dt="2025-03-20T17:03:18.766" v="4690" actId="478"/>
          <ac:spMkLst>
            <pc:docMk/>
            <pc:sldMk cId="2482246577" sldId="525"/>
            <ac:spMk id="4" creationId="{3AA7F7F0-3F73-0919-D218-D573EA0BC8C3}"/>
          </ac:spMkLst>
        </pc:spChg>
        <pc:spChg chg="add mod">
          <ac:chgData name="Clara Andrada Monrós" userId="ecb7c3c0-6c5b-49d4-b4a4-d95c809d1335" providerId="ADAL" clId="{DC6429BA-0B91-41C9-9610-F8CC5F11C265}" dt="2025-03-20T17:07:31.293" v="4724" actId="1076"/>
          <ac:spMkLst>
            <pc:docMk/>
            <pc:sldMk cId="2482246577" sldId="525"/>
            <ac:spMk id="7" creationId="{0B7CFC49-13B4-9DB4-B0AF-9421D7B079AC}"/>
          </ac:spMkLst>
        </pc:spChg>
        <pc:spChg chg="add mod">
          <ac:chgData name="Clara Andrada Monrós" userId="ecb7c3c0-6c5b-49d4-b4a4-d95c809d1335" providerId="ADAL" clId="{DC6429BA-0B91-41C9-9610-F8CC5F11C265}" dt="2025-03-20T17:32:22.991" v="4762" actId="1076"/>
          <ac:spMkLst>
            <pc:docMk/>
            <pc:sldMk cId="2482246577" sldId="525"/>
            <ac:spMk id="9" creationId="{9F48077C-A3C5-FB88-9142-621983FC6148}"/>
          </ac:spMkLst>
        </pc:spChg>
        <pc:spChg chg="add mod">
          <ac:chgData name="Clara Andrada Monrós" userId="ecb7c3c0-6c5b-49d4-b4a4-d95c809d1335" providerId="ADAL" clId="{DC6429BA-0B91-41C9-9610-F8CC5F11C265}" dt="2025-03-20T18:32:47.112" v="5294" actId="20577"/>
          <ac:spMkLst>
            <pc:docMk/>
            <pc:sldMk cId="2482246577" sldId="525"/>
            <ac:spMk id="12" creationId="{4E1E5A0C-A496-C6DC-A99C-997800C8CF5B}"/>
          </ac:spMkLst>
        </pc:spChg>
        <pc:spChg chg="add mod">
          <ac:chgData name="Clara Andrada Monrós" userId="ecb7c3c0-6c5b-49d4-b4a4-d95c809d1335" providerId="ADAL" clId="{DC6429BA-0B91-41C9-9610-F8CC5F11C265}" dt="2025-03-20T18:34:58.250" v="5575" actId="20577"/>
          <ac:spMkLst>
            <pc:docMk/>
            <pc:sldMk cId="2482246577" sldId="525"/>
            <ac:spMk id="13" creationId="{B7DAC35D-935B-9CAC-C9C5-2464D1D371B8}"/>
          </ac:spMkLst>
        </pc:spChg>
        <pc:spChg chg="del">
          <ac:chgData name="Clara Andrada Monrós" userId="ecb7c3c0-6c5b-49d4-b4a4-d95c809d1335" providerId="ADAL" clId="{DC6429BA-0B91-41C9-9610-F8CC5F11C265}" dt="2025-03-20T17:03:21.098" v="4691" actId="478"/>
          <ac:spMkLst>
            <pc:docMk/>
            <pc:sldMk cId="2482246577" sldId="525"/>
            <ac:spMk id="15" creationId="{99F38BB6-EB6F-05F3-2765-72CB61F406BD}"/>
          </ac:spMkLst>
        </pc:spChg>
        <pc:spChg chg="mod">
          <ac:chgData name="Clara Andrada Monrós" userId="ecb7c3c0-6c5b-49d4-b4a4-d95c809d1335" providerId="ADAL" clId="{DC6429BA-0B91-41C9-9610-F8CC5F11C265}" dt="2025-03-20T17:07:22.803" v="4721" actId="1076"/>
          <ac:spMkLst>
            <pc:docMk/>
            <pc:sldMk cId="2482246577" sldId="525"/>
            <ac:spMk id="16" creationId="{750B40CC-1574-CD26-B525-97981A1F9C43}"/>
          </ac:spMkLst>
        </pc:spChg>
        <pc:spChg chg="del">
          <ac:chgData name="Clara Andrada Monrós" userId="ecb7c3c0-6c5b-49d4-b4a4-d95c809d1335" providerId="ADAL" clId="{DC6429BA-0B91-41C9-9610-F8CC5F11C265}" dt="2025-03-20T17:03:18.766" v="4690" actId="478"/>
          <ac:spMkLst>
            <pc:docMk/>
            <pc:sldMk cId="2482246577" sldId="525"/>
            <ac:spMk id="18" creationId="{2B7727F5-EACC-24FB-EA95-9869219E3CC5}"/>
          </ac:spMkLst>
        </pc:spChg>
        <pc:spChg chg="del">
          <ac:chgData name="Clara Andrada Monrós" userId="ecb7c3c0-6c5b-49d4-b4a4-d95c809d1335" providerId="ADAL" clId="{DC6429BA-0B91-41C9-9610-F8CC5F11C265}" dt="2025-03-20T17:03:18.766" v="4690" actId="478"/>
          <ac:spMkLst>
            <pc:docMk/>
            <pc:sldMk cId="2482246577" sldId="525"/>
            <ac:spMk id="22" creationId="{DB11C4EF-84FB-683E-0034-25319A501797}"/>
          </ac:spMkLst>
        </pc:spChg>
        <pc:spChg chg="del">
          <ac:chgData name="Clara Andrada Monrós" userId="ecb7c3c0-6c5b-49d4-b4a4-d95c809d1335" providerId="ADAL" clId="{DC6429BA-0B91-41C9-9610-F8CC5F11C265}" dt="2025-03-20T17:03:18.766" v="4690" actId="478"/>
          <ac:spMkLst>
            <pc:docMk/>
            <pc:sldMk cId="2482246577" sldId="525"/>
            <ac:spMk id="24" creationId="{B05D64FA-D294-68C2-B4E6-DF02FC3A656B}"/>
          </ac:spMkLst>
        </pc:spChg>
        <pc:picChg chg="del">
          <ac:chgData name="Clara Andrada Monrós" userId="ecb7c3c0-6c5b-49d4-b4a4-d95c809d1335" providerId="ADAL" clId="{DC6429BA-0B91-41C9-9610-F8CC5F11C265}" dt="2025-03-20T17:03:24.087" v="4692" actId="478"/>
          <ac:picMkLst>
            <pc:docMk/>
            <pc:sldMk cId="2482246577" sldId="525"/>
            <ac:picMk id="3" creationId="{BF1E22C7-F10F-CC04-D199-F8F0558469B0}"/>
          </ac:picMkLst>
        </pc:picChg>
        <pc:picChg chg="add mod">
          <ac:chgData name="Clara Andrada Monrós" userId="ecb7c3c0-6c5b-49d4-b4a4-d95c809d1335" providerId="ADAL" clId="{DC6429BA-0B91-41C9-9610-F8CC5F11C265}" dt="2025-03-20T17:07:25.041" v="4722" actId="1076"/>
          <ac:picMkLst>
            <pc:docMk/>
            <pc:sldMk cId="2482246577" sldId="525"/>
            <ac:picMk id="5" creationId="{E5B1DC7C-97E5-6D4E-E53F-E3E608E3A302}"/>
          </ac:picMkLst>
        </pc:picChg>
        <pc:picChg chg="del">
          <ac:chgData name="Clara Andrada Monrós" userId="ecb7c3c0-6c5b-49d4-b4a4-d95c809d1335" providerId="ADAL" clId="{DC6429BA-0B91-41C9-9610-F8CC5F11C265}" dt="2025-03-20T17:03:24.087" v="4692" actId="478"/>
          <ac:picMkLst>
            <pc:docMk/>
            <pc:sldMk cId="2482246577" sldId="525"/>
            <ac:picMk id="6" creationId="{643D652B-27A0-E374-4DAD-C0848FF9084E}"/>
          </ac:picMkLst>
        </pc:picChg>
        <pc:picChg chg="add mod">
          <ac:chgData name="Clara Andrada Monrós" userId="ecb7c3c0-6c5b-49d4-b4a4-d95c809d1335" providerId="ADAL" clId="{DC6429BA-0B91-41C9-9610-F8CC5F11C265}" dt="2025-03-20T17:07:37.929" v="4726" actId="14100"/>
          <ac:picMkLst>
            <pc:docMk/>
            <pc:sldMk cId="2482246577" sldId="525"/>
            <ac:picMk id="8" creationId="{6E0EF712-5A8F-D5FF-0FB8-BD3155945F5F}"/>
          </ac:picMkLst>
        </pc:picChg>
      </pc:sldChg>
      <pc:sldChg chg="addSp delSp modSp add del mod">
        <pc:chgData name="Clara Andrada Monrós" userId="ecb7c3c0-6c5b-49d4-b4a4-d95c809d1335" providerId="ADAL" clId="{DC6429BA-0B91-41C9-9610-F8CC5F11C265}" dt="2025-03-20T17:07:40.364" v="4727" actId="47"/>
        <pc:sldMkLst>
          <pc:docMk/>
          <pc:sldMk cId="119184344" sldId="526"/>
        </pc:sldMkLst>
        <pc:spChg chg="del">
          <ac:chgData name="Clara Andrada Monrós" userId="ecb7c3c0-6c5b-49d4-b4a4-d95c809d1335" providerId="ADAL" clId="{DC6429BA-0B91-41C9-9610-F8CC5F11C265}" dt="2025-03-20T17:03:28.672" v="4693" actId="478"/>
          <ac:spMkLst>
            <pc:docMk/>
            <pc:sldMk cId="119184344" sldId="526"/>
            <ac:spMk id="4" creationId="{81EC1B8F-C488-5A4E-958A-E879871E2EC9}"/>
          </ac:spMkLst>
        </pc:spChg>
        <pc:spChg chg="del">
          <ac:chgData name="Clara Andrada Monrós" userId="ecb7c3c0-6c5b-49d4-b4a4-d95c809d1335" providerId="ADAL" clId="{DC6429BA-0B91-41C9-9610-F8CC5F11C265}" dt="2025-03-20T17:03:32.068" v="4694" actId="478"/>
          <ac:spMkLst>
            <pc:docMk/>
            <pc:sldMk cId="119184344" sldId="526"/>
            <ac:spMk id="15" creationId="{E8B86829-7FF2-BBAA-C032-07E1FDD2254A}"/>
          </ac:spMkLst>
        </pc:spChg>
        <pc:spChg chg="mod">
          <ac:chgData name="Clara Andrada Monrós" userId="ecb7c3c0-6c5b-49d4-b4a4-d95c809d1335" providerId="ADAL" clId="{DC6429BA-0B91-41C9-9610-F8CC5F11C265}" dt="2025-03-20T17:02:57.378" v="4686" actId="20577"/>
          <ac:spMkLst>
            <pc:docMk/>
            <pc:sldMk cId="119184344" sldId="526"/>
            <ac:spMk id="16" creationId="{B5D305A8-4F7B-96C4-8064-6B21A6DF2BE5}"/>
          </ac:spMkLst>
        </pc:spChg>
        <pc:spChg chg="del">
          <ac:chgData name="Clara Andrada Monrós" userId="ecb7c3c0-6c5b-49d4-b4a4-d95c809d1335" providerId="ADAL" clId="{DC6429BA-0B91-41C9-9610-F8CC5F11C265}" dt="2025-03-20T17:03:28.672" v="4693" actId="478"/>
          <ac:spMkLst>
            <pc:docMk/>
            <pc:sldMk cId="119184344" sldId="526"/>
            <ac:spMk id="18" creationId="{E08296EF-E6A6-5BC3-680D-6F14B6D5327B}"/>
          </ac:spMkLst>
        </pc:spChg>
        <pc:spChg chg="del">
          <ac:chgData name="Clara Andrada Monrós" userId="ecb7c3c0-6c5b-49d4-b4a4-d95c809d1335" providerId="ADAL" clId="{DC6429BA-0B91-41C9-9610-F8CC5F11C265}" dt="2025-03-20T17:03:28.672" v="4693" actId="478"/>
          <ac:spMkLst>
            <pc:docMk/>
            <pc:sldMk cId="119184344" sldId="526"/>
            <ac:spMk id="22" creationId="{2DE39EEA-6DD0-B58C-92CE-5D9913889D56}"/>
          </ac:spMkLst>
        </pc:spChg>
        <pc:spChg chg="del">
          <ac:chgData name="Clara Andrada Monrós" userId="ecb7c3c0-6c5b-49d4-b4a4-d95c809d1335" providerId="ADAL" clId="{DC6429BA-0B91-41C9-9610-F8CC5F11C265}" dt="2025-03-20T17:03:28.672" v="4693" actId="478"/>
          <ac:spMkLst>
            <pc:docMk/>
            <pc:sldMk cId="119184344" sldId="526"/>
            <ac:spMk id="24" creationId="{AB8E24D7-2485-01AC-2B78-1BE5508445F8}"/>
          </ac:spMkLst>
        </pc:spChg>
        <pc:picChg chg="del">
          <ac:chgData name="Clara Andrada Monrós" userId="ecb7c3c0-6c5b-49d4-b4a4-d95c809d1335" providerId="ADAL" clId="{DC6429BA-0B91-41C9-9610-F8CC5F11C265}" dt="2025-03-20T17:03:35.647" v="4695" actId="478"/>
          <ac:picMkLst>
            <pc:docMk/>
            <pc:sldMk cId="119184344" sldId="526"/>
            <ac:picMk id="3" creationId="{76757715-5109-E4D6-7903-FA3BE20FFEF3}"/>
          </ac:picMkLst>
        </pc:picChg>
        <pc:picChg chg="add mod">
          <ac:chgData name="Clara Andrada Monrós" userId="ecb7c3c0-6c5b-49d4-b4a4-d95c809d1335" providerId="ADAL" clId="{DC6429BA-0B91-41C9-9610-F8CC5F11C265}" dt="2025-03-20T17:04:59.539" v="4705" actId="1076"/>
          <ac:picMkLst>
            <pc:docMk/>
            <pc:sldMk cId="119184344" sldId="526"/>
            <ac:picMk id="5" creationId="{877CC721-875A-9A6B-9AF6-33AA9E941FD5}"/>
          </ac:picMkLst>
        </pc:picChg>
        <pc:picChg chg="del">
          <ac:chgData name="Clara Andrada Monrós" userId="ecb7c3c0-6c5b-49d4-b4a4-d95c809d1335" providerId="ADAL" clId="{DC6429BA-0B91-41C9-9610-F8CC5F11C265}" dt="2025-03-20T17:03:28.672" v="4693" actId="478"/>
          <ac:picMkLst>
            <pc:docMk/>
            <pc:sldMk cId="119184344" sldId="526"/>
            <ac:picMk id="6" creationId="{ADD36714-161C-39BE-29EC-24CFCD238A15}"/>
          </ac:picMkLst>
        </pc:picChg>
      </pc:sldChg>
      <pc:sldChg chg="addSp delSp modSp add mod">
        <pc:chgData name="Clara Andrada Monrós" userId="ecb7c3c0-6c5b-49d4-b4a4-d95c809d1335" providerId="ADAL" clId="{DC6429BA-0B91-41C9-9610-F8CC5F11C265}" dt="2025-03-20T18:37:55.831" v="6008" actId="20577"/>
        <pc:sldMkLst>
          <pc:docMk/>
          <pc:sldMk cId="765905659" sldId="527"/>
        </pc:sldMkLst>
        <pc:spChg chg="del">
          <ac:chgData name="Clara Andrada Monrós" userId="ecb7c3c0-6c5b-49d4-b4a4-d95c809d1335" providerId="ADAL" clId="{DC6429BA-0B91-41C9-9610-F8CC5F11C265}" dt="2025-03-20T17:03:40.374" v="4696" actId="478"/>
          <ac:spMkLst>
            <pc:docMk/>
            <pc:sldMk cId="765905659" sldId="527"/>
            <ac:spMk id="4" creationId="{C9C4A19C-6EE7-E253-4604-D4A6078670CF}"/>
          </ac:spMkLst>
        </pc:spChg>
        <pc:spChg chg="add mod">
          <ac:chgData name="Clara Andrada Monrós" userId="ecb7c3c0-6c5b-49d4-b4a4-d95c809d1335" providerId="ADAL" clId="{DC6429BA-0B91-41C9-9610-F8CC5F11C265}" dt="2025-03-20T17:07:50.989" v="4729" actId="1076"/>
          <ac:spMkLst>
            <pc:docMk/>
            <pc:sldMk cId="765905659" sldId="527"/>
            <ac:spMk id="7" creationId="{6F5B0C94-39B7-969B-250B-EC2615EB743E}"/>
          </ac:spMkLst>
        </pc:spChg>
        <pc:spChg chg="add mod">
          <ac:chgData name="Clara Andrada Monrós" userId="ecb7c3c0-6c5b-49d4-b4a4-d95c809d1335" providerId="ADAL" clId="{DC6429BA-0B91-41C9-9610-F8CC5F11C265}" dt="2025-03-20T17:32:29.865" v="4763"/>
          <ac:spMkLst>
            <pc:docMk/>
            <pc:sldMk cId="765905659" sldId="527"/>
            <ac:spMk id="9" creationId="{B3CAF5DC-0200-E688-81AA-D767E176B41A}"/>
          </ac:spMkLst>
        </pc:spChg>
        <pc:spChg chg="add mod">
          <ac:chgData name="Clara Andrada Monrós" userId="ecb7c3c0-6c5b-49d4-b4a4-d95c809d1335" providerId="ADAL" clId="{DC6429BA-0B91-41C9-9610-F8CC5F11C265}" dt="2025-03-20T18:36:44.516" v="5831" actId="20577"/>
          <ac:spMkLst>
            <pc:docMk/>
            <pc:sldMk cId="765905659" sldId="527"/>
            <ac:spMk id="12" creationId="{66AA6125-D211-C4D0-51A3-14046785A7FF}"/>
          </ac:spMkLst>
        </pc:spChg>
        <pc:spChg chg="add mod">
          <ac:chgData name="Clara Andrada Monrós" userId="ecb7c3c0-6c5b-49d4-b4a4-d95c809d1335" providerId="ADAL" clId="{DC6429BA-0B91-41C9-9610-F8CC5F11C265}" dt="2025-03-20T18:37:55.831" v="6008" actId="20577"/>
          <ac:spMkLst>
            <pc:docMk/>
            <pc:sldMk cId="765905659" sldId="527"/>
            <ac:spMk id="13" creationId="{7882764E-E40D-372D-2CAC-FB4898E0C31C}"/>
          </ac:spMkLst>
        </pc:spChg>
        <pc:spChg chg="del">
          <ac:chgData name="Clara Andrada Monrós" userId="ecb7c3c0-6c5b-49d4-b4a4-d95c809d1335" providerId="ADAL" clId="{DC6429BA-0B91-41C9-9610-F8CC5F11C265}" dt="2025-03-20T17:03:42.558" v="4697" actId="478"/>
          <ac:spMkLst>
            <pc:docMk/>
            <pc:sldMk cId="765905659" sldId="527"/>
            <ac:spMk id="15" creationId="{BB7A53BE-F669-1FB6-F255-06DDE40820CB}"/>
          </ac:spMkLst>
        </pc:spChg>
        <pc:spChg chg="mod">
          <ac:chgData name="Clara Andrada Monrós" userId="ecb7c3c0-6c5b-49d4-b4a4-d95c809d1335" providerId="ADAL" clId="{DC6429BA-0B91-41C9-9610-F8CC5F11C265}" dt="2025-03-20T17:03:04.080" v="4688" actId="20577"/>
          <ac:spMkLst>
            <pc:docMk/>
            <pc:sldMk cId="765905659" sldId="527"/>
            <ac:spMk id="16" creationId="{580F311D-1C3C-1618-98F5-051A3CE7E1FA}"/>
          </ac:spMkLst>
        </pc:spChg>
        <pc:spChg chg="del">
          <ac:chgData name="Clara Andrada Monrós" userId="ecb7c3c0-6c5b-49d4-b4a4-d95c809d1335" providerId="ADAL" clId="{DC6429BA-0B91-41C9-9610-F8CC5F11C265}" dt="2025-03-20T17:03:40.374" v="4696" actId="478"/>
          <ac:spMkLst>
            <pc:docMk/>
            <pc:sldMk cId="765905659" sldId="527"/>
            <ac:spMk id="18" creationId="{AC07A338-DFB7-5EBC-C580-ED3ED6F474E8}"/>
          </ac:spMkLst>
        </pc:spChg>
        <pc:spChg chg="del">
          <ac:chgData name="Clara Andrada Monrós" userId="ecb7c3c0-6c5b-49d4-b4a4-d95c809d1335" providerId="ADAL" clId="{DC6429BA-0B91-41C9-9610-F8CC5F11C265}" dt="2025-03-20T17:03:40.374" v="4696" actId="478"/>
          <ac:spMkLst>
            <pc:docMk/>
            <pc:sldMk cId="765905659" sldId="527"/>
            <ac:spMk id="22" creationId="{868574BA-3874-7E85-A73A-401C31335A7E}"/>
          </ac:spMkLst>
        </pc:spChg>
        <pc:spChg chg="del">
          <ac:chgData name="Clara Andrada Monrós" userId="ecb7c3c0-6c5b-49d4-b4a4-d95c809d1335" providerId="ADAL" clId="{DC6429BA-0B91-41C9-9610-F8CC5F11C265}" dt="2025-03-20T17:03:40.374" v="4696" actId="478"/>
          <ac:spMkLst>
            <pc:docMk/>
            <pc:sldMk cId="765905659" sldId="527"/>
            <ac:spMk id="24" creationId="{B7E92219-94D0-4DAE-CB0F-CF90BA4EA626}"/>
          </ac:spMkLst>
        </pc:spChg>
        <pc:picChg chg="del">
          <ac:chgData name="Clara Andrada Monrós" userId="ecb7c3c0-6c5b-49d4-b4a4-d95c809d1335" providerId="ADAL" clId="{DC6429BA-0B91-41C9-9610-F8CC5F11C265}" dt="2025-03-20T17:03:43.797" v="4698" actId="478"/>
          <ac:picMkLst>
            <pc:docMk/>
            <pc:sldMk cId="765905659" sldId="527"/>
            <ac:picMk id="3" creationId="{4B42CB4A-746F-12EF-B48D-A5FF8ABB0744}"/>
          </ac:picMkLst>
        </pc:picChg>
        <pc:picChg chg="add mod">
          <ac:chgData name="Clara Andrada Monrós" userId="ecb7c3c0-6c5b-49d4-b4a4-d95c809d1335" providerId="ADAL" clId="{DC6429BA-0B91-41C9-9610-F8CC5F11C265}" dt="2025-03-20T17:05:22.663" v="4708" actId="1076"/>
          <ac:picMkLst>
            <pc:docMk/>
            <pc:sldMk cId="765905659" sldId="527"/>
            <ac:picMk id="5" creationId="{8FCA331A-1B04-9E70-04C6-9F2A36606174}"/>
          </ac:picMkLst>
        </pc:picChg>
        <pc:picChg chg="del">
          <ac:chgData name="Clara Andrada Monrós" userId="ecb7c3c0-6c5b-49d4-b4a4-d95c809d1335" providerId="ADAL" clId="{DC6429BA-0B91-41C9-9610-F8CC5F11C265}" dt="2025-03-20T17:03:40.374" v="4696" actId="478"/>
          <ac:picMkLst>
            <pc:docMk/>
            <pc:sldMk cId="765905659" sldId="527"/>
            <ac:picMk id="6" creationId="{1A26E639-8B41-7BC1-F7A8-842C708A0E84}"/>
          </ac:picMkLst>
        </pc:picChg>
        <pc:picChg chg="add mod">
          <ac:chgData name="Clara Andrada Monrós" userId="ecb7c3c0-6c5b-49d4-b4a4-d95c809d1335" providerId="ADAL" clId="{DC6429BA-0B91-41C9-9610-F8CC5F11C265}" dt="2025-03-20T17:07:54.986" v="4730" actId="14100"/>
          <ac:picMkLst>
            <pc:docMk/>
            <pc:sldMk cId="765905659" sldId="527"/>
            <ac:picMk id="8" creationId="{F4E68A75-BBD3-C5CC-552A-C8D818B13F20}"/>
          </ac:picMkLst>
        </pc:picChg>
      </pc:sldChg>
      <pc:sldChg chg="addSp delSp modSp add del mod">
        <pc:chgData name="Clara Andrada Monrós" userId="ecb7c3c0-6c5b-49d4-b4a4-d95c809d1335" providerId="ADAL" clId="{DC6429BA-0B91-41C9-9610-F8CC5F11C265}" dt="2025-03-20T17:08:04.900" v="4731" actId="47"/>
        <pc:sldMkLst>
          <pc:docMk/>
          <pc:sldMk cId="1570610787" sldId="528"/>
        </pc:sldMkLst>
        <pc:spChg chg="del">
          <ac:chgData name="Clara Andrada Monrós" userId="ecb7c3c0-6c5b-49d4-b4a4-d95c809d1335" providerId="ADAL" clId="{DC6429BA-0B91-41C9-9610-F8CC5F11C265}" dt="2025-03-20T17:03:49.436" v="4699" actId="478"/>
          <ac:spMkLst>
            <pc:docMk/>
            <pc:sldMk cId="1570610787" sldId="528"/>
            <ac:spMk id="4" creationId="{4D56A4F2-E39E-47F6-230C-07047F4E28B6}"/>
          </ac:spMkLst>
        </pc:spChg>
        <pc:spChg chg="del">
          <ac:chgData name="Clara Andrada Monrós" userId="ecb7c3c0-6c5b-49d4-b4a4-d95c809d1335" providerId="ADAL" clId="{DC6429BA-0B91-41C9-9610-F8CC5F11C265}" dt="2025-03-20T17:03:51.402" v="4700" actId="478"/>
          <ac:spMkLst>
            <pc:docMk/>
            <pc:sldMk cId="1570610787" sldId="528"/>
            <ac:spMk id="15" creationId="{D5DD8B47-132F-B198-97AE-CE2DFA76D8B0}"/>
          </ac:spMkLst>
        </pc:spChg>
        <pc:spChg chg="mod">
          <ac:chgData name="Clara Andrada Monrós" userId="ecb7c3c0-6c5b-49d4-b4a4-d95c809d1335" providerId="ADAL" clId="{DC6429BA-0B91-41C9-9610-F8CC5F11C265}" dt="2025-03-20T17:03:11.525" v="4689"/>
          <ac:spMkLst>
            <pc:docMk/>
            <pc:sldMk cId="1570610787" sldId="528"/>
            <ac:spMk id="16" creationId="{0902EFD5-7897-54B3-35E3-C0FBE0FD09EE}"/>
          </ac:spMkLst>
        </pc:spChg>
        <pc:spChg chg="del">
          <ac:chgData name="Clara Andrada Monrós" userId="ecb7c3c0-6c5b-49d4-b4a4-d95c809d1335" providerId="ADAL" clId="{DC6429BA-0B91-41C9-9610-F8CC5F11C265}" dt="2025-03-20T17:03:49.436" v="4699" actId="478"/>
          <ac:spMkLst>
            <pc:docMk/>
            <pc:sldMk cId="1570610787" sldId="528"/>
            <ac:spMk id="18" creationId="{9B4B95C9-5E12-25B9-3156-66F902678A41}"/>
          </ac:spMkLst>
        </pc:spChg>
        <pc:spChg chg="del">
          <ac:chgData name="Clara Andrada Monrós" userId="ecb7c3c0-6c5b-49d4-b4a4-d95c809d1335" providerId="ADAL" clId="{DC6429BA-0B91-41C9-9610-F8CC5F11C265}" dt="2025-03-20T17:03:49.436" v="4699" actId="478"/>
          <ac:spMkLst>
            <pc:docMk/>
            <pc:sldMk cId="1570610787" sldId="528"/>
            <ac:spMk id="22" creationId="{50C0CFA9-EC3F-CB78-702C-C58E1BB789F4}"/>
          </ac:spMkLst>
        </pc:spChg>
        <pc:spChg chg="del">
          <ac:chgData name="Clara Andrada Monrós" userId="ecb7c3c0-6c5b-49d4-b4a4-d95c809d1335" providerId="ADAL" clId="{DC6429BA-0B91-41C9-9610-F8CC5F11C265}" dt="2025-03-20T17:03:49.436" v="4699" actId="478"/>
          <ac:spMkLst>
            <pc:docMk/>
            <pc:sldMk cId="1570610787" sldId="528"/>
            <ac:spMk id="24" creationId="{26C38B8E-04EB-C56A-8938-AEC98C1F67FD}"/>
          </ac:spMkLst>
        </pc:spChg>
        <pc:picChg chg="del">
          <ac:chgData name="Clara Andrada Monrós" userId="ecb7c3c0-6c5b-49d4-b4a4-d95c809d1335" providerId="ADAL" clId="{DC6429BA-0B91-41C9-9610-F8CC5F11C265}" dt="2025-03-20T17:03:52.590" v="4701" actId="478"/>
          <ac:picMkLst>
            <pc:docMk/>
            <pc:sldMk cId="1570610787" sldId="528"/>
            <ac:picMk id="3" creationId="{C0367B9B-FBF5-B9D2-498E-3BF63F83D2CF}"/>
          </ac:picMkLst>
        </pc:picChg>
        <pc:picChg chg="add mod">
          <ac:chgData name="Clara Andrada Monrós" userId="ecb7c3c0-6c5b-49d4-b4a4-d95c809d1335" providerId="ADAL" clId="{DC6429BA-0B91-41C9-9610-F8CC5F11C265}" dt="2025-03-20T17:05:47.144" v="4711" actId="1076"/>
          <ac:picMkLst>
            <pc:docMk/>
            <pc:sldMk cId="1570610787" sldId="528"/>
            <ac:picMk id="5" creationId="{AA30EC70-0A45-BFB1-DBDF-598C473A4B49}"/>
          </ac:picMkLst>
        </pc:picChg>
        <pc:picChg chg="del">
          <ac:chgData name="Clara Andrada Monrós" userId="ecb7c3c0-6c5b-49d4-b4a4-d95c809d1335" providerId="ADAL" clId="{DC6429BA-0B91-41C9-9610-F8CC5F11C265}" dt="2025-03-20T17:03:49.436" v="4699" actId="478"/>
          <ac:picMkLst>
            <pc:docMk/>
            <pc:sldMk cId="1570610787" sldId="528"/>
            <ac:picMk id="6" creationId="{5B1FA979-92BE-77A8-BF14-DDB73D0DF57E}"/>
          </ac:picMkLst>
        </pc:picChg>
      </pc:sldChg>
      <pc:sldChg chg="addSp delSp modSp add mod">
        <pc:chgData name="Clara Andrada Monrós" userId="ecb7c3c0-6c5b-49d4-b4a4-d95c809d1335" providerId="ADAL" clId="{DC6429BA-0B91-41C9-9610-F8CC5F11C265}" dt="2025-03-20T18:40:15.914" v="6144" actId="1076"/>
        <pc:sldMkLst>
          <pc:docMk/>
          <pc:sldMk cId="4085820776" sldId="528"/>
        </pc:sldMkLst>
        <pc:spChg chg="add mod">
          <ac:chgData name="Clara Andrada Monrós" userId="ecb7c3c0-6c5b-49d4-b4a4-d95c809d1335" providerId="ADAL" clId="{DC6429BA-0B91-41C9-9610-F8CC5F11C265}" dt="2025-03-20T18:40:15.914" v="6144" actId="1076"/>
          <ac:spMkLst>
            <pc:docMk/>
            <pc:sldMk cId="4085820776" sldId="528"/>
            <ac:spMk id="4" creationId="{1162165A-A229-4237-AD78-4D3C4D6C93ED}"/>
          </ac:spMkLst>
        </pc:spChg>
        <pc:spChg chg="del">
          <ac:chgData name="Clara Andrada Monrós" userId="ecb7c3c0-6c5b-49d4-b4a4-d95c809d1335" providerId="ADAL" clId="{DC6429BA-0B91-41C9-9610-F8CC5F11C265}" dt="2025-03-20T17:08:27.460" v="4744" actId="478"/>
          <ac:spMkLst>
            <pc:docMk/>
            <pc:sldMk cId="4085820776" sldId="528"/>
            <ac:spMk id="7" creationId="{571D4615-5839-6342-B9F2-4F2B5B0F3021}"/>
          </ac:spMkLst>
        </pc:spChg>
        <pc:spChg chg="mod">
          <ac:chgData name="Clara Andrada Monrós" userId="ecb7c3c0-6c5b-49d4-b4a4-d95c809d1335" providerId="ADAL" clId="{DC6429BA-0B91-41C9-9610-F8CC5F11C265}" dt="2025-03-20T17:08:23.605" v="4743" actId="20577"/>
          <ac:spMkLst>
            <pc:docMk/>
            <pc:sldMk cId="4085820776" sldId="528"/>
            <ac:spMk id="16" creationId="{ABCA9241-C28F-267E-FE3E-BCD3A7EF5EF4}"/>
          </ac:spMkLst>
        </pc:spChg>
        <pc:picChg chg="add mod">
          <ac:chgData name="Clara Andrada Monrós" userId="ecb7c3c0-6c5b-49d4-b4a4-d95c809d1335" providerId="ADAL" clId="{DC6429BA-0B91-41C9-9610-F8CC5F11C265}" dt="2025-03-20T17:08:57.203" v="4747" actId="208"/>
          <ac:picMkLst>
            <pc:docMk/>
            <pc:sldMk cId="4085820776" sldId="528"/>
            <ac:picMk id="3" creationId="{F640E623-3FDE-8F2B-9D62-A8C6F2AFD2A2}"/>
          </ac:picMkLst>
        </pc:picChg>
        <pc:picChg chg="del">
          <ac:chgData name="Clara Andrada Monrós" userId="ecb7c3c0-6c5b-49d4-b4a4-d95c809d1335" providerId="ADAL" clId="{DC6429BA-0B91-41C9-9610-F8CC5F11C265}" dt="2025-03-20T17:08:27.460" v="4744" actId="478"/>
          <ac:picMkLst>
            <pc:docMk/>
            <pc:sldMk cId="4085820776" sldId="528"/>
            <ac:picMk id="5" creationId="{5D6AD967-A077-DA7B-2795-64E34221D8C6}"/>
          </ac:picMkLst>
        </pc:picChg>
        <pc:picChg chg="del">
          <ac:chgData name="Clara Andrada Monrós" userId="ecb7c3c0-6c5b-49d4-b4a4-d95c809d1335" providerId="ADAL" clId="{DC6429BA-0B91-41C9-9610-F8CC5F11C265}" dt="2025-03-20T17:08:27.460" v="4744" actId="478"/>
          <ac:picMkLst>
            <pc:docMk/>
            <pc:sldMk cId="4085820776" sldId="528"/>
            <ac:picMk id="8" creationId="{11702C89-EA13-8A56-AF0C-09C20BE7E605}"/>
          </ac:picMkLst>
        </pc:picChg>
      </pc:sldChg>
      <pc:sldChg chg="modSp add mod">
        <pc:chgData name="Clara Andrada Monrós" userId="ecb7c3c0-6c5b-49d4-b4a4-d95c809d1335" providerId="ADAL" clId="{DC6429BA-0B91-41C9-9610-F8CC5F11C265}" dt="2025-03-21T13:12:11.492" v="6255" actId="1076"/>
        <pc:sldMkLst>
          <pc:docMk/>
          <pc:sldMk cId="2117978818" sldId="529"/>
        </pc:sldMkLst>
        <pc:spChg chg="mod">
          <ac:chgData name="Clara Andrada Monrós" userId="ecb7c3c0-6c5b-49d4-b4a4-d95c809d1335" providerId="ADAL" clId="{DC6429BA-0B91-41C9-9610-F8CC5F11C265}" dt="2025-03-21T13:12:11.492" v="6255" actId="1076"/>
          <ac:spMkLst>
            <pc:docMk/>
            <pc:sldMk cId="2117978818" sldId="529"/>
            <ac:spMk id="16" creationId="{204E26CA-5C47-FF5E-7C5B-669D0B81EAFB}"/>
          </ac:spMkLst>
        </pc:spChg>
      </pc:sldChg>
      <pc:sldMasterChg chg="addSldLayout delSldLayout modSldLayout">
        <pc:chgData name="Clara Andrada Monrós" userId="ecb7c3c0-6c5b-49d4-b4a4-d95c809d1335" providerId="ADAL" clId="{DC6429BA-0B91-41C9-9610-F8CC5F11C265}" dt="2025-02-13T09:11:13.993" v="1833" actId="47"/>
        <pc:sldMasterMkLst>
          <pc:docMk/>
          <pc:sldMasterMk cId="0" sldId="2147483648"/>
        </pc:sldMasterMkLst>
        <pc:sldLayoutChg chg="addSp delSp modSp add del mod">
          <pc:chgData name="Clara Andrada Monrós" userId="ecb7c3c0-6c5b-49d4-b4a4-d95c809d1335" providerId="ADAL" clId="{DC6429BA-0B91-41C9-9610-F8CC5F11C265}" dt="2025-02-13T08:44:45.872" v="1717" actId="47"/>
          <pc:sldLayoutMkLst>
            <pc:docMk/>
            <pc:sldMasterMk cId="0" sldId="2147483648"/>
            <pc:sldLayoutMk cId="3472411910" sldId="2147483793"/>
          </pc:sldLayoutMkLst>
        </pc:sldLayoutChg>
        <pc:sldLayoutChg chg="del">
          <pc:chgData name="Clara Andrada Monrós" userId="ecb7c3c0-6c5b-49d4-b4a4-d95c809d1335" providerId="ADAL" clId="{DC6429BA-0B91-41C9-9610-F8CC5F11C265}" dt="2025-02-13T09:11:13.993" v="1833" actId="47"/>
          <pc:sldLayoutMkLst>
            <pc:docMk/>
            <pc:sldMasterMk cId="0" sldId="2147483648"/>
            <pc:sldLayoutMk cId="3315651258" sldId="2147483798"/>
          </pc:sldLayoutMkLst>
        </pc:sldLayoutChg>
      </pc:sldMasterChg>
      <pc:sldMasterChg chg="modSp mod modSldLayout">
        <pc:chgData name="Clara Andrada Monrós" userId="ecb7c3c0-6c5b-49d4-b4a4-d95c809d1335" providerId="ADAL" clId="{DC6429BA-0B91-41C9-9610-F8CC5F11C265}" dt="2025-02-11T13:09:21.892" v="92"/>
        <pc:sldMasterMkLst>
          <pc:docMk/>
          <pc:sldMasterMk cId="360632531" sldId="2147483709"/>
        </pc:sldMasterMkLst>
        <pc:spChg chg="mod">
          <ac:chgData name="Clara Andrada Monrós" userId="ecb7c3c0-6c5b-49d4-b4a4-d95c809d1335" providerId="ADAL" clId="{DC6429BA-0B91-41C9-9610-F8CC5F11C265}" dt="2025-02-11T12:51:53.478" v="9"/>
          <ac:spMkLst>
            <pc:docMk/>
            <pc:sldMasterMk cId="360632531" sldId="2147483709"/>
            <ac:spMk id="2" creationId="{686314E8-F251-DE42-D0B0-2DAB5CFA7C06}"/>
          </ac:spMkLst>
        </pc:spChg>
        <pc:sldLayoutChg chg="modSp mod">
          <pc:chgData name="Clara Andrada Monrós" userId="ecb7c3c0-6c5b-49d4-b4a4-d95c809d1335" providerId="ADAL" clId="{DC6429BA-0B91-41C9-9610-F8CC5F11C265}" dt="2025-02-11T13:09:21.892" v="92"/>
          <pc:sldLayoutMkLst>
            <pc:docMk/>
            <pc:sldMasterMk cId="360632531" sldId="2147483709"/>
            <pc:sldLayoutMk cId="1401451420" sldId="2147483710"/>
          </pc:sldLayoutMkLst>
          <pc:spChg chg="mod">
            <ac:chgData name="Clara Andrada Monrós" userId="ecb7c3c0-6c5b-49d4-b4a4-d95c809d1335" providerId="ADAL" clId="{DC6429BA-0B91-41C9-9610-F8CC5F11C265}" dt="2025-02-11T13:09:21.892" v="92"/>
            <ac:spMkLst>
              <pc:docMk/>
              <pc:sldMasterMk cId="360632531" sldId="2147483709"/>
              <pc:sldLayoutMk cId="1401451420" sldId="2147483710"/>
              <ac:spMk id="2" creationId="{E5DE89F4-344E-7323-5BA9-32146C1D2FFD}"/>
            </ac:spMkLst>
          </pc:spChg>
        </pc:sldLayoutChg>
      </pc:sldMasterChg>
      <pc:sldMasterChg chg="addSp delSp mod modSldLayout">
        <pc:chgData name="Clara Andrada Monrós" userId="ecb7c3c0-6c5b-49d4-b4a4-d95c809d1335" providerId="ADAL" clId="{DC6429BA-0B91-41C9-9610-F8CC5F11C265}" dt="2025-02-13T14:05:28.356" v="3066"/>
        <pc:sldMasterMkLst>
          <pc:docMk/>
          <pc:sldMasterMk cId="2031933324" sldId="2147483751"/>
        </pc:sldMasterMkLst>
        <pc:sldLayoutChg chg="addSp delSp modSp mod">
          <pc:chgData name="Clara Andrada Monrós" userId="ecb7c3c0-6c5b-49d4-b4a4-d95c809d1335" providerId="ADAL" clId="{DC6429BA-0B91-41C9-9610-F8CC5F11C265}" dt="2025-02-11T13:10:35.012" v="101"/>
          <pc:sldLayoutMkLst>
            <pc:docMk/>
            <pc:sldMasterMk cId="2031933324" sldId="2147483751"/>
            <pc:sldLayoutMk cId="3699152395" sldId="2147483752"/>
          </pc:sldLayoutMkLst>
          <pc:spChg chg="add mod">
            <ac:chgData name="Clara Andrada Monrós" userId="ecb7c3c0-6c5b-49d4-b4a4-d95c809d1335" providerId="ADAL" clId="{DC6429BA-0B91-41C9-9610-F8CC5F11C265}" dt="2025-02-11T13:10:35.012" v="101"/>
            <ac:spMkLst>
              <pc:docMk/>
              <pc:sldMasterMk cId="2031933324" sldId="2147483751"/>
              <pc:sldLayoutMk cId="3699152395" sldId="2147483752"/>
              <ac:spMk id="3" creationId="{6E7C1C6F-3AA8-62A4-8B5D-E9A727DE5B1C}"/>
            </ac:spMkLst>
          </pc:spChg>
        </pc:sldLayoutChg>
        <pc:sldLayoutChg chg="addSp modSp">
          <pc:chgData name="Clara Andrada Monrós" userId="ecb7c3c0-6c5b-49d4-b4a4-d95c809d1335" providerId="ADAL" clId="{DC6429BA-0B91-41C9-9610-F8CC5F11C265}" dt="2025-02-11T13:10:36.537" v="102"/>
          <pc:sldLayoutMkLst>
            <pc:docMk/>
            <pc:sldMasterMk cId="2031933324" sldId="2147483751"/>
            <pc:sldLayoutMk cId="1488850126" sldId="2147483753"/>
          </pc:sldLayoutMkLst>
          <pc:spChg chg="add mod">
            <ac:chgData name="Clara Andrada Monrós" userId="ecb7c3c0-6c5b-49d4-b4a4-d95c809d1335" providerId="ADAL" clId="{DC6429BA-0B91-41C9-9610-F8CC5F11C265}" dt="2025-02-11T13:10:36.537" v="102"/>
            <ac:spMkLst>
              <pc:docMk/>
              <pc:sldMasterMk cId="2031933324" sldId="2147483751"/>
              <pc:sldLayoutMk cId="1488850126" sldId="2147483753"/>
              <ac:spMk id="3" creationId="{0C594506-D215-0D8C-D611-A75EF3BFD885}"/>
            </ac:spMkLst>
          </pc:spChg>
        </pc:sldLayoutChg>
        <pc:sldLayoutChg chg="addSp modSp mod">
          <pc:chgData name="Clara Andrada Monrós" userId="ecb7c3c0-6c5b-49d4-b4a4-d95c809d1335" providerId="ADAL" clId="{DC6429BA-0B91-41C9-9610-F8CC5F11C265}" dt="2025-02-11T13:13:04.367" v="106"/>
          <pc:sldLayoutMkLst>
            <pc:docMk/>
            <pc:sldMasterMk cId="2031933324" sldId="2147483751"/>
            <pc:sldLayoutMk cId="1946419785" sldId="2147483754"/>
          </pc:sldLayoutMkLst>
          <pc:spChg chg="add mod">
            <ac:chgData name="Clara Andrada Monrós" userId="ecb7c3c0-6c5b-49d4-b4a4-d95c809d1335" providerId="ADAL" clId="{DC6429BA-0B91-41C9-9610-F8CC5F11C265}" dt="2025-02-11T13:13:00.635" v="105"/>
            <ac:spMkLst>
              <pc:docMk/>
              <pc:sldMasterMk cId="2031933324" sldId="2147483751"/>
              <pc:sldLayoutMk cId="1946419785" sldId="2147483754"/>
              <ac:spMk id="4" creationId="{192CF020-260E-AE97-DDAB-D058792A884C}"/>
            </ac:spMkLst>
          </pc:spChg>
          <pc:picChg chg="add mod">
            <ac:chgData name="Clara Andrada Monrós" userId="ecb7c3c0-6c5b-49d4-b4a4-d95c809d1335" providerId="ADAL" clId="{DC6429BA-0B91-41C9-9610-F8CC5F11C265}" dt="2025-02-11T13:13:04.367" v="106"/>
            <ac:picMkLst>
              <pc:docMk/>
              <pc:sldMasterMk cId="2031933324" sldId="2147483751"/>
              <pc:sldLayoutMk cId="1946419785" sldId="2147483754"/>
              <ac:picMk id="5" creationId="{296EB6DB-2140-704C-ED64-238AE80331CB}"/>
            </ac:picMkLst>
          </pc:picChg>
        </pc:sldLayoutChg>
        <pc:sldLayoutChg chg="addSp delSp modSp mod">
          <pc:chgData name="Clara Andrada Monrós" userId="ecb7c3c0-6c5b-49d4-b4a4-d95c809d1335" providerId="ADAL" clId="{DC6429BA-0B91-41C9-9610-F8CC5F11C265}" dt="2025-02-11T13:18:54.185" v="163" actId="478"/>
          <pc:sldLayoutMkLst>
            <pc:docMk/>
            <pc:sldMasterMk cId="2031933324" sldId="2147483751"/>
            <pc:sldLayoutMk cId="3360418164" sldId="2147483755"/>
          </pc:sldLayoutMkLst>
          <pc:spChg chg="add mod">
            <ac:chgData name="Clara Andrada Monrós" userId="ecb7c3c0-6c5b-49d4-b4a4-d95c809d1335" providerId="ADAL" clId="{DC6429BA-0B91-41C9-9610-F8CC5F11C265}" dt="2025-02-11T13:18:18.141" v="154" actId="207"/>
            <ac:spMkLst>
              <pc:docMk/>
              <pc:sldMasterMk cId="2031933324" sldId="2147483751"/>
              <pc:sldLayoutMk cId="3360418164" sldId="2147483755"/>
              <ac:spMk id="8" creationId="{48D4FE77-6730-400C-85E2-2312BB7D16A1}"/>
            </ac:spMkLst>
          </pc:spChg>
          <pc:spChg chg="add mod">
            <ac:chgData name="Clara Andrada Monrós" userId="ecb7c3c0-6c5b-49d4-b4a4-d95c809d1335" providerId="ADAL" clId="{DC6429BA-0B91-41C9-9610-F8CC5F11C265}" dt="2025-02-11T13:14:01.699" v="110" actId="1076"/>
            <ac:spMkLst>
              <pc:docMk/>
              <pc:sldMasterMk cId="2031933324" sldId="2147483751"/>
              <pc:sldLayoutMk cId="3360418164" sldId="2147483755"/>
              <ac:spMk id="9" creationId="{3B86B818-F046-2B94-14B7-984AF116BAA3}"/>
            </ac:spMkLst>
          </pc:spChg>
          <pc:picChg chg="add mod">
            <ac:chgData name="Clara Andrada Monrós" userId="ecb7c3c0-6c5b-49d4-b4a4-d95c809d1335" providerId="ADAL" clId="{DC6429BA-0B91-41C9-9610-F8CC5F11C265}" dt="2025-02-11T13:02:53.812" v="41"/>
            <ac:picMkLst>
              <pc:docMk/>
              <pc:sldMasterMk cId="2031933324" sldId="2147483751"/>
              <pc:sldLayoutMk cId="3360418164" sldId="2147483755"/>
              <ac:picMk id="4" creationId="{1D0BF545-A988-F867-1DD6-B973B73502C5}"/>
            </ac:picMkLst>
          </pc:picChg>
        </pc:sldLayoutChg>
        <pc:sldLayoutChg chg="addSp delSp modSp mod">
          <pc:chgData name="Clara Andrada Monrós" userId="ecb7c3c0-6c5b-49d4-b4a4-d95c809d1335" providerId="ADAL" clId="{DC6429BA-0B91-41C9-9610-F8CC5F11C265}" dt="2025-02-11T13:18:58.178" v="164"/>
          <pc:sldLayoutMkLst>
            <pc:docMk/>
            <pc:sldMasterMk cId="2031933324" sldId="2147483751"/>
            <pc:sldLayoutMk cId="3723405141" sldId="2147483756"/>
          </pc:sldLayoutMkLst>
          <pc:spChg chg="add mod">
            <ac:chgData name="Clara Andrada Monrós" userId="ecb7c3c0-6c5b-49d4-b4a4-d95c809d1335" providerId="ADAL" clId="{DC6429BA-0B91-41C9-9610-F8CC5F11C265}" dt="2025-02-11T13:13:32.737" v="108"/>
            <ac:spMkLst>
              <pc:docMk/>
              <pc:sldMasterMk cId="2031933324" sldId="2147483751"/>
              <pc:sldLayoutMk cId="3723405141" sldId="2147483756"/>
              <ac:spMk id="2" creationId="{87CC9569-1765-CBB2-DECF-6CE7AB1BA932}"/>
            </ac:spMkLst>
          </pc:spChg>
          <pc:spChg chg="add mod">
            <ac:chgData name="Clara Andrada Monrós" userId="ecb7c3c0-6c5b-49d4-b4a4-d95c809d1335" providerId="ADAL" clId="{DC6429BA-0B91-41C9-9610-F8CC5F11C265}" dt="2025-02-11T13:18:58.178" v="164"/>
            <ac:spMkLst>
              <pc:docMk/>
              <pc:sldMasterMk cId="2031933324" sldId="2147483751"/>
              <pc:sldLayoutMk cId="3723405141" sldId="2147483756"/>
              <ac:spMk id="7" creationId="{58C7F0A3-AEFC-C78B-FF7B-1B41F4011A48}"/>
            </ac:spMkLst>
          </pc:spChg>
          <pc:picChg chg="add mod">
            <ac:chgData name="Clara Andrada Monrós" userId="ecb7c3c0-6c5b-49d4-b4a4-d95c809d1335" providerId="ADAL" clId="{DC6429BA-0B91-41C9-9610-F8CC5F11C265}" dt="2025-02-11T13:13:32.737" v="108"/>
            <ac:picMkLst>
              <pc:docMk/>
              <pc:sldMasterMk cId="2031933324" sldId="2147483751"/>
              <pc:sldLayoutMk cId="3723405141" sldId="2147483756"/>
              <ac:picMk id="3" creationId="{DFA42160-8DA6-C39D-2C3E-760627F80909}"/>
            </ac:picMkLst>
          </pc:picChg>
        </pc:sldLayoutChg>
        <pc:sldLayoutChg chg="addSp delSp modSp mod">
          <pc:chgData name="Clara Andrada Monrós" userId="ecb7c3c0-6c5b-49d4-b4a4-d95c809d1335" providerId="ADAL" clId="{DC6429BA-0B91-41C9-9610-F8CC5F11C265}" dt="2025-02-11T13:18:59.641" v="165"/>
          <pc:sldLayoutMkLst>
            <pc:docMk/>
            <pc:sldMasterMk cId="2031933324" sldId="2147483751"/>
            <pc:sldLayoutMk cId="709126585" sldId="2147483757"/>
          </pc:sldLayoutMkLst>
          <pc:spChg chg="add mod">
            <ac:chgData name="Clara Andrada Monrós" userId="ecb7c3c0-6c5b-49d4-b4a4-d95c809d1335" providerId="ADAL" clId="{DC6429BA-0B91-41C9-9610-F8CC5F11C265}" dt="2025-02-11T13:13:33.637" v="109"/>
            <ac:spMkLst>
              <pc:docMk/>
              <pc:sldMasterMk cId="2031933324" sldId="2147483751"/>
              <pc:sldLayoutMk cId="709126585" sldId="2147483757"/>
              <ac:spMk id="2" creationId="{8D49AA5D-FFE0-9FCF-8305-B7F44EBBA570}"/>
            </ac:spMkLst>
          </pc:spChg>
          <pc:spChg chg="add mod">
            <ac:chgData name="Clara Andrada Monrós" userId="ecb7c3c0-6c5b-49d4-b4a4-d95c809d1335" providerId="ADAL" clId="{DC6429BA-0B91-41C9-9610-F8CC5F11C265}" dt="2025-02-11T13:18:59.641" v="165"/>
            <ac:spMkLst>
              <pc:docMk/>
              <pc:sldMasterMk cId="2031933324" sldId="2147483751"/>
              <pc:sldLayoutMk cId="709126585" sldId="2147483757"/>
              <ac:spMk id="8" creationId="{3D77E643-47F2-F40F-9A21-5ED8D185E05A}"/>
            </ac:spMkLst>
          </pc:spChg>
          <pc:picChg chg="add mod">
            <ac:chgData name="Clara Andrada Monrós" userId="ecb7c3c0-6c5b-49d4-b4a4-d95c809d1335" providerId="ADAL" clId="{DC6429BA-0B91-41C9-9610-F8CC5F11C265}" dt="2025-02-11T13:13:33.637" v="109"/>
            <ac:picMkLst>
              <pc:docMk/>
              <pc:sldMasterMk cId="2031933324" sldId="2147483751"/>
              <pc:sldLayoutMk cId="709126585" sldId="2147483757"/>
              <ac:picMk id="3" creationId="{74B92D94-E9AC-F7FC-F0AF-7B4AD7C931D2}"/>
            </ac:picMkLst>
          </pc:picChg>
        </pc:sldLayoutChg>
        <pc:sldLayoutChg chg="addSp delSp modSp mod">
          <pc:chgData name="Clara Andrada Monrós" userId="ecb7c3c0-6c5b-49d4-b4a4-d95c809d1335" providerId="ADAL" clId="{DC6429BA-0B91-41C9-9610-F8CC5F11C265}" dt="2025-02-11T15:26:25.561" v="537"/>
          <pc:sldLayoutMkLst>
            <pc:docMk/>
            <pc:sldMasterMk cId="2031933324" sldId="2147483751"/>
            <pc:sldLayoutMk cId="4097730132" sldId="2147483758"/>
          </pc:sldLayoutMkLst>
          <pc:spChg chg="add mod">
            <ac:chgData name="Clara Andrada Monrós" userId="ecb7c3c0-6c5b-49d4-b4a4-d95c809d1335" providerId="ADAL" clId="{DC6429BA-0B91-41C9-9610-F8CC5F11C265}" dt="2025-02-11T15:08:21.009" v="346"/>
            <ac:spMkLst>
              <pc:docMk/>
              <pc:sldMasterMk cId="2031933324" sldId="2147483751"/>
              <pc:sldLayoutMk cId="4097730132" sldId="2147483758"/>
              <ac:spMk id="2" creationId="{8B75EDCB-14C2-655A-4175-7DA72B20ABF4}"/>
            </ac:spMkLst>
          </pc:spChg>
          <pc:spChg chg="add mod">
            <ac:chgData name="Clara Andrada Monrós" userId="ecb7c3c0-6c5b-49d4-b4a4-d95c809d1335" providerId="ADAL" clId="{DC6429BA-0B91-41C9-9610-F8CC5F11C265}" dt="2025-02-11T15:26:25.561" v="537"/>
            <ac:spMkLst>
              <pc:docMk/>
              <pc:sldMasterMk cId="2031933324" sldId="2147483751"/>
              <pc:sldLayoutMk cId="4097730132" sldId="2147483758"/>
              <ac:spMk id="3" creationId="{3153E803-F810-FEBA-199A-182EDB79D096}"/>
            </ac:spMkLst>
          </pc:spChg>
        </pc:sldLayoutChg>
        <pc:sldLayoutChg chg="addSp delSp modSp mod">
          <pc:chgData name="Clara Andrada Monrós" userId="ecb7c3c0-6c5b-49d4-b4a4-d95c809d1335" providerId="ADAL" clId="{DC6429BA-0B91-41C9-9610-F8CC5F11C265}" dt="2025-02-11T15:26:31.993" v="539"/>
          <pc:sldLayoutMkLst>
            <pc:docMk/>
            <pc:sldMasterMk cId="2031933324" sldId="2147483751"/>
            <pc:sldLayoutMk cId="1057570482" sldId="2147483759"/>
          </pc:sldLayoutMkLst>
          <pc:spChg chg="add mod">
            <ac:chgData name="Clara Andrada Monrós" userId="ecb7c3c0-6c5b-49d4-b4a4-d95c809d1335" providerId="ADAL" clId="{DC6429BA-0B91-41C9-9610-F8CC5F11C265}" dt="2025-02-11T15:08:40.217" v="347"/>
            <ac:spMkLst>
              <pc:docMk/>
              <pc:sldMasterMk cId="2031933324" sldId="2147483751"/>
              <pc:sldLayoutMk cId="1057570482" sldId="2147483759"/>
              <ac:spMk id="2" creationId="{94B0B04E-FAA1-937F-CD52-6EA3BA1AB385}"/>
            </ac:spMkLst>
          </pc:spChg>
          <pc:spChg chg="add mod">
            <ac:chgData name="Clara Andrada Monrós" userId="ecb7c3c0-6c5b-49d4-b4a4-d95c809d1335" providerId="ADAL" clId="{DC6429BA-0B91-41C9-9610-F8CC5F11C265}" dt="2025-02-11T15:26:31.993" v="539"/>
            <ac:spMkLst>
              <pc:docMk/>
              <pc:sldMasterMk cId="2031933324" sldId="2147483751"/>
              <pc:sldLayoutMk cId="1057570482" sldId="2147483759"/>
              <ac:spMk id="3" creationId="{160E3C69-C16D-18F8-9FBC-6FC392794768}"/>
            </ac:spMkLst>
          </pc:spChg>
        </pc:sldLayoutChg>
        <pc:sldLayoutChg chg="addSp delSp modSp mod">
          <pc:chgData name="Clara Andrada Monrós" userId="ecb7c3c0-6c5b-49d4-b4a4-d95c809d1335" providerId="ADAL" clId="{DC6429BA-0B91-41C9-9610-F8CC5F11C265}" dt="2025-02-11T15:26:39.929" v="541"/>
          <pc:sldLayoutMkLst>
            <pc:docMk/>
            <pc:sldMasterMk cId="2031933324" sldId="2147483751"/>
            <pc:sldLayoutMk cId="1239124801" sldId="2147483760"/>
          </pc:sldLayoutMkLst>
          <pc:spChg chg="add mod">
            <ac:chgData name="Clara Andrada Monrós" userId="ecb7c3c0-6c5b-49d4-b4a4-d95c809d1335" providerId="ADAL" clId="{DC6429BA-0B91-41C9-9610-F8CC5F11C265}" dt="2025-02-11T15:08:42.497" v="348"/>
            <ac:spMkLst>
              <pc:docMk/>
              <pc:sldMasterMk cId="2031933324" sldId="2147483751"/>
              <pc:sldLayoutMk cId="1239124801" sldId="2147483760"/>
              <ac:spMk id="2" creationId="{40570541-9367-ECD1-BE19-D65962E8397F}"/>
            </ac:spMkLst>
          </pc:spChg>
          <pc:spChg chg="add mod">
            <ac:chgData name="Clara Andrada Monrós" userId="ecb7c3c0-6c5b-49d4-b4a4-d95c809d1335" providerId="ADAL" clId="{DC6429BA-0B91-41C9-9610-F8CC5F11C265}" dt="2025-02-11T15:26:39.929" v="541"/>
            <ac:spMkLst>
              <pc:docMk/>
              <pc:sldMasterMk cId="2031933324" sldId="2147483751"/>
              <pc:sldLayoutMk cId="1239124801" sldId="2147483760"/>
              <ac:spMk id="3" creationId="{063CDDFE-F7D0-D70D-BFF4-FF2BE3468CE7}"/>
            </ac:spMkLst>
          </pc:spChg>
        </pc:sldLayoutChg>
        <pc:sldLayoutChg chg="addSp delSp modSp mod">
          <pc:chgData name="Clara Andrada Monrós" userId="ecb7c3c0-6c5b-49d4-b4a4-d95c809d1335" providerId="ADAL" clId="{DC6429BA-0B91-41C9-9610-F8CC5F11C265}" dt="2025-02-11T15:26:45.912" v="543"/>
          <pc:sldLayoutMkLst>
            <pc:docMk/>
            <pc:sldMasterMk cId="2031933324" sldId="2147483751"/>
            <pc:sldLayoutMk cId="3960183797" sldId="2147483761"/>
          </pc:sldLayoutMkLst>
          <pc:spChg chg="add mod">
            <ac:chgData name="Clara Andrada Monrós" userId="ecb7c3c0-6c5b-49d4-b4a4-d95c809d1335" providerId="ADAL" clId="{DC6429BA-0B91-41C9-9610-F8CC5F11C265}" dt="2025-02-11T15:19:39.427" v="476"/>
            <ac:spMkLst>
              <pc:docMk/>
              <pc:sldMasterMk cId="2031933324" sldId="2147483751"/>
              <pc:sldLayoutMk cId="3960183797" sldId="2147483761"/>
              <ac:spMk id="2" creationId="{AB56145D-03B4-CA99-D66A-1A77CCC8B16B}"/>
            </ac:spMkLst>
          </pc:spChg>
          <pc:spChg chg="add mod">
            <ac:chgData name="Clara Andrada Monrós" userId="ecb7c3c0-6c5b-49d4-b4a4-d95c809d1335" providerId="ADAL" clId="{DC6429BA-0B91-41C9-9610-F8CC5F11C265}" dt="2025-02-11T15:26:45.912" v="543"/>
            <ac:spMkLst>
              <pc:docMk/>
              <pc:sldMasterMk cId="2031933324" sldId="2147483751"/>
              <pc:sldLayoutMk cId="3960183797" sldId="2147483761"/>
              <ac:spMk id="3" creationId="{E52A3562-C15D-8DFC-3382-8DAC87A00C5C}"/>
            </ac:spMkLst>
          </pc:spChg>
        </pc:sldLayoutChg>
        <pc:sldLayoutChg chg="addSp delSp modSp mod">
          <pc:chgData name="Clara Andrada Monrós" userId="ecb7c3c0-6c5b-49d4-b4a4-d95c809d1335" providerId="ADAL" clId="{DC6429BA-0B91-41C9-9610-F8CC5F11C265}" dt="2025-02-11T15:26:53.570" v="545"/>
          <pc:sldLayoutMkLst>
            <pc:docMk/>
            <pc:sldMasterMk cId="2031933324" sldId="2147483751"/>
            <pc:sldLayoutMk cId="607760571" sldId="2147483762"/>
          </pc:sldLayoutMkLst>
          <pc:spChg chg="add mod">
            <ac:chgData name="Clara Andrada Monrós" userId="ecb7c3c0-6c5b-49d4-b4a4-d95c809d1335" providerId="ADAL" clId="{DC6429BA-0B91-41C9-9610-F8CC5F11C265}" dt="2025-02-11T15:23:30.277" v="529"/>
            <ac:spMkLst>
              <pc:docMk/>
              <pc:sldMasterMk cId="2031933324" sldId="2147483751"/>
              <pc:sldLayoutMk cId="607760571" sldId="2147483762"/>
              <ac:spMk id="2" creationId="{006D115B-40DF-09A4-5B12-B28F90F52192}"/>
            </ac:spMkLst>
          </pc:spChg>
          <pc:spChg chg="add mod">
            <ac:chgData name="Clara Andrada Monrós" userId="ecb7c3c0-6c5b-49d4-b4a4-d95c809d1335" providerId="ADAL" clId="{DC6429BA-0B91-41C9-9610-F8CC5F11C265}" dt="2025-02-11T15:26:53.570" v="545"/>
            <ac:spMkLst>
              <pc:docMk/>
              <pc:sldMasterMk cId="2031933324" sldId="2147483751"/>
              <pc:sldLayoutMk cId="607760571" sldId="2147483762"/>
              <ac:spMk id="3" creationId="{2395B0FA-B51B-A19C-67EF-8C70B846B9BF}"/>
            </ac:spMkLst>
          </pc:spChg>
        </pc:sldLayoutChg>
        <pc:sldLayoutChg chg="addSp delSp modSp mod">
          <pc:chgData name="Clara Andrada Monrós" userId="ecb7c3c0-6c5b-49d4-b4a4-d95c809d1335" providerId="ADAL" clId="{DC6429BA-0B91-41C9-9610-F8CC5F11C265}" dt="2025-02-11T15:27:02.957" v="549"/>
          <pc:sldLayoutMkLst>
            <pc:docMk/>
            <pc:sldMasterMk cId="2031933324" sldId="2147483751"/>
            <pc:sldLayoutMk cId="4164958661" sldId="2147483763"/>
          </pc:sldLayoutMkLst>
          <pc:spChg chg="add mod">
            <ac:chgData name="Clara Andrada Monrós" userId="ecb7c3c0-6c5b-49d4-b4a4-d95c809d1335" providerId="ADAL" clId="{DC6429BA-0B91-41C9-9610-F8CC5F11C265}" dt="2025-02-11T15:26:57.607" v="547" actId="1076"/>
            <ac:spMkLst>
              <pc:docMk/>
              <pc:sldMasterMk cId="2031933324" sldId="2147483751"/>
              <pc:sldLayoutMk cId="4164958661" sldId="2147483763"/>
              <ac:spMk id="2" creationId="{3446755B-1012-5ACA-5166-67FDF0B22071}"/>
            </ac:spMkLst>
          </pc:spChg>
          <pc:spChg chg="add mod">
            <ac:chgData name="Clara Andrada Monrós" userId="ecb7c3c0-6c5b-49d4-b4a4-d95c809d1335" providerId="ADAL" clId="{DC6429BA-0B91-41C9-9610-F8CC5F11C265}" dt="2025-02-11T15:27:02.957" v="549"/>
            <ac:spMkLst>
              <pc:docMk/>
              <pc:sldMasterMk cId="2031933324" sldId="2147483751"/>
              <pc:sldLayoutMk cId="4164958661" sldId="2147483763"/>
              <ac:spMk id="3" creationId="{3B99E3C5-C96D-1C37-8244-F0A92BAFDC8D}"/>
            </ac:spMkLst>
          </pc:spChg>
        </pc:sldLayoutChg>
        <pc:sldLayoutChg chg="addSp delSp modSp mod">
          <pc:chgData name="Clara Andrada Monrós" userId="ecb7c3c0-6c5b-49d4-b4a4-d95c809d1335" providerId="ADAL" clId="{DC6429BA-0B91-41C9-9610-F8CC5F11C265}" dt="2025-02-11T15:27:10.047" v="551"/>
          <pc:sldLayoutMkLst>
            <pc:docMk/>
            <pc:sldMasterMk cId="2031933324" sldId="2147483751"/>
            <pc:sldLayoutMk cId="407412287" sldId="2147483764"/>
          </pc:sldLayoutMkLst>
          <pc:spChg chg="add mod">
            <ac:chgData name="Clara Andrada Monrós" userId="ecb7c3c0-6c5b-49d4-b4a4-d95c809d1335" providerId="ADAL" clId="{DC6429BA-0B91-41C9-9610-F8CC5F11C265}" dt="2025-02-11T15:23:53.357" v="531"/>
            <ac:spMkLst>
              <pc:docMk/>
              <pc:sldMasterMk cId="2031933324" sldId="2147483751"/>
              <pc:sldLayoutMk cId="407412287" sldId="2147483764"/>
              <ac:spMk id="2" creationId="{376CFDDB-340D-0BAD-1258-9D88859AF7FE}"/>
            </ac:spMkLst>
          </pc:spChg>
          <pc:spChg chg="add mod">
            <ac:chgData name="Clara Andrada Monrós" userId="ecb7c3c0-6c5b-49d4-b4a4-d95c809d1335" providerId="ADAL" clId="{DC6429BA-0B91-41C9-9610-F8CC5F11C265}" dt="2025-02-11T15:27:10.047" v="551"/>
            <ac:spMkLst>
              <pc:docMk/>
              <pc:sldMasterMk cId="2031933324" sldId="2147483751"/>
              <pc:sldLayoutMk cId="407412287" sldId="2147483764"/>
              <ac:spMk id="3" creationId="{C9D67660-9984-6236-3735-90A109C23C39}"/>
            </ac:spMkLst>
          </pc:spChg>
        </pc:sldLayoutChg>
        <pc:sldLayoutChg chg="addSp delSp modSp mod">
          <pc:chgData name="Clara Andrada Monrós" userId="ecb7c3c0-6c5b-49d4-b4a4-d95c809d1335" providerId="ADAL" clId="{DC6429BA-0B91-41C9-9610-F8CC5F11C265}" dt="2025-02-11T15:27:16.628" v="553"/>
          <pc:sldLayoutMkLst>
            <pc:docMk/>
            <pc:sldMasterMk cId="2031933324" sldId="2147483751"/>
            <pc:sldLayoutMk cId="850864625" sldId="2147483765"/>
          </pc:sldLayoutMkLst>
          <pc:spChg chg="add mod">
            <ac:chgData name="Clara Andrada Monrós" userId="ecb7c3c0-6c5b-49d4-b4a4-d95c809d1335" providerId="ADAL" clId="{DC6429BA-0B91-41C9-9610-F8CC5F11C265}" dt="2025-02-11T15:23:54.407" v="532"/>
            <ac:spMkLst>
              <pc:docMk/>
              <pc:sldMasterMk cId="2031933324" sldId="2147483751"/>
              <pc:sldLayoutMk cId="850864625" sldId="2147483765"/>
              <ac:spMk id="2" creationId="{2D9B677B-8CA9-0F4F-B7A8-98FA604443D1}"/>
            </ac:spMkLst>
          </pc:spChg>
          <pc:spChg chg="add mod">
            <ac:chgData name="Clara Andrada Monrós" userId="ecb7c3c0-6c5b-49d4-b4a4-d95c809d1335" providerId="ADAL" clId="{DC6429BA-0B91-41C9-9610-F8CC5F11C265}" dt="2025-02-11T15:27:16.628" v="553"/>
            <ac:spMkLst>
              <pc:docMk/>
              <pc:sldMasterMk cId="2031933324" sldId="2147483751"/>
              <pc:sldLayoutMk cId="850864625" sldId="2147483765"/>
              <ac:spMk id="3" creationId="{8FF95A60-F588-31A3-3CBE-D0BBDA6A9209}"/>
            </ac:spMkLst>
          </pc:spChg>
        </pc:sldLayoutChg>
        <pc:sldLayoutChg chg="addSp delSp modSp mod">
          <pc:chgData name="Clara Andrada Monrós" userId="ecb7c3c0-6c5b-49d4-b4a4-d95c809d1335" providerId="ADAL" clId="{DC6429BA-0B91-41C9-9610-F8CC5F11C265}" dt="2025-02-11T15:27:23.739" v="555"/>
          <pc:sldLayoutMkLst>
            <pc:docMk/>
            <pc:sldMasterMk cId="2031933324" sldId="2147483751"/>
            <pc:sldLayoutMk cId="335312700" sldId="2147483766"/>
          </pc:sldLayoutMkLst>
          <pc:spChg chg="add mod">
            <ac:chgData name="Clara Andrada Monrós" userId="ecb7c3c0-6c5b-49d4-b4a4-d95c809d1335" providerId="ADAL" clId="{DC6429BA-0B91-41C9-9610-F8CC5F11C265}" dt="2025-02-11T15:23:55.367" v="533"/>
            <ac:spMkLst>
              <pc:docMk/>
              <pc:sldMasterMk cId="2031933324" sldId="2147483751"/>
              <pc:sldLayoutMk cId="335312700" sldId="2147483766"/>
              <ac:spMk id="2" creationId="{D5BF0FAC-CC5A-9A05-3BB8-DDE0112FF744}"/>
            </ac:spMkLst>
          </pc:spChg>
          <pc:spChg chg="add mod">
            <ac:chgData name="Clara Andrada Monrós" userId="ecb7c3c0-6c5b-49d4-b4a4-d95c809d1335" providerId="ADAL" clId="{DC6429BA-0B91-41C9-9610-F8CC5F11C265}" dt="2025-02-11T15:27:23.739" v="555"/>
            <ac:spMkLst>
              <pc:docMk/>
              <pc:sldMasterMk cId="2031933324" sldId="2147483751"/>
              <pc:sldLayoutMk cId="335312700" sldId="2147483766"/>
              <ac:spMk id="3" creationId="{35B13E3E-1AF4-73B4-9C2F-617D0DB0964D}"/>
            </ac:spMkLst>
          </pc:spChg>
        </pc:sldLayoutChg>
        <pc:sldLayoutChg chg="addSp delSp modSp mod">
          <pc:chgData name="Clara Andrada Monrós" userId="ecb7c3c0-6c5b-49d4-b4a4-d95c809d1335" providerId="ADAL" clId="{DC6429BA-0B91-41C9-9610-F8CC5F11C265}" dt="2025-02-11T15:56:44.959" v="824"/>
          <pc:sldLayoutMkLst>
            <pc:docMk/>
            <pc:sldMasterMk cId="2031933324" sldId="2147483751"/>
            <pc:sldLayoutMk cId="3642322282" sldId="2147483767"/>
          </pc:sldLayoutMkLst>
          <pc:spChg chg="add mod">
            <ac:chgData name="Clara Andrada Monrós" userId="ecb7c3c0-6c5b-49d4-b4a4-d95c809d1335" providerId="ADAL" clId="{DC6429BA-0B91-41C9-9610-F8CC5F11C265}" dt="2025-02-11T15:23:56.427" v="534"/>
            <ac:spMkLst>
              <pc:docMk/>
              <pc:sldMasterMk cId="2031933324" sldId="2147483751"/>
              <pc:sldLayoutMk cId="3642322282" sldId="2147483767"/>
              <ac:spMk id="2" creationId="{CFBFDE0B-C5B7-7ABE-ED9A-43079B0D1970}"/>
            </ac:spMkLst>
          </pc:spChg>
          <pc:spChg chg="add mod">
            <ac:chgData name="Clara Andrada Monrós" userId="ecb7c3c0-6c5b-49d4-b4a4-d95c809d1335" providerId="ADAL" clId="{DC6429BA-0B91-41C9-9610-F8CC5F11C265}" dt="2025-02-11T15:27:31.082" v="557"/>
            <ac:spMkLst>
              <pc:docMk/>
              <pc:sldMasterMk cId="2031933324" sldId="2147483751"/>
              <pc:sldLayoutMk cId="3642322282" sldId="2147483767"/>
              <ac:spMk id="3" creationId="{0B567363-D2C7-4D13-D47F-055AD8E14CA3}"/>
            </ac:spMkLst>
          </pc:spChg>
        </pc:sldLayoutChg>
        <pc:sldLayoutChg chg="addSp delSp modSp mod">
          <pc:chgData name="Clara Andrada Monrós" userId="ecb7c3c0-6c5b-49d4-b4a4-d95c809d1335" providerId="ADAL" clId="{DC6429BA-0B91-41C9-9610-F8CC5F11C265}" dt="2025-02-11T15:57:00.123" v="825"/>
          <pc:sldLayoutMkLst>
            <pc:docMk/>
            <pc:sldMasterMk cId="2031933324" sldId="2147483751"/>
            <pc:sldLayoutMk cId="275201723" sldId="2147483768"/>
          </pc:sldLayoutMkLst>
          <pc:spChg chg="add mod">
            <ac:chgData name="Clara Andrada Monrós" userId="ecb7c3c0-6c5b-49d4-b4a4-d95c809d1335" providerId="ADAL" clId="{DC6429BA-0B91-41C9-9610-F8CC5F11C265}" dt="2025-02-11T15:28:18.130" v="559"/>
            <ac:spMkLst>
              <pc:docMk/>
              <pc:sldMasterMk cId="2031933324" sldId="2147483751"/>
              <pc:sldLayoutMk cId="275201723" sldId="2147483768"/>
              <ac:spMk id="2" creationId="{20FE427D-86D0-7E50-F7D3-C29751CF9187}"/>
            </ac:spMkLst>
          </pc:spChg>
          <pc:spChg chg="add mod">
            <ac:chgData name="Clara Andrada Monrós" userId="ecb7c3c0-6c5b-49d4-b4a4-d95c809d1335" providerId="ADAL" clId="{DC6429BA-0B91-41C9-9610-F8CC5F11C265}" dt="2025-02-11T15:57:00.123" v="825"/>
            <ac:spMkLst>
              <pc:docMk/>
              <pc:sldMasterMk cId="2031933324" sldId="2147483751"/>
              <pc:sldLayoutMk cId="275201723" sldId="2147483768"/>
              <ac:spMk id="3" creationId="{8696B348-5052-6FD0-C13E-B0523F00AAE6}"/>
            </ac:spMkLst>
          </pc:spChg>
        </pc:sldLayoutChg>
        <pc:sldLayoutChg chg="addSp delSp modSp mod">
          <pc:chgData name="Clara Andrada Monrós" userId="ecb7c3c0-6c5b-49d4-b4a4-d95c809d1335" providerId="ADAL" clId="{DC6429BA-0B91-41C9-9610-F8CC5F11C265}" dt="2025-02-11T15:57:02.630" v="826"/>
          <pc:sldLayoutMkLst>
            <pc:docMk/>
            <pc:sldMasterMk cId="2031933324" sldId="2147483751"/>
            <pc:sldLayoutMk cId="2562982183" sldId="2147483769"/>
          </pc:sldLayoutMkLst>
          <pc:spChg chg="add mod">
            <ac:chgData name="Clara Andrada Monrós" userId="ecb7c3c0-6c5b-49d4-b4a4-d95c809d1335" providerId="ADAL" clId="{DC6429BA-0B91-41C9-9610-F8CC5F11C265}" dt="2025-02-11T15:28:25.988" v="561"/>
            <ac:spMkLst>
              <pc:docMk/>
              <pc:sldMasterMk cId="2031933324" sldId="2147483751"/>
              <pc:sldLayoutMk cId="2562982183" sldId="2147483769"/>
              <ac:spMk id="2" creationId="{BF8BBA2D-5FCE-89C1-6319-88F67969D7FA}"/>
            </ac:spMkLst>
          </pc:spChg>
          <pc:spChg chg="add mod">
            <ac:chgData name="Clara Andrada Monrós" userId="ecb7c3c0-6c5b-49d4-b4a4-d95c809d1335" providerId="ADAL" clId="{DC6429BA-0B91-41C9-9610-F8CC5F11C265}" dt="2025-02-11T15:57:02.630" v="826"/>
            <ac:spMkLst>
              <pc:docMk/>
              <pc:sldMasterMk cId="2031933324" sldId="2147483751"/>
              <pc:sldLayoutMk cId="2562982183" sldId="2147483769"/>
              <ac:spMk id="3" creationId="{3B8A3237-45FE-82E6-F923-3FE6F4092BDA}"/>
            </ac:spMkLst>
          </pc:spChg>
        </pc:sldLayoutChg>
        <pc:sldLayoutChg chg="addSp delSp modSp mod">
          <pc:chgData name="Clara Andrada Monrós" userId="ecb7c3c0-6c5b-49d4-b4a4-d95c809d1335" providerId="ADAL" clId="{DC6429BA-0B91-41C9-9610-F8CC5F11C265}" dt="2025-02-11T15:57:32.839" v="831"/>
          <pc:sldLayoutMkLst>
            <pc:docMk/>
            <pc:sldMasterMk cId="2031933324" sldId="2147483751"/>
            <pc:sldLayoutMk cId="2284109789" sldId="2147483770"/>
          </pc:sldLayoutMkLst>
          <pc:spChg chg="add mod">
            <ac:chgData name="Clara Andrada Monrós" userId="ecb7c3c0-6c5b-49d4-b4a4-d95c809d1335" providerId="ADAL" clId="{DC6429BA-0B91-41C9-9610-F8CC5F11C265}" dt="2025-02-11T15:57:28.738" v="830"/>
            <ac:spMkLst>
              <pc:docMk/>
              <pc:sldMasterMk cId="2031933324" sldId="2147483751"/>
              <pc:sldLayoutMk cId="2284109789" sldId="2147483770"/>
              <ac:spMk id="2" creationId="{BA07E50D-9059-2EFD-FF6B-5FEF5D596212}"/>
            </ac:spMkLst>
          </pc:spChg>
          <pc:spChg chg="add mod">
            <ac:chgData name="Clara Andrada Monrós" userId="ecb7c3c0-6c5b-49d4-b4a4-d95c809d1335" providerId="ADAL" clId="{DC6429BA-0B91-41C9-9610-F8CC5F11C265}" dt="2025-02-11T15:57:32.839" v="831"/>
            <ac:spMkLst>
              <pc:docMk/>
              <pc:sldMasterMk cId="2031933324" sldId="2147483751"/>
              <pc:sldLayoutMk cId="2284109789" sldId="2147483770"/>
              <ac:spMk id="3" creationId="{2D9F0E15-DADF-2E53-CA52-F5AEEE396B4F}"/>
            </ac:spMkLst>
          </pc:spChg>
        </pc:sldLayoutChg>
        <pc:sldLayoutChg chg="addSp delSp modSp mod">
          <pc:chgData name="Clara Andrada Monrós" userId="ecb7c3c0-6c5b-49d4-b4a4-d95c809d1335" providerId="ADAL" clId="{DC6429BA-0B91-41C9-9610-F8CC5F11C265}" dt="2025-02-11T15:57:41.319" v="833"/>
          <pc:sldLayoutMkLst>
            <pc:docMk/>
            <pc:sldMasterMk cId="2031933324" sldId="2147483751"/>
            <pc:sldLayoutMk cId="1230395231" sldId="2147483771"/>
          </pc:sldLayoutMkLst>
          <pc:spChg chg="add mod">
            <ac:chgData name="Clara Andrada Monrós" userId="ecb7c3c0-6c5b-49d4-b4a4-d95c809d1335" providerId="ADAL" clId="{DC6429BA-0B91-41C9-9610-F8CC5F11C265}" dt="2025-02-11T15:57:38.149" v="832"/>
            <ac:spMkLst>
              <pc:docMk/>
              <pc:sldMasterMk cId="2031933324" sldId="2147483751"/>
              <pc:sldLayoutMk cId="1230395231" sldId="2147483771"/>
              <ac:spMk id="2" creationId="{DE47AA24-99A7-329E-D0EB-0C90F635C263}"/>
            </ac:spMkLst>
          </pc:spChg>
          <pc:spChg chg="add mod">
            <ac:chgData name="Clara Andrada Monrós" userId="ecb7c3c0-6c5b-49d4-b4a4-d95c809d1335" providerId="ADAL" clId="{DC6429BA-0B91-41C9-9610-F8CC5F11C265}" dt="2025-02-11T15:57:41.319" v="833"/>
            <ac:spMkLst>
              <pc:docMk/>
              <pc:sldMasterMk cId="2031933324" sldId="2147483751"/>
              <pc:sldLayoutMk cId="1230395231" sldId="2147483771"/>
              <ac:spMk id="3" creationId="{0E1311C0-B8E0-C0BE-7B1A-A52DE42B7450}"/>
            </ac:spMkLst>
          </pc:spChg>
        </pc:sldLayoutChg>
        <pc:sldLayoutChg chg="addSp delSp modSp mod">
          <pc:chgData name="Clara Andrada Monrós" userId="ecb7c3c0-6c5b-49d4-b4a4-d95c809d1335" providerId="ADAL" clId="{DC6429BA-0B91-41C9-9610-F8CC5F11C265}" dt="2025-02-11T15:58:03.810" v="836"/>
          <pc:sldLayoutMkLst>
            <pc:docMk/>
            <pc:sldMasterMk cId="2031933324" sldId="2147483751"/>
            <pc:sldLayoutMk cId="285291435" sldId="2147483772"/>
          </pc:sldLayoutMkLst>
          <pc:spChg chg="add mod">
            <ac:chgData name="Clara Andrada Monrós" userId="ecb7c3c0-6c5b-49d4-b4a4-d95c809d1335" providerId="ADAL" clId="{DC6429BA-0B91-41C9-9610-F8CC5F11C265}" dt="2025-02-11T15:57:04.959" v="827"/>
            <ac:spMkLst>
              <pc:docMk/>
              <pc:sldMasterMk cId="2031933324" sldId="2147483751"/>
              <pc:sldLayoutMk cId="285291435" sldId="2147483772"/>
              <ac:spMk id="2" creationId="{9639AC27-79C0-2D7D-2440-57F99F7746D5}"/>
            </ac:spMkLst>
          </pc:spChg>
          <pc:spChg chg="add mod">
            <ac:chgData name="Clara Andrada Monrós" userId="ecb7c3c0-6c5b-49d4-b4a4-d95c809d1335" providerId="ADAL" clId="{DC6429BA-0B91-41C9-9610-F8CC5F11C265}" dt="2025-02-11T15:58:03.810" v="836"/>
            <ac:spMkLst>
              <pc:docMk/>
              <pc:sldMasterMk cId="2031933324" sldId="2147483751"/>
              <pc:sldLayoutMk cId="285291435" sldId="2147483772"/>
              <ac:spMk id="3" creationId="{09D49DAF-31EB-8722-22CC-68F15975AA62}"/>
            </ac:spMkLst>
          </pc:spChg>
        </pc:sldLayoutChg>
        <pc:sldLayoutChg chg="delSp mod">
          <pc:chgData name="Clara Andrada Monrós" userId="ecb7c3c0-6c5b-49d4-b4a4-d95c809d1335" providerId="ADAL" clId="{DC6429BA-0B91-41C9-9610-F8CC5F11C265}" dt="2025-02-11T15:57:49.899" v="834" actId="478"/>
          <pc:sldLayoutMkLst>
            <pc:docMk/>
            <pc:sldMasterMk cId="2031933324" sldId="2147483751"/>
            <pc:sldLayoutMk cId="1813495286" sldId="2147483773"/>
          </pc:sldLayoutMkLst>
        </pc:sldLayoutChg>
        <pc:sldLayoutChg chg="addSp delSp modSp mod">
          <pc:chgData name="Clara Andrada Monrós" userId="ecb7c3c0-6c5b-49d4-b4a4-d95c809d1335" providerId="ADAL" clId="{DC6429BA-0B91-41C9-9610-F8CC5F11C265}" dt="2025-02-12T12:35:54.165" v="1185"/>
          <pc:sldLayoutMkLst>
            <pc:docMk/>
            <pc:sldMasterMk cId="2031933324" sldId="2147483751"/>
            <pc:sldLayoutMk cId="961094326" sldId="2147483774"/>
          </pc:sldLayoutMkLst>
          <pc:spChg chg="add mod">
            <ac:chgData name="Clara Andrada Monrós" userId="ecb7c3c0-6c5b-49d4-b4a4-d95c809d1335" providerId="ADAL" clId="{DC6429BA-0B91-41C9-9610-F8CC5F11C265}" dt="2025-02-12T12:35:38.375" v="1182"/>
            <ac:spMkLst>
              <pc:docMk/>
              <pc:sldMasterMk cId="2031933324" sldId="2147483751"/>
              <pc:sldLayoutMk cId="961094326" sldId="2147483774"/>
              <ac:spMk id="3" creationId="{3A8B5C4C-B6BA-4E0C-AD48-244BC4A90CFA}"/>
            </ac:spMkLst>
          </pc:spChg>
          <pc:spChg chg="add mod">
            <ac:chgData name="Clara Andrada Monrós" userId="ecb7c3c0-6c5b-49d4-b4a4-d95c809d1335" providerId="ADAL" clId="{DC6429BA-0B91-41C9-9610-F8CC5F11C265}" dt="2025-02-12T12:35:54.165" v="1185"/>
            <ac:spMkLst>
              <pc:docMk/>
              <pc:sldMasterMk cId="2031933324" sldId="2147483751"/>
              <pc:sldLayoutMk cId="961094326" sldId="2147483774"/>
              <ac:spMk id="6" creationId="{64E8AD4D-8E31-D221-8FC1-F1228E7A37E9}"/>
            </ac:spMkLst>
          </pc:spChg>
        </pc:sldLayoutChg>
        <pc:sldLayoutChg chg="addSp delSp modSp mod">
          <pc:chgData name="Clara Andrada Monrós" userId="ecb7c3c0-6c5b-49d4-b4a4-d95c809d1335" providerId="ADAL" clId="{DC6429BA-0B91-41C9-9610-F8CC5F11C265}" dt="2025-02-12T12:36:21.535" v="1191"/>
          <pc:sldLayoutMkLst>
            <pc:docMk/>
            <pc:sldMasterMk cId="2031933324" sldId="2147483751"/>
            <pc:sldLayoutMk cId="1737713344" sldId="2147483775"/>
          </pc:sldLayoutMkLst>
          <pc:spChg chg="add mod">
            <ac:chgData name="Clara Andrada Monrós" userId="ecb7c3c0-6c5b-49d4-b4a4-d95c809d1335" providerId="ADAL" clId="{DC6429BA-0B91-41C9-9610-F8CC5F11C265}" dt="2025-02-12T12:36:17.936" v="1190"/>
            <ac:spMkLst>
              <pc:docMk/>
              <pc:sldMasterMk cId="2031933324" sldId="2147483751"/>
              <pc:sldLayoutMk cId="1737713344" sldId="2147483775"/>
              <ac:spMk id="2" creationId="{6BE6F357-F3A6-88EC-7F83-6E82DE6A4E27}"/>
            </ac:spMkLst>
          </pc:spChg>
          <pc:spChg chg="add mod">
            <ac:chgData name="Clara Andrada Monrós" userId="ecb7c3c0-6c5b-49d4-b4a4-d95c809d1335" providerId="ADAL" clId="{DC6429BA-0B91-41C9-9610-F8CC5F11C265}" dt="2025-02-12T12:36:21.535" v="1191"/>
            <ac:spMkLst>
              <pc:docMk/>
              <pc:sldMasterMk cId="2031933324" sldId="2147483751"/>
              <pc:sldLayoutMk cId="1737713344" sldId="2147483775"/>
              <ac:spMk id="3" creationId="{DDE2D15D-4A90-8E6E-CF9A-AA9E7C2AA781}"/>
            </ac:spMkLst>
          </pc:spChg>
        </pc:sldLayoutChg>
        <pc:sldLayoutChg chg="addSp delSp modSp mod">
          <pc:chgData name="Clara Andrada Monrós" userId="ecb7c3c0-6c5b-49d4-b4a4-d95c809d1335" providerId="ADAL" clId="{DC6429BA-0B91-41C9-9610-F8CC5F11C265}" dt="2025-02-12T13:03:08.058" v="1287"/>
          <pc:sldLayoutMkLst>
            <pc:docMk/>
            <pc:sldMasterMk cId="2031933324" sldId="2147483751"/>
            <pc:sldLayoutMk cId="898329553" sldId="2147483776"/>
          </pc:sldLayoutMkLst>
          <pc:spChg chg="add mod">
            <ac:chgData name="Clara Andrada Monrós" userId="ecb7c3c0-6c5b-49d4-b4a4-d95c809d1335" providerId="ADAL" clId="{DC6429BA-0B91-41C9-9610-F8CC5F11C265}" dt="2025-02-12T12:52:28.471" v="1224"/>
            <ac:spMkLst>
              <pc:docMk/>
              <pc:sldMasterMk cId="2031933324" sldId="2147483751"/>
              <pc:sldLayoutMk cId="898329553" sldId="2147483776"/>
              <ac:spMk id="3" creationId="{DB007354-433D-0933-3542-D8E47C317882}"/>
            </ac:spMkLst>
          </pc:spChg>
          <pc:spChg chg="add mod">
            <ac:chgData name="Clara Andrada Monrós" userId="ecb7c3c0-6c5b-49d4-b4a4-d95c809d1335" providerId="ADAL" clId="{DC6429BA-0B91-41C9-9610-F8CC5F11C265}" dt="2025-02-12T13:03:08.058" v="1287"/>
            <ac:spMkLst>
              <pc:docMk/>
              <pc:sldMasterMk cId="2031933324" sldId="2147483751"/>
              <pc:sldLayoutMk cId="898329553" sldId="2147483776"/>
              <ac:spMk id="6" creationId="{61FDD596-0C93-B5C9-3E9F-DFFC30277C02}"/>
            </ac:spMkLst>
          </pc:spChg>
        </pc:sldLayoutChg>
        <pc:sldLayoutChg chg="addSp delSp modSp mod">
          <pc:chgData name="Clara Andrada Monrós" userId="ecb7c3c0-6c5b-49d4-b4a4-d95c809d1335" providerId="ADAL" clId="{DC6429BA-0B91-41C9-9610-F8CC5F11C265}" dt="2025-02-11T15:28:46.708" v="563"/>
          <pc:sldLayoutMkLst>
            <pc:docMk/>
            <pc:sldMasterMk cId="2031933324" sldId="2147483751"/>
            <pc:sldLayoutMk cId="126439263" sldId="2147483777"/>
          </pc:sldLayoutMkLst>
          <pc:spChg chg="add mod">
            <ac:chgData name="Clara Andrada Monrós" userId="ecb7c3c0-6c5b-49d4-b4a4-d95c809d1335" providerId="ADAL" clId="{DC6429BA-0B91-41C9-9610-F8CC5F11C265}" dt="2025-02-11T15:24:12.634" v="535"/>
            <ac:spMkLst>
              <pc:docMk/>
              <pc:sldMasterMk cId="2031933324" sldId="2147483751"/>
              <pc:sldLayoutMk cId="126439263" sldId="2147483777"/>
              <ac:spMk id="2" creationId="{538B11EB-D232-0152-4FC1-6DE4CCA7170A}"/>
            </ac:spMkLst>
          </pc:spChg>
          <pc:spChg chg="add mod">
            <ac:chgData name="Clara Andrada Monrós" userId="ecb7c3c0-6c5b-49d4-b4a4-d95c809d1335" providerId="ADAL" clId="{DC6429BA-0B91-41C9-9610-F8CC5F11C265}" dt="2025-02-11T15:28:46.708" v="563"/>
            <ac:spMkLst>
              <pc:docMk/>
              <pc:sldMasterMk cId="2031933324" sldId="2147483751"/>
              <pc:sldLayoutMk cId="126439263" sldId="2147483777"/>
              <ac:spMk id="3" creationId="{4BCFE42F-1209-BA3C-7B0E-57A1D81A93DB}"/>
            </ac:spMkLst>
          </pc:spChg>
        </pc:sldLayoutChg>
        <pc:sldLayoutChg chg="addSp delSp modSp mod">
          <pc:chgData name="Clara Andrada Monrós" userId="ecb7c3c0-6c5b-49d4-b4a4-d95c809d1335" providerId="ADAL" clId="{DC6429BA-0B91-41C9-9610-F8CC5F11C265}" dt="2025-02-12T13:54:11.746" v="1525"/>
          <pc:sldLayoutMkLst>
            <pc:docMk/>
            <pc:sldMasterMk cId="2031933324" sldId="2147483751"/>
            <pc:sldLayoutMk cId="1338025826" sldId="2147483778"/>
          </pc:sldLayoutMkLst>
          <pc:spChg chg="add mod">
            <ac:chgData name="Clara Andrada Monrós" userId="ecb7c3c0-6c5b-49d4-b4a4-d95c809d1335" providerId="ADAL" clId="{DC6429BA-0B91-41C9-9610-F8CC5F11C265}" dt="2025-02-12T12:35:15.096" v="1180"/>
            <ac:spMkLst>
              <pc:docMk/>
              <pc:sldMasterMk cId="2031933324" sldId="2147483751"/>
              <pc:sldLayoutMk cId="1338025826" sldId="2147483778"/>
              <ac:spMk id="3" creationId="{6807913B-9233-5977-6E2A-EF4B631C430F}"/>
            </ac:spMkLst>
          </pc:spChg>
          <pc:spChg chg="add mod">
            <ac:chgData name="Clara Andrada Monrós" userId="ecb7c3c0-6c5b-49d4-b4a4-d95c809d1335" providerId="ADAL" clId="{DC6429BA-0B91-41C9-9610-F8CC5F11C265}" dt="2025-02-12T13:54:11.746" v="1525"/>
            <ac:spMkLst>
              <pc:docMk/>
              <pc:sldMasterMk cId="2031933324" sldId="2147483751"/>
              <pc:sldLayoutMk cId="1338025826" sldId="2147483778"/>
              <ac:spMk id="6" creationId="{BD47123E-1A46-2BD7-24FA-FD79D821B75D}"/>
            </ac:spMkLst>
          </pc:spChg>
        </pc:sldLayoutChg>
        <pc:sldLayoutChg chg="addSp delSp modSp mod">
          <pc:chgData name="Clara Andrada Monrós" userId="ecb7c3c0-6c5b-49d4-b4a4-d95c809d1335" providerId="ADAL" clId="{DC6429BA-0B91-41C9-9610-F8CC5F11C265}" dt="2025-02-13T08:47:27.584" v="1732" actId="207"/>
          <pc:sldLayoutMkLst>
            <pc:docMk/>
            <pc:sldMasterMk cId="2031933324" sldId="2147483751"/>
            <pc:sldLayoutMk cId="1375195087" sldId="2147483779"/>
          </pc:sldLayoutMkLst>
          <pc:spChg chg="add mod">
            <ac:chgData name="Clara Andrada Monrós" userId="ecb7c3c0-6c5b-49d4-b4a4-d95c809d1335" providerId="ADAL" clId="{DC6429BA-0B91-41C9-9610-F8CC5F11C265}" dt="2025-02-13T08:47:27.584" v="1732" actId="207"/>
            <ac:spMkLst>
              <pc:docMk/>
              <pc:sldMasterMk cId="2031933324" sldId="2147483751"/>
              <pc:sldLayoutMk cId="1375195087" sldId="2147483779"/>
              <ac:spMk id="2" creationId="{CC6C5CC6-6A37-5C1F-658D-F04AC9FFC905}"/>
            </ac:spMkLst>
          </pc:spChg>
          <pc:spChg chg="add mod">
            <ac:chgData name="Clara Andrada Monrós" userId="ecb7c3c0-6c5b-49d4-b4a4-d95c809d1335" providerId="ADAL" clId="{DC6429BA-0B91-41C9-9610-F8CC5F11C265}" dt="2025-02-12T15:16:54.768" v="1568"/>
            <ac:spMkLst>
              <pc:docMk/>
              <pc:sldMasterMk cId="2031933324" sldId="2147483751"/>
              <pc:sldLayoutMk cId="1375195087" sldId="2147483779"/>
              <ac:spMk id="3" creationId="{6B9B9F00-DCD1-F2C6-430F-17AC2A1047F3}"/>
            </ac:spMkLst>
          </pc:spChg>
        </pc:sldLayoutChg>
        <pc:sldLayoutChg chg="addSp delSp modSp mod">
          <pc:chgData name="Clara Andrada Monrós" userId="ecb7c3c0-6c5b-49d4-b4a4-d95c809d1335" providerId="ADAL" clId="{DC6429BA-0B91-41C9-9610-F8CC5F11C265}" dt="2025-02-12T16:35:45.472" v="1586"/>
          <pc:sldLayoutMkLst>
            <pc:docMk/>
            <pc:sldMasterMk cId="2031933324" sldId="2147483751"/>
            <pc:sldLayoutMk cId="3728176572" sldId="2147483780"/>
          </pc:sldLayoutMkLst>
          <pc:spChg chg="add mod">
            <ac:chgData name="Clara Andrada Monrós" userId="ecb7c3c0-6c5b-49d4-b4a4-d95c809d1335" providerId="ADAL" clId="{DC6429BA-0B91-41C9-9610-F8CC5F11C265}" dt="2025-02-12T16:35:41.645" v="1585"/>
            <ac:spMkLst>
              <pc:docMk/>
              <pc:sldMasterMk cId="2031933324" sldId="2147483751"/>
              <pc:sldLayoutMk cId="3728176572" sldId="2147483780"/>
              <ac:spMk id="2" creationId="{AF14C14D-9370-BD28-17C2-032EE87D0D69}"/>
            </ac:spMkLst>
          </pc:spChg>
          <pc:spChg chg="add mod">
            <ac:chgData name="Clara Andrada Monrós" userId="ecb7c3c0-6c5b-49d4-b4a4-d95c809d1335" providerId="ADAL" clId="{DC6429BA-0B91-41C9-9610-F8CC5F11C265}" dt="2025-02-12T16:35:45.472" v="1586"/>
            <ac:spMkLst>
              <pc:docMk/>
              <pc:sldMasterMk cId="2031933324" sldId="2147483751"/>
              <pc:sldLayoutMk cId="3728176572" sldId="2147483780"/>
              <ac:spMk id="3" creationId="{E8A9242F-5D03-6EB7-521D-FA0B49E37A12}"/>
            </ac:spMkLst>
          </pc:spChg>
        </pc:sldLayoutChg>
        <pc:sldLayoutChg chg="addSp delSp modSp mod">
          <pc:chgData name="Clara Andrada Monrós" userId="ecb7c3c0-6c5b-49d4-b4a4-d95c809d1335" providerId="ADAL" clId="{DC6429BA-0B91-41C9-9610-F8CC5F11C265}" dt="2025-02-13T08:26:52.841" v="1641"/>
          <pc:sldLayoutMkLst>
            <pc:docMk/>
            <pc:sldMasterMk cId="2031933324" sldId="2147483751"/>
            <pc:sldLayoutMk cId="3998548929" sldId="2147483781"/>
          </pc:sldLayoutMkLst>
          <pc:spChg chg="add mod">
            <ac:chgData name="Clara Andrada Monrós" userId="ecb7c3c0-6c5b-49d4-b4a4-d95c809d1335" providerId="ADAL" clId="{DC6429BA-0B91-41C9-9610-F8CC5F11C265}" dt="2025-02-13T08:26:49.197" v="1640"/>
            <ac:spMkLst>
              <pc:docMk/>
              <pc:sldMasterMk cId="2031933324" sldId="2147483751"/>
              <pc:sldLayoutMk cId="3998548929" sldId="2147483781"/>
              <ac:spMk id="2" creationId="{F30D40D5-626C-02BE-11EB-A76CF536D5CC}"/>
            </ac:spMkLst>
          </pc:spChg>
          <pc:spChg chg="add mod">
            <ac:chgData name="Clara Andrada Monrós" userId="ecb7c3c0-6c5b-49d4-b4a4-d95c809d1335" providerId="ADAL" clId="{DC6429BA-0B91-41C9-9610-F8CC5F11C265}" dt="2025-02-13T08:26:52.841" v="1641"/>
            <ac:spMkLst>
              <pc:docMk/>
              <pc:sldMasterMk cId="2031933324" sldId="2147483751"/>
              <pc:sldLayoutMk cId="3998548929" sldId="2147483781"/>
              <ac:spMk id="3" creationId="{1E6FF0AF-01B8-136D-4144-0A280044CB71}"/>
            </ac:spMkLst>
          </pc:spChg>
        </pc:sldLayoutChg>
        <pc:sldLayoutChg chg="addSp delSp modSp mod">
          <pc:chgData name="Clara Andrada Monrós" userId="ecb7c3c0-6c5b-49d4-b4a4-d95c809d1335" providerId="ADAL" clId="{DC6429BA-0B91-41C9-9610-F8CC5F11C265}" dt="2025-02-13T08:31:03.668" v="1655"/>
          <pc:sldLayoutMkLst>
            <pc:docMk/>
            <pc:sldMasterMk cId="2031933324" sldId="2147483751"/>
            <pc:sldLayoutMk cId="2954938254" sldId="2147483782"/>
          </pc:sldLayoutMkLst>
          <pc:spChg chg="add mod">
            <ac:chgData name="Clara Andrada Monrós" userId="ecb7c3c0-6c5b-49d4-b4a4-d95c809d1335" providerId="ADAL" clId="{DC6429BA-0B91-41C9-9610-F8CC5F11C265}" dt="2025-02-13T08:30:57.650" v="1654"/>
            <ac:spMkLst>
              <pc:docMk/>
              <pc:sldMasterMk cId="2031933324" sldId="2147483751"/>
              <pc:sldLayoutMk cId="2954938254" sldId="2147483782"/>
              <ac:spMk id="2" creationId="{728B2590-466C-BC79-A49F-7CE9F5CD159B}"/>
            </ac:spMkLst>
          </pc:spChg>
          <pc:spChg chg="add mod">
            <ac:chgData name="Clara Andrada Monrós" userId="ecb7c3c0-6c5b-49d4-b4a4-d95c809d1335" providerId="ADAL" clId="{DC6429BA-0B91-41C9-9610-F8CC5F11C265}" dt="2025-02-13T08:31:03.668" v="1655"/>
            <ac:spMkLst>
              <pc:docMk/>
              <pc:sldMasterMk cId="2031933324" sldId="2147483751"/>
              <pc:sldLayoutMk cId="2954938254" sldId="2147483782"/>
              <ac:spMk id="3" creationId="{6A00FFDC-6F25-2F3A-B649-7F42BEC9D14C}"/>
            </ac:spMkLst>
          </pc:spChg>
        </pc:sldLayoutChg>
        <pc:sldLayoutChg chg="addSp delSp modSp mod">
          <pc:chgData name="Clara Andrada Monrós" userId="ecb7c3c0-6c5b-49d4-b4a4-d95c809d1335" providerId="ADAL" clId="{DC6429BA-0B91-41C9-9610-F8CC5F11C265}" dt="2025-02-13T08:39:54.630" v="1687"/>
          <pc:sldLayoutMkLst>
            <pc:docMk/>
            <pc:sldMasterMk cId="2031933324" sldId="2147483751"/>
            <pc:sldLayoutMk cId="2661997397" sldId="2147483783"/>
          </pc:sldLayoutMkLst>
          <pc:spChg chg="add mod">
            <ac:chgData name="Clara Andrada Monrós" userId="ecb7c3c0-6c5b-49d4-b4a4-d95c809d1335" providerId="ADAL" clId="{DC6429BA-0B91-41C9-9610-F8CC5F11C265}" dt="2025-02-13T08:39:51.765" v="1686"/>
            <ac:spMkLst>
              <pc:docMk/>
              <pc:sldMasterMk cId="2031933324" sldId="2147483751"/>
              <pc:sldLayoutMk cId="2661997397" sldId="2147483783"/>
              <ac:spMk id="2" creationId="{FF43FB77-A540-14CF-7790-FBB4E3958C4F}"/>
            </ac:spMkLst>
          </pc:spChg>
          <pc:spChg chg="add mod">
            <ac:chgData name="Clara Andrada Monrós" userId="ecb7c3c0-6c5b-49d4-b4a4-d95c809d1335" providerId="ADAL" clId="{DC6429BA-0B91-41C9-9610-F8CC5F11C265}" dt="2025-02-13T08:39:54.630" v="1687"/>
            <ac:spMkLst>
              <pc:docMk/>
              <pc:sldMasterMk cId="2031933324" sldId="2147483751"/>
              <pc:sldLayoutMk cId="2661997397" sldId="2147483783"/>
              <ac:spMk id="3" creationId="{4D6AD07A-1C88-C7B1-0A61-DB77F6EE7650}"/>
            </ac:spMkLst>
          </pc:spChg>
        </pc:sldLayoutChg>
        <pc:sldLayoutChg chg="addSp modSp">
          <pc:chgData name="Clara Andrada Monrós" userId="ecb7c3c0-6c5b-49d4-b4a4-d95c809d1335" providerId="ADAL" clId="{DC6429BA-0B91-41C9-9610-F8CC5F11C265}" dt="2025-02-13T08:47:35.284" v="1733"/>
          <pc:sldLayoutMkLst>
            <pc:docMk/>
            <pc:sldMasterMk cId="2031933324" sldId="2147483751"/>
            <pc:sldLayoutMk cId="228539176" sldId="2147483784"/>
          </pc:sldLayoutMkLst>
          <pc:spChg chg="add mod">
            <ac:chgData name="Clara Andrada Monrós" userId="ecb7c3c0-6c5b-49d4-b4a4-d95c809d1335" providerId="ADAL" clId="{DC6429BA-0B91-41C9-9610-F8CC5F11C265}" dt="2025-02-13T08:47:35.284" v="1733"/>
            <ac:spMkLst>
              <pc:docMk/>
              <pc:sldMasterMk cId="2031933324" sldId="2147483751"/>
              <pc:sldLayoutMk cId="228539176" sldId="2147483784"/>
              <ac:spMk id="2" creationId="{E577DEA9-87F7-33A4-2633-8C22ADF4232F}"/>
            </ac:spMkLst>
          </pc:spChg>
        </pc:sldLayoutChg>
        <pc:sldLayoutChg chg="addSp delSp modSp mod">
          <pc:chgData name="Clara Andrada Monrós" userId="ecb7c3c0-6c5b-49d4-b4a4-d95c809d1335" providerId="ADAL" clId="{DC6429BA-0B91-41C9-9610-F8CC5F11C265}" dt="2025-02-13T08:47:37.200" v="1734"/>
          <pc:sldLayoutMkLst>
            <pc:docMk/>
            <pc:sldMasterMk cId="2031933324" sldId="2147483751"/>
            <pc:sldLayoutMk cId="886386138" sldId="2147483785"/>
          </pc:sldLayoutMkLst>
          <pc:spChg chg="add mod">
            <ac:chgData name="Clara Andrada Monrós" userId="ecb7c3c0-6c5b-49d4-b4a4-d95c809d1335" providerId="ADAL" clId="{DC6429BA-0B91-41C9-9610-F8CC5F11C265}" dt="2025-02-13T08:46:26.722" v="1729"/>
            <ac:spMkLst>
              <pc:docMk/>
              <pc:sldMasterMk cId="2031933324" sldId="2147483751"/>
              <pc:sldLayoutMk cId="886386138" sldId="2147483785"/>
              <ac:spMk id="3" creationId="{C7B23014-86FD-0CBF-BBD7-1DA3D6B952A8}"/>
            </ac:spMkLst>
          </pc:spChg>
          <pc:spChg chg="add mod">
            <ac:chgData name="Clara Andrada Monrós" userId="ecb7c3c0-6c5b-49d4-b4a4-d95c809d1335" providerId="ADAL" clId="{DC6429BA-0B91-41C9-9610-F8CC5F11C265}" dt="2025-02-13T08:47:37.200" v="1734"/>
            <ac:spMkLst>
              <pc:docMk/>
              <pc:sldMasterMk cId="2031933324" sldId="2147483751"/>
              <pc:sldLayoutMk cId="886386138" sldId="2147483785"/>
              <ac:spMk id="6" creationId="{75265D6E-D6A4-5CD3-731E-19554BC61140}"/>
            </ac:spMkLst>
          </pc:spChg>
        </pc:sldLayoutChg>
        <pc:sldLayoutChg chg="addSp modSp">
          <pc:chgData name="Clara Andrada Monrós" userId="ecb7c3c0-6c5b-49d4-b4a4-d95c809d1335" providerId="ADAL" clId="{DC6429BA-0B91-41C9-9610-F8CC5F11C265}" dt="2025-02-13T09:42:02.491" v="1969"/>
          <pc:sldLayoutMkLst>
            <pc:docMk/>
            <pc:sldMasterMk cId="2031933324" sldId="2147483751"/>
            <pc:sldLayoutMk cId="3809200343" sldId="2147483786"/>
          </pc:sldLayoutMkLst>
          <pc:spChg chg="add mod">
            <ac:chgData name="Clara Andrada Monrós" userId="ecb7c3c0-6c5b-49d4-b4a4-d95c809d1335" providerId="ADAL" clId="{DC6429BA-0B91-41C9-9610-F8CC5F11C265}" dt="2025-02-13T09:41:37.241" v="1964"/>
            <ac:spMkLst>
              <pc:docMk/>
              <pc:sldMasterMk cId="2031933324" sldId="2147483751"/>
              <pc:sldLayoutMk cId="3809200343" sldId="2147483786"/>
              <ac:spMk id="2" creationId="{1BA3220F-DE35-1F72-D556-7958B6B60A2D}"/>
            </ac:spMkLst>
          </pc:spChg>
          <pc:spChg chg="add mod">
            <ac:chgData name="Clara Andrada Monrós" userId="ecb7c3c0-6c5b-49d4-b4a4-d95c809d1335" providerId="ADAL" clId="{DC6429BA-0B91-41C9-9610-F8CC5F11C265}" dt="2025-02-13T09:42:02.491" v="1969"/>
            <ac:spMkLst>
              <pc:docMk/>
              <pc:sldMasterMk cId="2031933324" sldId="2147483751"/>
              <pc:sldLayoutMk cId="3809200343" sldId="2147483786"/>
              <ac:spMk id="3" creationId="{C3FC8C3A-CEB8-37C1-B484-F17A7DD7B90F}"/>
            </ac:spMkLst>
          </pc:spChg>
        </pc:sldLayoutChg>
        <pc:sldLayoutChg chg="addSp delSp modSp mod">
          <pc:chgData name="Clara Andrada Monrós" userId="ecb7c3c0-6c5b-49d4-b4a4-d95c809d1335" providerId="ADAL" clId="{DC6429BA-0B91-41C9-9610-F8CC5F11C265}" dt="2025-02-13T09:42:01.440" v="1968"/>
          <pc:sldLayoutMkLst>
            <pc:docMk/>
            <pc:sldMasterMk cId="2031933324" sldId="2147483751"/>
            <pc:sldLayoutMk cId="2036299237" sldId="2147483787"/>
          </pc:sldLayoutMkLst>
          <pc:spChg chg="add mod">
            <ac:chgData name="Clara Andrada Monrós" userId="ecb7c3c0-6c5b-49d4-b4a4-d95c809d1335" providerId="ADAL" clId="{DC6429BA-0B91-41C9-9610-F8CC5F11C265}" dt="2025-02-13T09:41:39.136" v="1965"/>
            <ac:spMkLst>
              <pc:docMk/>
              <pc:sldMasterMk cId="2031933324" sldId="2147483751"/>
              <pc:sldLayoutMk cId="2036299237" sldId="2147483787"/>
              <ac:spMk id="3" creationId="{9F0E6613-35E2-E71E-38E4-8E11C42652DB}"/>
            </ac:spMkLst>
          </pc:spChg>
          <pc:spChg chg="add mod">
            <ac:chgData name="Clara Andrada Monrós" userId="ecb7c3c0-6c5b-49d4-b4a4-d95c809d1335" providerId="ADAL" clId="{DC6429BA-0B91-41C9-9610-F8CC5F11C265}" dt="2025-02-13T09:42:01.440" v="1968"/>
            <ac:spMkLst>
              <pc:docMk/>
              <pc:sldMasterMk cId="2031933324" sldId="2147483751"/>
              <pc:sldLayoutMk cId="2036299237" sldId="2147483787"/>
              <ac:spMk id="6" creationId="{6AE8F127-4D0F-61FA-58E9-93AA54263417}"/>
            </ac:spMkLst>
          </pc:spChg>
        </pc:sldLayoutChg>
        <pc:sldLayoutChg chg="addSp delSp modSp mod">
          <pc:chgData name="Clara Andrada Monrós" userId="ecb7c3c0-6c5b-49d4-b4a4-d95c809d1335" providerId="ADAL" clId="{DC6429BA-0B91-41C9-9610-F8CC5F11C265}" dt="2025-02-13T10:00:42.641" v="2010"/>
          <pc:sldLayoutMkLst>
            <pc:docMk/>
            <pc:sldMasterMk cId="2031933324" sldId="2147483751"/>
            <pc:sldLayoutMk cId="2088716386" sldId="2147483788"/>
          </pc:sldLayoutMkLst>
          <pc:spChg chg="add mod">
            <ac:chgData name="Clara Andrada Monrós" userId="ecb7c3c0-6c5b-49d4-b4a4-d95c809d1335" providerId="ADAL" clId="{DC6429BA-0B91-41C9-9610-F8CC5F11C265}" dt="2025-02-13T09:41:41.177" v="1966"/>
            <ac:spMkLst>
              <pc:docMk/>
              <pc:sldMasterMk cId="2031933324" sldId="2147483751"/>
              <pc:sldLayoutMk cId="2088716386" sldId="2147483788"/>
              <ac:spMk id="2" creationId="{B18C5BE8-F582-3CE3-9B81-772DA4E689BC}"/>
            </ac:spMkLst>
          </pc:spChg>
          <pc:spChg chg="add mod">
            <ac:chgData name="Clara Andrada Monrós" userId="ecb7c3c0-6c5b-49d4-b4a4-d95c809d1335" providerId="ADAL" clId="{DC6429BA-0B91-41C9-9610-F8CC5F11C265}" dt="2025-02-13T10:00:42.641" v="2010"/>
            <ac:spMkLst>
              <pc:docMk/>
              <pc:sldMasterMk cId="2031933324" sldId="2147483751"/>
              <pc:sldLayoutMk cId="2088716386" sldId="2147483788"/>
              <ac:spMk id="6" creationId="{138B39A7-1E68-7385-6441-C7ED25D3FE10}"/>
            </ac:spMkLst>
          </pc:spChg>
        </pc:sldLayoutChg>
        <pc:sldLayoutChg chg="addSp modSp">
          <pc:chgData name="Clara Andrada Monrós" userId="ecb7c3c0-6c5b-49d4-b4a4-d95c809d1335" providerId="ADAL" clId="{DC6429BA-0B91-41C9-9610-F8CC5F11C265}" dt="2025-02-13T09:42:04.446" v="1971"/>
          <pc:sldLayoutMkLst>
            <pc:docMk/>
            <pc:sldMasterMk cId="2031933324" sldId="2147483751"/>
            <pc:sldLayoutMk cId="1127778168" sldId="2147483789"/>
          </pc:sldLayoutMkLst>
          <pc:spChg chg="add mod">
            <ac:chgData name="Clara Andrada Monrós" userId="ecb7c3c0-6c5b-49d4-b4a4-d95c809d1335" providerId="ADAL" clId="{DC6429BA-0B91-41C9-9610-F8CC5F11C265}" dt="2025-02-13T09:42:04.446" v="1971"/>
            <ac:spMkLst>
              <pc:docMk/>
              <pc:sldMasterMk cId="2031933324" sldId="2147483751"/>
              <pc:sldLayoutMk cId="1127778168" sldId="2147483789"/>
              <ac:spMk id="2" creationId="{76C523CE-36F4-676F-024D-AECD8F757F6E}"/>
            </ac:spMkLst>
          </pc:spChg>
        </pc:sldLayoutChg>
        <pc:sldLayoutChg chg="addSp delSp modSp mod">
          <pc:chgData name="Clara Andrada Monrós" userId="ecb7c3c0-6c5b-49d4-b4a4-d95c809d1335" providerId="ADAL" clId="{DC6429BA-0B91-41C9-9610-F8CC5F11C265}" dt="2025-02-13T14:00:26.199" v="2941"/>
          <pc:sldLayoutMkLst>
            <pc:docMk/>
            <pc:sldMasterMk cId="2031933324" sldId="2147483751"/>
            <pc:sldLayoutMk cId="2637729452" sldId="2147483790"/>
          </pc:sldLayoutMkLst>
          <pc:spChg chg="add mod">
            <ac:chgData name="Clara Andrada Monrós" userId="ecb7c3c0-6c5b-49d4-b4a4-d95c809d1335" providerId="ADAL" clId="{DC6429BA-0B91-41C9-9610-F8CC5F11C265}" dt="2025-02-13T14:00:17.669" v="2939"/>
            <ac:spMkLst>
              <pc:docMk/>
              <pc:sldMasterMk cId="2031933324" sldId="2147483751"/>
              <pc:sldLayoutMk cId="2637729452" sldId="2147483790"/>
              <ac:spMk id="2" creationId="{8792E86E-8A35-BB13-6CAA-26D2C6C615C2}"/>
            </ac:spMkLst>
          </pc:spChg>
          <pc:spChg chg="add mod">
            <ac:chgData name="Clara Andrada Monrós" userId="ecb7c3c0-6c5b-49d4-b4a4-d95c809d1335" providerId="ADAL" clId="{DC6429BA-0B91-41C9-9610-F8CC5F11C265}" dt="2025-02-13T14:00:26.199" v="2941"/>
            <ac:spMkLst>
              <pc:docMk/>
              <pc:sldMasterMk cId="2031933324" sldId="2147483751"/>
              <pc:sldLayoutMk cId="2637729452" sldId="2147483790"/>
              <ac:spMk id="6" creationId="{9E9C613C-DF2F-6847-9B50-B0E765B0CEA6}"/>
            </ac:spMkLst>
          </pc:spChg>
        </pc:sldLayoutChg>
        <pc:sldLayoutChg chg="addSp delSp modSp">
          <pc:chgData name="Clara Andrada Monrós" userId="ecb7c3c0-6c5b-49d4-b4a4-d95c809d1335" providerId="ADAL" clId="{DC6429BA-0B91-41C9-9610-F8CC5F11C265}" dt="2025-02-11T15:58:58.491" v="839"/>
          <pc:sldLayoutMkLst>
            <pc:docMk/>
            <pc:sldMasterMk cId="2031933324" sldId="2147483751"/>
            <pc:sldLayoutMk cId="2289032723" sldId="2147483794"/>
          </pc:sldLayoutMkLst>
          <pc:spChg chg="add mod">
            <ac:chgData name="Clara Andrada Monrós" userId="ecb7c3c0-6c5b-49d4-b4a4-d95c809d1335" providerId="ADAL" clId="{DC6429BA-0B91-41C9-9610-F8CC5F11C265}" dt="2025-02-11T15:58:46.369" v="837"/>
            <ac:spMkLst>
              <pc:docMk/>
              <pc:sldMasterMk cId="2031933324" sldId="2147483751"/>
              <pc:sldLayoutMk cId="2289032723" sldId="2147483794"/>
              <ac:spMk id="4" creationId="{C68BBD65-5AB2-6945-6A2D-DC4487CC6EE4}"/>
            </ac:spMkLst>
          </pc:spChg>
          <pc:spChg chg="add mod">
            <ac:chgData name="Clara Andrada Monrós" userId="ecb7c3c0-6c5b-49d4-b4a4-d95c809d1335" providerId="ADAL" clId="{DC6429BA-0B91-41C9-9610-F8CC5F11C265}" dt="2025-02-11T15:58:58.491" v="839"/>
            <ac:spMkLst>
              <pc:docMk/>
              <pc:sldMasterMk cId="2031933324" sldId="2147483751"/>
              <pc:sldLayoutMk cId="2289032723" sldId="2147483794"/>
              <ac:spMk id="6" creationId="{6E5BA551-5F9B-8FEC-741D-2ACA781A6E44}"/>
            </ac:spMkLst>
          </pc:spChg>
          <pc:picChg chg="add mod">
            <ac:chgData name="Clara Andrada Monrós" userId="ecb7c3c0-6c5b-49d4-b4a4-d95c809d1335" providerId="ADAL" clId="{DC6429BA-0B91-41C9-9610-F8CC5F11C265}" dt="2025-02-11T15:58:49.879" v="838"/>
            <ac:picMkLst>
              <pc:docMk/>
              <pc:sldMasterMk cId="2031933324" sldId="2147483751"/>
              <pc:sldLayoutMk cId="2289032723" sldId="2147483794"/>
              <ac:picMk id="5" creationId="{A5FA2A27-F647-86C7-9567-4D6F0BC6E7E9}"/>
            </ac:picMkLst>
          </pc:picChg>
        </pc:sldLayoutChg>
        <pc:sldLayoutChg chg="addSp delSp modSp">
          <pc:chgData name="Clara Andrada Monrós" userId="ecb7c3c0-6c5b-49d4-b4a4-d95c809d1335" providerId="ADAL" clId="{DC6429BA-0B91-41C9-9610-F8CC5F11C265}" dt="2025-02-12T09:25:27.058" v="946"/>
          <pc:sldLayoutMkLst>
            <pc:docMk/>
            <pc:sldMasterMk cId="2031933324" sldId="2147483751"/>
            <pc:sldLayoutMk cId="3694091083" sldId="2147483795"/>
          </pc:sldLayoutMkLst>
          <pc:spChg chg="add mod">
            <ac:chgData name="Clara Andrada Monrós" userId="ecb7c3c0-6c5b-49d4-b4a4-d95c809d1335" providerId="ADAL" clId="{DC6429BA-0B91-41C9-9610-F8CC5F11C265}" dt="2025-02-12T09:25:21.319" v="944"/>
            <ac:spMkLst>
              <pc:docMk/>
              <pc:sldMasterMk cId="2031933324" sldId="2147483751"/>
              <pc:sldLayoutMk cId="3694091083" sldId="2147483795"/>
              <ac:spMk id="5" creationId="{B48B4E7D-7955-CD8B-6393-345EA5D5D26B}"/>
            </ac:spMkLst>
          </pc:spChg>
          <pc:spChg chg="add mod">
            <ac:chgData name="Clara Andrada Monrós" userId="ecb7c3c0-6c5b-49d4-b4a4-d95c809d1335" providerId="ADAL" clId="{DC6429BA-0B91-41C9-9610-F8CC5F11C265}" dt="2025-02-12T09:25:24.543" v="945"/>
            <ac:spMkLst>
              <pc:docMk/>
              <pc:sldMasterMk cId="2031933324" sldId="2147483751"/>
              <pc:sldLayoutMk cId="3694091083" sldId="2147483795"/>
              <ac:spMk id="6" creationId="{BDBC6250-99FE-B05A-5652-5FEECEC16F12}"/>
            </ac:spMkLst>
          </pc:spChg>
          <pc:picChg chg="add mod">
            <ac:chgData name="Clara Andrada Monrós" userId="ecb7c3c0-6c5b-49d4-b4a4-d95c809d1335" providerId="ADAL" clId="{DC6429BA-0B91-41C9-9610-F8CC5F11C265}" dt="2025-02-12T09:25:27.058" v="946"/>
            <ac:picMkLst>
              <pc:docMk/>
              <pc:sldMasterMk cId="2031933324" sldId="2147483751"/>
              <pc:sldLayoutMk cId="3694091083" sldId="2147483795"/>
              <ac:picMk id="7" creationId="{2F150023-2DC4-570F-B95B-DD0D6030DBD3}"/>
            </ac:picMkLst>
          </pc:picChg>
        </pc:sldLayoutChg>
        <pc:sldLayoutChg chg="addSp delSp modSp">
          <pc:chgData name="Clara Andrada Monrós" userId="ecb7c3c0-6c5b-49d4-b4a4-d95c809d1335" providerId="ADAL" clId="{DC6429BA-0B91-41C9-9610-F8CC5F11C265}" dt="2025-02-12T12:52:55.871" v="1228"/>
          <pc:sldLayoutMkLst>
            <pc:docMk/>
            <pc:sldMasterMk cId="2031933324" sldId="2147483751"/>
            <pc:sldLayoutMk cId="709503703" sldId="2147483796"/>
          </pc:sldLayoutMkLst>
          <pc:spChg chg="add mod">
            <ac:chgData name="Clara Andrada Monrós" userId="ecb7c3c0-6c5b-49d4-b4a4-d95c809d1335" providerId="ADAL" clId="{DC6429BA-0B91-41C9-9610-F8CC5F11C265}" dt="2025-02-12T12:52:42.969" v="1225"/>
            <ac:spMkLst>
              <pc:docMk/>
              <pc:sldMasterMk cId="2031933324" sldId="2147483751"/>
              <pc:sldLayoutMk cId="709503703" sldId="2147483796"/>
              <ac:spMk id="4" creationId="{464E25E3-907D-6CB8-32A8-E30C1BA07190}"/>
            </ac:spMkLst>
          </pc:spChg>
          <pc:spChg chg="add mod">
            <ac:chgData name="Clara Andrada Monrós" userId="ecb7c3c0-6c5b-49d4-b4a4-d95c809d1335" providerId="ADAL" clId="{DC6429BA-0B91-41C9-9610-F8CC5F11C265}" dt="2025-02-12T12:52:45.705" v="1226"/>
            <ac:spMkLst>
              <pc:docMk/>
              <pc:sldMasterMk cId="2031933324" sldId="2147483751"/>
              <pc:sldLayoutMk cId="709503703" sldId="2147483796"/>
              <ac:spMk id="5" creationId="{3A16DD15-1E59-6BBB-9BAF-4D44C26EFA5D}"/>
            </ac:spMkLst>
          </pc:spChg>
          <pc:picChg chg="add mod">
            <ac:chgData name="Clara Andrada Monrós" userId="ecb7c3c0-6c5b-49d4-b4a4-d95c809d1335" providerId="ADAL" clId="{DC6429BA-0B91-41C9-9610-F8CC5F11C265}" dt="2025-02-12T12:52:55.871" v="1228"/>
            <ac:picMkLst>
              <pc:docMk/>
              <pc:sldMasterMk cId="2031933324" sldId="2147483751"/>
              <pc:sldLayoutMk cId="709503703" sldId="2147483796"/>
              <ac:picMk id="6" creationId="{0084A8FC-A5CA-22EA-F332-ECF217448A89}"/>
            </ac:picMkLst>
          </pc:picChg>
        </pc:sldLayoutChg>
        <pc:sldLayoutChg chg="addSp delSp modSp">
          <pc:chgData name="Clara Andrada Monrós" userId="ecb7c3c0-6c5b-49d4-b4a4-d95c809d1335" providerId="ADAL" clId="{DC6429BA-0B91-41C9-9610-F8CC5F11C265}" dt="2025-02-12T13:33:08.641" v="1395"/>
          <pc:sldLayoutMkLst>
            <pc:docMk/>
            <pc:sldMasterMk cId="2031933324" sldId="2147483751"/>
            <pc:sldLayoutMk cId="4057476880" sldId="2147483797"/>
          </pc:sldLayoutMkLst>
          <pc:spChg chg="add mod">
            <ac:chgData name="Clara Andrada Monrós" userId="ecb7c3c0-6c5b-49d4-b4a4-d95c809d1335" providerId="ADAL" clId="{DC6429BA-0B91-41C9-9610-F8CC5F11C265}" dt="2025-02-12T13:33:02.621" v="1393"/>
            <ac:spMkLst>
              <pc:docMk/>
              <pc:sldMasterMk cId="2031933324" sldId="2147483751"/>
              <pc:sldLayoutMk cId="4057476880" sldId="2147483797"/>
              <ac:spMk id="4" creationId="{657620FE-FC61-6409-4EBA-74F1552471ED}"/>
            </ac:spMkLst>
          </pc:spChg>
          <pc:spChg chg="add mod">
            <ac:chgData name="Clara Andrada Monrós" userId="ecb7c3c0-6c5b-49d4-b4a4-d95c809d1335" providerId="ADAL" clId="{DC6429BA-0B91-41C9-9610-F8CC5F11C265}" dt="2025-02-12T13:33:05.761" v="1394"/>
            <ac:spMkLst>
              <pc:docMk/>
              <pc:sldMasterMk cId="2031933324" sldId="2147483751"/>
              <pc:sldLayoutMk cId="4057476880" sldId="2147483797"/>
              <ac:spMk id="5" creationId="{AC719859-D6F4-674B-39BF-574A1F59A5C9}"/>
            </ac:spMkLst>
          </pc:spChg>
          <pc:picChg chg="add mod">
            <ac:chgData name="Clara Andrada Monrós" userId="ecb7c3c0-6c5b-49d4-b4a4-d95c809d1335" providerId="ADAL" clId="{DC6429BA-0B91-41C9-9610-F8CC5F11C265}" dt="2025-02-12T13:33:08.641" v="1395"/>
            <ac:picMkLst>
              <pc:docMk/>
              <pc:sldMasterMk cId="2031933324" sldId="2147483751"/>
              <pc:sldLayoutMk cId="4057476880" sldId="2147483797"/>
              <ac:picMk id="6" creationId="{01378FA2-6259-8927-3912-DD80442B13F1}"/>
            </ac:picMkLst>
          </pc:picChg>
        </pc:sldLayoutChg>
        <pc:sldLayoutChg chg="addSp delSp modSp">
          <pc:chgData name="Clara Andrada Monrós" userId="ecb7c3c0-6c5b-49d4-b4a4-d95c809d1335" providerId="ADAL" clId="{DC6429BA-0B91-41C9-9610-F8CC5F11C265}" dt="2025-02-13T09:27:07.400" v="1899"/>
          <pc:sldLayoutMkLst>
            <pc:docMk/>
            <pc:sldMasterMk cId="2031933324" sldId="2147483751"/>
            <pc:sldLayoutMk cId="4242725490" sldId="2147483798"/>
          </pc:sldLayoutMkLst>
          <pc:spChg chg="add mod">
            <ac:chgData name="Clara Andrada Monrós" userId="ecb7c3c0-6c5b-49d4-b4a4-d95c809d1335" providerId="ADAL" clId="{DC6429BA-0B91-41C9-9610-F8CC5F11C265}" dt="2025-02-13T09:16:12.354" v="1867"/>
            <ac:spMkLst>
              <pc:docMk/>
              <pc:sldMasterMk cId="2031933324" sldId="2147483751"/>
              <pc:sldLayoutMk cId="4242725490" sldId="2147483798"/>
              <ac:spMk id="4" creationId="{A1942874-B667-DBED-AFF1-A4FC3387E1EC}"/>
            </ac:spMkLst>
          </pc:spChg>
          <pc:spChg chg="add mod">
            <ac:chgData name="Clara Andrada Monrós" userId="ecb7c3c0-6c5b-49d4-b4a4-d95c809d1335" providerId="ADAL" clId="{DC6429BA-0B91-41C9-9610-F8CC5F11C265}" dt="2025-02-13T09:16:15.328" v="1868"/>
            <ac:spMkLst>
              <pc:docMk/>
              <pc:sldMasterMk cId="2031933324" sldId="2147483751"/>
              <pc:sldLayoutMk cId="4242725490" sldId="2147483798"/>
              <ac:spMk id="5" creationId="{DF82C28B-80A8-998E-F36B-39083E1A71EE}"/>
            </ac:spMkLst>
          </pc:spChg>
          <pc:picChg chg="add mod">
            <ac:chgData name="Clara Andrada Monrós" userId="ecb7c3c0-6c5b-49d4-b4a4-d95c809d1335" providerId="ADAL" clId="{DC6429BA-0B91-41C9-9610-F8CC5F11C265}" dt="2025-02-13T09:27:07.400" v="1899"/>
            <ac:picMkLst>
              <pc:docMk/>
              <pc:sldMasterMk cId="2031933324" sldId="2147483751"/>
              <pc:sldLayoutMk cId="4242725490" sldId="2147483798"/>
              <ac:picMk id="6" creationId="{E2AB4482-F87B-CCA8-AACA-97BF49D140D0}"/>
            </ac:picMkLst>
          </pc:picChg>
        </pc:sldLayoutChg>
        <pc:sldLayoutChg chg="addSp delSp modSp">
          <pc:chgData name="Clara Andrada Monrós" userId="ecb7c3c0-6c5b-49d4-b4a4-d95c809d1335" providerId="ADAL" clId="{DC6429BA-0B91-41C9-9610-F8CC5F11C265}" dt="2025-02-13T09:32:51.616" v="1935"/>
          <pc:sldLayoutMkLst>
            <pc:docMk/>
            <pc:sldMasterMk cId="2031933324" sldId="2147483751"/>
            <pc:sldLayoutMk cId="2258566577" sldId="2147483799"/>
          </pc:sldLayoutMkLst>
          <pc:spChg chg="add mod">
            <ac:chgData name="Clara Andrada Monrós" userId="ecb7c3c0-6c5b-49d4-b4a4-d95c809d1335" providerId="ADAL" clId="{DC6429BA-0B91-41C9-9610-F8CC5F11C265}" dt="2025-02-13T09:32:46.986" v="1933"/>
            <ac:spMkLst>
              <pc:docMk/>
              <pc:sldMasterMk cId="2031933324" sldId="2147483751"/>
              <pc:sldLayoutMk cId="2258566577" sldId="2147483799"/>
              <ac:spMk id="4" creationId="{C922F2CC-ADA5-07B1-3BE8-18DFD698978B}"/>
            </ac:spMkLst>
          </pc:spChg>
          <pc:spChg chg="add mod">
            <ac:chgData name="Clara Andrada Monrós" userId="ecb7c3c0-6c5b-49d4-b4a4-d95c809d1335" providerId="ADAL" clId="{DC6429BA-0B91-41C9-9610-F8CC5F11C265}" dt="2025-02-13T09:32:49.401" v="1934"/>
            <ac:spMkLst>
              <pc:docMk/>
              <pc:sldMasterMk cId="2031933324" sldId="2147483751"/>
              <pc:sldLayoutMk cId="2258566577" sldId="2147483799"/>
              <ac:spMk id="5" creationId="{6294E7A7-405B-4AC2-A0BE-F9F4CA738050}"/>
            </ac:spMkLst>
          </pc:spChg>
          <pc:picChg chg="add mod">
            <ac:chgData name="Clara Andrada Monrós" userId="ecb7c3c0-6c5b-49d4-b4a4-d95c809d1335" providerId="ADAL" clId="{DC6429BA-0B91-41C9-9610-F8CC5F11C265}" dt="2025-02-13T09:32:51.616" v="1935"/>
            <ac:picMkLst>
              <pc:docMk/>
              <pc:sldMasterMk cId="2031933324" sldId="2147483751"/>
              <pc:sldLayoutMk cId="2258566577" sldId="2147483799"/>
              <ac:picMk id="6" creationId="{B9A8E4BF-974F-B1A9-3C84-9E80C67CADBE}"/>
            </ac:picMkLst>
          </pc:picChg>
        </pc:sldLayoutChg>
        <pc:sldLayoutChg chg="addSp delSp modSp">
          <pc:chgData name="Clara Andrada Monrós" userId="ecb7c3c0-6c5b-49d4-b4a4-d95c809d1335" providerId="ADAL" clId="{DC6429BA-0B91-41C9-9610-F8CC5F11C265}" dt="2025-02-13T13:43:15.771" v="2759"/>
          <pc:sldLayoutMkLst>
            <pc:docMk/>
            <pc:sldMasterMk cId="2031933324" sldId="2147483751"/>
            <pc:sldLayoutMk cId="578058753" sldId="2147483801"/>
          </pc:sldLayoutMkLst>
          <pc:spChg chg="add mod">
            <ac:chgData name="Clara Andrada Monrós" userId="ecb7c3c0-6c5b-49d4-b4a4-d95c809d1335" providerId="ADAL" clId="{DC6429BA-0B91-41C9-9610-F8CC5F11C265}" dt="2025-02-13T13:43:09.297" v="2757"/>
            <ac:spMkLst>
              <pc:docMk/>
              <pc:sldMasterMk cId="2031933324" sldId="2147483751"/>
              <pc:sldLayoutMk cId="578058753" sldId="2147483801"/>
              <ac:spMk id="4" creationId="{FD3065BC-D5E1-AE95-5A1A-8BDB13CDA8B6}"/>
            </ac:spMkLst>
          </pc:spChg>
          <pc:spChg chg="add mod">
            <ac:chgData name="Clara Andrada Monrós" userId="ecb7c3c0-6c5b-49d4-b4a4-d95c809d1335" providerId="ADAL" clId="{DC6429BA-0B91-41C9-9610-F8CC5F11C265}" dt="2025-02-13T13:43:12.128" v="2758"/>
            <ac:spMkLst>
              <pc:docMk/>
              <pc:sldMasterMk cId="2031933324" sldId="2147483751"/>
              <pc:sldLayoutMk cId="578058753" sldId="2147483801"/>
              <ac:spMk id="5" creationId="{CC2FEE26-AB1A-4901-6738-BD39B50181C1}"/>
            </ac:spMkLst>
          </pc:spChg>
          <pc:picChg chg="add mod">
            <ac:chgData name="Clara Andrada Monrós" userId="ecb7c3c0-6c5b-49d4-b4a4-d95c809d1335" providerId="ADAL" clId="{DC6429BA-0B91-41C9-9610-F8CC5F11C265}" dt="2025-02-13T13:43:15.771" v="2759"/>
            <ac:picMkLst>
              <pc:docMk/>
              <pc:sldMasterMk cId="2031933324" sldId="2147483751"/>
              <pc:sldLayoutMk cId="578058753" sldId="2147483801"/>
              <ac:picMk id="6" creationId="{6F9C55F1-D9A1-7664-AD71-998A2E8B4495}"/>
            </ac:picMkLst>
          </pc:picChg>
        </pc:sldLayoutChg>
        <pc:sldLayoutChg chg="addSp delSp modSp">
          <pc:chgData name="Clara Andrada Monrós" userId="ecb7c3c0-6c5b-49d4-b4a4-d95c809d1335" providerId="ADAL" clId="{DC6429BA-0B91-41C9-9610-F8CC5F11C265}" dt="2025-02-13T14:05:28.356" v="3066"/>
          <pc:sldLayoutMkLst>
            <pc:docMk/>
            <pc:sldMasterMk cId="2031933324" sldId="2147483751"/>
            <pc:sldLayoutMk cId="2419558489" sldId="2147483802"/>
          </pc:sldLayoutMkLst>
          <pc:spChg chg="add mod">
            <ac:chgData name="Clara Andrada Monrós" userId="ecb7c3c0-6c5b-49d4-b4a4-d95c809d1335" providerId="ADAL" clId="{DC6429BA-0B91-41C9-9610-F8CC5F11C265}" dt="2025-02-13T14:04:17.007" v="3041"/>
            <ac:spMkLst>
              <pc:docMk/>
              <pc:sldMasterMk cId="2031933324" sldId="2147483751"/>
              <pc:sldLayoutMk cId="2419558489" sldId="2147483802"/>
              <ac:spMk id="4" creationId="{811E2B92-2F77-691D-D957-53A4117BF8BF}"/>
            </ac:spMkLst>
          </pc:spChg>
          <pc:spChg chg="add mod">
            <ac:chgData name="Clara Andrada Monrós" userId="ecb7c3c0-6c5b-49d4-b4a4-d95c809d1335" providerId="ADAL" clId="{DC6429BA-0B91-41C9-9610-F8CC5F11C265}" dt="2025-02-13T14:04:19.984" v="3042"/>
            <ac:spMkLst>
              <pc:docMk/>
              <pc:sldMasterMk cId="2031933324" sldId="2147483751"/>
              <pc:sldLayoutMk cId="2419558489" sldId="2147483802"/>
              <ac:spMk id="5" creationId="{0AC9B902-0431-8392-CF45-9744EDC296ED}"/>
            </ac:spMkLst>
          </pc:spChg>
          <pc:picChg chg="add mod">
            <ac:chgData name="Clara Andrada Monrós" userId="ecb7c3c0-6c5b-49d4-b4a4-d95c809d1335" providerId="ADAL" clId="{DC6429BA-0B91-41C9-9610-F8CC5F11C265}" dt="2025-02-13T14:05:28.356" v="3066"/>
            <ac:picMkLst>
              <pc:docMk/>
              <pc:sldMasterMk cId="2031933324" sldId="2147483751"/>
              <pc:sldLayoutMk cId="2419558489" sldId="2147483802"/>
              <ac:picMk id="6" creationId="{CF03F7DE-F59D-ACE9-28DC-B6C88C07B994}"/>
            </ac:picMkLst>
          </pc:picChg>
        </pc:sldLayoutChg>
      </pc:sldMasterChg>
    </pc:docChg>
  </pc:docChgLst>
  <pc:docChgLst>
    <pc:chgData name="Maria Tortajada Garibo" userId="e5317db0-549a-4110-8576-011167051016" providerId="ADAL" clId="{FF39E511-2C19-4646-9AE0-8D17BAD98348}"/>
    <pc:docChg chg="custSel modSld">
      <pc:chgData name="Maria Tortajada Garibo" userId="e5317db0-549a-4110-8576-011167051016" providerId="ADAL" clId="{FF39E511-2C19-4646-9AE0-8D17BAD98348}" dt="2025-02-10T12:26:59.106" v="85" actId="20577"/>
      <pc:docMkLst>
        <pc:docMk/>
      </pc:docMkLst>
      <pc:sldChg chg="delSp mod">
        <pc:chgData name="Maria Tortajada Garibo" userId="e5317db0-549a-4110-8576-011167051016" providerId="ADAL" clId="{FF39E511-2C19-4646-9AE0-8D17BAD98348}" dt="2025-02-10T12:26:22.216" v="1" actId="478"/>
        <pc:sldMkLst>
          <pc:docMk/>
          <pc:sldMk cId="0" sldId="256"/>
        </pc:sldMkLst>
      </pc:sldChg>
      <pc:sldChg chg="modSp mod">
        <pc:chgData name="Maria Tortajada Garibo" userId="e5317db0-549a-4110-8576-011167051016" providerId="ADAL" clId="{FF39E511-2C19-4646-9AE0-8D17BAD98348}" dt="2025-02-10T12:26:59.106" v="85" actId="20577"/>
        <pc:sldMkLst>
          <pc:docMk/>
          <pc:sldMk cId="0" sldId="28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clari\Desktop\Ranking%20of%20meas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lari\Desktop\Ranking%20of%20measur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lari\Desktop\Ranking%20of%20measur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t>Ranking of measures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Rhodes!$B$3</c:f>
              <c:strCache>
                <c:ptCount val="1"/>
                <c:pt idx="0">
                  <c:v>Ideals</c:v>
                </c:pt>
              </c:strCache>
            </c:strRef>
          </c:tx>
          <c:spPr>
            <a:solidFill>
              <a:srgbClr val="32845D"/>
            </a:solidFill>
            <a:ln>
              <a:noFill/>
            </a:ln>
            <a:effectLst/>
          </c:spPr>
          <c:invertIfNegative val="0"/>
          <c:cat>
            <c:strRef>
              <c:f>Rhodes!$A$4:$A$17</c:f>
              <c:strCache>
                <c:ptCount val="14"/>
                <c:pt idx="0">
                  <c:v> Industrial Process improvement</c:v>
                </c:pt>
                <c:pt idx="1">
                  <c:v> Ecomovil</c:v>
                </c:pt>
                <c:pt idx="2">
                  <c:v> Renewal of industrial equipment</c:v>
                </c:pt>
                <c:pt idx="3">
                  <c:v>Change of energy vector</c:v>
                </c:pt>
                <c:pt idx="4">
                  <c:v> Municipal Transport Reposition</c:v>
                </c:pt>
                <c:pt idx="5">
                  <c:v> Improvement of Industrial buildings</c:v>
                </c:pt>
                <c:pt idx="6">
                  <c:v> Improving the insulation of municipal buildings</c:v>
                </c:pt>
                <c:pt idx="7">
                  <c:v>Network of EV recharching points</c:v>
                </c:pt>
                <c:pt idx="8">
                  <c:v> Improvement of municipal lighting</c:v>
                </c:pt>
                <c:pt idx="9">
                  <c:v>Promoting public transport</c:v>
                </c:pt>
                <c:pt idx="10">
                  <c:v>Heating, ventilation and air-conditioning systems</c:v>
                </c:pt>
                <c:pt idx="11">
                  <c:v> Cycling Routes</c:v>
                </c:pt>
                <c:pt idx="12">
                  <c:v> Information stands</c:v>
                </c:pt>
                <c:pt idx="13">
                  <c:v>Introduction of renewable energies and self-consumption</c:v>
                </c:pt>
              </c:strCache>
            </c:strRef>
          </c:cat>
          <c:val>
            <c:numRef>
              <c:f>Rhodes!$B$4:$B$17</c:f>
              <c:numCache>
                <c:formatCode>General</c:formatCode>
                <c:ptCount val="14"/>
                <c:pt idx="0">
                  <c:v>3.7109000000000003E-2</c:v>
                </c:pt>
                <c:pt idx="1">
                  <c:v>4.3000999999999998E-2</c:v>
                </c:pt>
                <c:pt idx="2">
                  <c:v>4.5043E-2</c:v>
                </c:pt>
                <c:pt idx="3">
                  <c:v>5.3887999999999998E-2</c:v>
                </c:pt>
                <c:pt idx="4">
                  <c:v>6.4788999999999999E-2</c:v>
                </c:pt>
                <c:pt idx="5">
                  <c:v>8.5459999999999994E-2</c:v>
                </c:pt>
                <c:pt idx="6">
                  <c:v>8.9332999999999996E-2</c:v>
                </c:pt>
                <c:pt idx="7">
                  <c:v>0.13905000000000001</c:v>
                </c:pt>
                <c:pt idx="8">
                  <c:v>0.14341000000000001</c:v>
                </c:pt>
                <c:pt idx="9">
                  <c:v>0.221386</c:v>
                </c:pt>
                <c:pt idx="10">
                  <c:v>0.249809</c:v>
                </c:pt>
                <c:pt idx="11">
                  <c:v>0.25909700000000002</c:v>
                </c:pt>
                <c:pt idx="12">
                  <c:v>0.33383499999999999</c:v>
                </c:pt>
                <c:pt idx="13">
                  <c:v>1</c:v>
                </c:pt>
              </c:numCache>
            </c:numRef>
          </c:val>
          <c:extLst>
            <c:ext xmlns:c16="http://schemas.microsoft.com/office/drawing/2014/chart" uri="{C3380CC4-5D6E-409C-BE32-E72D297353CC}">
              <c16:uniqueId val="{00000000-7B9C-4E96-BF6B-5670C2C8D1AB}"/>
            </c:ext>
          </c:extLst>
        </c:ser>
        <c:dLbls>
          <c:showLegendKey val="0"/>
          <c:showVal val="0"/>
          <c:showCatName val="0"/>
          <c:showSerName val="0"/>
          <c:showPercent val="0"/>
          <c:showBubbleSize val="0"/>
        </c:dLbls>
        <c:gapWidth val="182"/>
        <c:axId val="373712384"/>
        <c:axId val="373712864"/>
      </c:barChart>
      <c:catAx>
        <c:axId val="373712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s-ES"/>
          </a:p>
        </c:txPr>
        <c:crossAx val="373712864"/>
        <c:crosses val="autoZero"/>
        <c:auto val="1"/>
        <c:lblAlgn val="l"/>
        <c:lblOffset val="100"/>
        <c:noMultiLvlLbl val="0"/>
      </c:catAx>
      <c:valAx>
        <c:axId val="37371286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s-ES"/>
          </a:p>
        </c:txPr>
        <c:crossAx val="373712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t>Ranking of measures in Sant Antoni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s-ES"/>
        </a:p>
      </c:txPr>
    </c:title>
    <c:autoTitleDeleted val="0"/>
    <c:plotArea>
      <c:layout/>
      <c:barChart>
        <c:barDir val="bar"/>
        <c:grouping val="clustered"/>
        <c:varyColors val="0"/>
        <c:ser>
          <c:idx val="0"/>
          <c:order val="0"/>
          <c:tx>
            <c:strRef>
              <c:f>'SAnt Antoni'!$B$1</c:f>
              <c:strCache>
                <c:ptCount val="1"/>
                <c:pt idx="0">
                  <c:v>Ideals</c:v>
                </c:pt>
              </c:strCache>
            </c:strRef>
          </c:tx>
          <c:spPr>
            <a:solidFill>
              <a:srgbClr val="32845D"/>
            </a:solidFill>
            <a:ln>
              <a:noFill/>
            </a:ln>
            <a:effectLst/>
          </c:spPr>
          <c:invertIfNegative val="0"/>
          <c:cat>
            <c:strRef>
              <c:f>'SAnt Antoni'!$A$2:$A$15</c:f>
              <c:strCache>
                <c:ptCount val="14"/>
                <c:pt idx="0">
                  <c:v>Improvement of Industrial buildings</c:v>
                </c:pt>
                <c:pt idx="1">
                  <c:v>Industrial Process improvement</c:v>
                </c:pt>
                <c:pt idx="2">
                  <c:v>Renewal of industrial equipment</c:v>
                </c:pt>
                <c:pt idx="3">
                  <c:v>Improvement of municipal lighting</c:v>
                </c:pt>
                <c:pt idx="4">
                  <c:v>Change of energy vector</c:v>
                </c:pt>
                <c:pt idx="5">
                  <c:v>Ecomovil</c:v>
                </c:pt>
                <c:pt idx="6">
                  <c:v>Improving the insulation of municipal buildings</c:v>
                </c:pt>
                <c:pt idx="7">
                  <c:v>Municipal Transport Reposition</c:v>
                </c:pt>
                <c:pt idx="8">
                  <c:v>Promoting public transport</c:v>
                </c:pt>
                <c:pt idx="9">
                  <c:v>Network of EV recharching points</c:v>
                </c:pt>
                <c:pt idx="10">
                  <c:v> Information stands</c:v>
                </c:pt>
                <c:pt idx="11">
                  <c:v>Cycling Routes</c:v>
                </c:pt>
                <c:pt idx="12">
                  <c:v>Introduction of renewable energies and self-consumption</c:v>
                </c:pt>
                <c:pt idx="13">
                  <c:v>Heating, ventilation and air-conditioning systems</c:v>
                </c:pt>
              </c:strCache>
            </c:strRef>
          </c:cat>
          <c:val>
            <c:numRef>
              <c:f>'SAnt Antoni'!$B$2:$B$15</c:f>
              <c:numCache>
                <c:formatCode>General</c:formatCode>
                <c:ptCount val="14"/>
                <c:pt idx="0">
                  <c:v>4.6147000000000001E-2</c:v>
                </c:pt>
                <c:pt idx="1">
                  <c:v>4.6932000000000001E-2</c:v>
                </c:pt>
                <c:pt idx="2">
                  <c:v>5.169E-2</c:v>
                </c:pt>
                <c:pt idx="3">
                  <c:v>0.15219299999999999</c:v>
                </c:pt>
                <c:pt idx="4">
                  <c:v>0.165577</c:v>
                </c:pt>
                <c:pt idx="5">
                  <c:v>0.19620299999999999</c:v>
                </c:pt>
                <c:pt idx="6">
                  <c:v>0.27326499999999998</c:v>
                </c:pt>
                <c:pt idx="7">
                  <c:v>0.29674</c:v>
                </c:pt>
                <c:pt idx="8">
                  <c:v>0.40997299999999998</c:v>
                </c:pt>
                <c:pt idx="9">
                  <c:v>0.41685899999999998</c:v>
                </c:pt>
                <c:pt idx="10">
                  <c:v>0.44900499999999999</c:v>
                </c:pt>
                <c:pt idx="11">
                  <c:v>0.56254999999999999</c:v>
                </c:pt>
                <c:pt idx="12">
                  <c:v>0.91177699999999995</c:v>
                </c:pt>
                <c:pt idx="13">
                  <c:v>1</c:v>
                </c:pt>
              </c:numCache>
            </c:numRef>
          </c:val>
          <c:extLst>
            <c:ext xmlns:c16="http://schemas.microsoft.com/office/drawing/2014/chart" uri="{C3380CC4-5D6E-409C-BE32-E72D297353CC}">
              <c16:uniqueId val="{00000000-1173-4AD0-BC40-D0253CF674B5}"/>
            </c:ext>
          </c:extLst>
        </c:ser>
        <c:dLbls>
          <c:showLegendKey val="0"/>
          <c:showVal val="0"/>
          <c:showCatName val="0"/>
          <c:showSerName val="0"/>
          <c:showPercent val="0"/>
          <c:showBubbleSize val="0"/>
        </c:dLbls>
        <c:gapWidth val="182"/>
        <c:axId val="373712384"/>
        <c:axId val="373712864"/>
      </c:barChart>
      <c:catAx>
        <c:axId val="373712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s-ES"/>
          </a:p>
        </c:txPr>
        <c:crossAx val="373712864"/>
        <c:crosses val="autoZero"/>
        <c:auto val="1"/>
        <c:lblAlgn val="l"/>
        <c:lblOffset val="100"/>
        <c:noMultiLvlLbl val="0"/>
      </c:catAx>
      <c:valAx>
        <c:axId val="37371286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s-ES"/>
          </a:p>
        </c:txPr>
        <c:crossAx val="373712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t>Ranking of measures in Stintino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rgbClr val="32845D"/>
            </a:solidFill>
            <a:ln>
              <a:noFill/>
            </a:ln>
            <a:effectLst/>
          </c:spPr>
          <c:invertIfNegative val="0"/>
          <c:cat>
            <c:strRef>
              <c:f>Stintino!$A$3:$A$16</c:f>
              <c:strCache>
                <c:ptCount val="14"/>
                <c:pt idx="0">
                  <c:v>Industrial Process improvement</c:v>
                </c:pt>
                <c:pt idx="1">
                  <c:v>Ecomovil</c:v>
                </c:pt>
                <c:pt idx="2">
                  <c:v>Renewal of industrial equipment</c:v>
                </c:pt>
                <c:pt idx="3">
                  <c:v>Municipal Transport Reposition</c:v>
                </c:pt>
                <c:pt idx="4">
                  <c:v>Change of energy vector</c:v>
                </c:pt>
                <c:pt idx="5">
                  <c:v>Improvement of Industrial buildings</c:v>
                </c:pt>
                <c:pt idx="6">
                  <c:v>Improving the insulation of municipal buildings</c:v>
                </c:pt>
                <c:pt idx="7">
                  <c:v>Network of EV recharching points</c:v>
                </c:pt>
                <c:pt idx="8">
                  <c:v>Improvement of municipal lighting</c:v>
                </c:pt>
                <c:pt idx="9">
                  <c:v>Promoting public transport</c:v>
                </c:pt>
                <c:pt idx="10">
                  <c:v>Heating, ventilation and air-conditioning systems</c:v>
                </c:pt>
                <c:pt idx="11">
                  <c:v>Information stands</c:v>
                </c:pt>
                <c:pt idx="12">
                  <c:v>Cycling Routes</c:v>
                </c:pt>
                <c:pt idx="13">
                  <c:v>Introduction of renewable energies and self-consumption</c:v>
                </c:pt>
              </c:strCache>
            </c:strRef>
          </c:cat>
          <c:val>
            <c:numRef>
              <c:f>Stintino!$B$3:$B$16</c:f>
              <c:numCache>
                <c:formatCode>General</c:formatCode>
                <c:ptCount val="14"/>
                <c:pt idx="0">
                  <c:v>3.6992999999999998E-2</c:v>
                </c:pt>
                <c:pt idx="1">
                  <c:v>4.6045999999999997E-2</c:v>
                </c:pt>
                <c:pt idx="2">
                  <c:v>5.0130000000000001E-2</c:v>
                </c:pt>
                <c:pt idx="3">
                  <c:v>7.1080000000000004E-2</c:v>
                </c:pt>
                <c:pt idx="4">
                  <c:v>7.5465000000000004E-2</c:v>
                </c:pt>
                <c:pt idx="5">
                  <c:v>0.100984</c:v>
                </c:pt>
                <c:pt idx="6">
                  <c:v>0.121878</c:v>
                </c:pt>
                <c:pt idx="7">
                  <c:v>0.153637</c:v>
                </c:pt>
                <c:pt idx="8">
                  <c:v>0.157773</c:v>
                </c:pt>
                <c:pt idx="9">
                  <c:v>0.17904100000000001</c:v>
                </c:pt>
                <c:pt idx="10">
                  <c:v>0.223445</c:v>
                </c:pt>
                <c:pt idx="11">
                  <c:v>0.26398300000000002</c:v>
                </c:pt>
                <c:pt idx="12">
                  <c:v>0.28034700000000001</c:v>
                </c:pt>
                <c:pt idx="13">
                  <c:v>1</c:v>
                </c:pt>
              </c:numCache>
            </c:numRef>
          </c:val>
          <c:extLst>
            <c:ext xmlns:c16="http://schemas.microsoft.com/office/drawing/2014/chart" uri="{C3380CC4-5D6E-409C-BE32-E72D297353CC}">
              <c16:uniqueId val="{00000000-A9E6-44DD-A74F-E31A699DBAF0}"/>
            </c:ext>
          </c:extLst>
        </c:ser>
        <c:dLbls>
          <c:showLegendKey val="0"/>
          <c:showVal val="0"/>
          <c:showCatName val="0"/>
          <c:showSerName val="0"/>
          <c:showPercent val="0"/>
          <c:showBubbleSize val="0"/>
        </c:dLbls>
        <c:gapWidth val="182"/>
        <c:axId val="373712384"/>
        <c:axId val="373712864"/>
      </c:barChart>
      <c:catAx>
        <c:axId val="373712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s-ES"/>
          </a:p>
        </c:txPr>
        <c:crossAx val="373712864"/>
        <c:crosses val="autoZero"/>
        <c:auto val="1"/>
        <c:lblAlgn val="l"/>
        <c:lblOffset val="100"/>
        <c:noMultiLvlLbl val="0"/>
      </c:catAx>
      <c:valAx>
        <c:axId val="37371286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s-ES"/>
          </a:p>
        </c:txPr>
        <c:crossAx val="373712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t>Ranking of measures in Halki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Halki!$B$3</c:f>
              <c:strCache>
                <c:ptCount val="1"/>
                <c:pt idx="0">
                  <c:v>Ideals</c:v>
                </c:pt>
              </c:strCache>
            </c:strRef>
          </c:tx>
          <c:spPr>
            <a:solidFill>
              <a:srgbClr val="32845D"/>
            </a:solidFill>
            <a:ln>
              <a:noFill/>
            </a:ln>
            <a:effectLst/>
          </c:spPr>
          <c:invertIfNegative val="0"/>
          <c:cat>
            <c:strRef>
              <c:f>Halki!$A$4:$A$17</c:f>
              <c:strCache>
                <c:ptCount val="14"/>
                <c:pt idx="0">
                  <c:v>Industrial Process improvement</c:v>
                </c:pt>
                <c:pt idx="1">
                  <c:v>Renewal of industrial equipment</c:v>
                </c:pt>
                <c:pt idx="2">
                  <c:v>Ecomovil</c:v>
                </c:pt>
                <c:pt idx="3">
                  <c:v>Change of energy vector</c:v>
                </c:pt>
                <c:pt idx="4">
                  <c:v>Municipal Transport Reposition</c:v>
                </c:pt>
                <c:pt idx="5">
                  <c:v>Improvement of Industrial buildings</c:v>
                </c:pt>
                <c:pt idx="6">
                  <c:v>Improving the insulation of municipal buildings</c:v>
                </c:pt>
                <c:pt idx="7">
                  <c:v>Network of EV recharching points</c:v>
                </c:pt>
                <c:pt idx="8">
                  <c:v>Improvement of municipal lighting</c:v>
                </c:pt>
                <c:pt idx="9">
                  <c:v> Promoting public transport</c:v>
                </c:pt>
                <c:pt idx="10">
                  <c:v> Cycling Routes</c:v>
                </c:pt>
                <c:pt idx="11">
                  <c:v>Heating, ventilation and air-conditioning systems</c:v>
                </c:pt>
                <c:pt idx="12">
                  <c:v>Information stands</c:v>
                </c:pt>
                <c:pt idx="13">
                  <c:v>Introduction of renewable energies and self-consumption</c:v>
                </c:pt>
              </c:strCache>
            </c:strRef>
          </c:cat>
          <c:val>
            <c:numRef>
              <c:f>Halki!$B$4:$B$17</c:f>
              <c:numCache>
                <c:formatCode>General</c:formatCode>
                <c:ptCount val="14"/>
                <c:pt idx="0">
                  <c:v>3.4254E-2</c:v>
                </c:pt>
                <c:pt idx="1">
                  <c:v>4.1196000000000003E-2</c:v>
                </c:pt>
                <c:pt idx="2">
                  <c:v>4.6053999999999998E-2</c:v>
                </c:pt>
                <c:pt idx="3">
                  <c:v>5.5190000000000003E-2</c:v>
                </c:pt>
                <c:pt idx="4">
                  <c:v>6.7386000000000001E-2</c:v>
                </c:pt>
                <c:pt idx="5">
                  <c:v>9.2841999999999994E-2</c:v>
                </c:pt>
                <c:pt idx="6">
                  <c:v>9.3977000000000005E-2</c:v>
                </c:pt>
                <c:pt idx="7">
                  <c:v>0.13344400000000001</c:v>
                </c:pt>
                <c:pt idx="8">
                  <c:v>0.14940100000000001</c:v>
                </c:pt>
                <c:pt idx="9">
                  <c:v>0.23012199999999999</c:v>
                </c:pt>
                <c:pt idx="10">
                  <c:v>0.268841</c:v>
                </c:pt>
                <c:pt idx="11">
                  <c:v>0.26897100000000002</c:v>
                </c:pt>
                <c:pt idx="12">
                  <c:v>0.392764</c:v>
                </c:pt>
                <c:pt idx="13">
                  <c:v>1</c:v>
                </c:pt>
              </c:numCache>
            </c:numRef>
          </c:val>
          <c:extLst>
            <c:ext xmlns:c16="http://schemas.microsoft.com/office/drawing/2014/chart" uri="{C3380CC4-5D6E-409C-BE32-E72D297353CC}">
              <c16:uniqueId val="{00000000-0531-4552-BA45-0A0E5A5F079F}"/>
            </c:ext>
          </c:extLst>
        </c:ser>
        <c:dLbls>
          <c:showLegendKey val="0"/>
          <c:showVal val="0"/>
          <c:showCatName val="0"/>
          <c:showSerName val="0"/>
          <c:showPercent val="0"/>
          <c:showBubbleSize val="0"/>
        </c:dLbls>
        <c:gapWidth val="182"/>
        <c:axId val="373712384"/>
        <c:axId val="373712864"/>
      </c:barChart>
      <c:catAx>
        <c:axId val="373712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s-ES"/>
          </a:p>
        </c:txPr>
        <c:crossAx val="373712864"/>
        <c:crosses val="autoZero"/>
        <c:auto val="1"/>
        <c:lblAlgn val="l"/>
        <c:lblOffset val="100"/>
        <c:noMultiLvlLbl val="0"/>
      </c:catAx>
      <c:valAx>
        <c:axId val="37371286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s-ES"/>
          </a:p>
        </c:txPr>
        <c:crossAx val="373712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434B24-6D02-40D9-A1BA-0BE138B31C74}" type="doc">
      <dgm:prSet loTypeId="urn:microsoft.com/office/officeart/2005/8/layout/vList3" loCatId="list" qsTypeId="urn:microsoft.com/office/officeart/2005/8/quickstyle/simple1" qsCatId="simple" csTypeId="urn:microsoft.com/office/officeart/2005/8/colors/accent1_2" csCatId="accent1" phldr="1"/>
      <dgm:spPr/>
    </dgm:pt>
    <dgm:pt modelId="{A1AFF557-67AC-4529-A569-3B064E91975C}">
      <dgm:prSet phldrT="[Texto]" custT="1"/>
      <dgm:spPr>
        <a:solidFill>
          <a:srgbClr val="2A734F"/>
        </a:solidFill>
      </dgm:spPr>
      <dgm:t>
        <a:bodyPr/>
        <a:lstStyle/>
        <a:p>
          <a:pPr algn="l"/>
          <a:r>
            <a:rPr lang="en-US" sz="1750" kern="1200">
              <a:solidFill>
                <a:schemeClr val="bg1"/>
              </a:solidFill>
              <a:latin typeface="Open Sans" pitchFamily="34" charset="0"/>
              <a:ea typeface="Open Sans" pitchFamily="34" charset="-122"/>
              <a:cs typeface="Open Sans" pitchFamily="34" charset="-120"/>
            </a:rPr>
            <a:t>Monitor their progress towards established commitments (such as the Covenant of Mayors).</a:t>
          </a:r>
          <a:endParaRPr lang="es-ES" sz="1750" kern="1200">
            <a:solidFill>
              <a:schemeClr val="bg1"/>
            </a:solidFill>
            <a:latin typeface="Open Sans" pitchFamily="34" charset="0"/>
            <a:ea typeface="Open Sans" pitchFamily="34" charset="-122"/>
            <a:cs typeface="Open Sans" pitchFamily="34" charset="-120"/>
          </a:endParaRPr>
        </a:p>
      </dgm:t>
    </dgm:pt>
    <dgm:pt modelId="{66B3EDF4-F2FA-4F01-A5FD-E3AC5187915D}" type="parTrans" cxnId="{6E794DE2-EF80-4DEE-ABD2-1E57EB5D66D7}">
      <dgm:prSet/>
      <dgm:spPr/>
      <dgm:t>
        <a:bodyPr/>
        <a:lstStyle/>
        <a:p>
          <a:endParaRPr lang="es-ES" sz="2000"/>
        </a:p>
      </dgm:t>
    </dgm:pt>
    <dgm:pt modelId="{60859AD2-5F60-46FD-95E1-18A15C6133DB}" type="sibTrans" cxnId="{6E794DE2-EF80-4DEE-ABD2-1E57EB5D66D7}">
      <dgm:prSet/>
      <dgm:spPr/>
      <dgm:t>
        <a:bodyPr/>
        <a:lstStyle/>
        <a:p>
          <a:endParaRPr lang="es-ES" sz="2000"/>
        </a:p>
      </dgm:t>
    </dgm:pt>
    <dgm:pt modelId="{8977850F-763F-48E0-A1E4-46F11DC54A8C}">
      <dgm:prSet phldrT="[Texto]" custT="1"/>
      <dgm:spPr>
        <a:solidFill>
          <a:srgbClr val="2A734F"/>
        </a:solidFill>
        <a:ln>
          <a:solidFill>
            <a:schemeClr val="bg1"/>
          </a:solidFill>
        </a:ln>
      </dgm:spPr>
      <dgm:t>
        <a:bodyPr/>
        <a:lstStyle/>
        <a:p>
          <a:pPr marL="0" lvl="0" indent="0" algn="l" defTabSz="777875">
            <a:lnSpc>
              <a:spcPct val="90000"/>
            </a:lnSpc>
            <a:spcBef>
              <a:spcPct val="0"/>
            </a:spcBef>
            <a:spcAft>
              <a:spcPct val="35000"/>
            </a:spcAft>
            <a:buNone/>
          </a:pPr>
          <a:r>
            <a:rPr lang="en-US" sz="1750" kern="1200">
              <a:solidFill>
                <a:prstClr val="white"/>
              </a:solidFill>
              <a:latin typeface="Open Sans" pitchFamily="34" charset="0"/>
              <a:ea typeface="Open Sans" pitchFamily="34" charset="-122"/>
              <a:cs typeface="Open Sans" pitchFamily="34" charset="-120"/>
            </a:rPr>
            <a:t>Create a knowledge database integrating holistic information related to ET (specifically in Mediterranean islands).</a:t>
          </a:r>
          <a:endParaRPr lang="es-ES" sz="1750" kern="1200">
            <a:solidFill>
              <a:prstClr val="white"/>
            </a:solidFill>
            <a:latin typeface="Open Sans" pitchFamily="34" charset="0"/>
            <a:ea typeface="Open Sans" pitchFamily="34" charset="-122"/>
            <a:cs typeface="Open Sans" pitchFamily="34" charset="-120"/>
          </a:endParaRPr>
        </a:p>
      </dgm:t>
    </dgm:pt>
    <dgm:pt modelId="{018F3EFD-E02F-4820-A69B-83B6FC9BB8C2}" type="parTrans" cxnId="{07A64672-D82D-4E4B-A2AF-A66C4653B9F4}">
      <dgm:prSet/>
      <dgm:spPr/>
      <dgm:t>
        <a:bodyPr/>
        <a:lstStyle/>
        <a:p>
          <a:endParaRPr lang="es-ES" sz="2000"/>
        </a:p>
      </dgm:t>
    </dgm:pt>
    <dgm:pt modelId="{AFDDF8CF-5396-448E-902B-49063916CBBC}" type="sibTrans" cxnId="{07A64672-D82D-4E4B-A2AF-A66C4653B9F4}">
      <dgm:prSet/>
      <dgm:spPr/>
      <dgm:t>
        <a:bodyPr/>
        <a:lstStyle/>
        <a:p>
          <a:endParaRPr lang="es-ES" sz="2000"/>
        </a:p>
      </dgm:t>
    </dgm:pt>
    <dgm:pt modelId="{C2658C46-0BF3-462B-B4F2-829743924DB8}">
      <dgm:prSet phldrT="[Texto]" custT="1"/>
      <dgm:spPr>
        <a:solidFill>
          <a:srgbClr val="2A734F"/>
        </a:solidFill>
      </dgm:spPr>
      <dgm:t>
        <a:bodyPr/>
        <a:lstStyle/>
        <a:p>
          <a:pPr marL="0" lvl="0" indent="0" algn="l" defTabSz="777875">
            <a:lnSpc>
              <a:spcPct val="90000"/>
            </a:lnSpc>
            <a:spcBef>
              <a:spcPct val="0"/>
            </a:spcBef>
            <a:spcAft>
              <a:spcPct val="35000"/>
            </a:spcAft>
            <a:buFontTx/>
            <a:buNone/>
          </a:pPr>
          <a:r>
            <a:rPr lang="en-US" sz="1750" kern="1200">
              <a:solidFill>
                <a:prstClr val="white"/>
              </a:solidFill>
              <a:latin typeface="Open Sans" pitchFamily="34" charset="0"/>
              <a:ea typeface="Open Sans" pitchFamily="34" charset="-122"/>
              <a:cs typeface="Open Sans" pitchFamily="34" charset="-120"/>
            </a:rPr>
            <a:t>Provide a package of specific energy solutions for tourist islands, transforming information into added value for policy and decision makers. </a:t>
          </a:r>
          <a:endParaRPr lang="es-ES" sz="1750" kern="1200">
            <a:solidFill>
              <a:prstClr val="white"/>
            </a:solidFill>
            <a:latin typeface="Open Sans" pitchFamily="34" charset="0"/>
            <a:ea typeface="Open Sans" pitchFamily="34" charset="-122"/>
            <a:cs typeface="Open Sans" pitchFamily="34" charset="-120"/>
          </a:endParaRPr>
        </a:p>
      </dgm:t>
    </dgm:pt>
    <dgm:pt modelId="{7AEC79F4-940B-4320-AB95-1C4752E959B6}" type="parTrans" cxnId="{83E93093-64A5-44BB-8206-D587F684B54E}">
      <dgm:prSet/>
      <dgm:spPr/>
      <dgm:t>
        <a:bodyPr/>
        <a:lstStyle/>
        <a:p>
          <a:endParaRPr lang="es-ES" sz="2000"/>
        </a:p>
      </dgm:t>
    </dgm:pt>
    <dgm:pt modelId="{C9498423-6EE8-4AE4-833C-4353BEEE10D2}" type="sibTrans" cxnId="{83E93093-64A5-44BB-8206-D587F684B54E}">
      <dgm:prSet/>
      <dgm:spPr/>
      <dgm:t>
        <a:bodyPr/>
        <a:lstStyle/>
        <a:p>
          <a:endParaRPr lang="es-ES" sz="2000"/>
        </a:p>
      </dgm:t>
    </dgm:pt>
    <dgm:pt modelId="{5CF08115-31AA-437C-A441-951B06574876}">
      <dgm:prSet custT="1"/>
      <dgm:spPr>
        <a:solidFill>
          <a:srgbClr val="2A734F"/>
        </a:solidFill>
      </dgm:spPr>
      <dgm:t>
        <a:bodyPr/>
        <a:lstStyle/>
        <a:p>
          <a:pPr marL="0" lvl="0" indent="0" algn="l" defTabSz="777875">
            <a:lnSpc>
              <a:spcPct val="90000"/>
            </a:lnSpc>
            <a:spcBef>
              <a:spcPct val="0"/>
            </a:spcBef>
            <a:spcAft>
              <a:spcPct val="35000"/>
            </a:spcAft>
            <a:buFontTx/>
            <a:buNone/>
          </a:pPr>
          <a:r>
            <a:rPr lang="en-US" sz="1750" kern="1200">
              <a:solidFill>
                <a:prstClr val="white"/>
              </a:solidFill>
              <a:latin typeface="Open Sans" pitchFamily="34" charset="0"/>
              <a:ea typeface="Open Sans" pitchFamily="34" charset="-122"/>
              <a:cs typeface="Open Sans" pitchFamily="34" charset="-120"/>
            </a:rPr>
            <a:t>Introduce a co-creation approach to the decision making process by using a multi-criteria methodology for identifying the most promising solution.</a:t>
          </a:r>
          <a:endParaRPr lang="es-ES" sz="1750" kern="1200">
            <a:solidFill>
              <a:prstClr val="white"/>
            </a:solidFill>
            <a:latin typeface="Open Sans" pitchFamily="34" charset="0"/>
            <a:ea typeface="Open Sans" pitchFamily="34" charset="-122"/>
            <a:cs typeface="Open Sans" pitchFamily="34" charset="-120"/>
          </a:endParaRPr>
        </a:p>
      </dgm:t>
    </dgm:pt>
    <dgm:pt modelId="{6DF4ADA6-DEB5-44EC-A4E7-FF1ECA3AE9ED}" type="parTrans" cxnId="{411195B4-C075-49BB-AC7A-D0E440C2622D}">
      <dgm:prSet/>
      <dgm:spPr/>
      <dgm:t>
        <a:bodyPr/>
        <a:lstStyle/>
        <a:p>
          <a:endParaRPr lang="es-ES" sz="2000"/>
        </a:p>
      </dgm:t>
    </dgm:pt>
    <dgm:pt modelId="{3348C2BF-4DA3-4720-89C1-27DDC1C0AAA3}" type="sibTrans" cxnId="{411195B4-C075-49BB-AC7A-D0E440C2622D}">
      <dgm:prSet/>
      <dgm:spPr/>
      <dgm:t>
        <a:bodyPr/>
        <a:lstStyle/>
        <a:p>
          <a:endParaRPr lang="es-ES" sz="2000"/>
        </a:p>
      </dgm:t>
    </dgm:pt>
    <dgm:pt modelId="{76F8A85E-97E2-4203-81D8-B074C9C5E78C}" type="pres">
      <dgm:prSet presAssocID="{80434B24-6D02-40D9-A1BA-0BE138B31C74}" presName="linearFlow" presStyleCnt="0">
        <dgm:presLayoutVars>
          <dgm:dir/>
          <dgm:resizeHandles val="exact"/>
        </dgm:presLayoutVars>
      </dgm:prSet>
      <dgm:spPr/>
    </dgm:pt>
    <dgm:pt modelId="{7473CE17-51CE-46CA-B6DA-288E9ABED237}" type="pres">
      <dgm:prSet presAssocID="{A1AFF557-67AC-4529-A569-3B064E91975C}" presName="composite" presStyleCnt="0"/>
      <dgm:spPr/>
    </dgm:pt>
    <dgm:pt modelId="{46C3FC98-F992-4C8E-865C-12F213F5ADDD}" type="pres">
      <dgm:prSet presAssocID="{A1AFF557-67AC-4529-A569-3B064E91975C}" presName="imgShp"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pa con relleno sólido"/>
        </a:ext>
      </dgm:extLst>
    </dgm:pt>
    <dgm:pt modelId="{23ADE571-FAAA-4080-8AE9-B1176E7C92C0}" type="pres">
      <dgm:prSet presAssocID="{A1AFF557-67AC-4529-A569-3B064E91975C}" presName="txShp" presStyleLbl="node1" presStyleIdx="0" presStyleCnt="4" custLinFactNeighborX="-45" custLinFactNeighborY="-3251">
        <dgm:presLayoutVars>
          <dgm:bulletEnabled val="1"/>
        </dgm:presLayoutVars>
      </dgm:prSet>
      <dgm:spPr/>
    </dgm:pt>
    <dgm:pt modelId="{3AD8A0EE-E22F-4B76-A5BD-F59227E7ED18}" type="pres">
      <dgm:prSet presAssocID="{60859AD2-5F60-46FD-95E1-18A15C6133DB}" presName="spacing" presStyleCnt="0"/>
      <dgm:spPr/>
    </dgm:pt>
    <dgm:pt modelId="{DBDCE223-344B-4BE6-83E0-0B245B8E61D4}" type="pres">
      <dgm:prSet presAssocID="{8977850F-763F-48E0-A1E4-46F11DC54A8C}" presName="composite" presStyleCnt="0"/>
      <dgm:spPr/>
    </dgm:pt>
    <dgm:pt modelId="{4CEA06FF-744C-4C77-A00F-ADC6E2EB7BC5}" type="pres">
      <dgm:prSet presAssocID="{8977850F-763F-48E0-A1E4-46F11DC54A8C}" presName="imgShp" presStyleLbl="fgImgPlac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sta con relleno sólido"/>
        </a:ext>
      </dgm:extLst>
    </dgm:pt>
    <dgm:pt modelId="{426C1664-99AE-4A4B-8142-E97B7DE4821D}" type="pres">
      <dgm:prSet presAssocID="{8977850F-763F-48E0-A1E4-46F11DC54A8C}" presName="txShp" presStyleLbl="node1" presStyleIdx="1" presStyleCnt="4">
        <dgm:presLayoutVars>
          <dgm:bulletEnabled val="1"/>
        </dgm:presLayoutVars>
      </dgm:prSet>
      <dgm:spPr/>
    </dgm:pt>
    <dgm:pt modelId="{930B5E5E-8CCE-43D3-BB11-4467144F165E}" type="pres">
      <dgm:prSet presAssocID="{AFDDF8CF-5396-448E-902B-49063916CBBC}" presName="spacing" presStyleCnt="0"/>
      <dgm:spPr/>
    </dgm:pt>
    <dgm:pt modelId="{1EC5A510-7B17-4591-8D38-C78D50FF9DF1}" type="pres">
      <dgm:prSet presAssocID="{C2658C46-0BF3-462B-B4F2-829743924DB8}" presName="composite" presStyleCnt="0"/>
      <dgm:spPr/>
    </dgm:pt>
    <dgm:pt modelId="{B7B9D1A8-9FD0-4D2A-B2A9-35FD77F4C19A}" type="pres">
      <dgm:prSet presAssocID="{C2658C46-0BF3-462B-B4F2-829743924DB8}" presName="imgShp"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arabato con relleno sólido"/>
        </a:ext>
      </dgm:extLst>
    </dgm:pt>
    <dgm:pt modelId="{B814F1AB-B7CA-4C4D-A060-3B927011AC58}" type="pres">
      <dgm:prSet presAssocID="{C2658C46-0BF3-462B-B4F2-829743924DB8}" presName="txShp" presStyleLbl="node1" presStyleIdx="2" presStyleCnt="4">
        <dgm:presLayoutVars>
          <dgm:bulletEnabled val="1"/>
        </dgm:presLayoutVars>
      </dgm:prSet>
      <dgm:spPr/>
    </dgm:pt>
    <dgm:pt modelId="{16957F00-EA57-46A1-92C7-2699A15131B7}" type="pres">
      <dgm:prSet presAssocID="{C9498423-6EE8-4AE4-833C-4353BEEE10D2}" presName="spacing" presStyleCnt="0"/>
      <dgm:spPr/>
    </dgm:pt>
    <dgm:pt modelId="{82A6D994-82CF-4A09-BDB4-E2400B8A21F4}" type="pres">
      <dgm:prSet presAssocID="{5CF08115-31AA-437C-A441-951B06574876}" presName="composite" presStyleCnt="0"/>
      <dgm:spPr/>
    </dgm:pt>
    <dgm:pt modelId="{CDE40750-672D-4F39-A6E9-2BE483FAFB1C}" type="pres">
      <dgm:prSet presAssocID="{5CF08115-31AA-437C-A441-951B06574876}" presName="imgShp"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Éxito de grupo con relleno sólido"/>
        </a:ext>
      </dgm:extLst>
    </dgm:pt>
    <dgm:pt modelId="{E43303EA-CC1E-4308-8DED-2E3C7B996D28}" type="pres">
      <dgm:prSet presAssocID="{5CF08115-31AA-437C-A441-951B06574876}" presName="txShp" presStyleLbl="node1" presStyleIdx="3" presStyleCnt="4">
        <dgm:presLayoutVars>
          <dgm:bulletEnabled val="1"/>
        </dgm:presLayoutVars>
      </dgm:prSet>
      <dgm:spPr/>
    </dgm:pt>
  </dgm:ptLst>
  <dgm:cxnLst>
    <dgm:cxn modelId="{1FFE750E-38B2-4444-B827-8381EE88ACDA}" type="presOf" srcId="{80434B24-6D02-40D9-A1BA-0BE138B31C74}" destId="{76F8A85E-97E2-4203-81D8-B074C9C5E78C}" srcOrd="0" destOrd="0" presId="urn:microsoft.com/office/officeart/2005/8/layout/vList3"/>
    <dgm:cxn modelId="{07A64672-D82D-4E4B-A2AF-A66C4653B9F4}" srcId="{80434B24-6D02-40D9-A1BA-0BE138B31C74}" destId="{8977850F-763F-48E0-A1E4-46F11DC54A8C}" srcOrd="1" destOrd="0" parTransId="{018F3EFD-E02F-4820-A69B-83B6FC9BB8C2}" sibTransId="{AFDDF8CF-5396-448E-902B-49063916CBBC}"/>
    <dgm:cxn modelId="{A4E6418C-4B04-4CA7-8A13-ED6FF0B0DDDA}" type="presOf" srcId="{5CF08115-31AA-437C-A441-951B06574876}" destId="{E43303EA-CC1E-4308-8DED-2E3C7B996D28}" srcOrd="0" destOrd="0" presId="urn:microsoft.com/office/officeart/2005/8/layout/vList3"/>
    <dgm:cxn modelId="{83E93093-64A5-44BB-8206-D587F684B54E}" srcId="{80434B24-6D02-40D9-A1BA-0BE138B31C74}" destId="{C2658C46-0BF3-462B-B4F2-829743924DB8}" srcOrd="2" destOrd="0" parTransId="{7AEC79F4-940B-4320-AB95-1C4752E959B6}" sibTransId="{C9498423-6EE8-4AE4-833C-4353BEEE10D2}"/>
    <dgm:cxn modelId="{411195B4-C075-49BB-AC7A-D0E440C2622D}" srcId="{80434B24-6D02-40D9-A1BA-0BE138B31C74}" destId="{5CF08115-31AA-437C-A441-951B06574876}" srcOrd="3" destOrd="0" parTransId="{6DF4ADA6-DEB5-44EC-A4E7-FF1ECA3AE9ED}" sibTransId="{3348C2BF-4DA3-4720-89C1-27DDC1C0AAA3}"/>
    <dgm:cxn modelId="{0DB3C1BA-02A3-486B-9CF4-445E0505B376}" type="presOf" srcId="{C2658C46-0BF3-462B-B4F2-829743924DB8}" destId="{B814F1AB-B7CA-4C4D-A060-3B927011AC58}" srcOrd="0" destOrd="0" presId="urn:microsoft.com/office/officeart/2005/8/layout/vList3"/>
    <dgm:cxn modelId="{34BB66C7-2802-42E3-B40D-D120721AA073}" type="presOf" srcId="{8977850F-763F-48E0-A1E4-46F11DC54A8C}" destId="{426C1664-99AE-4A4B-8142-E97B7DE4821D}" srcOrd="0" destOrd="0" presId="urn:microsoft.com/office/officeart/2005/8/layout/vList3"/>
    <dgm:cxn modelId="{56F982D6-B28E-4455-A558-CA13CBCAFF98}" type="presOf" srcId="{A1AFF557-67AC-4529-A569-3B064E91975C}" destId="{23ADE571-FAAA-4080-8AE9-B1176E7C92C0}" srcOrd="0" destOrd="0" presId="urn:microsoft.com/office/officeart/2005/8/layout/vList3"/>
    <dgm:cxn modelId="{6E794DE2-EF80-4DEE-ABD2-1E57EB5D66D7}" srcId="{80434B24-6D02-40D9-A1BA-0BE138B31C74}" destId="{A1AFF557-67AC-4529-A569-3B064E91975C}" srcOrd="0" destOrd="0" parTransId="{66B3EDF4-F2FA-4F01-A5FD-E3AC5187915D}" sibTransId="{60859AD2-5F60-46FD-95E1-18A15C6133DB}"/>
    <dgm:cxn modelId="{657CA466-F967-42F3-A3A7-6E1D1F738168}" type="presParOf" srcId="{76F8A85E-97E2-4203-81D8-B074C9C5E78C}" destId="{7473CE17-51CE-46CA-B6DA-288E9ABED237}" srcOrd="0" destOrd="0" presId="urn:microsoft.com/office/officeart/2005/8/layout/vList3"/>
    <dgm:cxn modelId="{D5D9CAEB-97A9-4BEA-ADA6-B142C95B6010}" type="presParOf" srcId="{7473CE17-51CE-46CA-B6DA-288E9ABED237}" destId="{46C3FC98-F992-4C8E-865C-12F213F5ADDD}" srcOrd="0" destOrd="0" presId="urn:microsoft.com/office/officeart/2005/8/layout/vList3"/>
    <dgm:cxn modelId="{3675F1F3-2C25-4E0E-AB3A-EE45275DED94}" type="presParOf" srcId="{7473CE17-51CE-46CA-B6DA-288E9ABED237}" destId="{23ADE571-FAAA-4080-8AE9-B1176E7C92C0}" srcOrd="1" destOrd="0" presId="urn:microsoft.com/office/officeart/2005/8/layout/vList3"/>
    <dgm:cxn modelId="{1E4966B4-9310-4E45-B086-33D37219690B}" type="presParOf" srcId="{76F8A85E-97E2-4203-81D8-B074C9C5E78C}" destId="{3AD8A0EE-E22F-4B76-A5BD-F59227E7ED18}" srcOrd="1" destOrd="0" presId="urn:microsoft.com/office/officeart/2005/8/layout/vList3"/>
    <dgm:cxn modelId="{7CBC224C-410F-486E-8D7F-2B640045F5E9}" type="presParOf" srcId="{76F8A85E-97E2-4203-81D8-B074C9C5E78C}" destId="{DBDCE223-344B-4BE6-83E0-0B245B8E61D4}" srcOrd="2" destOrd="0" presId="urn:microsoft.com/office/officeart/2005/8/layout/vList3"/>
    <dgm:cxn modelId="{EB29AD2B-CC0A-4DD1-A454-7635D464AA22}" type="presParOf" srcId="{DBDCE223-344B-4BE6-83E0-0B245B8E61D4}" destId="{4CEA06FF-744C-4C77-A00F-ADC6E2EB7BC5}" srcOrd="0" destOrd="0" presId="urn:microsoft.com/office/officeart/2005/8/layout/vList3"/>
    <dgm:cxn modelId="{92AAFA5D-8EBD-4B7B-A6FC-A9748D74F609}" type="presParOf" srcId="{DBDCE223-344B-4BE6-83E0-0B245B8E61D4}" destId="{426C1664-99AE-4A4B-8142-E97B7DE4821D}" srcOrd="1" destOrd="0" presId="urn:microsoft.com/office/officeart/2005/8/layout/vList3"/>
    <dgm:cxn modelId="{F8DAF2D6-6738-4362-80C7-10B5393EF6A5}" type="presParOf" srcId="{76F8A85E-97E2-4203-81D8-B074C9C5E78C}" destId="{930B5E5E-8CCE-43D3-BB11-4467144F165E}" srcOrd="3" destOrd="0" presId="urn:microsoft.com/office/officeart/2005/8/layout/vList3"/>
    <dgm:cxn modelId="{0EB56894-B80F-4D5E-82B1-ABE07D009705}" type="presParOf" srcId="{76F8A85E-97E2-4203-81D8-B074C9C5E78C}" destId="{1EC5A510-7B17-4591-8D38-C78D50FF9DF1}" srcOrd="4" destOrd="0" presId="urn:microsoft.com/office/officeart/2005/8/layout/vList3"/>
    <dgm:cxn modelId="{EF4BD3FF-6D41-4E59-A850-B8897A7D163A}" type="presParOf" srcId="{1EC5A510-7B17-4591-8D38-C78D50FF9DF1}" destId="{B7B9D1A8-9FD0-4D2A-B2A9-35FD77F4C19A}" srcOrd="0" destOrd="0" presId="urn:microsoft.com/office/officeart/2005/8/layout/vList3"/>
    <dgm:cxn modelId="{75CC270D-FB03-4F3D-9D92-CD19952E76FA}" type="presParOf" srcId="{1EC5A510-7B17-4591-8D38-C78D50FF9DF1}" destId="{B814F1AB-B7CA-4C4D-A060-3B927011AC58}" srcOrd="1" destOrd="0" presId="urn:microsoft.com/office/officeart/2005/8/layout/vList3"/>
    <dgm:cxn modelId="{7A90BBE9-FB1B-484D-8990-AA45961C88ED}" type="presParOf" srcId="{76F8A85E-97E2-4203-81D8-B074C9C5E78C}" destId="{16957F00-EA57-46A1-92C7-2699A15131B7}" srcOrd="5" destOrd="0" presId="urn:microsoft.com/office/officeart/2005/8/layout/vList3"/>
    <dgm:cxn modelId="{6B94983B-5D99-4F9C-A591-E78D9273004A}" type="presParOf" srcId="{76F8A85E-97E2-4203-81D8-B074C9C5E78C}" destId="{82A6D994-82CF-4A09-BDB4-E2400B8A21F4}" srcOrd="6" destOrd="0" presId="urn:microsoft.com/office/officeart/2005/8/layout/vList3"/>
    <dgm:cxn modelId="{95BAABFD-6DD5-45B8-BE70-BC995A50D111}" type="presParOf" srcId="{82A6D994-82CF-4A09-BDB4-E2400B8A21F4}" destId="{CDE40750-672D-4F39-A6E9-2BE483FAFB1C}" srcOrd="0" destOrd="0" presId="urn:microsoft.com/office/officeart/2005/8/layout/vList3"/>
    <dgm:cxn modelId="{A71A3C7F-E759-45B1-9CAC-A9A9C1F18613}" type="presParOf" srcId="{82A6D994-82CF-4A09-BDB4-E2400B8A21F4}" destId="{E43303EA-CC1E-4308-8DED-2E3C7B996D28}" srcOrd="1" destOrd="0" presId="urn:microsoft.com/office/officeart/2005/8/layout/vList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ADE571-FAAA-4080-8AE9-B1176E7C92C0}">
      <dsp:nvSpPr>
        <dsp:cNvPr id="0" name=""/>
        <dsp:cNvSpPr/>
      </dsp:nvSpPr>
      <dsp:spPr>
        <a:xfrm rot="10800000">
          <a:off x="3130550" y="0"/>
          <a:ext cx="11715597" cy="739603"/>
        </a:xfrm>
        <a:prstGeom prst="homePlate">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145" tIns="68580" rIns="128016" bIns="68580" numCol="1" spcCol="1270" anchor="ctr" anchorCtr="0">
          <a:noAutofit/>
        </a:bodyPr>
        <a:lstStyle/>
        <a:p>
          <a:pPr marL="0" lvl="0" indent="0" algn="l" defTabSz="777875">
            <a:lnSpc>
              <a:spcPct val="90000"/>
            </a:lnSpc>
            <a:spcBef>
              <a:spcPct val="0"/>
            </a:spcBef>
            <a:spcAft>
              <a:spcPct val="35000"/>
            </a:spcAft>
            <a:buNone/>
          </a:pPr>
          <a:r>
            <a:rPr lang="en-US" sz="1750" kern="1200">
              <a:solidFill>
                <a:schemeClr val="bg1"/>
              </a:solidFill>
              <a:latin typeface="Open Sans" pitchFamily="34" charset="0"/>
              <a:ea typeface="Open Sans" pitchFamily="34" charset="-122"/>
              <a:cs typeface="Open Sans" pitchFamily="34" charset="-120"/>
            </a:rPr>
            <a:t>Monitor their progress towards established commitments (such as the Covenant of Mayors).</a:t>
          </a:r>
          <a:endParaRPr lang="es-ES" sz="1750" kern="1200">
            <a:solidFill>
              <a:schemeClr val="bg1"/>
            </a:solidFill>
            <a:latin typeface="Open Sans" pitchFamily="34" charset="0"/>
            <a:ea typeface="Open Sans" pitchFamily="34" charset="-122"/>
            <a:cs typeface="Open Sans" pitchFamily="34" charset="-120"/>
          </a:endParaRPr>
        </a:p>
      </dsp:txBody>
      <dsp:txXfrm rot="10800000">
        <a:off x="3315451" y="0"/>
        <a:ext cx="11530696" cy="739603"/>
      </dsp:txXfrm>
    </dsp:sp>
    <dsp:sp modelId="{46C3FC98-F992-4C8E-865C-12F213F5ADDD}">
      <dsp:nvSpPr>
        <dsp:cNvPr id="0" name=""/>
        <dsp:cNvSpPr/>
      </dsp:nvSpPr>
      <dsp:spPr>
        <a:xfrm>
          <a:off x="2766020" y="643"/>
          <a:ext cx="739603" cy="73960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6C1664-99AE-4A4B-8142-E97B7DE4821D}">
      <dsp:nvSpPr>
        <dsp:cNvPr id="0" name=""/>
        <dsp:cNvSpPr/>
      </dsp:nvSpPr>
      <dsp:spPr>
        <a:xfrm rot="10800000">
          <a:off x="3135822" y="925148"/>
          <a:ext cx="11715597" cy="739603"/>
        </a:xfrm>
        <a:prstGeom prst="homePlate">
          <a:avLst/>
        </a:prstGeom>
        <a:solidFill>
          <a:srgbClr val="2A734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145" tIns="68580" rIns="128016" bIns="68580" numCol="1" spcCol="1270" anchor="ctr" anchorCtr="0">
          <a:noAutofit/>
        </a:bodyPr>
        <a:lstStyle/>
        <a:p>
          <a:pPr marL="0" lvl="0" indent="0" algn="l" defTabSz="777875">
            <a:lnSpc>
              <a:spcPct val="90000"/>
            </a:lnSpc>
            <a:spcBef>
              <a:spcPct val="0"/>
            </a:spcBef>
            <a:spcAft>
              <a:spcPct val="35000"/>
            </a:spcAft>
            <a:buNone/>
          </a:pPr>
          <a:r>
            <a:rPr lang="en-US" sz="1750" kern="1200">
              <a:solidFill>
                <a:prstClr val="white"/>
              </a:solidFill>
              <a:latin typeface="Open Sans" pitchFamily="34" charset="0"/>
              <a:ea typeface="Open Sans" pitchFamily="34" charset="-122"/>
              <a:cs typeface="Open Sans" pitchFamily="34" charset="-120"/>
            </a:rPr>
            <a:t>Create a knowledge database integrating holistic information related to ET (specifically in Mediterranean islands).</a:t>
          </a:r>
          <a:endParaRPr lang="es-ES" sz="1750" kern="1200">
            <a:solidFill>
              <a:prstClr val="white"/>
            </a:solidFill>
            <a:latin typeface="Open Sans" pitchFamily="34" charset="0"/>
            <a:ea typeface="Open Sans" pitchFamily="34" charset="-122"/>
            <a:cs typeface="Open Sans" pitchFamily="34" charset="-120"/>
          </a:endParaRPr>
        </a:p>
      </dsp:txBody>
      <dsp:txXfrm rot="10800000">
        <a:off x="3320723" y="925148"/>
        <a:ext cx="11530696" cy="739603"/>
      </dsp:txXfrm>
    </dsp:sp>
    <dsp:sp modelId="{4CEA06FF-744C-4C77-A00F-ADC6E2EB7BC5}">
      <dsp:nvSpPr>
        <dsp:cNvPr id="0" name=""/>
        <dsp:cNvSpPr/>
      </dsp:nvSpPr>
      <dsp:spPr>
        <a:xfrm>
          <a:off x="2766020" y="925148"/>
          <a:ext cx="739603" cy="73960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14F1AB-B7CA-4C4D-A060-3B927011AC58}">
      <dsp:nvSpPr>
        <dsp:cNvPr id="0" name=""/>
        <dsp:cNvSpPr/>
      </dsp:nvSpPr>
      <dsp:spPr>
        <a:xfrm rot="10800000">
          <a:off x="3135822" y="1849652"/>
          <a:ext cx="11715597" cy="739603"/>
        </a:xfrm>
        <a:prstGeom prst="homePlate">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145" tIns="68580" rIns="128016" bIns="68580" numCol="1" spcCol="1270" anchor="ctr" anchorCtr="0">
          <a:noAutofit/>
        </a:bodyPr>
        <a:lstStyle/>
        <a:p>
          <a:pPr marL="0" lvl="0" indent="0" algn="l" defTabSz="777875">
            <a:lnSpc>
              <a:spcPct val="90000"/>
            </a:lnSpc>
            <a:spcBef>
              <a:spcPct val="0"/>
            </a:spcBef>
            <a:spcAft>
              <a:spcPct val="35000"/>
            </a:spcAft>
            <a:buFontTx/>
            <a:buNone/>
          </a:pPr>
          <a:r>
            <a:rPr lang="en-US" sz="1750" kern="1200">
              <a:solidFill>
                <a:prstClr val="white"/>
              </a:solidFill>
              <a:latin typeface="Open Sans" pitchFamily="34" charset="0"/>
              <a:ea typeface="Open Sans" pitchFamily="34" charset="-122"/>
              <a:cs typeface="Open Sans" pitchFamily="34" charset="-120"/>
            </a:rPr>
            <a:t>Provide a package of specific energy solutions for tourist islands, transforming information into added value for policy and decision makers. </a:t>
          </a:r>
          <a:endParaRPr lang="es-ES" sz="1750" kern="1200">
            <a:solidFill>
              <a:prstClr val="white"/>
            </a:solidFill>
            <a:latin typeface="Open Sans" pitchFamily="34" charset="0"/>
            <a:ea typeface="Open Sans" pitchFamily="34" charset="-122"/>
            <a:cs typeface="Open Sans" pitchFamily="34" charset="-120"/>
          </a:endParaRPr>
        </a:p>
      </dsp:txBody>
      <dsp:txXfrm rot="10800000">
        <a:off x="3320723" y="1849652"/>
        <a:ext cx="11530696" cy="739603"/>
      </dsp:txXfrm>
    </dsp:sp>
    <dsp:sp modelId="{B7B9D1A8-9FD0-4D2A-B2A9-35FD77F4C19A}">
      <dsp:nvSpPr>
        <dsp:cNvPr id="0" name=""/>
        <dsp:cNvSpPr/>
      </dsp:nvSpPr>
      <dsp:spPr>
        <a:xfrm>
          <a:off x="2766020" y="1849652"/>
          <a:ext cx="739603" cy="73960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3303EA-CC1E-4308-8DED-2E3C7B996D28}">
      <dsp:nvSpPr>
        <dsp:cNvPr id="0" name=""/>
        <dsp:cNvSpPr/>
      </dsp:nvSpPr>
      <dsp:spPr>
        <a:xfrm rot="10800000">
          <a:off x="3135822" y="2774157"/>
          <a:ext cx="11715597" cy="739603"/>
        </a:xfrm>
        <a:prstGeom prst="homePlate">
          <a:avLst/>
        </a:prstGeom>
        <a:solidFill>
          <a:srgbClr val="2A734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6145" tIns="68580" rIns="128016" bIns="68580" numCol="1" spcCol="1270" anchor="ctr" anchorCtr="0">
          <a:noAutofit/>
        </a:bodyPr>
        <a:lstStyle/>
        <a:p>
          <a:pPr marL="0" lvl="0" indent="0" algn="l" defTabSz="777875">
            <a:lnSpc>
              <a:spcPct val="90000"/>
            </a:lnSpc>
            <a:spcBef>
              <a:spcPct val="0"/>
            </a:spcBef>
            <a:spcAft>
              <a:spcPct val="35000"/>
            </a:spcAft>
            <a:buFontTx/>
            <a:buNone/>
          </a:pPr>
          <a:r>
            <a:rPr lang="en-US" sz="1750" kern="1200">
              <a:solidFill>
                <a:prstClr val="white"/>
              </a:solidFill>
              <a:latin typeface="Open Sans" pitchFamily="34" charset="0"/>
              <a:ea typeface="Open Sans" pitchFamily="34" charset="-122"/>
              <a:cs typeface="Open Sans" pitchFamily="34" charset="-120"/>
            </a:rPr>
            <a:t>Introduce a co-creation approach to the decision making process by using a multi-criteria methodology for identifying the most promising solution.</a:t>
          </a:r>
          <a:endParaRPr lang="es-ES" sz="1750" kern="1200">
            <a:solidFill>
              <a:prstClr val="white"/>
            </a:solidFill>
            <a:latin typeface="Open Sans" pitchFamily="34" charset="0"/>
            <a:ea typeface="Open Sans" pitchFamily="34" charset="-122"/>
            <a:cs typeface="Open Sans" pitchFamily="34" charset="-120"/>
          </a:endParaRPr>
        </a:p>
      </dsp:txBody>
      <dsp:txXfrm rot="10800000">
        <a:off x="3320723" y="2774157"/>
        <a:ext cx="11530696" cy="739603"/>
      </dsp:txXfrm>
    </dsp:sp>
    <dsp:sp modelId="{CDE40750-672D-4F39-A6E9-2BE483FAFB1C}">
      <dsp:nvSpPr>
        <dsp:cNvPr id="0" name=""/>
        <dsp:cNvSpPr/>
      </dsp:nvSpPr>
      <dsp:spPr>
        <a:xfrm>
          <a:off x="2766020" y="2774157"/>
          <a:ext cx="739603" cy="739603"/>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8F999-8F1A-A7C8-3E47-83AF9E91FE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579688-1A3A-D2FC-3C9E-2C3A1E9FD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DC19E-874C-3D2F-4FD0-0F0D08CC9B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46CB59-F872-6934-351D-8AAB8BAFC83A}"/>
              </a:ext>
            </a:extLst>
          </p:cNvPr>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333447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F9E44-F21D-9DD9-92F2-43C4CA0A3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425A6-4950-76F2-5A86-A10CB203F0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0965E-B94B-C3F4-4D07-3FAD53A226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E361A8-37EF-FBE2-C278-9D2B13A90F7B}"/>
              </a:ext>
            </a:extLst>
          </p:cNvPr>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252361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09D6E-A58E-4462-F432-8A51F80C3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A57BD1-21C0-5B2D-A19E-C2A47926E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8642DC-C851-BF3F-94A9-73D2391442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6678BD-4480-BB45-7D23-DBD9AA950B6C}"/>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4034459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042C2-89E7-DAAD-F943-496C2D53A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F91AA-DDE9-CE63-637D-B74B8D0CA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ABD9D-711D-7670-D6B4-40029C5936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C6C74E-E5C2-3D73-F682-F479EBC551A8}"/>
              </a:ext>
            </a:extLst>
          </p:cNvPr>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656702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950BB-82FD-F6B1-17AE-3B7918014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5A006-C5A0-8FA2-9876-E586994CE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E8DEF-8430-A91B-97CD-E8B0607E55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3F10B2-C2B9-6A24-BEC8-899F97DF8738}"/>
              </a:ext>
            </a:extLst>
          </p:cNvPr>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2254024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56657-D6CF-BE35-841F-1CBE87956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FAF02C-8C40-6D17-CB45-8D6D9AA00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17E71-8EF8-0277-C302-A8ECAB2545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0CB88B-F9CE-D16E-8CF4-7CB4F54B954C}"/>
              </a:ext>
            </a:extLst>
          </p:cNvPr>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2535426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4B52A-3D0D-E5D2-881A-E688E66E2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3607B-FB29-7164-BADE-5DC511A1A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960CE-BA80-F4CF-2A81-2CF9BEC5AE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E934EA-A0A5-76A6-6D1C-63C06BC8663E}"/>
              </a:ext>
            </a:extLst>
          </p:cNvPr>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3223652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0F38C-ED17-2CEB-CE9D-3424DAD07A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9C5CD-7856-7278-FD1D-3F9E4A60E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E5986-1FA8-6630-00CE-05CDA19096A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5037CC-49F5-39A7-9EED-B3BA6D188054}"/>
              </a:ext>
            </a:extLst>
          </p:cNvPr>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41050923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741ED-1308-E819-44A6-79DDDCB3A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F8857-6A2D-74C1-B1FE-A251F9027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96CF1-AA71-4DCB-B9C4-37D00D06ED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744D4C-0438-DF71-D5C7-7738CDE7FEA0}"/>
              </a:ext>
            </a:extLst>
          </p:cNvPr>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3544563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32828-1F54-FBA8-6F12-FDB72CD192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2DE6B-9F82-93FE-00A1-87184B44C0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F7BFE-CA59-63B0-FECC-25075F7F80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EC5DE5-6900-8F0A-8C0A-5C9604718D01}"/>
              </a:ext>
            </a:extLst>
          </p:cNvPr>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615045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125DC-4A18-C756-D8EB-2A77B7A3D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ABDFC-2C0A-26C9-26EE-782B6B5A24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AABFB-851E-D920-6139-DA23C89F9A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EDFA28-CAA3-AC41-26D1-061FA0F3A2E9}"/>
              </a:ext>
            </a:extLst>
          </p:cNvPr>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703436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BF7B-8920-92A3-B667-CE51899CC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923F1-FAB2-546C-C52B-C1830AF88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E2A0E-73D2-B102-9A4C-642DB96465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E82E76-9E67-EB2D-6FDB-37B167DFFA02}"/>
              </a:ext>
            </a:extLst>
          </p:cNvPr>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2649687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5B39F-4498-4589-C01F-488AB22329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9E28E-53C8-8BAF-7464-B8F294BEE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DE346-9A37-7945-7AAC-AACB0FB2E5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9DF2D3-0C81-1967-F505-7CFF1AB1D246}"/>
              </a:ext>
            </a:extLst>
          </p:cNvPr>
          <p:cNvSpPr>
            <a:spLocks noGrp="1"/>
          </p:cNvSpPr>
          <p:nvPr>
            <p:ph type="sldNum" sz="quarter" idx="10"/>
          </p:nvPr>
        </p:nvSpPr>
        <p:spPr/>
        <p:txBody>
          <a:bodyPr/>
          <a:lstStyle/>
          <a:p>
            <a:fld id="{F7021451-1387-4CA6-816F-3879F97B5CBC}" type="slidenum">
              <a:rPr lang="en-US"/>
              <a:t>55</a:t>
            </a:fld>
            <a:endParaRPr lang="en-US" dirty="0"/>
          </a:p>
        </p:txBody>
      </p:sp>
    </p:spTree>
    <p:extLst>
      <p:ext uri="{BB962C8B-B14F-4D97-AF65-F5344CB8AC3E}">
        <p14:creationId xmlns:p14="http://schemas.microsoft.com/office/powerpoint/2010/main" val="3929858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83AE2-85BD-6472-8EDC-9E68498D7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2D2EC-9BB4-39F5-B90C-85FF626F2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826D4-6E31-C7F6-C30B-D8D8977B74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2342BF-C8AA-0B46-C0D0-F604A238BBCD}"/>
              </a:ext>
            </a:extLst>
          </p:cNvPr>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41233559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0EEBA-D7CE-F591-2929-B9C7F3D1D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18CE7-36AA-078A-2B87-B7820F240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2D64F-9710-2453-5B1D-8EE1A071D5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EF5E68-B8C8-A8CB-5EC7-A15FD43E1C98}"/>
              </a:ext>
            </a:extLst>
          </p:cNvPr>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47548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83770-AD43-7982-1BED-BCF98B5D1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EF70C-767E-6D98-70B4-B52404046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59854-563A-DB56-A345-69EE6E0636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64E581A-6C1B-510D-F7C8-9AD71D397FB7}"/>
              </a:ext>
            </a:extLst>
          </p:cNvPr>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9183720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3028E-1AB2-7A08-7075-0BF7E95A2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73163-66B6-39D8-9344-82E62D1A1C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827B2B-F628-C98C-9B25-CB0F36BEA7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A0ADAF-C875-5C34-D221-7E71D557D6CB}"/>
              </a:ext>
            </a:extLst>
          </p:cNvPr>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2672454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3AD3D-B14B-4E77-14A9-3E756AC2D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17B0B-943C-E963-ED15-636427FEA6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F8271-F79B-3142-DEAA-6F2EAE5879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D9B4C3-D14B-4098-7853-DA90D9D1482A}"/>
              </a:ext>
            </a:extLst>
          </p:cNvPr>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695628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B3CCF-ECD3-A040-9802-DBF9D0516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37ADF-C7F2-CFCA-049B-FA48BD3F2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F0952-9CBF-DA66-96CE-5F4B2F3BDB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AA41A1-CE71-34DA-3FCF-1AF2C0BF3F26}"/>
              </a:ext>
            </a:extLst>
          </p:cNvPr>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755656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1A25D-DBFF-8589-9D3E-E4A1C6631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A35F7-0968-4998-F57D-D7F781FCD4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9D9CA-4695-8FB7-23E6-99A2F0067C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3EC551-6BE7-EB70-BC36-B6AB319FD54F}"/>
              </a:ext>
            </a:extLst>
          </p:cNvPr>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7426961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04742-6F69-021B-19F8-AFAA44AB4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1F662-AA70-9E4E-0554-5B94E925D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101AEA-D528-0D5F-F599-20F90DF538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0C0C78-DD28-9F53-4478-C8C8A2FE84C5}"/>
              </a:ext>
            </a:extLst>
          </p:cNvPr>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4049845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4EACF-2E60-3465-76B8-D367F6663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10A40-DBB3-CB20-0445-AA88268E6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CE074-CBB6-0186-94E0-D1757CCCCA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AEC105-278C-8CEA-AE67-61E11A109FA7}"/>
              </a:ext>
            </a:extLst>
          </p:cNvPr>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7213222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52A90-E7FA-2472-148B-4463E2FAF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ECF98-4A29-E944-0EE7-9D424ECC0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31900-725B-982A-EE9C-4087CA3DFB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D3C50F-A67E-9DC4-CC5F-BE8FAF5D2993}"/>
              </a:ext>
            </a:extLst>
          </p:cNvPr>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9790614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9563F-5C4E-1B60-81EC-B8271A18D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A9251-2C4A-280F-A93D-4BFCE4240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7A242-5CEE-E361-BB86-EDAEA32DD7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713057-AD84-3AEA-7F36-0C90A1A0553F}"/>
              </a:ext>
            </a:extLst>
          </p:cNvPr>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376095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5C70C-620D-41F3-D482-00179AA3B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17285-63A1-43CE-3F74-AE34FB485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42582-9765-8AD2-A3A3-6B20384AA1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54CB4D-022C-36D9-D048-746F2D570E52}"/>
              </a:ext>
            </a:extLst>
          </p:cNvPr>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796105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376A6-013E-6A37-E5DE-C368FBC00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F6BCE-2A47-C38F-A452-EF2234580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21602-72B0-202E-A8D8-806D770543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084B57-7A82-576F-EF1E-813CFBB8A7D2}"/>
              </a:ext>
            </a:extLst>
          </p:cNvPr>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251548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72FC4-8639-15BD-4DE8-4B63F9732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4454E-1F27-3D69-1369-FD52D28A4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E99C2C-541B-F4C9-D2DB-3B1AB15625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F3F2E9-AEE6-1AF9-E21B-88C2E256C8EB}"/>
              </a:ext>
            </a:extLst>
          </p:cNvPr>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24143586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E8CE2-5D3A-B74F-CEEE-0A33D7C9FD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789A0-2471-BAA1-F226-05C790FED1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F7AB3-9380-1A1E-E13C-7D4ECF2FCA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5D327D-C801-8645-1E34-C4C75D4F78E9}"/>
              </a:ext>
            </a:extLst>
          </p:cNvPr>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3971647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5428-3BF6-B4FA-50F6-5788906CE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0C364-B986-EE99-2D0C-811F48ECD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7CF8D4-950D-C797-FCA3-5E112F176B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A0E4D9-5B1F-CA14-715F-6FBA73071605}"/>
              </a:ext>
            </a:extLst>
          </p:cNvPr>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37848757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71625-F7D6-B12F-25E7-068A1C912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3676E-7370-0B5E-4AB5-8A5BF6B831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4A9F6-6B04-C495-6BD8-B295550D5E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7E716C-511A-B1F1-8D3B-682517D6D17F}"/>
              </a:ext>
            </a:extLst>
          </p:cNvPr>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3286036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23EB-7F03-3E74-4981-8C20A4C17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1A0D6-488E-9689-1287-09DD375C4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D509A-15D5-1D10-82B3-3BC251F04E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3FC601-95C1-C01E-0CF5-634FE954EFD1}"/>
              </a:ext>
            </a:extLst>
          </p:cNvPr>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2968472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091B6-5342-BA3C-92DF-61ED82D54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2273C6-1859-6798-928C-8C14C1238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1A3B1-5E36-3E85-29B9-265E9B9AD7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F0C3A5-5CCA-79D8-A534-BB4C5ABB8B73}"/>
              </a:ext>
            </a:extLst>
          </p:cNvPr>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394527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55BCA-0B6F-0C91-F4A3-6502E8BDF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7DB42-FF13-85BA-ADD4-0BB484F48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51017-42B8-383A-48AA-3CECA62D05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11A32A-5119-73A5-C424-9E40801FF32A}"/>
              </a:ext>
            </a:extLst>
          </p:cNvPr>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4154988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31B2B-0DEE-C3B2-B4C3-B66F8BACE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A888B-96AB-FB05-9749-C82B587FBB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E16AD-C89E-4143-BC07-C2C53B2B11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0A50FD-ED2B-D005-D4A8-96C8EC1BA477}"/>
              </a:ext>
            </a:extLst>
          </p:cNvPr>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20002984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4CDAF-0E5E-1585-CB2A-C687C2BE8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00ED6-57C1-0B73-51F1-29CF5A8DF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FFE63-0FD3-6380-CB4A-B41465E407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B2291C-E7F2-5B42-7378-918362916FBA}"/>
              </a:ext>
            </a:extLst>
          </p:cNvPr>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28232080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0BDF6-2E79-004A-4BFD-735162F954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EC49F-8D3C-7897-40D0-708049E3D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C7121-9A41-BCBE-1E36-6A63308B2D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3CB29F-6B94-3E3D-9555-56F1CCD5EE87}"/>
              </a:ext>
            </a:extLst>
          </p:cNvPr>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4184105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A8D00-BECF-28BA-4FB1-28114F2336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3FB7C-7FAD-C02B-D3BD-9F0F638B3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661E-27B7-E4DA-5DEB-CB8258EF7E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9D96F6-1630-D0DA-56C7-69F4A2C8FA7D}"/>
              </a:ext>
            </a:extLst>
          </p:cNvPr>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40175820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E2C21-7936-1EF1-42EF-1EA2B056C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A84BA4-B609-AEDA-3ECC-E0C1BE691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0C042-82B1-2D61-82F7-47C183FA6D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7EAFEE-AA32-1E58-3BA5-9C6C5AA1A833}"/>
              </a:ext>
            </a:extLst>
          </p:cNvPr>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29645797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78A80-DEB5-0AC5-B31C-CADA13472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DAD37C-DEB2-601C-725B-48FE715C3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4DCF3-E9BA-7B14-3BC4-D31DDB9488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F9C11B-16E1-0AF4-766C-9B529A2D56F6}"/>
              </a:ext>
            </a:extLst>
          </p:cNvPr>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42040155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56411-D4F8-0A38-26F4-FF4A7E9C03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ED331-1088-408F-23B4-0D6FFFC88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20EBC-5E98-8BC0-37F6-C4E618C09E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9DC253-8ED1-3D83-23EB-0DBE5F71955A}"/>
              </a:ext>
            </a:extLst>
          </p:cNvPr>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2156723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3F87D-2975-2BB5-2520-CF6F6F4E9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C114C6-AFD8-A618-5C08-BDB5CBCC1D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50357-A52B-1DE4-3DB9-F27BD17291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EF49A9-36EE-BF10-0B81-2203AC081BDF}"/>
              </a:ext>
            </a:extLst>
          </p:cNvPr>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3058384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08183-0D6C-5585-167E-BD4E8557E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8B3DF-8489-1268-1925-77897A357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1919E-6A74-2766-0398-98520F40C7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FFC0E0-C001-4B36-FEAD-93D71502564A}"/>
              </a:ext>
            </a:extLst>
          </p:cNvPr>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27381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CFA49-370D-F9EF-86BF-ACD7D5F08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79D35-1A18-6B05-D5C8-FFADD75DF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DACDB-4909-0A86-DAE0-4A8D769E01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CB3188-89D1-96CD-7BAA-BE37FB911524}"/>
              </a:ext>
            </a:extLst>
          </p:cNvPr>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23297862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E24DF-3096-8F59-B5DD-90FF9C952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3E485-2A2F-9DCC-72DF-AB3FC27A51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6C9DA-4C06-4636-2152-D085B30462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DDB523-0E0C-B87D-FB50-5901983841EE}"/>
              </a:ext>
            </a:extLst>
          </p:cNvPr>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36874689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A706B-4B32-C297-B757-2E8BC7811C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01D6D-6E32-116F-41E9-3F7286E5A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1D634-2FF6-6E2C-E404-8D7EE01C6C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92E73C-FEC2-33B9-1493-7CF9932519BA}"/>
              </a:ext>
            </a:extLst>
          </p:cNvPr>
          <p:cNvSpPr>
            <a:spLocks noGrp="1"/>
          </p:cNvSpPr>
          <p:nvPr>
            <p:ph type="sldNum" sz="quarter" idx="10"/>
          </p:nvPr>
        </p:nvSpPr>
        <p:spPr/>
        <p:txBody>
          <a:bodyPr/>
          <a:lstStyle/>
          <a:p>
            <a:fld id="{F7021451-1387-4CA6-816F-3879F97B5CBC}" type="slidenum">
              <a:rPr lang="en-US"/>
              <a:t>89</a:t>
            </a:fld>
            <a:endParaRPr lang="en-US"/>
          </a:p>
        </p:txBody>
      </p:sp>
    </p:spTree>
    <p:extLst>
      <p:ext uri="{BB962C8B-B14F-4D97-AF65-F5344CB8AC3E}">
        <p14:creationId xmlns:p14="http://schemas.microsoft.com/office/powerpoint/2010/main" val="18164233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72CF2-27C7-7197-CB10-D5C571AEA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093FC-BD4A-6D79-0348-94C19D630A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0B17B-2DC1-9EEC-9353-7D57256B5F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44CFF9-EA9A-E9C5-F6B8-C0D369E68304}"/>
              </a:ext>
            </a:extLst>
          </p:cNvPr>
          <p:cNvSpPr>
            <a:spLocks noGrp="1"/>
          </p:cNvSpPr>
          <p:nvPr>
            <p:ph type="sldNum" sz="quarter" idx="10"/>
          </p:nvPr>
        </p:nvSpPr>
        <p:spPr/>
        <p:txBody>
          <a:bodyPr/>
          <a:lstStyle/>
          <a:p>
            <a:fld id="{F7021451-1387-4CA6-816F-3879F97B5CBC}" type="slidenum">
              <a:rPr lang="en-US"/>
              <a:t>90</a:t>
            </a:fld>
            <a:endParaRPr lang="en-US"/>
          </a:p>
        </p:txBody>
      </p:sp>
    </p:spTree>
    <p:extLst>
      <p:ext uri="{BB962C8B-B14F-4D97-AF65-F5344CB8AC3E}">
        <p14:creationId xmlns:p14="http://schemas.microsoft.com/office/powerpoint/2010/main" val="15728343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10" name="Θέση εικόνας 35">
            <a:extLst>
              <a:ext uri="{FF2B5EF4-FFF2-40B4-BE49-F238E27FC236}">
                <a16:creationId xmlns:a16="http://schemas.microsoft.com/office/drawing/2014/main" id="{3F3914A9-B94D-3BEF-6852-7ECC30CEE064}"/>
              </a:ext>
            </a:extLst>
          </p:cNvPr>
          <p:cNvSpPr>
            <a:spLocks noGrp="1"/>
          </p:cNvSpPr>
          <p:nvPr>
            <p:ph type="pic" sz="quarter" idx="13" hasCustomPrompt="1"/>
          </p:nvPr>
        </p:nvSpPr>
        <p:spPr>
          <a:xfrm>
            <a:off x="13257836" y="221759"/>
            <a:ext cx="1227785" cy="1260098"/>
          </a:xfrm>
          <a:prstGeom prst="rect">
            <a:avLst/>
          </a:prstGeom>
        </p:spPr>
        <p:txBody>
          <a:bodyPr anchor="ctr"/>
          <a:lstStyle>
            <a:lvl1pPr marL="0" indent="0" algn="ctr">
              <a:buNone/>
              <a:defRPr sz="1680">
                <a:latin typeface="Open Sans" panose="020B0606030504020204" pitchFamily="34" charset="0"/>
                <a:ea typeface="Open Sans" panose="020B0606030504020204" pitchFamily="34" charset="0"/>
                <a:cs typeface="Open Sans" panose="020B0606030504020204" pitchFamily="34" charset="0"/>
              </a:defRPr>
            </a:lvl1pPr>
          </a:lstStyle>
          <a:p>
            <a:r>
              <a:rPr lang="en-US"/>
              <a:t>Partner’s logo</a:t>
            </a:r>
          </a:p>
        </p:txBody>
      </p:sp>
      <p:sp>
        <p:nvSpPr>
          <p:cNvPr id="11" name="Θέση περιεχομένου 3">
            <a:extLst>
              <a:ext uri="{FF2B5EF4-FFF2-40B4-BE49-F238E27FC236}">
                <a16:creationId xmlns:a16="http://schemas.microsoft.com/office/drawing/2014/main" id="{F5D39AA2-A302-0C60-467C-57A5E9C9A064}"/>
              </a:ext>
            </a:extLst>
          </p:cNvPr>
          <p:cNvSpPr>
            <a:spLocks noGrp="1"/>
          </p:cNvSpPr>
          <p:nvPr>
            <p:ph sz="quarter" idx="14" hasCustomPrompt="1"/>
          </p:nvPr>
        </p:nvSpPr>
        <p:spPr>
          <a:xfrm>
            <a:off x="260986" y="1738306"/>
            <a:ext cx="14224634" cy="5119694"/>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a:t>First level</a:t>
            </a:r>
            <a:endParaRPr lang="el-GR"/>
          </a:p>
          <a:p>
            <a:pPr lvl="1"/>
            <a:r>
              <a:rPr lang="en-US"/>
              <a:t>Second level</a:t>
            </a:r>
            <a:endParaRPr lang="el-GR"/>
          </a:p>
          <a:p>
            <a:pPr lvl="2"/>
            <a:r>
              <a:rPr lang="en-US"/>
              <a:t>Third level</a:t>
            </a:r>
            <a:endParaRPr lang="el-GR"/>
          </a:p>
        </p:txBody>
      </p:sp>
      <p:sp>
        <p:nvSpPr>
          <p:cNvPr id="13" name="Θέση αριθμού διαφάνειας 14">
            <a:extLst>
              <a:ext uri="{FF2B5EF4-FFF2-40B4-BE49-F238E27FC236}">
                <a16:creationId xmlns:a16="http://schemas.microsoft.com/office/drawing/2014/main" id="{BFA1962A-0866-AB52-A378-E0B356AC1047}"/>
              </a:ext>
            </a:extLst>
          </p:cNvPr>
          <p:cNvSpPr>
            <a:spLocks noGrp="1"/>
          </p:cNvSpPr>
          <p:nvPr>
            <p:ph type="sldNum" sz="quarter" idx="12"/>
          </p:nvPr>
        </p:nvSpPr>
        <p:spPr>
          <a:xfrm>
            <a:off x="12389156" y="7606783"/>
            <a:ext cx="868680" cy="369332"/>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1920" b="1" smtClean="0"/>
              <a:pPr/>
              <a:t>‹Nº›</a:t>
            </a:fld>
            <a:endParaRPr lang="el-GR" sz="1920" b="1"/>
          </a:p>
        </p:txBody>
      </p:sp>
      <p:sp>
        <p:nvSpPr>
          <p:cNvPr id="7" name="Título 6">
            <a:extLst>
              <a:ext uri="{FF2B5EF4-FFF2-40B4-BE49-F238E27FC236}">
                <a16:creationId xmlns:a16="http://schemas.microsoft.com/office/drawing/2014/main" id="{69562FAC-C11F-5BC9-9A8F-E6C9A5404D0D}"/>
              </a:ext>
            </a:extLst>
          </p:cNvPr>
          <p:cNvSpPr>
            <a:spLocks noGrp="1"/>
          </p:cNvSpPr>
          <p:nvPr>
            <p:ph type="title"/>
          </p:nvPr>
        </p:nvSpPr>
        <p:spPr>
          <a:xfrm>
            <a:off x="1005840" y="438151"/>
            <a:ext cx="12618720" cy="1591310"/>
          </a:xfrm>
          <a:prstGeom prst="rect">
            <a:avLst/>
          </a:prstGeom>
        </p:spPr>
        <p:txBody>
          <a:bodyPr/>
          <a:lstStyle/>
          <a:p>
            <a:r>
              <a:rPr lang="es-ES"/>
              <a:t>Haga clic para modificar el estilo de título del patrón</a:t>
            </a:r>
            <a:endParaRPr lang="en-GB"/>
          </a:p>
        </p:txBody>
      </p:sp>
      <p:sp>
        <p:nvSpPr>
          <p:cNvPr id="2" name="CuadroTexto 1">
            <a:extLst>
              <a:ext uri="{FF2B5EF4-FFF2-40B4-BE49-F238E27FC236}">
                <a16:creationId xmlns:a16="http://schemas.microsoft.com/office/drawing/2014/main" id="{E5DE89F4-344E-7323-5BA9-32146C1D2FFD}"/>
              </a:ext>
            </a:extLst>
          </p:cNvPr>
          <p:cNvSpPr txBox="1"/>
          <p:nvPr/>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145142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F3EF625-5AD5-CDDF-49DE-4CF48B830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97FC00F2-8CC4-01EF-508D-7282DA4D0DDC}"/>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899907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B6D9AD7-47E3-6524-5FE7-FD8957E6E9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8BA72DB2-AE1E-B346-FA57-3CDF12AF0B0F}"/>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374032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7827342-7170-3306-C8C2-2B393FE777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D660A797-79E6-DC82-43FF-A5F3A60864F3}"/>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4243351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1DC3453-223D-82C8-AFE5-42187704B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4218B0AF-484B-A194-EA16-E361C7E2BBA8}"/>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512755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30ABD84-5C04-E891-D48B-926CA70CCC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3671FBCC-2CA2-F44F-CC50-3783B0638E25}"/>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67650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16E8EC5B-D2B4-5E12-7F7A-A6A2C5978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00CFB96F-ACC0-31BD-24F2-B1A070DAA3D7}"/>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514059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F6EDF36-3B71-24D4-5DE6-3FCAB8895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350AE237-75F1-AEB3-ED35-48899CEBADCB}"/>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961959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1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BE2AB11-1C80-6730-2183-8F8040CBC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5BEA3396-633C-F1E4-4C5E-AC6400CDBF9E}"/>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55568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56E10EFE-BE41-4BA8-E7EE-C8CC85044E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FC7AF1EC-1DC4-892A-03D2-09EF970F437A}"/>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660796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AEA9F37A-B6A6-3065-E27F-35F997658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39EA94A5-A193-824E-C59C-15859207B156}"/>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17085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Θέση εικόνας 35">
            <a:extLst>
              <a:ext uri="{FF2B5EF4-FFF2-40B4-BE49-F238E27FC236}">
                <a16:creationId xmlns:a16="http://schemas.microsoft.com/office/drawing/2014/main" id="{F4F7B093-9AE9-9E28-779B-68F7E85342D0}"/>
              </a:ext>
            </a:extLst>
          </p:cNvPr>
          <p:cNvSpPr>
            <a:spLocks noGrp="1"/>
          </p:cNvSpPr>
          <p:nvPr>
            <p:ph type="pic" sz="quarter" idx="13" hasCustomPrompt="1"/>
          </p:nvPr>
        </p:nvSpPr>
        <p:spPr>
          <a:xfrm>
            <a:off x="13257836" y="221759"/>
            <a:ext cx="1227785" cy="1260098"/>
          </a:xfrm>
          <a:prstGeom prst="rect">
            <a:avLst/>
          </a:prstGeom>
        </p:spPr>
        <p:txBody>
          <a:bodyPr anchor="ctr"/>
          <a:lstStyle>
            <a:lvl1pPr marL="0" indent="0" algn="ctr">
              <a:buNone/>
              <a:defRPr sz="1680">
                <a:latin typeface="Open Sans" panose="020B0606030504020204" pitchFamily="34" charset="0"/>
                <a:ea typeface="Open Sans" panose="020B0606030504020204" pitchFamily="34" charset="0"/>
                <a:cs typeface="Open Sans" panose="020B0606030504020204" pitchFamily="34" charset="0"/>
              </a:defRPr>
            </a:lvl1pPr>
          </a:lstStyle>
          <a:p>
            <a:r>
              <a:rPr lang="en-US"/>
              <a:t>Partner’s logo</a:t>
            </a:r>
          </a:p>
        </p:txBody>
      </p:sp>
      <p:sp>
        <p:nvSpPr>
          <p:cNvPr id="10" name="Θέση περιεχομένου 3">
            <a:extLst>
              <a:ext uri="{FF2B5EF4-FFF2-40B4-BE49-F238E27FC236}">
                <a16:creationId xmlns:a16="http://schemas.microsoft.com/office/drawing/2014/main" id="{F2600C98-4720-226F-F0BB-D3A0B6D55B3F}"/>
              </a:ext>
            </a:extLst>
          </p:cNvPr>
          <p:cNvSpPr>
            <a:spLocks noGrp="1"/>
          </p:cNvSpPr>
          <p:nvPr>
            <p:ph sz="quarter" idx="14" hasCustomPrompt="1"/>
          </p:nvPr>
        </p:nvSpPr>
        <p:spPr>
          <a:xfrm>
            <a:off x="260986" y="1738306"/>
            <a:ext cx="14224634" cy="4753934"/>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a:t>First level</a:t>
            </a:r>
            <a:endParaRPr lang="el-GR"/>
          </a:p>
          <a:p>
            <a:pPr lvl="1"/>
            <a:r>
              <a:rPr lang="en-US"/>
              <a:t>Second level</a:t>
            </a:r>
            <a:endParaRPr lang="el-GR"/>
          </a:p>
          <a:p>
            <a:pPr lvl="2"/>
            <a:r>
              <a:rPr lang="en-US"/>
              <a:t>Third level</a:t>
            </a:r>
            <a:endParaRPr lang="el-GR"/>
          </a:p>
        </p:txBody>
      </p:sp>
      <p:sp>
        <p:nvSpPr>
          <p:cNvPr id="2" name="Título 1">
            <a:extLst>
              <a:ext uri="{FF2B5EF4-FFF2-40B4-BE49-F238E27FC236}">
                <a16:creationId xmlns:a16="http://schemas.microsoft.com/office/drawing/2014/main" id="{725C48E1-A60E-A710-6AD1-83790DD94FE0}"/>
              </a:ext>
            </a:extLst>
          </p:cNvPr>
          <p:cNvSpPr>
            <a:spLocks noGrp="1"/>
          </p:cNvSpPr>
          <p:nvPr>
            <p:ph type="title"/>
          </p:nvPr>
        </p:nvSpPr>
        <p:spPr>
          <a:xfrm>
            <a:off x="1005840" y="438151"/>
            <a:ext cx="12618720" cy="1591310"/>
          </a:xfrm>
          <a:prstGeom prst="rect">
            <a:avLst/>
          </a:prstGeom>
        </p:spPr>
        <p:txBody>
          <a:bodyPr/>
          <a:lstStyle/>
          <a:p>
            <a:r>
              <a:rPr lang="es-ES"/>
              <a:t>Haga clic para modificar el estilo de título del patrón</a:t>
            </a:r>
            <a:endParaRPr lang="en-GB"/>
          </a:p>
        </p:txBody>
      </p:sp>
      <p:sp>
        <p:nvSpPr>
          <p:cNvPr id="6" name="Θέση αριθμού διαφάνειας 14">
            <a:extLst>
              <a:ext uri="{FF2B5EF4-FFF2-40B4-BE49-F238E27FC236}">
                <a16:creationId xmlns:a16="http://schemas.microsoft.com/office/drawing/2014/main" id="{97891F45-6C22-1D0B-2F95-3D7B2FEBC9E9}"/>
              </a:ext>
            </a:extLst>
          </p:cNvPr>
          <p:cNvSpPr>
            <a:spLocks noGrp="1"/>
          </p:cNvSpPr>
          <p:nvPr>
            <p:ph type="sldNum" sz="quarter" idx="12"/>
          </p:nvPr>
        </p:nvSpPr>
        <p:spPr>
          <a:xfrm>
            <a:off x="12389156" y="7606783"/>
            <a:ext cx="868680" cy="369332"/>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1920" b="1" smtClean="0"/>
              <a:pPr/>
              <a:t>‹Nº›</a:t>
            </a:fld>
            <a:endParaRPr lang="el-GR" sz="1920" b="1"/>
          </a:p>
        </p:txBody>
      </p:sp>
    </p:spTree>
    <p:extLst>
      <p:ext uri="{BB962C8B-B14F-4D97-AF65-F5344CB8AC3E}">
        <p14:creationId xmlns:p14="http://schemas.microsoft.com/office/powerpoint/2010/main" val="246674077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D482C8A-55FE-4F02-6979-E076A7F8FB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E8ED83AB-8518-5F5A-797B-CD3105C5E62D}"/>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877307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2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4BF0414-FE16-A5D1-2CBC-9DC275AA0E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1E1E5521-986E-9193-2E01-9FB72FAE0DA6}"/>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471111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2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22BD4DB6-9516-512C-4714-32CFE14DC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21AA84F3-CC47-69E7-8998-B17193F9722F}"/>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53699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2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469A39C-6ABC-514F-37A7-42995FEE1D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1C254506-7B82-D97E-6350-FB8C08C9CFAF}"/>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968475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5AA4DC8-7440-F8DB-8EA8-109DA8341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F177BCCF-9DA4-4F2A-3ADA-0667DD400C7C}"/>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305762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2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B5894042-5DFA-9293-7987-AA3FC48D8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CA832EC8-DF4C-EF53-2C73-46AD50D003A0}"/>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021597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2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2E54D53-72EA-9AA6-A306-BE30F63DE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35B7105A-AB72-044E-B5E8-828AF3CAA0E9}"/>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083192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2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C4D0729-BEDD-DEF6-EF63-A74837AF1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D184AE8B-D775-CF75-D7B6-9B69DE3F5607}"/>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659372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3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1E132FC-7C76-FCE5-1D71-5A39ADDCF1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E2E02951-498F-60A3-12C4-229290A63447}"/>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924332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3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DCB1CD2-04A0-00E5-FB04-86E27C37DA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F9629E57-36B9-537B-5A23-101646FA34E5}"/>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424449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19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3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2988020-AC07-0B8D-4362-8AFF5E443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061E5AA7-7780-D10E-8B65-26A5621D3C91}"/>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2478123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3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2F0F5DBE-57E5-A5C3-37D8-E0FEB464EA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38A473A7-C154-8953-F67B-7938E6C254A9}"/>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595851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3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4E96427C-A269-E2B6-F8C7-572F891402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A9D329C0-F950-FD66-7C8D-855E00A3E61C}"/>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756149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35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ABE8DE2-1EBD-537B-E785-C7883483A2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2EF5EA4A-C25C-143F-58E5-D47D57256B6C}"/>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483706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3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FE3DC15-782F-897F-60D7-5FE8F2E6C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60375ACA-B4B7-C2D1-D127-32A7A93AD313}"/>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957337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3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0E07D506-5BF2-8E93-CE9F-E3D778332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960D7C9F-13C8-E8F0-46BF-001693F68B1A}"/>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604024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4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14A634B9-CC38-868F-FBFC-76C62621C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4FAC2827-E510-6D11-D730-1C1496384C4C}"/>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491266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4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AE9DA1C9-A68C-5DF3-9EAC-61783FD7F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46B9CF6B-E423-C0F4-CC66-BF3B8DDEE62E}"/>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011627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4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7DDA21C-3F25-2801-9A60-842AA1EF3A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C12E0A27-78E0-4F6C-B1F1-EAD96A0CE1CA}"/>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pic>
        <p:nvPicPr>
          <p:cNvPr id="6" name="Imagen 20" descr="Texto&#10;&#10;Descripción generada automáticamente con confianza media">
            <a:extLst>
              <a:ext uri="{FF2B5EF4-FFF2-40B4-BE49-F238E27FC236}">
                <a16:creationId xmlns:a16="http://schemas.microsoft.com/office/drawing/2014/main" id="{D4E6894A-B068-4FFE-0763-CABDE1FD3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7" name="Título 14">
            <a:extLst>
              <a:ext uri="{FF2B5EF4-FFF2-40B4-BE49-F238E27FC236}">
                <a16:creationId xmlns:a16="http://schemas.microsoft.com/office/drawing/2014/main" id="{10200D79-7B8F-DB0C-6843-A69D0A83D8E6}"/>
              </a:ext>
            </a:extLst>
          </p:cNvPr>
          <p:cNvSpPr txBox="1">
            <a:spLocks/>
          </p:cNvSpPr>
          <p:nvPr/>
        </p:nvSpPr>
        <p:spPr>
          <a:xfrm>
            <a:off x="389921"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131904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5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8486C1F-4D59-EA95-8E7F-DFF7EFE88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5" name="Título 14">
            <a:extLst>
              <a:ext uri="{FF2B5EF4-FFF2-40B4-BE49-F238E27FC236}">
                <a16:creationId xmlns:a16="http://schemas.microsoft.com/office/drawing/2014/main" id="{F05C4497-3FBD-C67A-DAFF-F1A5EB1C973B}"/>
              </a:ext>
            </a:extLst>
          </p:cNvPr>
          <p:cNvSpPr txBox="1">
            <a:spLocks/>
          </p:cNvSpPr>
          <p:nvPr/>
        </p:nvSpPr>
        <p:spPr>
          <a:xfrm>
            <a:off x="389921"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69783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5" name="Θέση αριθμού διαφάνειας 14">
            <a:extLst>
              <a:ext uri="{FF2B5EF4-FFF2-40B4-BE49-F238E27FC236}">
                <a16:creationId xmlns:a16="http://schemas.microsoft.com/office/drawing/2014/main" id="{D107212F-472B-0E18-BE40-2939E8815EA2}"/>
              </a:ext>
            </a:extLst>
          </p:cNvPr>
          <p:cNvSpPr>
            <a:spLocks noGrp="1"/>
          </p:cNvSpPr>
          <p:nvPr>
            <p:ph type="sldNum" sz="quarter" idx="12"/>
          </p:nvPr>
        </p:nvSpPr>
        <p:spPr>
          <a:xfrm>
            <a:off x="11737404" y="7558318"/>
            <a:ext cx="896556"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a:p>
        </p:txBody>
      </p:sp>
      <p:sp>
        <p:nvSpPr>
          <p:cNvPr id="6" name="Título 14">
            <a:extLst>
              <a:ext uri="{FF2B5EF4-FFF2-40B4-BE49-F238E27FC236}">
                <a16:creationId xmlns:a16="http://schemas.microsoft.com/office/drawing/2014/main" id="{8904835E-A2FD-6959-8031-D6FC26F67BE7}"/>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pic>
        <p:nvPicPr>
          <p:cNvPr id="7" name="Imagen 20" descr="Texto&#10;&#10;Descripción generada automáticamente con confianza media">
            <a:extLst>
              <a:ext uri="{FF2B5EF4-FFF2-40B4-BE49-F238E27FC236}">
                <a16:creationId xmlns:a16="http://schemas.microsoft.com/office/drawing/2014/main" id="{54121B18-7C23-7031-CCE1-4485CC2B92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Tree>
    <p:extLst>
      <p:ext uri="{BB962C8B-B14F-4D97-AF65-F5344CB8AC3E}">
        <p14:creationId xmlns:p14="http://schemas.microsoft.com/office/powerpoint/2010/main" val="34649797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5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BFA63F3-9010-759C-B906-9439870D19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5" name="Título 14">
            <a:extLst>
              <a:ext uri="{FF2B5EF4-FFF2-40B4-BE49-F238E27FC236}">
                <a16:creationId xmlns:a16="http://schemas.microsoft.com/office/drawing/2014/main" id="{3B007DF6-33FC-4945-191D-FA6A27B16AFD}"/>
              </a:ext>
            </a:extLst>
          </p:cNvPr>
          <p:cNvSpPr txBox="1">
            <a:spLocks/>
          </p:cNvSpPr>
          <p:nvPr/>
        </p:nvSpPr>
        <p:spPr>
          <a:xfrm>
            <a:off x="389921"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878365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5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3417B6E-713A-0EB0-9E6F-53878BE65C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5" name="Título 14">
            <a:extLst>
              <a:ext uri="{FF2B5EF4-FFF2-40B4-BE49-F238E27FC236}">
                <a16:creationId xmlns:a16="http://schemas.microsoft.com/office/drawing/2014/main" id="{6C0058DA-BB9F-5DA1-4AC8-997DA31AD3A5}"/>
              </a:ext>
            </a:extLst>
          </p:cNvPr>
          <p:cNvSpPr txBox="1">
            <a:spLocks/>
          </p:cNvSpPr>
          <p:nvPr/>
        </p:nvSpPr>
        <p:spPr>
          <a:xfrm>
            <a:off x="389921"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4142699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10" name="Θέση εικόνας 35">
            <a:extLst>
              <a:ext uri="{FF2B5EF4-FFF2-40B4-BE49-F238E27FC236}">
                <a16:creationId xmlns:a16="http://schemas.microsoft.com/office/drawing/2014/main" id="{3F3914A9-B94D-3BEF-6852-7ECC30CEE064}"/>
              </a:ext>
            </a:extLst>
          </p:cNvPr>
          <p:cNvSpPr>
            <a:spLocks noGrp="1"/>
          </p:cNvSpPr>
          <p:nvPr>
            <p:ph type="pic" sz="quarter" idx="13" hasCustomPrompt="1"/>
          </p:nvPr>
        </p:nvSpPr>
        <p:spPr>
          <a:xfrm>
            <a:off x="13257836" y="221759"/>
            <a:ext cx="1227785" cy="1260098"/>
          </a:xfrm>
          <a:prstGeom prst="rect">
            <a:avLst/>
          </a:prstGeom>
        </p:spPr>
        <p:txBody>
          <a:bodyPr anchor="ctr"/>
          <a:lstStyle>
            <a:lvl1pPr marL="0" indent="0" algn="ctr">
              <a:buNone/>
              <a:defRPr sz="1680">
                <a:latin typeface="Open Sans" panose="020B0606030504020204" pitchFamily="34" charset="0"/>
                <a:ea typeface="Open Sans" panose="020B0606030504020204" pitchFamily="34" charset="0"/>
                <a:cs typeface="Open Sans" panose="020B0606030504020204" pitchFamily="34" charset="0"/>
              </a:defRPr>
            </a:lvl1pPr>
          </a:lstStyle>
          <a:p>
            <a:r>
              <a:rPr lang="en-US"/>
              <a:t>Partner’s logo</a:t>
            </a:r>
          </a:p>
        </p:txBody>
      </p:sp>
      <p:sp>
        <p:nvSpPr>
          <p:cNvPr id="11" name="Θέση περιεχομένου 3">
            <a:extLst>
              <a:ext uri="{FF2B5EF4-FFF2-40B4-BE49-F238E27FC236}">
                <a16:creationId xmlns:a16="http://schemas.microsoft.com/office/drawing/2014/main" id="{F5D39AA2-A302-0C60-467C-57A5E9C9A064}"/>
              </a:ext>
            </a:extLst>
          </p:cNvPr>
          <p:cNvSpPr>
            <a:spLocks noGrp="1"/>
          </p:cNvSpPr>
          <p:nvPr>
            <p:ph sz="quarter" idx="14" hasCustomPrompt="1"/>
          </p:nvPr>
        </p:nvSpPr>
        <p:spPr>
          <a:xfrm>
            <a:off x="260986" y="1738306"/>
            <a:ext cx="14224634" cy="5119694"/>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a:t>First level</a:t>
            </a:r>
            <a:endParaRPr lang="el-GR"/>
          </a:p>
          <a:p>
            <a:pPr lvl="1"/>
            <a:r>
              <a:rPr lang="en-US"/>
              <a:t>Second level</a:t>
            </a:r>
            <a:endParaRPr lang="el-GR"/>
          </a:p>
          <a:p>
            <a:pPr lvl="2"/>
            <a:r>
              <a:rPr lang="en-US"/>
              <a:t>Third level</a:t>
            </a:r>
            <a:endParaRPr lang="el-GR"/>
          </a:p>
        </p:txBody>
      </p:sp>
      <p:sp>
        <p:nvSpPr>
          <p:cNvPr id="13" name="Θέση αριθμού διαφάνειας 14">
            <a:extLst>
              <a:ext uri="{FF2B5EF4-FFF2-40B4-BE49-F238E27FC236}">
                <a16:creationId xmlns:a16="http://schemas.microsoft.com/office/drawing/2014/main" id="{BFA1962A-0866-AB52-A378-E0B356AC1047}"/>
              </a:ext>
            </a:extLst>
          </p:cNvPr>
          <p:cNvSpPr>
            <a:spLocks noGrp="1"/>
          </p:cNvSpPr>
          <p:nvPr>
            <p:ph type="sldNum" sz="quarter" idx="12"/>
          </p:nvPr>
        </p:nvSpPr>
        <p:spPr>
          <a:xfrm>
            <a:off x="12389156" y="7606783"/>
            <a:ext cx="868680" cy="369332"/>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1920" b="1" smtClean="0"/>
              <a:pPr/>
              <a:t>‹Nº›</a:t>
            </a:fld>
            <a:endParaRPr lang="el-GR" sz="1920" b="1"/>
          </a:p>
        </p:txBody>
      </p:sp>
      <p:sp>
        <p:nvSpPr>
          <p:cNvPr id="7" name="Título 6">
            <a:extLst>
              <a:ext uri="{FF2B5EF4-FFF2-40B4-BE49-F238E27FC236}">
                <a16:creationId xmlns:a16="http://schemas.microsoft.com/office/drawing/2014/main" id="{69562FAC-C11F-5BC9-9A8F-E6C9A5404D0D}"/>
              </a:ext>
            </a:extLst>
          </p:cNvPr>
          <p:cNvSpPr>
            <a:spLocks noGrp="1"/>
          </p:cNvSpPr>
          <p:nvPr>
            <p:ph type="title"/>
          </p:nvPr>
        </p:nvSpPr>
        <p:spPr>
          <a:xfrm>
            <a:off x="1005840" y="438151"/>
            <a:ext cx="12618720" cy="1591310"/>
          </a:xfrm>
          <a:prstGeom prst="rect">
            <a:avLst/>
          </a:prstGeom>
        </p:spPr>
        <p:txBody>
          <a:bodyPr/>
          <a:lstStyle/>
          <a:p>
            <a:r>
              <a:rPr lang="es-ES"/>
              <a:t>Haga clic para modificar el estilo de título del patrón</a:t>
            </a:r>
            <a:endParaRPr lang="en-GB"/>
          </a:p>
        </p:txBody>
      </p:sp>
      <p:sp>
        <p:nvSpPr>
          <p:cNvPr id="3" name="CuadroTexto 2">
            <a:extLst>
              <a:ext uri="{FF2B5EF4-FFF2-40B4-BE49-F238E27FC236}">
                <a16:creationId xmlns:a16="http://schemas.microsoft.com/office/drawing/2014/main" id="{6E7C1C6F-3AA8-62A4-8B5D-E9A727DE5B1C}"/>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915239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Θέση εικόνας 35">
            <a:extLst>
              <a:ext uri="{FF2B5EF4-FFF2-40B4-BE49-F238E27FC236}">
                <a16:creationId xmlns:a16="http://schemas.microsoft.com/office/drawing/2014/main" id="{F4F7B093-9AE9-9E28-779B-68F7E85342D0}"/>
              </a:ext>
            </a:extLst>
          </p:cNvPr>
          <p:cNvSpPr>
            <a:spLocks noGrp="1"/>
          </p:cNvSpPr>
          <p:nvPr>
            <p:ph type="pic" sz="quarter" idx="13" hasCustomPrompt="1"/>
          </p:nvPr>
        </p:nvSpPr>
        <p:spPr>
          <a:xfrm>
            <a:off x="13257836" y="221759"/>
            <a:ext cx="1227785" cy="1260098"/>
          </a:xfrm>
          <a:prstGeom prst="rect">
            <a:avLst/>
          </a:prstGeom>
        </p:spPr>
        <p:txBody>
          <a:bodyPr anchor="ctr"/>
          <a:lstStyle>
            <a:lvl1pPr marL="0" indent="0" algn="ctr">
              <a:buNone/>
              <a:defRPr sz="1680">
                <a:latin typeface="Open Sans" panose="020B0606030504020204" pitchFamily="34" charset="0"/>
                <a:ea typeface="Open Sans" panose="020B0606030504020204" pitchFamily="34" charset="0"/>
                <a:cs typeface="Open Sans" panose="020B0606030504020204" pitchFamily="34" charset="0"/>
              </a:defRPr>
            </a:lvl1pPr>
          </a:lstStyle>
          <a:p>
            <a:r>
              <a:rPr lang="en-US"/>
              <a:t>Partner’s logo</a:t>
            </a:r>
          </a:p>
        </p:txBody>
      </p:sp>
      <p:sp>
        <p:nvSpPr>
          <p:cNvPr id="10" name="Θέση περιεχομένου 3">
            <a:extLst>
              <a:ext uri="{FF2B5EF4-FFF2-40B4-BE49-F238E27FC236}">
                <a16:creationId xmlns:a16="http://schemas.microsoft.com/office/drawing/2014/main" id="{F2600C98-4720-226F-F0BB-D3A0B6D55B3F}"/>
              </a:ext>
            </a:extLst>
          </p:cNvPr>
          <p:cNvSpPr>
            <a:spLocks noGrp="1"/>
          </p:cNvSpPr>
          <p:nvPr>
            <p:ph sz="quarter" idx="14" hasCustomPrompt="1"/>
          </p:nvPr>
        </p:nvSpPr>
        <p:spPr>
          <a:xfrm>
            <a:off x="260986" y="1738306"/>
            <a:ext cx="14224634" cy="4753934"/>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a:t>First level</a:t>
            </a:r>
            <a:endParaRPr lang="el-GR"/>
          </a:p>
          <a:p>
            <a:pPr lvl="1"/>
            <a:r>
              <a:rPr lang="en-US"/>
              <a:t>Second level</a:t>
            </a:r>
            <a:endParaRPr lang="el-GR"/>
          </a:p>
          <a:p>
            <a:pPr lvl="2"/>
            <a:r>
              <a:rPr lang="en-US"/>
              <a:t>Third level</a:t>
            </a:r>
            <a:endParaRPr lang="el-GR"/>
          </a:p>
        </p:txBody>
      </p:sp>
      <p:sp>
        <p:nvSpPr>
          <p:cNvPr id="2" name="Título 1">
            <a:extLst>
              <a:ext uri="{FF2B5EF4-FFF2-40B4-BE49-F238E27FC236}">
                <a16:creationId xmlns:a16="http://schemas.microsoft.com/office/drawing/2014/main" id="{725C48E1-A60E-A710-6AD1-83790DD94FE0}"/>
              </a:ext>
            </a:extLst>
          </p:cNvPr>
          <p:cNvSpPr>
            <a:spLocks noGrp="1"/>
          </p:cNvSpPr>
          <p:nvPr>
            <p:ph type="title"/>
          </p:nvPr>
        </p:nvSpPr>
        <p:spPr>
          <a:xfrm>
            <a:off x="1005840" y="438151"/>
            <a:ext cx="12618720" cy="1591310"/>
          </a:xfrm>
          <a:prstGeom prst="rect">
            <a:avLst/>
          </a:prstGeom>
        </p:spPr>
        <p:txBody>
          <a:bodyPr/>
          <a:lstStyle/>
          <a:p>
            <a:r>
              <a:rPr lang="es-ES"/>
              <a:t>Haga clic para modificar el estilo de título del patrón</a:t>
            </a:r>
            <a:endParaRPr lang="en-GB"/>
          </a:p>
        </p:txBody>
      </p:sp>
      <p:sp>
        <p:nvSpPr>
          <p:cNvPr id="6" name="Θέση αριθμού διαφάνειας 14">
            <a:extLst>
              <a:ext uri="{FF2B5EF4-FFF2-40B4-BE49-F238E27FC236}">
                <a16:creationId xmlns:a16="http://schemas.microsoft.com/office/drawing/2014/main" id="{97891F45-6C22-1D0B-2F95-3D7B2FEBC9E9}"/>
              </a:ext>
            </a:extLst>
          </p:cNvPr>
          <p:cNvSpPr>
            <a:spLocks noGrp="1"/>
          </p:cNvSpPr>
          <p:nvPr>
            <p:ph type="sldNum" sz="quarter" idx="12"/>
          </p:nvPr>
        </p:nvSpPr>
        <p:spPr>
          <a:xfrm>
            <a:off x="12389156" y="7606783"/>
            <a:ext cx="868680" cy="369332"/>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1920" b="1" smtClean="0"/>
              <a:pPr/>
              <a:t>‹Nº›</a:t>
            </a:fld>
            <a:endParaRPr lang="el-GR" sz="1920" b="1"/>
          </a:p>
        </p:txBody>
      </p:sp>
      <p:sp>
        <p:nvSpPr>
          <p:cNvPr id="3" name="CuadroTexto 2">
            <a:extLst>
              <a:ext uri="{FF2B5EF4-FFF2-40B4-BE49-F238E27FC236}">
                <a16:creationId xmlns:a16="http://schemas.microsoft.com/office/drawing/2014/main" id="{0C594506-D215-0D8C-D611-A75EF3BFD885}"/>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8850126"/>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92CF020-260E-AE97-DDAB-D058792A884C}"/>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pic>
        <p:nvPicPr>
          <p:cNvPr id="5" name="Imagen 20" descr="Texto&#10;&#10;Descripción generada automáticamente con confianza media">
            <a:extLst>
              <a:ext uri="{FF2B5EF4-FFF2-40B4-BE49-F238E27FC236}">
                <a16:creationId xmlns:a16="http://schemas.microsoft.com/office/drawing/2014/main" id="{296EB6DB-2140-704C-ED64-238AE80331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997" y="126652"/>
            <a:ext cx="3618403" cy="1278189"/>
          </a:xfrm>
          <a:prstGeom prst="rect">
            <a:avLst/>
          </a:prstGeom>
        </p:spPr>
      </p:pic>
    </p:spTree>
    <p:extLst>
      <p:ext uri="{BB962C8B-B14F-4D97-AF65-F5344CB8AC3E}">
        <p14:creationId xmlns:p14="http://schemas.microsoft.com/office/powerpoint/2010/main" val="1946419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5" name="Θέση αριθμού διαφάνειας 14">
            <a:extLst>
              <a:ext uri="{FF2B5EF4-FFF2-40B4-BE49-F238E27FC236}">
                <a16:creationId xmlns:a16="http://schemas.microsoft.com/office/drawing/2014/main" id="{D107212F-472B-0E18-BE40-2939E8815EA2}"/>
              </a:ext>
            </a:extLst>
          </p:cNvPr>
          <p:cNvSpPr>
            <a:spLocks noGrp="1"/>
          </p:cNvSpPr>
          <p:nvPr>
            <p:ph type="sldNum" sz="quarter" idx="12"/>
          </p:nvPr>
        </p:nvSpPr>
        <p:spPr>
          <a:xfrm>
            <a:off x="11737404" y="7558318"/>
            <a:ext cx="896556"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a:p>
        </p:txBody>
      </p:sp>
      <p:pic>
        <p:nvPicPr>
          <p:cNvPr id="4" name="Imagen 20" descr="Texto&#10;&#10;Descripción generada automáticamente con confianza media">
            <a:extLst>
              <a:ext uri="{FF2B5EF4-FFF2-40B4-BE49-F238E27FC236}">
                <a16:creationId xmlns:a16="http://schemas.microsoft.com/office/drawing/2014/main" id="{1D0BF545-A988-F867-1DD6-B973B7350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997" y="126652"/>
            <a:ext cx="3618403" cy="1278189"/>
          </a:xfrm>
          <a:prstGeom prst="rect">
            <a:avLst/>
          </a:prstGeom>
        </p:spPr>
      </p:pic>
      <p:sp>
        <p:nvSpPr>
          <p:cNvPr id="8" name="Título 14">
            <a:extLst>
              <a:ext uri="{FF2B5EF4-FFF2-40B4-BE49-F238E27FC236}">
                <a16:creationId xmlns:a16="http://schemas.microsoft.com/office/drawing/2014/main" id="{48D4FE77-6730-400C-85E2-2312BB7D16A1}"/>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8">
            <a:extLst>
              <a:ext uri="{FF2B5EF4-FFF2-40B4-BE49-F238E27FC236}">
                <a16:creationId xmlns:a16="http://schemas.microsoft.com/office/drawing/2014/main" id="{3B86B818-F046-2B94-14B7-984AF116BAA3}"/>
              </a:ext>
            </a:extLst>
          </p:cNvPr>
          <p:cNvSpPr txBox="1"/>
          <p:nvPr userDrawn="1"/>
        </p:nvSpPr>
        <p:spPr>
          <a:xfrm>
            <a:off x="305313" y="7372314"/>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60418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pic>
        <p:nvPicPr>
          <p:cNvPr id="5" name="Imagen 20" descr="Texto&#10;&#10;Descripción generada automáticamente con confianza media">
            <a:extLst>
              <a:ext uri="{FF2B5EF4-FFF2-40B4-BE49-F238E27FC236}">
                <a16:creationId xmlns:a16="http://schemas.microsoft.com/office/drawing/2014/main" id="{A4201317-AD49-D71A-C513-8391A7226D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6" name="Θέση αριθμού διαφάνειας 14">
            <a:extLst>
              <a:ext uri="{FF2B5EF4-FFF2-40B4-BE49-F238E27FC236}">
                <a16:creationId xmlns:a16="http://schemas.microsoft.com/office/drawing/2014/main" id="{D3286E85-779C-A64B-E03A-76F1EFF7CDA0}"/>
              </a:ext>
            </a:extLst>
          </p:cNvPr>
          <p:cNvSpPr>
            <a:spLocks noGrp="1"/>
          </p:cNvSpPr>
          <p:nvPr>
            <p:ph type="sldNum" sz="quarter" idx="12"/>
          </p:nvPr>
        </p:nvSpPr>
        <p:spPr>
          <a:xfrm>
            <a:off x="11737404" y="7558318"/>
            <a:ext cx="896556"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a:p>
        </p:txBody>
      </p:sp>
      <p:sp>
        <p:nvSpPr>
          <p:cNvPr id="2" name="CuadroTexto 1">
            <a:extLst>
              <a:ext uri="{FF2B5EF4-FFF2-40B4-BE49-F238E27FC236}">
                <a16:creationId xmlns:a16="http://schemas.microsoft.com/office/drawing/2014/main" id="{87CC9569-1765-CBB2-DECF-6CE7AB1BA932}"/>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pic>
        <p:nvPicPr>
          <p:cNvPr id="3" name="Imagen 20" descr="Texto&#10;&#10;Descripción generada automáticamente con confianza media">
            <a:extLst>
              <a:ext uri="{FF2B5EF4-FFF2-40B4-BE49-F238E27FC236}">
                <a16:creationId xmlns:a16="http://schemas.microsoft.com/office/drawing/2014/main" id="{DFA42160-8DA6-C39D-2C3E-760627F809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997" y="126652"/>
            <a:ext cx="3618403" cy="1278189"/>
          </a:xfrm>
          <a:prstGeom prst="rect">
            <a:avLst/>
          </a:prstGeom>
        </p:spPr>
      </p:pic>
      <p:sp>
        <p:nvSpPr>
          <p:cNvPr id="7" name="Título 14">
            <a:extLst>
              <a:ext uri="{FF2B5EF4-FFF2-40B4-BE49-F238E27FC236}">
                <a16:creationId xmlns:a16="http://schemas.microsoft.com/office/drawing/2014/main" id="{58C7F0A3-AEFC-C78B-FF7B-1B41F4011A48}"/>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23405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4" name="Θέση αριθμού διαφάνειας 14">
            <a:extLst>
              <a:ext uri="{FF2B5EF4-FFF2-40B4-BE49-F238E27FC236}">
                <a16:creationId xmlns:a16="http://schemas.microsoft.com/office/drawing/2014/main" id="{19196EA9-426C-9BC3-CB99-A13137038648}"/>
              </a:ext>
            </a:extLst>
          </p:cNvPr>
          <p:cNvSpPr>
            <a:spLocks noGrp="1"/>
          </p:cNvSpPr>
          <p:nvPr>
            <p:ph type="sldNum" sz="quarter" idx="12"/>
          </p:nvPr>
        </p:nvSpPr>
        <p:spPr>
          <a:xfrm>
            <a:off x="11737404" y="7558318"/>
            <a:ext cx="896556"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a:p>
        </p:txBody>
      </p:sp>
      <p:pic>
        <p:nvPicPr>
          <p:cNvPr id="5" name="Imagen 20" descr="Texto&#10;&#10;Descripción generada automáticamente con confianza media">
            <a:extLst>
              <a:ext uri="{FF2B5EF4-FFF2-40B4-BE49-F238E27FC236}">
                <a16:creationId xmlns:a16="http://schemas.microsoft.com/office/drawing/2014/main" id="{42313315-99F7-16ED-30EB-8EE1E5788A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8D49AA5D-FFE0-9FCF-8305-B7F44EBBA570}"/>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pic>
        <p:nvPicPr>
          <p:cNvPr id="3" name="Imagen 20" descr="Texto&#10;&#10;Descripción generada automáticamente con confianza media">
            <a:extLst>
              <a:ext uri="{FF2B5EF4-FFF2-40B4-BE49-F238E27FC236}">
                <a16:creationId xmlns:a16="http://schemas.microsoft.com/office/drawing/2014/main" id="{74B92D94-E9AC-F7FC-F0AF-7B4AD7C931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997" y="126652"/>
            <a:ext cx="3618403" cy="1278189"/>
          </a:xfrm>
          <a:prstGeom prst="rect">
            <a:avLst/>
          </a:prstGeom>
        </p:spPr>
      </p:pic>
      <p:sp>
        <p:nvSpPr>
          <p:cNvPr id="8" name="Título 14">
            <a:extLst>
              <a:ext uri="{FF2B5EF4-FFF2-40B4-BE49-F238E27FC236}">
                <a16:creationId xmlns:a16="http://schemas.microsoft.com/office/drawing/2014/main" id="{3D77E643-47F2-F40F-9A21-5ED8D185E05A}"/>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09126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pic>
        <p:nvPicPr>
          <p:cNvPr id="6" name="Imagen 20" descr="Texto&#10;&#10;Descripción generada automáticamente con confianza media">
            <a:extLst>
              <a:ext uri="{FF2B5EF4-FFF2-40B4-BE49-F238E27FC236}">
                <a16:creationId xmlns:a16="http://schemas.microsoft.com/office/drawing/2014/main" id="{019BBF2F-EA86-B9C0-5528-B1F0DFE24D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8B75EDCB-14C2-655A-4175-7DA72B20ABF4}"/>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3153E803-F810-FEBA-199A-182EDB79D096}"/>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977301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7FB44D3-2741-352C-052F-BCFFFCABD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94B0B04E-FAA1-937F-CD52-6EA3BA1AB385}"/>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160E3C69-C16D-18F8-9FBC-6FC392794768}"/>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57570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4" name="Título 14">
            <a:extLst>
              <a:ext uri="{FF2B5EF4-FFF2-40B4-BE49-F238E27FC236}">
                <a16:creationId xmlns:a16="http://schemas.microsoft.com/office/drawing/2014/main" id="{9DEF3C1C-028C-5798-92FE-78BA3A71ECF7}"/>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pic>
        <p:nvPicPr>
          <p:cNvPr id="5" name="Imagen 20" descr="Texto&#10;&#10;Descripción generada automáticamente con confianza media">
            <a:extLst>
              <a:ext uri="{FF2B5EF4-FFF2-40B4-BE49-F238E27FC236}">
                <a16:creationId xmlns:a16="http://schemas.microsoft.com/office/drawing/2014/main" id="{A4201317-AD49-D71A-C513-8391A7226D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6" name="Θέση αριθμού διαφάνειας 14">
            <a:extLst>
              <a:ext uri="{FF2B5EF4-FFF2-40B4-BE49-F238E27FC236}">
                <a16:creationId xmlns:a16="http://schemas.microsoft.com/office/drawing/2014/main" id="{D3286E85-779C-A64B-E03A-76F1EFF7CDA0}"/>
              </a:ext>
            </a:extLst>
          </p:cNvPr>
          <p:cNvSpPr>
            <a:spLocks noGrp="1"/>
          </p:cNvSpPr>
          <p:nvPr>
            <p:ph type="sldNum" sz="quarter" idx="12"/>
          </p:nvPr>
        </p:nvSpPr>
        <p:spPr>
          <a:xfrm>
            <a:off x="11737404" y="7558318"/>
            <a:ext cx="896556"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a:p>
        </p:txBody>
      </p:sp>
    </p:spTree>
    <p:extLst>
      <p:ext uri="{BB962C8B-B14F-4D97-AF65-F5344CB8AC3E}">
        <p14:creationId xmlns:p14="http://schemas.microsoft.com/office/powerpoint/2010/main" val="4266024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ADB6C4D-504B-DB36-96C1-C5BB5F534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40570541-9367-ECD1-BE19-D65962E8397F}"/>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063CDDFE-F7D0-D70D-BFF4-FF2BE3468CE7}"/>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39124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F3EF625-5AD5-CDDF-49DE-4CF48B8304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AB56145D-03B4-CA99-D66A-1A77CCC8B16B}"/>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E52A3562-C15D-8DFC-3382-8DAC87A00C5C}"/>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183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B6D9AD7-47E3-6524-5FE7-FD8957E6E9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006D115B-40DF-09A4-5B12-B28F90F52192}"/>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2395B0FA-B51B-A19C-67EF-8C70B846B9BF}"/>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077605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7827342-7170-3306-C8C2-2B393FE777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3446755B-1012-5ACA-5166-67FDF0B22071}"/>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3B99E3C5-C96D-1C37-8244-F0A92BAFDC8D}"/>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4958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1DC3453-223D-82C8-AFE5-42187704B3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376CFDDB-340D-0BAD-1258-9D88859AF7FE}"/>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C9D67660-9984-6236-3735-90A109C23C39}"/>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4122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30ABD84-5C04-E891-D48B-926CA70CCC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2D9B677B-8CA9-0F4F-B7A8-98FA604443D1}"/>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8FF95A60-F588-31A3-3CBE-D0BBDA6A9209}"/>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0864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16E8EC5B-D2B4-5E12-7F7A-A6A2C59786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D5BF0FAC-CC5A-9A05-3BB8-DDE0112FF744}"/>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35B13E3E-1AF4-73B4-9C2F-617D0DB0964D}"/>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5312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F6EDF36-3B71-24D4-5DE6-3FCAB8895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CFBFDE0B-C5B7-7ABE-ED9A-43079B0D1970}"/>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0B567363-D2C7-4D13-D47F-055AD8E14CA3}"/>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42322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lide 1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BE2AB11-1C80-6730-2183-8F8040CBC1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Título 14">
            <a:extLst>
              <a:ext uri="{FF2B5EF4-FFF2-40B4-BE49-F238E27FC236}">
                <a16:creationId xmlns:a16="http://schemas.microsoft.com/office/drawing/2014/main" id="{20FE427D-86D0-7E50-F7D3-C29751CF9187}"/>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8696B348-5052-6FD0-C13E-B0523F00AAE6}"/>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201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56E10EFE-BE41-4BA8-E7EE-C8CC85044E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Título 14">
            <a:extLst>
              <a:ext uri="{FF2B5EF4-FFF2-40B4-BE49-F238E27FC236}">
                <a16:creationId xmlns:a16="http://schemas.microsoft.com/office/drawing/2014/main" id="{BF8BBA2D-5FCE-89C1-6319-88F67969D7FA}"/>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3B8A3237-45FE-82E6-F923-3FE6F4092BDA}"/>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6298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4" name="Θέση αριθμού διαφάνειας 14">
            <a:extLst>
              <a:ext uri="{FF2B5EF4-FFF2-40B4-BE49-F238E27FC236}">
                <a16:creationId xmlns:a16="http://schemas.microsoft.com/office/drawing/2014/main" id="{19196EA9-426C-9BC3-CB99-A13137038648}"/>
              </a:ext>
            </a:extLst>
          </p:cNvPr>
          <p:cNvSpPr>
            <a:spLocks noGrp="1"/>
          </p:cNvSpPr>
          <p:nvPr>
            <p:ph type="sldNum" sz="quarter" idx="12"/>
          </p:nvPr>
        </p:nvSpPr>
        <p:spPr>
          <a:xfrm>
            <a:off x="11737404" y="7558318"/>
            <a:ext cx="896556"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a:p>
        </p:txBody>
      </p:sp>
      <p:pic>
        <p:nvPicPr>
          <p:cNvPr id="5" name="Imagen 20" descr="Texto&#10;&#10;Descripción generada automáticamente con confianza media">
            <a:extLst>
              <a:ext uri="{FF2B5EF4-FFF2-40B4-BE49-F238E27FC236}">
                <a16:creationId xmlns:a16="http://schemas.microsoft.com/office/drawing/2014/main" id="{42313315-99F7-16ED-30EB-8EE1E5788A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6" name="Título 14">
            <a:extLst>
              <a:ext uri="{FF2B5EF4-FFF2-40B4-BE49-F238E27FC236}">
                <a16:creationId xmlns:a16="http://schemas.microsoft.com/office/drawing/2014/main" id="{D0399DBB-4463-96A9-90C1-20C40640B691}"/>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871618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AEA9F37A-B6A6-3065-E27F-35F997658F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Título 14">
            <a:extLst>
              <a:ext uri="{FF2B5EF4-FFF2-40B4-BE49-F238E27FC236}">
                <a16:creationId xmlns:a16="http://schemas.microsoft.com/office/drawing/2014/main" id="{BA07E50D-9059-2EFD-FF6B-5FEF5D596212}"/>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2D9F0E15-DADF-2E53-CA52-F5AEEE396B4F}"/>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4109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D482C8A-55FE-4F02-6979-E076A7F8FB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Título 14">
            <a:extLst>
              <a:ext uri="{FF2B5EF4-FFF2-40B4-BE49-F238E27FC236}">
                <a16:creationId xmlns:a16="http://schemas.microsoft.com/office/drawing/2014/main" id="{DE47AA24-99A7-329E-D0EB-0C90F635C263}"/>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0E1311C0-B8E0-C0BE-7B1A-A52DE42B7450}"/>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03952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lide 2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4BF0414-FE16-A5D1-2CBC-9DC275AA0E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9639AC27-79C0-2D7D-2440-57F99F7746D5}"/>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09D49DAF-31EB-8722-22CC-68F15975AA62}"/>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2914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Slide 2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22BD4DB6-9516-512C-4714-32CFE14DC0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Tree>
    <p:extLst>
      <p:ext uri="{BB962C8B-B14F-4D97-AF65-F5344CB8AC3E}">
        <p14:creationId xmlns:p14="http://schemas.microsoft.com/office/powerpoint/2010/main" val="18134952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Slide 2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469A39C-6ABC-514F-37A7-42995FEE1D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3" name="CuadroTexto 2">
            <a:extLst>
              <a:ext uri="{FF2B5EF4-FFF2-40B4-BE49-F238E27FC236}">
                <a16:creationId xmlns:a16="http://schemas.microsoft.com/office/drawing/2014/main" id="{3A8B5C4C-B6BA-4E0C-AD48-244BC4A90CFA}"/>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6" name="Título 14">
            <a:extLst>
              <a:ext uri="{FF2B5EF4-FFF2-40B4-BE49-F238E27FC236}">
                <a16:creationId xmlns:a16="http://schemas.microsoft.com/office/drawing/2014/main" id="{64E8AD4D-8E31-D221-8FC1-F1228E7A37E9}"/>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1094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Slide 2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5AA4DC8-7440-F8DB-8EA8-109DA8341B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Título 14">
            <a:extLst>
              <a:ext uri="{FF2B5EF4-FFF2-40B4-BE49-F238E27FC236}">
                <a16:creationId xmlns:a16="http://schemas.microsoft.com/office/drawing/2014/main" id="{6BE6F357-F3A6-88EC-7F83-6E82DE6A4E27}"/>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DDE2D15D-4A90-8E6E-CF9A-AA9E7C2AA781}"/>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7713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Slide 2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B5894042-5DFA-9293-7987-AA3FC48D8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3" name="CuadroTexto 2">
            <a:extLst>
              <a:ext uri="{FF2B5EF4-FFF2-40B4-BE49-F238E27FC236}">
                <a16:creationId xmlns:a16="http://schemas.microsoft.com/office/drawing/2014/main" id="{DB007354-433D-0933-3542-D8E47C317882}"/>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6" name="Título 14">
            <a:extLst>
              <a:ext uri="{FF2B5EF4-FFF2-40B4-BE49-F238E27FC236}">
                <a16:creationId xmlns:a16="http://schemas.microsoft.com/office/drawing/2014/main" id="{61FDD596-0C93-B5C9-3E9F-DFFC30277C02}"/>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983295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Slide 2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2E54D53-72EA-9AA6-A306-BE30F63DE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538B11EB-D232-0152-4FC1-6DE4CCA7170A}"/>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4BCFE42F-1209-BA3C-7B0E-57A1D81A93DB}"/>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439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Slide 29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6C4D0729-BEDD-DEF6-EF63-A74837AF1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3" name="CuadroTexto 2">
            <a:extLst>
              <a:ext uri="{FF2B5EF4-FFF2-40B4-BE49-F238E27FC236}">
                <a16:creationId xmlns:a16="http://schemas.microsoft.com/office/drawing/2014/main" id="{6807913B-9233-5977-6E2A-EF4B631C430F}"/>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6" name="Título 14">
            <a:extLst>
              <a:ext uri="{FF2B5EF4-FFF2-40B4-BE49-F238E27FC236}">
                <a16:creationId xmlns:a16="http://schemas.microsoft.com/office/drawing/2014/main" id="{BD47123E-1A46-2BD7-24FA-FD79D821B75D}"/>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80258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Slide 30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1E132FC-7C76-FCE5-1D71-5A39ADDCF1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Título 14">
            <a:extLst>
              <a:ext uri="{FF2B5EF4-FFF2-40B4-BE49-F238E27FC236}">
                <a16:creationId xmlns:a16="http://schemas.microsoft.com/office/drawing/2014/main" id="{CC6C5CC6-6A37-5C1F-658D-F04AC9FFC905}"/>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6B9B9F00-DCD1-F2C6-430F-17AC2A1047F3}"/>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75195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pic>
        <p:nvPicPr>
          <p:cNvPr id="6" name="Imagen 20" descr="Texto&#10;&#10;Descripción generada automáticamente con confianza media">
            <a:extLst>
              <a:ext uri="{FF2B5EF4-FFF2-40B4-BE49-F238E27FC236}">
                <a16:creationId xmlns:a16="http://schemas.microsoft.com/office/drawing/2014/main" id="{019BBF2F-EA86-B9C0-5528-B1F0DFE24D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7" name="Título 14">
            <a:extLst>
              <a:ext uri="{FF2B5EF4-FFF2-40B4-BE49-F238E27FC236}">
                <a16:creationId xmlns:a16="http://schemas.microsoft.com/office/drawing/2014/main" id="{2E50F4D5-AC1D-FAA5-7100-5AC7422B1DE4}"/>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9245489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lide 31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3DCB1CD2-04A0-00E5-FB04-86E27C37DA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AF14C14D-9370-BD28-17C2-032EE87D0D69}"/>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E8A9242F-5D03-6EB7-521D-FA0B49E37A12}"/>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281765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Slide 32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92988020-AC07-0B8D-4362-8AFF5E4432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F30D40D5-626C-02BE-11EB-A76CF536D5CC}"/>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1E6FF0AF-01B8-136D-4144-0A280044CB71}"/>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8548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Slide 3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2F0F5DBE-57E5-A5C3-37D8-E0FEB464EA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Título 14">
            <a:extLst>
              <a:ext uri="{FF2B5EF4-FFF2-40B4-BE49-F238E27FC236}">
                <a16:creationId xmlns:a16="http://schemas.microsoft.com/office/drawing/2014/main" id="{728B2590-466C-BC79-A49F-7CE9F5CD159B}"/>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6A00FFDC-6F25-2F3A-B649-7F42BEC9D14C}"/>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4938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lide 3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4E96427C-A269-E2B6-F8C7-572F891402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Título 14">
            <a:extLst>
              <a:ext uri="{FF2B5EF4-FFF2-40B4-BE49-F238E27FC236}">
                <a16:creationId xmlns:a16="http://schemas.microsoft.com/office/drawing/2014/main" id="{FF43FB77-A540-14CF-7790-FBB4E3958C4F}"/>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3" name="CuadroTexto 2">
            <a:extLst>
              <a:ext uri="{FF2B5EF4-FFF2-40B4-BE49-F238E27FC236}">
                <a16:creationId xmlns:a16="http://schemas.microsoft.com/office/drawing/2014/main" id="{4D6AD07A-1C88-C7B1-0A61-DB77F6EE7650}"/>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19973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lide 35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ABE8DE2-1EBD-537B-E785-C7883483A2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2EF5EA4A-C25C-143F-58E5-D47D57256B6C}"/>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
        <p:nvSpPr>
          <p:cNvPr id="2" name="Título 14">
            <a:extLst>
              <a:ext uri="{FF2B5EF4-FFF2-40B4-BE49-F238E27FC236}">
                <a16:creationId xmlns:a16="http://schemas.microsoft.com/office/drawing/2014/main" id="{E577DEA9-87F7-33A4-2633-8C22ADF4232F}"/>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85391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Slide 3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FE3DC15-782F-897F-60D7-5FE8F2E6C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3" name="CuadroTexto 2">
            <a:extLst>
              <a:ext uri="{FF2B5EF4-FFF2-40B4-BE49-F238E27FC236}">
                <a16:creationId xmlns:a16="http://schemas.microsoft.com/office/drawing/2014/main" id="{C7B23014-86FD-0CBF-BBD7-1DA3D6B952A8}"/>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6" name="Título 14">
            <a:extLst>
              <a:ext uri="{FF2B5EF4-FFF2-40B4-BE49-F238E27FC236}">
                <a16:creationId xmlns:a16="http://schemas.microsoft.com/office/drawing/2014/main" id="{75265D6E-D6A4-5CD3-731E-19554BC61140}"/>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863861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lide 3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0E07D506-5BF2-8E93-CE9F-E3D778332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960D7C9F-13C8-E8F0-46BF-001693F68B1A}"/>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
        <p:nvSpPr>
          <p:cNvPr id="2" name="CuadroTexto 1">
            <a:extLst>
              <a:ext uri="{FF2B5EF4-FFF2-40B4-BE49-F238E27FC236}">
                <a16:creationId xmlns:a16="http://schemas.microsoft.com/office/drawing/2014/main" id="{1BA3220F-DE35-1F72-D556-7958B6B60A2D}"/>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Título 14">
            <a:extLst>
              <a:ext uri="{FF2B5EF4-FFF2-40B4-BE49-F238E27FC236}">
                <a16:creationId xmlns:a16="http://schemas.microsoft.com/office/drawing/2014/main" id="{C3FC8C3A-CEB8-37C1-B484-F17A7DD7B90F}"/>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09200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lide 4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14A634B9-CC38-868F-FBFC-76C62621C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3" name="CuadroTexto 2">
            <a:extLst>
              <a:ext uri="{FF2B5EF4-FFF2-40B4-BE49-F238E27FC236}">
                <a16:creationId xmlns:a16="http://schemas.microsoft.com/office/drawing/2014/main" id="{9F0E6613-35E2-E71E-38E4-8E11C42652DB}"/>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6" name="Título 14">
            <a:extLst>
              <a:ext uri="{FF2B5EF4-FFF2-40B4-BE49-F238E27FC236}">
                <a16:creationId xmlns:a16="http://schemas.microsoft.com/office/drawing/2014/main" id="{6AE8F127-4D0F-61FA-58E9-93AA54263417}"/>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362992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Slide 44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AE9DA1C9-A68C-5DF3-9EAC-61783FD7F9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2" name="CuadroTexto 1">
            <a:extLst>
              <a:ext uri="{FF2B5EF4-FFF2-40B4-BE49-F238E27FC236}">
                <a16:creationId xmlns:a16="http://schemas.microsoft.com/office/drawing/2014/main" id="{B18C5BE8-F582-3CE3-9B81-772DA4E689BC}"/>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6" name="Título 14">
            <a:extLst>
              <a:ext uri="{FF2B5EF4-FFF2-40B4-BE49-F238E27FC236}">
                <a16:creationId xmlns:a16="http://schemas.microsoft.com/office/drawing/2014/main" id="{138B39A7-1E68-7385-6441-C7ED25D3FE10}"/>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87163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Slide 4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C7DDA21C-3F25-2801-9A60-842AA1EF3A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C12E0A27-78E0-4F6C-B1F1-EAD96A0CE1CA}"/>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pic>
        <p:nvPicPr>
          <p:cNvPr id="6" name="Imagen 20" descr="Texto&#10;&#10;Descripción generada automáticamente con confianza media">
            <a:extLst>
              <a:ext uri="{FF2B5EF4-FFF2-40B4-BE49-F238E27FC236}">
                <a16:creationId xmlns:a16="http://schemas.microsoft.com/office/drawing/2014/main" id="{D4E6894A-B068-4FFE-0763-CABDE1FD3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7" name="Título 14">
            <a:extLst>
              <a:ext uri="{FF2B5EF4-FFF2-40B4-BE49-F238E27FC236}">
                <a16:creationId xmlns:a16="http://schemas.microsoft.com/office/drawing/2014/main" id="{10200D79-7B8F-DB0C-6843-A69D0A83D8E6}"/>
              </a:ext>
            </a:extLst>
          </p:cNvPr>
          <p:cNvSpPr txBox="1">
            <a:spLocks/>
          </p:cNvSpPr>
          <p:nvPr/>
        </p:nvSpPr>
        <p:spPr>
          <a:xfrm>
            <a:off x="389921"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
        <p:nvSpPr>
          <p:cNvPr id="2" name="Título 14">
            <a:extLst>
              <a:ext uri="{FF2B5EF4-FFF2-40B4-BE49-F238E27FC236}">
                <a16:creationId xmlns:a16="http://schemas.microsoft.com/office/drawing/2014/main" id="{76C523CE-36F4-676F-024D-AECD8F757F6E}"/>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777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D7FB44D3-2741-352C-052F-BCFFFCABDF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B565811E-FEEF-AF66-9C72-34CFBDD48E5E}"/>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27634072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Slide 53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8486C1F-4D59-EA95-8E7F-DFF7EFE88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2" name="Título 14">
            <a:extLst>
              <a:ext uri="{FF2B5EF4-FFF2-40B4-BE49-F238E27FC236}">
                <a16:creationId xmlns:a16="http://schemas.microsoft.com/office/drawing/2014/main" id="{8792E86E-8A35-BB13-6CAA-26D2C6C615C2}"/>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6" name="CuadroTexto 5">
            <a:extLst>
              <a:ext uri="{FF2B5EF4-FFF2-40B4-BE49-F238E27FC236}">
                <a16:creationId xmlns:a16="http://schemas.microsoft.com/office/drawing/2014/main" id="{9E9C613C-DF2F-6847-9B50-B0E765B0CEA6}"/>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7729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Slide 5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BFA63F3-9010-759C-B906-9439870D19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5" name="Título 14">
            <a:extLst>
              <a:ext uri="{FF2B5EF4-FFF2-40B4-BE49-F238E27FC236}">
                <a16:creationId xmlns:a16="http://schemas.microsoft.com/office/drawing/2014/main" id="{3B007DF6-33FC-4945-191D-FA6A27B16AFD}"/>
              </a:ext>
            </a:extLst>
          </p:cNvPr>
          <p:cNvSpPr txBox="1">
            <a:spLocks/>
          </p:cNvSpPr>
          <p:nvPr/>
        </p:nvSpPr>
        <p:spPr>
          <a:xfrm>
            <a:off x="389921"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10814889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Slide 58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83417B6E-713A-0EB0-9E6F-53878BE65C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5" name="Título 14">
            <a:extLst>
              <a:ext uri="{FF2B5EF4-FFF2-40B4-BE49-F238E27FC236}">
                <a16:creationId xmlns:a16="http://schemas.microsoft.com/office/drawing/2014/main" id="{6C0058DA-BB9F-5DA1-4AC8-997DA31AD3A5}"/>
              </a:ext>
            </a:extLst>
          </p:cNvPr>
          <p:cNvSpPr txBox="1">
            <a:spLocks/>
          </p:cNvSpPr>
          <p:nvPr/>
        </p:nvSpPr>
        <p:spPr>
          <a:xfrm>
            <a:off x="389921"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9914099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sp>
        <p:nvSpPr>
          <p:cNvPr id="4" name="Título 14">
            <a:extLst>
              <a:ext uri="{FF2B5EF4-FFF2-40B4-BE49-F238E27FC236}">
                <a16:creationId xmlns:a16="http://schemas.microsoft.com/office/drawing/2014/main" id="{C68BBD65-5AB2-6945-6A2D-DC4487CC6EE4}"/>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20" descr="Texto&#10;&#10;Descripción generada automáticamente con confianza media">
            <a:extLst>
              <a:ext uri="{FF2B5EF4-FFF2-40B4-BE49-F238E27FC236}">
                <a16:creationId xmlns:a16="http://schemas.microsoft.com/office/drawing/2014/main" id="{A5FA2A27-F647-86C7-9567-4D6F0BC6E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6" name="CuadroTexto 5">
            <a:extLst>
              <a:ext uri="{FF2B5EF4-FFF2-40B4-BE49-F238E27FC236}">
                <a16:creationId xmlns:a16="http://schemas.microsoft.com/office/drawing/2014/main" id="{6E5BA551-5F9B-8FEC-741D-2ACA781A6E44}"/>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90327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Slide 17 master">
    <p:bg>
      <p:bgPr>
        <a:solidFill>
          <a:srgbClr val="000000"/>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48B4E7D-7955-CD8B-6393-345EA5D5D26B}"/>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6" name="Título 14">
            <a:extLst>
              <a:ext uri="{FF2B5EF4-FFF2-40B4-BE49-F238E27FC236}">
                <a16:creationId xmlns:a16="http://schemas.microsoft.com/office/drawing/2014/main" id="{BDBC6250-99FE-B05A-5652-5FEECEC16F12}"/>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pic>
        <p:nvPicPr>
          <p:cNvPr id="7" name="Imagen 20" descr="Texto&#10;&#10;Descripción generada automáticamente con confianza media">
            <a:extLst>
              <a:ext uri="{FF2B5EF4-FFF2-40B4-BE49-F238E27FC236}">
                <a16:creationId xmlns:a16="http://schemas.microsoft.com/office/drawing/2014/main" id="{2F150023-2DC4-570F-B95B-DD0D6030D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Tree>
    <p:extLst>
      <p:ext uri="{BB962C8B-B14F-4D97-AF65-F5344CB8AC3E}">
        <p14:creationId xmlns:p14="http://schemas.microsoft.com/office/powerpoint/2010/main" val="36940910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Slide 25 master">
    <p:bg>
      <p:bgPr>
        <a:solidFill>
          <a:srgbClr val="000000"/>
        </a:solidFill>
        <a:effectLst/>
      </p:bgPr>
    </p:bg>
    <p:spTree>
      <p:nvGrpSpPr>
        <p:cNvPr id="1" name=""/>
        <p:cNvGrpSpPr/>
        <p:nvPr/>
      </p:nvGrpSpPr>
      <p:grpSpPr>
        <a:xfrm>
          <a:off x="0" y="0"/>
          <a:ext cx="0" cy="0"/>
          <a:chOff x="0" y="0"/>
          <a:chExt cx="0" cy="0"/>
        </a:xfrm>
      </p:grpSpPr>
      <p:sp>
        <p:nvSpPr>
          <p:cNvPr id="4" name="Título 14">
            <a:extLst>
              <a:ext uri="{FF2B5EF4-FFF2-40B4-BE49-F238E27FC236}">
                <a16:creationId xmlns:a16="http://schemas.microsoft.com/office/drawing/2014/main" id="{464E25E3-907D-6CB8-32A8-E30C1BA07190}"/>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3A16DD15-1E59-6BBB-9BAF-4D44C26EFA5D}"/>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pic>
        <p:nvPicPr>
          <p:cNvPr id="6" name="Imagen 20" descr="Texto&#10;&#10;Descripción generada automáticamente con confianza media">
            <a:extLst>
              <a:ext uri="{FF2B5EF4-FFF2-40B4-BE49-F238E27FC236}">
                <a16:creationId xmlns:a16="http://schemas.microsoft.com/office/drawing/2014/main" id="{0084A8FC-A5CA-22EA-F332-ECF217448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Tree>
    <p:extLst>
      <p:ext uri="{BB962C8B-B14F-4D97-AF65-F5344CB8AC3E}">
        <p14:creationId xmlns:p14="http://schemas.microsoft.com/office/powerpoint/2010/main" val="709503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Slide 27 master">
    <p:bg>
      <p:bgPr>
        <a:solidFill>
          <a:srgbClr val="000000"/>
        </a:solidFill>
        <a:effectLst/>
      </p:bgPr>
    </p:bg>
    <p:spTree>
      <p:nvGrpSpPr>
        <p:cNvPr id="1" name=""/>
        <p:cNvGrpSpPr/>
        <p:nvPr/>
      </p:nvGrpSpPr>
      <p:grpSpPr>
        <a:xfrm>
          <a:off x="0" y="0"/>
          <a:ext cx="0" cy="0"/>
          <a:chOff x="0" y="0"/>
          <a:chExt cx="0" cy="0"/>
        </a:xfrm>
      </p:grpSpPr>
      <p:sp>
        <p:nvSpPr>
          <p:cNvPr id="4" name="Título 14">
            <a:extLst>
              <a:ext uri="{FF2B5EF4-FFF2-40B4-BE49-F238E27FC236}">
                <a16:creationId xmlns:a16="http://schemas.microsoft.com/office/drawing/2014/main" id="{657620FE-FC61-6409-4EBA-74F1552471ED}"/>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AC719859-D6F4-674B-39BF-574A1F59A5C9}"/>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pic>
        <p:nvPicPr>
          <p:cNvPr id="6" name="Imagen 20" descr="Texto&#10;&#10;Descripción generada automáticamente con confianza media">
            <a:extLst>
              <a:ext uri="{FF2B5EF4-FFF2-40B4-BE49-F238E27FC236}">
                <a16:creationId xmlns:a16="http://schemas.microsoft.com/office/drawing/2014/main" id="{01378FA2-6259-8927-3912-DD80442B13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Tree>
    <p:extLst>
      <p:ext uri="{BB962C8B-B14F-4D97-AF65-F5344CB8AC3E}">
        <p14:creationId xmlns:p14="http://schemas.microsoft.com/office/powerpoint/2010/main" val="40574768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Slide 40 master">
    <p:bg>
      <p:bgPr>
        <a:solidFill>
          <a:srgbClr val="000000"/>
        </a:solidFill>
        <a:effectLst/>
      </p:bgPr>
    </p:bg>
    <p:spTree>
      <p:nvGrpSpPr>
        <p:cNvPr id="1" name=""/>
        <p:cNvGrpSpPr/>
        <p:nvPr/>
      </p:nvGrpSpPr>
      <p:grpSpPr>
        <a:xfrm>
          <a:off x="0" y="0"/>
          <a:ext cx="0" cy="0"/>
          <a:chOff x="0" y="0"/>
          <a:chExt cx="0" cy="0"/>
        </a:xfrm>
      </p:grpSpPr>
      <p:sp>
        <p:nvSpPr>
          <p:cNvPr id="4" name="Título 14">
            <a:extLst>
              <a:ext uri="{FF2B5EF4-FFF2-40B4-BE49-F238E27FC236}">
                <a16:creationId xmlns:a16="http://schemas.microsoft.com/office/drawing/2014/main" id="{A1942874-B667-DBED-AFF1-A4FC3387E1EC}"/>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DF82C28B-80A8-998E-F36B-39083E1A71EE}"/>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pic>
        <p:nvPicPr>
          <p:cNvPr id="6" name="Imagen 20" descr="Texto&#10;&#10;Descripción generada automáticamente con confianza media">
            <a:extLst>
              <a:ext uri="{FF2B5EF4-FFF2-40B4-BE49-F238E27FC236}">
                <a16:creationId xmlns:a16="http://schemas.microsoft.com/office/drawing/2014/main" id="{E2AB4482-F87B-CCA8-AACA-97BF49D140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Tree>
    <p:extLst>
      <p:ext uri="{BB962C8B-B14F-4D97-AF65-F5344CB8AC3E}">
        <p14:creationId xmlns:p14="http://schemas.microsoft.com/office/powerpoint/2010/main" val="42427254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Slide 42 master">
    <p:bg>
      <p:bgPr>
        <a:solidFill>
          <a:srgbClr val="000000"/>
        </a:solidFill>
        <a:effectLst/>
      </p:bgPr>
    </p:bg>
    <p:spTree>
      <p:nvGrpSpPr>
        <p:cNvPr id="1" name=""/>
        <p:cNvGrpSpPr/>
        <p:nvPr/>
      </p:nvGrpSpPr>
      <p:grpSpPr>
        <a:xfrm>
          <a:off x="0" y="0"/>
          <a:ext cx="0" cy="0"/>
          <a:chOff x="0" y="0"/>
          <a:chExt cx="0" cy="0"/>
        </a:xfrm>
      </p:grpSpPr>
      <p:sp>
        <p:nvSpPr>
          <p:cNvPr id="4" name="Título 14">
            <a:extLst>
              <a:ext uri="{FF2B5EF4-FFF2-40B4-BE49-F238E27FC236}">
                <a16:creationId xmlns:a16="http://schemas.microsoft.com/office/drawing/2014/main" id="{C922F2CC-ADA5-07B1-3BE8-18DFD698978B}"/>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6294E7A7-405B-4AC2-A0BE-F9F4CA738050}"/>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pic>
        <p:nvPicPr>
          <p:cNvPr id="6" name="Imagen 20" descr="Texto&#10;&#10;Descripción generada automáticamente con confianza media">
            <a:extLst>
              <a:ext uri="{FF2B5EF4-FFF2-40B4-BE49-F238E27FC236}">
                <a16:creationId xmlns:a16="http://schemas.microsoft.com/office/drawing/2014/main" id="{B9A8E4BF-974F-B1A9-3C84-9E80C67CAD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Tree>
    <p:extLst>
      <p:ext uri="{BB962C8B-B14F-4D97-AF65-F5344CB8AC3E}">
        <p14:creationId xmlns:p14="http://schemas.microsoft.com/office/powerpoint/2010/main" val="2258566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Slide 52 master">
    <p:bg>
      <p:bgPr>
        <a:solidFill>
          <a:srgbClr val="000000"/>
        </a:solidFill>
        <a:effectLst/>
      </p:bgPr>
    </p:bg>
    <p:spTree>
      <p:nvGrpSpPr>
        <p:cNvPr id="1" name=""/>
        <p:cNvGrpSpPr/>
        <p:nvPr/>
      </p:nvGrpSpPr>
      <p:grpSpPr>
        <a:xfrm>
          <a:off x="0" y="0"/>
          <a:ext cx="0" cy="0"/>
          <a:chOff x="0" y="0"/>
          <a:chExt cx="0" cy="0"/>
        </a:xfrm>
      </p:grpSpPr>
      <p:sp>
        <p:nvSpPr>
          <p:cNvPr id="4" name="Título 14">
            <a:extLst>
              <a:ext uri="{FF2B5EF4-FFF2-40B4-BE49-F238E27FC236}">
                <a16:creationId xmlns:a16="http://schemas.microsoft.com/office/drawing/2014/main" id="{FD3065BC-D5E1-AE95-5A1A-8BDB13CDA8B6}"/>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sp>
        <p:nvSpPr>
          <p:cNvPr id="5" name="CuadroTexto 4">
            <a:extLst>
              <a:ext uri="{FF2B5EF4-FFF2-40B4-BE49-F238E27FC236}">
                <a16:creationId xmlns:a16="http://schemas.microsoft.com/office/drawing/2014/main" id="{CC2FEE26-AB1A-4901-6738-BD39B50181C1}"/>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pic>
        <p:nvPicPr>
          <p:cNvPr id="6" name="Imagen 20" descr="Texto&#10;&#10;Descripción generada automáticamente con confianza media">
            <a:extLst>
              <a:ext uri="{FF2B5EF4-FFF2-40B4-BE49-F238E27FC236}">
                <a16:creationId xmlns:a16="http://schemas.microsoft.com/office/drawing/2014/main" id="{6F9C55F1-D9A1-7664-AD71-998A2E8B44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Tree>
    <p:extLst>
      <p:ext uri="{BB962C8B-B14F-4D97-AF65-F5344CB8AC3E}">
        <p14:creationId xmlns:p14="http://schemas.microsoft.com/office/powerpoint/2010/main" val="57805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pic>
        <p:nvPicPr>
          <p:cNvPr id="4" name="Imagen 20" descr="Texto&#10;&#10;Descripción generada automáticamente con confianza media">
            <a:extLst>
              <a:ext uri="{FF2B5EF4-FFF2-40B4-BE49-F238E27FC236}">
                <a16:creationId xmlns:a16="http://schemas.microsoft.com/office/drawing/2014/main" id="{EADB6C4D-504B-DB36-96C1-C5BB5F5347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7404" y="244152"/>
            <a:ext cx="2825521" cy="998106"/>
          </a:xfrm>
          <a:prstGeom prst="rect">
            <a:avLst/>
          </a:prstGeom>
        </p:spPr>
      </p:pic>
      <p:sp>
        <p:nvSpPr>
          <p:cNvPr id="5" name="Título 14">
            <a:extLst>
              <a:ext uri="{FF2B5EF4-FFF2-40B4-BE49-F238E27FC236}">
                <a16:creationId xmlns:a16="http://schemas.microsoft.com/office/drawing/2014/main" id="{0DA79C65-46A8-EB5A-CAB8-499C772408A9}"/>
              </a:ext>
            </a:extLst>
          </p:cNvPr>
          <p:cNvSpPr txBox="1">
            <a:spLocks/>
          </p:cNvSpPr>
          <p:nvPr/>
        </p:nvSpPr>
        <p:spPr>
          <a:xfrm>
            <a:off x="322446" y="7032296"/>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600" b="1">
                <a:latin typeface="Open Sans" panose="020B0606030504020204" pitchFamily="34" charset="0"/>
                <a:ea typeface="Open Sans" panose="020B0606030504020204" pitchFamily="34" charset="0"/>
                <a:cs typeface="Open Sans" panose="020B0606030504020204" pitchFamily="34" charset="0"/>
              </a:rPr>
              <a:t>MOOC 1: Sostenibilidad energética y hojas de ruta municipales</a:t>
            </a:r>
          </a:p>
        </p:txBody>
      </p:sp>
    </p:spTree>
    <p:extLst>
      <p:ext uri="{BB962C8B-B14F-4D97-AF65-F5344CB8AC3E}">
        <p14:creationId xmlns:p14="http://schemas.microsoft.com/office/powerpoint/2010/main" val="32912454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Slide 59 master">
    <p:bg>
      <p:bgPr>
        <a:solidFill>
          <a:srgbClr val="000000"/>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11E2B92-2F77-691D-D957-53A4117BF8BF}"/>
              </a:ext>
            </a:extLst>
          </p:cNvPr>
          <p:cNvSpPr txBox="1"/>
          <p:nvPr userDrawn="1"/>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5" name="Título 14">
            <a:extLst>
              <a:ext uri="{FF2B5EF4-FFF2-40B4-BE49-F238E27FC236}">
                <a16:creationId xmlns:a16="http://schemas.microsoft.com/office/drawing/2014/main" id="{0AC9B902-0431-8392-CF45-9744EDC296ED}"/>
              </a:ext>
            </a:extLst>
          </p:cNvPr>
          <p:cNvSpPr txBox="1">
            <a:spLocks/>
          </p:cNvSpPr>
          <p:nvPr userDrawn="1"/>
        </p:nvSpPr>
        <p:spPr>
          <a:xfrm>
            <a:off x="305313" y="7001915"/>
            <a:ext cx="9448800" cy="398806"/>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pPr algn="l"/>
            <a:r>
              <a:rPr lang="es-ES" sz="1800" b="1">
                <a:solidFill>
                  <a:schemeClr val="tx1"/>
                </a:solidFill>
                <a:latin typeface="Open Sans" panose="020B0606030504020204" pitchFamily="34" charset="0"/>
                <a:ea typeface="Open Sans" panose="020B0606030504020204" pitchFamily="34" charset="0"/>
                <a:cs typeface="Open Sans" panose="020B0606030504020204" pitchFamily="34" charset="0"/>
              </a:rPr>
              <a:t>MOOC 2: </a:t>
            </a: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a:p>
            <a:pPr algn="l"/>
            <a:endParaRPr lang="es-ES" sz="1800" b="1">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20" descr="Texto&#10;&#10;Descripción generada automáticamente con confianza media">
            <a:extLst>
              <a:ext uri="{FF2B5EF4-FFF2-40B4-BE49-F238E27FC236}">
                <a16:creationId xmlns:a16="http://schemas.microsoft.com/office/drawing/2014/main" id="{CF03F7DE-F59D-ACE9-28DC-B6C88C07B9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Tree>
    <p:extLst>
      <p:ext uri="{BB962C8B-B14F-4D97-AF65-F5344CB8AC3E}">
        <p14:creationId xmlns:p14="http://schemas.microsoft.com/office/powerpoint/2010/main" val="24195584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9" name="Θέση εικόνας 35">
            <a:extLst>
              <a:ext uri="{FF2B5EF4-FFF2-40B4-BE49-F238E27FC236}">
                <a16:creationId xmlns:a16="http://schemas.microsoft.com/office/drawing/2014/main" id="{F4F7B093-9AE9-9E28-779B-68F7E85342D0}"/>
              </a:ext>
            </a:extLst>
          </p:cNvPr>
          <p:cNvSpPr>
            <a:spLocks noGrp="1"/>
          </p:cNvSpPr>
          <p:nvPr>
            <p:ph type="pic" sz="quarter" idx="13" hasCustomPrompt="1"/>
          </p:nvPr>
        </p:nvSpPr>
        <p:spPr>
          <a:xfrm>
            <a:off x="13257836" y="221759"/>
            <a:ext cx="1227785" cy="1260098"/>
          </a:xfrm>
          <a:prstGeom prst="rect">
            <a:avLst/>
          </a:prstGeom>
        </p:spPr>
        <p:txBody>
          <a:bodyPr anchor="ctr"/>
          <a:lstStyle>
            <a:lvl1pPr marL="0" indent="0" algn="ctr">
              <a:buNone/>
              <a:defRPr sz="1680">
                <a:latin typeface="Open Sans" panose="020B0606030504020204" pitchFamily="34" charset="0"/>
                <a:ea typeface="Open Sans" panose="020B0606030504020204" pitchFamily="34" charset="0"/>
                <a:cs typeface="Open Sans" panose="020B0606030504020204" pitchFamily="34" charset="0"/>
              </a:defRPr>
            </a:lvl1pPr>
          </a:lstStyle>
          <a:p>
            <a:r>
              <a:rPr lang="en-US"/>
              <a:t>Partner’s logo</a:t>
            </a:r>
          </a:p>
        </p:txBody>
      </p:sp>
      <p:sp>
        <p:nvSpPr>
          <p:cNvPr id="10" name="Θέση περιεχομένου 3">
            <a:extLst>
              <a:ext uri="{FF2B5EF4-FFF2-40B4-BE49-F238E27FC236}">
                <a16:creationId xmlns:a16="http://schemas.microsoft.com/office/drawing/2014/main" id="{F2600C98-4720-226F-F0BB-D3A0B6D55B3F}"/>
              </a:ext>
            </a:extLst>
          </p:cNvPr>
          <p:cNvSpPr>
            <a:spLocks noGrp="1"/>
          </p:cNvSpPr>
          <p:nvPr>
            <p:ph sz="quarter" idx="14" hasCustomPrompt="1"/>
          </p:nvPr>
        </p:nvSpPr>
        <p:spPr>
          <a:xfrm>
            <a:off x="260986" y="1738306"/>
            <a:ext cx="14224634" cy="4753934"/>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stStyle>
          <a:p>
            <a:pPr lvl="0"/>
            <a:r>
              <a:rPr lang="en-US"/>
              <a:t>First level</a:t>
            </a:r>
            <a:endParaRPr lang="el-GR"/>
          </a:p>
          <a:p>
            <a:pPr lvl="1"/>
            <a:r>
              <a:rPr lang="en-US"/>
              <a:t>Second level</a:t>
            </a:r>
            <a:endParaRPr lang="el-GR"/>
          </a:p>
          <a:p>
            <a:pPr lvl="2"/>
            <a:r>
              <a:rPr lang="en-US"/>
              <a:t>Third level</a:t>
            </a:r>
            <a:endParaRPr lang="el-GR"/>
          </a:p>
        </p:txBody>
      </p:sp>
      <p:sp>
        <p:nvSpPr>
          <p:cNvPr id="12" name="Θέση αριθμού διαφάνειας 14">
            <a:extLst>
              <a:ext uri="{FF2B5EF4-FFF2-40B4-BE49-F238E27FC236}">
                <a16:creationId xmlns:a16="http://schemas.microsoft.com/office/drawing/2014/main" id="{A5FF9600-613B-2FD1-635F-150D4FCD9396}"/>
              </a:ext>
            </a:extLst>
          </p:cNvPr>
          <p:cNvSpPr>
            <a:spLocks noGrp="1"/>
          </p:cNvSpPr>
          <p:nvPr>
            <p:ph type="sldNum" sz="quarter" idx="12"/>
          </p:nvPr>
        </p:nvSpPr>
        <p:spPr>
          <a:xfrm>
            <a:off x="7373303" y="7550658"/>
            <a:ext cx="868680" cy="438149"/>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1920" b="1" smtClean="0"/>
              <a:pPr/>
              <a:t>‹Nº›</a:t>
            </a:fld>
            <a:endParaRPr lang="el-GR" sz="1920" b="1"/>
          </a:p>
        </p:txBody>
      </p:sp>
      <p:sp>
        <p:nvSpPr>
          <p:cNvPr id="2" name="Título 1">
            <a:extLst>
              <a:ext uri="{FF2B5EF4-FFF2-40B4-BE49-F238E27FC236}">
                <a16:creationId xmlns:a16="http://schemas.microsoft.com/office/drawing/2014/main" id="{725C48E1-A60E-A710-6AD1-83790DD94FE0}"/>
              </a:ext>
            </a:extLst>
          </p:cNvPr>
          <p:cNvSpPr>
            <a:spLocks noGrp="1"/>
          </p:cNvSpPr>
          <p:nvPr>
            <p:ph type="title"/>
          </p:nvPr>
        </p:nvSpPr>
        <p:spPr>
          <a:xfrm>
            <a:off x="1005840" y="438151"/>
            <a:ext cx="12618720" cy="1591310"/>
          </a:xfrm>
          <a:prstGeom prst="rect">
            <a:avLst/>
          </a:prstGeom>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416738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50" Type="http://schemas.openxmlformats.org/officeDocument/2006/relationships/slideLayout" Target="../slideLayouts/slideLayout91.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slideLayout" Target="../slideLayouts/slideLayout90.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slideLayout" Target="../slideLayouts/slideLayout89.xml"/><Relationship Id="rId8" Type="http://schemas.openxmlformats.org/officeDocument/2006/relationships/slideLayout" Target="../slideLayouts/slideLayout49.xml"/><Relationship Id="rId51" Type="http://schemas.openxmlformats.org/officeDocument/2006/relationships/theme" Target="../theme/theme2.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20" Type="http://schemas.openxmlformats.org/officeDocument/2006/relationships/slideLayout" Target="../slideLayouts/slideLayout61.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6314E8-F251-DE42-D0B0-2DAB5CFA7C06}"/>
              </a:ext>
            </a:extLst>
          </p:cNvPr>
          <p:cNvSpPr txBox="1"/>
          <p:nvPr/>
        </p:nvSpPr>
        <p:spPr>
          <a:xfrm>
            <a:off x="326232" y="7342280"/>
            <a:ext cx="11240928" cy="738664"/>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400" b="1">
                <a:solidFill>
                  <a:srgbClr val="65B7AD"/>
                </a:solidFill>
                <a:effectLst/>
                <a:latin typeface="Open Sans" panose="020B0606030504020204" pitchFamily="34" charset="0"/>
                <a:ea typeface="Calibri" panose="020F0502020204030204" pitchFamily="34" charset="0"/>
                <a:cs typeface="Open Sans" panose="020B0606030504020204" pitchFamily="34" charset="0"/>
              </a:rPr>
              <a:t>Disclaimer:</a:t>
            </a:r>
            <a:r>
              <a:rPr lang="en-GB" sz="1400" b="1">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 </a:t>
            </a:r>
            <a:r>
              <a:rPr lang="en-GB" sz="1400">
                <a:solidFill>
                  <a:srgbClr val="4C4C4C"/>
                </a:solidFill>
                <a:effectLst/>
                <a:latin typeface="Open Sans" panose="020B0606030504020204" pitchFamily="34" charset="0"/>
                <a:ea typeface="Times New Roman" panose="02020603050405020304" pitchFamily="18" charset="0"/>
              </a:rPr>
              <a:t>“Funded by the European Union. Views and opinions expressed are however those of the author(s) only and do not necessarily reflect those of the European Union or CINEA. Neither the European Union nor the granting authority can be held responsible for them.”</a:t>
            </a:r>
            <a:endParaRPr lang="en-GB" sz="1800">
              <a:effectLst/>
              <a:latin typeface="Times New Roman" panose="02020603050405020304" pitchFamily="18" charset="0"/>
              <a:ea typeface="Times New Roman" panose="02020603050405020304" pitchFamily="18" charset="0"/>
            </a:endParaRPr>
          </a:p>
        </p:txBody>
      </p:sp>
      <p:sp>
        <p:nvSpPr>
          <p:cNvPr id="3" name="Θέση αριθμού διαφάνειας 14">
            <a:extLst>
              <a:ext uri="{FF2B5EF4-FFF2-40B4-BE49-F238E27FC236}">
                <a16:creationId xmlns:a16="http://schemas.microsoft.com/office/drawing/2014/main" id="{E04C00F4-B506-CDCA-B2C3-D34693A3B605}"/>
              </a:ext>
            </a:extLst>
          </p:cNvPr>
          <p:cNvSpPr>
            <a:spLocks noGrp="1"/>
          </p:cNvSpPr>
          <p:nvPr>
            <p:ph type="sldNum" sz="quarter" idx="4"/>
          </p:nvPr>
        </p:nvSpPr>
        <p:spPr>
          <a:xfrm>
            <a:off x="11737404" y="7480779"/>
            <a:ext cx="896556"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a:p>
        </p:txBody>
      </p:sp>
    </p:spTree>
    <p:extLst>
      <p:ext uri="{BB962C8B-B14F-4D97-AF65-F5344CB8AC3E}">
        <p14:creationId xmlns:p14="http://schemas.microsoft.com/office/powerpoint/2010/main" val="3606325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Lst>
  <p:hf sldNum="0" hdr="0" ftr="0" dt="0"/>
  <p:txStyles>
    <p:titleStyle>
      <a:lvl1pPr algn="ctr" defTabSz="731520" rtl="0" eaLnBrk="1" latinLnBrk="0" hangingPunct="1">
        <a:spcBef>
          <a:spcPct val="0"/>
        </a:spcBef>
        <a:buNone/>
        <a:defRPr sz="3520" b="0" i="0" kern="1200">
          <a:solidFill>
            <a:schemeClr val="tx1"/>
          </a:solidFill>
          <a:latin typeface="Open Sans" panose="020B0606030504020204" pitchFamily="34" charset="0"/>
          <a:ea typeface="+mj-ea"/>
          <a:cs typeface="+mj-cs"/>
        </a:defRPr>
      </a:lvl1pPr>
    </p:titleStyle>
    <p:bodyStyle>
      <a:lvl1pPr marL="274320" indent="-274320" algn="l" defTabSz="731520" rtl="0" eaLnBrk="1" latinLnBrk="0" hangingPunct="1">
        <a:spcBef>
          <a:spcPct val="20000"/>
        </a:spcBef>
        <a:buFont typeface="Arial" pitchFamily="34" charset="0"/>
        <a:buChar char="•"/>
        <a:defRPr sz="2560" b="0" i="0" kern="1200">
          <a:solidFill>
            <a:schemeClr val="tx1"/>
          </a:solidFill>
          <a:latin typeface="Open Sans" panose="020B0606030504020204" pitchFamily="34" charset="0"/>
          <a:ea typeface="+mn-ea"/>
          <a:cs typeface="+mn-cs"/>
        </a:defRPr>
      </a:lvl1pPr>
      <a:lvl2pPr marL="594360" indent="-228600" algn="l" defTabSz="731520" rtl="0" eaLnBrk="1" latinLnBrk="0" hangingPunct="1">
        <a:spcBef>
          <a:spcPct val="20000"/>
        </a:spcBef>
        <a:buFont typeface="Arial" pitchFamily="34" charset="0"/>
        <a:buChar char="–"/>
        <a:defRPr sz="2240" b="0" i="0" kern="1200">
          <a:solidFill>
            <a:schemeClr val="tx1"/>
          </a:solidFill>
          <a:latin typeface="Open Sans" panose="020B0606030504020204" pitchFamily="34" charset="0"/>
          <a:ea typeface="+mn-ea"/>
          <a:cs typeface="+mn-cs"/>
        </a:defRPr>
      </a:lvl2pPr>
      <a:lvl3pPr marL="914400" indent="-182880" algn="l" defTabSz="731520" rtl="0" eaLnBrk="1" latinLnBrk="0" hangingPunct="1">
        <a:spcBef>
          <a:spcPct val="20000"/>
        </a:spcBef>
        <a:buFont typeface="Arial" pitchFamily="34" charset="0"/>
        <a:buChar char="•"/>
        <a:defRPr sz="1920" b="0" i="0" kern="1200">
          <a:solidFill>
            <a:schemeClr val="tx1"/>
          </a:solidFill>
          <a:latin typeface="Open Sans" panose="020B0606030504020204" pitchFamily="34" charset="0"/>
          <a:ea typeface="+mn-ea"/>
          <a:cs typeface="+mn-cs"/>
        </a:defRPr>
      </a:lvl3pPr>
      <a:lvl4pPr marL="1280160" indent="-182880" algn="l" defTabSz="731520" rtl="0" eaLnBrk="1" latinLnBrk="0" hangingPunct="1">
        <a:spcBef>
          <a:spcPct val="20000"/>
        </a:spcBef>
        <a:buFont typeface="Arial" pitchFamily="34" charset="0"/>
        <a:buChar char="–"/>
        <a:defRPr sz="1600" b="0" i="0" kern="1200">
          <a:solidFill>
            <a:schemeClr val="tx1"/>
          </a:solidFill>
          <a:latin typeface="Open Sans" panose="020B0606030504020204" pitchFamily="34" charset="0"/>
          <a:ea typeface="+mn-ea"/>
          <a:cs typeface="+mn-cs"/>
        </a:defRPr>
      </a:lvl4pPr>
      <a:lvl5pPr marL="1645920" indent="-182880" algn="l" defTabSz="731520" rtl="0" eaLnBrk="1" latinLnBrk="0" hangingPunct="1">
        <a:spcBef>
          <a:spcPct val="20000"/>
        </a:spcBef>
        <a:buFont typeface="Arial" pitchFamily="34" charset="0"/>
        <a:buChar char="»"/>
        <a:defRPr sz="1600" b="0" i="0" kern="1200">
          <a:solidFill>
            <a:schemeClr val="tx1"/>
          </a:solidFill>
          <a:latin typeface="Open Sans" panose="020B0606030504020204" pitchFamily="34" charset="0"/>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Θέση αριθμού διαφάνειας 14">
            <a:extLst>
              <a:ext uri="{FF2B5EF4-FFF2-40B4-BE49-F238E27FC236}">
                <a16:creationId xmlns:a16="http://schemas.microsoft.com/office/drawing/2014/main" id="{E04C00F4-B506-CDCA-B2C3-D34693A3B605}"/>
              </a:ext>
            </a:extLst>
          </p:cNvPr>
          <p:cNvSpPr>
            <a:spLocks noGrp="1"/>
          </p:cNvSpPr>
          <p:nvPr>
            <p:ph type="sldNum" sz="quarter" idx="4"/>
          </p:nvPr>
        </p:nvSpPr>
        <p:spPr>
          <a:xfrm>
            <a:off x="11737404" y="7480779"/>
            <a:ext cx="896556" cy="461665"/>
          </a:xfrm>
          <a:prstGeom prst="rect">
            <a:avLst/>
          </a:prstGeom>
        </p:spPr>
        <p:txBody>
          <a:bodyPr>
            <a:noAutofit/>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fld id="{4D2C2D9E-9A3D-48B7-9D20-88A0BF5D47E1}" type="slidenum">
              <a:rPr lang="el-GR" sz="2400" b="1" smtClean="0"/>
              <a:pPr/>
              <a:t>‹Nº›</a:t>
            </a:fld>
            <a:endParaRPr lang="el-GR" sz="2400" b="1"/>
          </a:p>
        </p:txBody>
      </p:sp>
    </p:spTree>
    <p:extLst>
      <p:ext uri="{BB962C8B-B14F-4D97-AF65-F5344CB8AC3E}">
        <p14:creationId xmlns:p14="http://schemas.microsoft.com/office/powerpoint/2010/main" val="203193332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4" r:id="rId42"/>
    <p:sldLayoutId id="2147483795" r:id="rId43"/>
    <p:sldLayoutId id="2147483796" r:id="rId44"/>
    <p:sldLayoutId id="2147483797" r:id="rId45"/>
    <p:sldLayoutId id="2147483798" r:id="rId46"/>
    <p:sldLayoutId id="2147483799" r:id="rId47"/>
    <p:sldLayoutId id="2147483801" r:id="rId48"/>
    <p:sldLayoutId id="2147483802" r:id="rId49"/>
    <p:sldLayoutId id="2147483800" r:id="rId50"/>
  </p:sldLayoutIdLst>
  <p:hf sldNum="0" hdr="0" ftr="0" dt="0"/>
  <p:txStyles>
    <p:titleStyle>
      <a:lvl1pPr algn="ctr" defTabSz="731520" rtl="0" eaLnBrk="1" latinLnBrk="0" hangingPunct="1">
        <a:spcBef>
          <a:spcPct val="0"/>
        </a:spcBef>
        <a:buNone/>
        <a:defRPr sz="3520" b="0" i="0" kern="1200">
          <a:solidFill>
            <a:schemeClr val="tx1"/>
          </a:solidFill>
          <a:latin typeface="Open Sans" panose="020B0606030504020204" pitchFamily="34" charset="0"/>
          <a:ea typeface="+mj-ea"/>
          <a:cs typeface="+mj-cs"/>
        </a:defRPr>
      </a:lvl1pPr>
    </p:titleStyle>
    <p:bodyStyle>
      <a:lvl1pPr marL="274320" indent="-274320" algn="l" defTabSz="731520" rtl="0" eaLnBrk="1" latinLnBrk="0" hangingPunct="1">
        <a:spcBef>
          <a:spcPct val="20000"/>
        </a:spcBef>
        <a:buFont typeface="Arial" pitchFamily="34" charset="0"/>
        <a:buChar char="•"/>
        <a:defRPr sz="2560" b="0" i="0" kern="1200">
          <a:solidFill>
            <a:schemeClr val="tx1"/>
          </a:solidFill>
          <a:latin typeface="Open Sans" panose="020B0606030504020204" pitchFamily="34" charset="0"/>
          <a:ea typeface="+mn-ea"/>
          <a:cs typeface="+mn-cs"/>
        </a:defRPr>
      </a:lvl1pPr>
      <a:lvl2pPr marL="594360" indent="-228600" algn="l" defTabSz="731520" rtl="0" eaLnBrk="1" latinLnBrk="0" hangingPunct="1">
        <a:spcBef>
          <a:spcPct val="20000"/>
        </a:spcBef>
        <a:buFont typeface="Arial" pitchFamily="34" charset="0"/>
        <a:buChar char="–"/>
        <a:defRPr sz="2240" b="0" i="0" kern="1200">
          <a:solidFill>
            <a:schemeClr val="tx1"/>
          </a:solidFill>
          <a:latin typeface="Open Sans" panose="020B0606030504020204" pitchFamily="34" charset="0"/>
          <a:ea typeface="+mn-ea"/>
          <a:cs typeface="+mn-cs"/>
        </a:defRPr>
      </a:lvl2pPr>
      <a:lvl3pPr marL="914400" indent="-182880" algn="l" defTabSz="731520" rtl="0" eaLnBrk="1" latinLnBrk="0" hangingPunct="1">
        <a:spcBef>
          <a:spcPct val="20000"/>
        </a:spcBef>
        <a:buFont typeface="Arial" pitchFamily="34" charset="0"/>
        <a:buChar char="•"/>
        <a:defRPr sz="1920" b="0" i="0" kern="1200">
          <a:solidFill>
            <a:schemeClr val="tx1"/>
          </a:solidFill>
          <a:latin typeface="Open Sans" panose="020B0606030504020204" pitchFamily="34" charset="0"/>
          <a:ea typeface="+mn-ea"/>
          <a:cs typeface="+mn-cs"/>
        </a:defRPr>
      </a:lvl3pPr>
      <a:lvl4pPr marL="1280160" indent="-182880" algn="l" defTabSz="731520" rtl="0" eaLnBrk="1" latinLnBrk="0" hangingPunct="1">
        <a:spcBef>
          <a:spcPct val="20000"/>
        </a:spcBef>
        <a:buFont typeface="Arial" pitchFamily="34" charset="0"/>
        <a:buChar char="–"/>
        <a:defRPr sz="1600" b="0" i="0" kern="1200">
          <a:solidFill>
            <a:schemeClr val="tx1"/>
          </a:solidFill>
          <a:latin typeface="Open Sans" panose="020B0606030504020204" pitchFamily="34" charset="0"/>
          <a:ea typeface="+mn-ea"/>
          <a:cs typeface="+mn-cs"/>
        </a:defRPr>
      </a:lvl4pPr>
      <a:lvl5pPr marL="1645920" indent="-182880" algn="l" defTabSz="731520" rtl="0" eaLnBrk="1" latinLnBrk="0" hangingPunct="1">
        <a:spcBef>
          <a:spcPct val="20000"/>
        </a:spcBef>
        <a:buFont typeface="Arial" pitchFamily="34" charset="0"/>
        <a:buChar char="»"/>
        <a:defRPr sz="1600" b="0" i="0" kern="1200">
          <a:solidFill>
            <a:schemeClr val="tx1"/>
          </a:solidFill>
          <a:latin typeface="Open Sans" panose="020B0606030504020204" pitchFamily="34" charset="0"/>
          <a:ea typeface="+mn-ea"/>
          <a:cs typeface="+mn-cs"/>
        </a:defRPr>
      </a:lvl5pPr>
      <a:lvl6pPr marL="201168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2.xml"/><Relationship Id="rId1" Type="http://schemas.openxmlformats.org/officeDocument/2006/relationships/themeOverride" Target="../theme/themeOverride10.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7.xml"/><Relationship Id="rId1" Type="http://schemas.openxmlformats.org/officeDocument/2006/relationships/themeOverride" Target="../theme/themeOverride1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notesSlide" Target="../notesSlides/notesSlide10.xml"/><Relationship Id="rId7" Type="http://schemas.openxmlformats.org/officeDocument/2006/relationships/image" Target="../media/image27.png"/><Relationship Id="rId2" Type="http://schemas.openxmlformats.org/officeDocument/2006/relationships/slideLayout" Target="../slideLayouts/slideLayout52.xml"/><Relationship Id="rId1" Type="http://schemas.openxmlformats.org/officeDocument/2006/relationships/themeOverride" Target="../theme/themeOverride1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11.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slideLayout" Target="../slideLayouts/slideLayout52.xml"/><Relationship Id="rId1" Type="http://schemas.openxmlformats.org/officeDocument/2006/relationships/themeOverride" Target="../theme/themeOverride13.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4.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2.xml"/><Relationship Id="rId1" Type="http://schemas.openxmlformats.org/officeDocument/2006/relationships/themeOverride" Target="../theme/themeOverride1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3.xml"/><Relationship Id="rId7" Type="http://schemas.openxmlformats.org/officeDocument/2006/relationships/image" Target="../media/image20.png"/><Relationship Id="rId2" Type="http://schemas.openxmlformats.org/officeDocument/2006/relationships/slideLayout" Target="../slideLayouts/slideLayout55.xml"/><Relationship Id="rId1" Type="http://schemas.openxmlformats.org/officeDocument/2006/relationships/themeOverride" Target="../theme/themeOverride15.xml"/><Relationship Id="rId6" Type="http://schemas.openxmlformats.org/officeDocument/2006/relationships/image" Target="../media/image19.png"/><Relationship Id="rId5"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2.png"/><Relationship Id="rId2" Type="http://schemas.openxmlformats.org/officeDocument/2006/relationships/slideLayout" Target="../slideLayouts/slideLayout56.xml"/><Relationship Id="rId1" Type="http://schemas.openxmlformats.org/officeDocument/2006/relationships/themeOverride" Target="../theme/themeOverride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3.xml"/><Relationship Id="rId1" Type="http://schemas.openxmlformats.org/officeDocument/2006/relationships/themeOverride" Target="../theme/themeOverride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2.xml"/><Relationship Id="rId1" Type="http://schemas.openxmlformats.org/officeDocument/2006/relationships/themeOverride" Target="../theme/themeOverride18.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7.xml"/><Relationship Id="rId1" Type="http://schemas.openxmlformats.org/officeDocument/2006/relationships/themeOverride" Target="../theme/themeOverride19.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5.xml"/><Relationship Id="rId1" Type="http://schemas.openxmlformats.org/officeDocument/2006/relationships/themeOverride" Target="../theme/themeOverride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7.png"/><Relationship Id="rId2" Type="http://schemas.openxmlformats.org/officeDocument/2006/relationships/slideLayout" Target="../slideLayouts/slideLayout58.xml"/><Relationship Id="rId1" Type="http://schemas.openxmlformats.org/officeDocument/2006/relationships/themeOverride" Target="../theme/themeOverride20.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3.png"/><Relationship Id="rId3" Type="http://schemas.openxmlformats.org/officeDocument/2006/relationships/notesSlide" Target="../notesSlides/notesSlide18.xml"/><Relationship Id="rId7" Type="http://schemas.openxmlformats.org/officeDocument/2006/relationships/image" Target="../media/image48.png"/><Relationship Id="rId12" Type="http://schemas.openxmlformats.org/officeDocument/2006/relationships/image" Target="../media/image52.svg"/><Relationship Id="rId2" Type="http://schemas.openxmlformats.org/officeDocument/2006/relationships/slideLayout" Target="../slideLayouts/slideLayout84.xml"/><Relationship Id="rId1" Type="http://schemas.openxmlformats.org/officeDocument/2006/relationships/themeOverride" Target="../theme/themeOverride21.xml"/><Relationship Id="rId6" Type="http://schemas.openxmlformats.org/officeDocument/2006/relationships/image" Target="../media/image8.png"/><Relationship Id="rId11" Type="http://schemas.openxmlformats.org/officeDocument/2006/relationships/image" Target="../media/image51.png"/><Relationship Id="rId5" Type="http://schemas.openxmlformats.org/officeDocument/2006/relationships/image" Target="../media/image6.png"/><Relationship Id="rId10" Type="http://schemas.openxmlformats.org/officeDocument/2006/relationships/image" Target="../media/image50.svg"/><Relationship Id="rId4" Type="http://schemas.openxmlformats.org/officeDocument/2006/relationships/image" Target="../media/image4.png"/><Relationship Id="rId9" Type="http://schemas.openxmlformats.org/officeDocument/2006/relationships/image" Target="../media/image49.png"/><Relationship Id="rId1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9.xml"/><Relationship Id="rId1" Type="http://schemas.openxmlformats.org/officeDocument/2006/relationships/themeOverride" Target="../theme/themeOverride2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0.xml"/><Relationship Id="rId1" Type="http://schemas.openxmlformats.org/officeDocument/2006/relationships/themeOverride" Target="../theme/themeOverride23.xml"/><Relationship Id="rId5" Type="http://schemas.openxmlformats.org/officeDocument/2006/relationships/image" Target="../media/image5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1.xml"/><Relationship Id="rId1" Type="http://schemas.openxmlformats.org/officeDocument/2006/relationships/themeOverride" Target="../theme/themeOverride24.xml"/><Relationship Id="rId6" Type="http://schemas.openxmlformats.org/officeDocument/2006/relationships/image" Target="../media/image42.png"/><Relationship Id="rId5" Type="http://schemas.openxmlformats.org/officeDocument/2006/relationships/image" Target="../media/image5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4.xml"/><Relationship Id="rId1" Type="http://schemas.openxmlformats.org/officeDocument/2006/relationships/themeOverride" Target="../theme/themeOverride25.xml"/><Relationship Id="rId5" Type="http://schemas.openxmlformats.org/officeDocument/2006/relationships/image" Target="../media/image57.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2.xml"/><Relationship Id="rId1" Type="http://schemas.openxmlformats.org/officeDocument/2006/relationships/themeOverride" Target="../theme/themeOverride26.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5.xml"/><Relationship Id="rId1" Type="http://schemas.openxmlformats.org/officeDocument/2006/relationships/themeOverride" Target="../theme/themeOverride2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notesSlide" Target="../notesSlides/notesSlide25.xml"/><Relationship Id="rId7" Type="http://schemas.openxmlformats.org/officeDocument/2006/relationships/image" Target="../media/image60.png"/><Relationship Id="rId2" Type="http://schemas.openxmlformats.org/officeDocument/2006/relationships/slideLayout" Target="../slideLayouts/slideLayout85.xml"/><Relationship Id="rId1" Type="http://schemas.openxmlformats.org/officeDocument/2006/relationships/themeOverride" Target="../theme/themeOverride28.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4.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slideLayout" Target="../slideLayouts/slideLayout42.xml"/><Relationship Id="rId1" Type="http://schemas.openxmlformats.org/officeDocument/2006/relationships/themeOverride" Target="../theme/themeOverride2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2.xml"/><Relationship Id="rId1" Type="http://schemas.openxmlformats.org/officeDocument/2006/relationships/themeOverride" Target="../theme/themeOverride3.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2.xml"/><Relationship Id="rId1" Type="http://schemas.openxmlformats.org/officeDocument/2006/relationships/themeOverride" Target="../theme/themeOverride30.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6.xml"/><Relationship Id="rId1" Type="http://schemas.openxmlformats.org/officeDocument/2006/relationships/themeOverride" Target="../theme/themeOverride31.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6.xml"/><Relationship Id="rId1" Type="http://schemas.openxmlformats.org/officeDocument/2006/relationships/themeOverride" Target="../theme/themeOverride3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28.xml"/><Relationship Id="rId7" Type="http://schemas.openxmlformats.org/officeDocument/2006/relationships/image" Target="../media/image73.png"/><Relationship Id="rId2" Type="http://schemas.openxmlformats.org/officeDocument/2006/relationships/slideLayout" Target="../slideLayouts/slideLayout67.xml"/><Relationship Id="rId1" Type="http://schemas.openxmlformats.org/officeDocument/2006/relationships/themeOverride" Target="../theme/themeOverride33.xml"/><Relationship Id="rId6" Type="http://schemas.openxmlformats.org/officeDocument/2006/relationships/image" Target="../media/image7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8.xml"/><Relationship Id="rId1" Type="http://schemas.openxmlformats.org/officeDocument/2006/relationships/themeOverride" Target="../theme/themeOverride34.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30.xml"/><Relationship Id="rId7" Type="http://schemas.openxmlformats.org/officeDocument/2006/relationships/image" Target="../media/image80.png"/><Relationship Id="rId2" Type="http://schemas.openxmlformats.org/officeDocument/2006/relationships/slideLayout" Target="../slideLayouts/slideLayout69.xml"/><Relationship Id="rId1" Type="http://schemas.openxmlformats.org/officeDocument/2006/relationships/themeOverride" Target="../theme/themeOverride35.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42.png"/><Relationship Id="rId4" Type="http://schemas.openxmlformats.org/officeDocument/2006/relationships/image" Target="../media/image4.png"/><Relationship Id="rId9"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0.xml"/><Relationship Id="rId1" Type="http://schemas.openxmlformats.org/officeDocument/2006/relationships/themeOverride" Target="../theme/themeOverride36.xml"/><Relationship Id="rId5" Type="http://schemas.openxmlformats.org/officeDocument/2006/relationships/image" Target="../media/image83.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1.xml"/><Relationship Id="rId1" Type="http://schemas.openxmlformats.org/officeDocument/2006/relationships/themeOverride" Target="../theme/themeOverride3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2.xml"/><Relationship Id="rId1" Type="http://schemas.openxmlformats.org/officeDocument/2006/relationships/themeOverride" Target="../theme/themeOverride38.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2.xml"/><Relationship Id="rId1" Type="http://schemas.openxmlformats.org/officeDocument/2006/relationships/themeOverride" Target="../theme/themeOverride3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7.xml"/><Relationship Id="rId1" Type="http://schemas.openxmlformats.org/officeDocument/2006/relationships/themeOverride" Target="../theme/themeOverride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2.xml"/><Relationship Id="rId1" Type="http://schemas.openxmlformats.org/officeDocument/2006/relationships/themeOverride" Target="../theme/themeOverride4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3.xml"/><Relationship Id="rId1" Type="http://schemas.openxmlformats.org/officeDocument/2006/relationships/themeOverride" Target="../theme/themeOverride4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3.xml"/><Relationship Id="rId1" Type="http://schemas.openxmlformats.org/officeDocument/2006/relationships/themeOverride" Target="../theme/themeOverride4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92.png"/><Relationship Id="rId2" Type="http://schemas.openxmlformats.org/officeDocument/2006/relationships/slideLayout" Target="../slideLayouts/slideLayout73.xml"/><Relationship Id="rId1" Type="http://schemas.openxmlformats.org/officeDocument/2006/relationships/themeOverride" Target="../theme/themeOverride4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5.xml"/><Relationship Id="rId1" Type="http://schemas.openxmlformats.org/officeDocument/2006/relationships/themeOverride" Target="../theme/themeOverride44.xml"/><Relationship Id="rId5" Type="http://schemas.openxmlformats.org/officeDocument/2006/relationships/image" Target="../media/image93.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5.xml"/><Relationship Id="rId1" Type="http://schemas.openxmlformats.org/officeDocument/2006/relationships/themeOverride" Target="../theme/themeOverride4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5.xml"/><Relationship Id="rId1" Type="http://schemas.openxmlformats.org/officeDocument/2006/relationships/themeOverride" Target="../theme/themeOverride4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98.png"/><Relationship Id="rId2" Type="http://schemas.openxmlformats.org/officeDocument/2006/relationships/slideLayout" Target="../slideLayouts/slideLayout75.xml"/><Relationship Id="rId1" Type="http://schemas.openxmlformats.org/officeDocument/2006/relationships/themeOverride" Target="../theme/themeOverride4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7.xml"/><Relationship Id="rId1" Type="http://schemas.openxmlformats.org/officeDocument/2006/relationships/themeOverride" Target="../theme/themeOverride48.xml"/><Relationship Id="rId5" Type="http://schemas.openxmlformats.org/officeDocument/2006/relationships/image" Target="../media/image99.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44.xml"/><Relationship Id="rId7" Type="http://schemas.openxmlformats.org/officeDocument/2006/relationships/image" Target="../media/image101.png"/><Relationship Id="rId2" Type="http://schemas.openxmlformats.org/officeDocument/2006/relationships/slideLayout" Target="../slideLayouts/slideLayout88.xml"/><Relationship Id="rId1" Type="http://schemas.openxmlformats.org/officeDocument/2006/relationships/themeOverride" Target="../theme/themeOverride49.xml"/><Relationship Id="rId6" Type="http://schemas.openxmlformats.org/officeDocument/2006/relationships/image" Target="../media/image100.png"/><Relationship Id="rId5" Type="http://schemas.openxmlformats.org/officeDocument/2006/relationships/image" Target="../media/image1.jpeg"/><Relationship Id="rId4" Type="http://schemas.openxmlformats.org/officeDocument/2006/relationships/image" Target="../media/image4.png"/><Relationship Id="rId9" Type="http://schemas.openxmlformats.org/officeDocument/2006/relationships/image" Target="../media/image10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slideLayout" Target="../slideLayouts/slideLayout46.xml"/><Relationship Id="rId1" Type="http://schemas.openxmlformats.org/officeDocument/2006/relationships/themeOverride" Target="../theme/themeOverride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7.xml"/><Relationship Id="rId1" Type="http://schemas.openxmlformats.org/officeDocument/2006/relationships/themeOverride" Target="../theme/themeOverride5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7.xml"/><Relationship Id="rId1" Type="http://schemas.openxmlformats.org/officeDocument/2006/relationships/themeOverride" Target="../theme/themeOverride51.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2.xml"/><Relationship Id="rId1" Type="http://schemas.openxmlformats.org/officeDocument/2006/relationships/themeOverride" Target="../theme/themeOverride52.xml"/><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7.xml"/><Relationship Id="rId1" Type="http://schemas.openxmlformats.org/officeDocument/2006/relationships/themeOverride" Target="../theme/themeOverride53.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8.xml"/><Relationship Id="rId1" Type="http://schemas.openxmlformats.org/officeDocument/2006/relationships/themeOverride" Target="../theme/themeOverride54.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8.xml"/><Relationship Id="rId1" Type="http://schemas.openxmlformats.org/officeDocument/2006/relationships/themeOverride" Target="../theme/themeOverride5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8.xml"/><Relationship Id="rId1" Type="http://schemas.openxmlformats.org/officeDocument/2006/relationships/themeOverride" Target="../theme/themeOverride56.xml"/><Relationship Id="rId5" Type="http://schemas.openxmlformats.org/officeDocument/2006/relationships/image" Target="../media/image108.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8.xml"/><Relationship Id="rId1" Type="http://schemas.openxmlformats.org/officeDocument/2006/relationships/themeOverride" Target="../theme/themeOverride5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8.xml"/><Relationship Id="rId1" Type="http://schemas.openxmlformats.org/officeDocument/2006/relationships/themeOverride" Target="../theme/themeOverride5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8.xml"/><Relationship Id="rId1" Type="http://schemas.openxmlformats.org/officeDocument/2006/relationships/themeOverride" Target="../theme/themeOverride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7.png"/><Relationship Id="rId2" Type="http://schemas.openxmlformats.org/officeDocument/2006/relationships/slideLayout" Target="../slideLayouts/slideLayout46.xml"/><Relationship Id="rId1" Type="http://schemas.openxmlformats.org/officeDocument/2006/relationships/themeOverride" Target="../theme/themeOverride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8.xml"/><Relationship Id="rId1" Type="http://schemas.openxmlformats.org/officeDocument/2006/relationships/themeOverride" Target="../theme/themeOverride60.xml"/><Relationship Id="rId5" Type="http://schemas.openxmlformats.org/officeDocument/2006/relationships/image" Target="../media/image11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8.xml"/><Relationship Id="rId1" Type="http://schemas.openxmlformats.org/officeDocument/2006/relationships/themeOverride" Target="../theme/themeOverride61.xml"/><Relationship Id="rId6" Type="http://schemas.openxmlformats.org/officeDocument/2006/relationships/image" Target="../media/image116.png"/><Relationship Id="rId5" Type="http://schemas.openxmlformats.org/officeDocument/2006/relationships/hyperlink" Target="https://www.superdecisions.com/" TargetMode="Externa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23.png"/><Relationship Id="rId3" Type="http://schemas.openxmlformats.org/officeDocument/2006/relationships/notesSlide" Target="../notesSlides/notesSlide56.xml"/><Relationship Id="rId7" Type="http://schemas.openxmlformats.org/officeDocument/2006/relationships/image" Target="../media/image13.png"/><Relationship Id="rId12" Type="http://schemas.openxmlformats.org/officeDocument/2006/relationships/image" Target="../media/image122.svg"/><Relationship Id="rId2" Type="http://schemas.openxmlformats.org/officeDocument/2006/relationships/slideLayout" Target="../slideLayouts/slideLayout78.xml"/><Relationship Id="rId1" Type="http://schemas.openxmlformats.org/officeDocument/2006/relationships/themeOverride" Target="../theme/themeOverride62.xml"/><Relationship Id="rId6" Type="http://schemas.openxmlformats.org/officeDocument/2006/relationships/image" Target="../media/image118.svg"/><Relationship Id="rId11" Type="http://schemas.openxmlformats.org/officeDocument/2006/relationships/image" Target="../media/image121.png"/><Relationship Id="rId5" Type="http://schemas.openxmlformats.org/officeDocument/2006/relationships/image" Target="../media/image117.png"/><Relationship Id="rId10" Type="http://schemas.openxmlformats.org/officeDocument/2006/relationships/image" Target="../media/image120.svg"/><Relationship Id="rId4" Type="http://schemas.openxmlformats.org/officeDocument/2006/relationships/image" Target="../media/image4.png"/><Relationship Id="rId9" Type="http://schemas.openxmlformats.org/officeDocument/2006/relationships/image" Target="../media/image119.png"/><Relationship Id="rId14" Type="http://schemas.openxmlformats.org/officeDocument/2006/relationships/image" Target="../media/image124.sv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8.xml"/><Relationship Id="rId1" Type="http://schemas.openxmlformats.org/officeDocument/2006/relationships/themeOverride" Target="../theme/themeOverride63.xml"/><Relationship Id="rId5" Type="http://schemas.openxmlformats.org/officeDocument/2006/relationships/image" Target="../media/image125.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8.xml"/><Relationship Id="rId1" Type="http://schemas.openxmlformats.org/officeDocument/2006/relationships/themeOverride" Target="../theme/themeOverride64.xml"/><Relationship Id="rId5" Type="http://schemas.openxmlformats.org/officeDocument/2006/relationships/image" Target="../media/image107.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8.xml"/><Relationship Id="rId1" Type="http://schemas.openxmlformats.org/officeDocument/2006/relationships/themeOverride" Target="../theme/themeOverride65.xml"/><Relationship Id="rId5" Type="http://schemas.openxmlformats.org/officeDocument/2006/relationships/chart" Target="../charts/chart1.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2.xml"/><Relationship Id="rId1" Type="http://schemas.openxmlformats.org/officeDocument/2006/relationships/themeOverride" Target="../theme/themeOverride66.xml"/><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7.xml"/><Relationship Id="rId1" Type="http://schemas.openxmlformats.org/officeDocument/2006/relationships/themeOverride" Target="../theme/themeOverride67.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89.xml"/><Relationship Id="rId1" Type="http://schemas.openxmlformats.org/officeDocument/2006/relationships/themeOverride" Target="../theme/themeOverride68.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0.xml"/><Relationship Id="rId1" Type="http://schemas.openxmlformats.org/officeDocument/2006/relationships/themeOverride" Target="../theme/themeOverride69.xml"/><Relationship Id="rId5" Type="http://schemas.openxmlformats.org/officeDocument/2006/relationships/image" Target="../media/image12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9.xml"/><Relationship Id="rId1" Type="http://schemas.openxmlformats.org/officeDocument/2006/relationships/themeOverride" Target="../theme/themeOverride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3.xml"/><Relationship Id="rId7" Type="http://schemas.openxmlformats.org/officeDocument/2006/relationships/image" Target="../media/image131.png"/><Relationship Id="rId2" Type="http://schemas.openxmlformats.org/officeDocument/2006/relationships/slideLayout" Target="../slideLayouts/slideLayout80.xml"/><Relationship Id="rId1" Type="http://schemas.openxmlformats.org/officeDocument/2006/relationships/themeOverride" Target="../theme/themeOverride70.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80.xml"/><Relationship Id="rId1" Type="http://schemas.openxmlformats.org/officeDocument/2006/relationships/themeOverride" Target="../theme/themeOverride71.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80.xml"/><Relationship Id="rId1" Type="http://schemas.openxmlformats.org/officeDocument/2006/relationships/themeOverride" Target="../theme/themeOverride7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image" Target="../media/image135.png"/><Relationship Id="rId2" Type="http://schemas.openxmlformats.org/officeDocument/2006/relationships/slideLayout" Target="../slideLayouts/slideLayout80.xml"/><Relationship Id="rId1" Type="http://schemas.openxmlformats.org/officeDocument/2006/relationships/themeOverride" Target="../theme/themeOverride73.xml"/><Relationship Id="rId6" Type="http://schemas.openxmlformats.org/officeDocument/2006/relationships/image" Target="../media/image134.png"/><Relationship Id="rId5" Type="http://schemas.openxmlformats.org/officeDocument/2006/relationships/image" Target="../media/image132.png"/><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80.xml"/><Relationship Id="rId1" Type="http://schemas.openxmlformats.org/officeDocument/2006/relationships/themeOverride" Target="../theme/themeOverride74.xml"/><Relationship Id="rId5" Type="http://schemas.openxmlformats.org/officeDocument/2006/relationships/image" Target="../media/image136.pn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80.xml"/><Relationship Id="rId1" Type="http://schemas.openxmlformats.org/officeDocument/2006/relationships/themeOverride" Target="../theme/themeOverride75.xml"/><Relationship Id="rId6" Type="http://schemas.openxmlformats.org/officeDocument/2006/relationships/image" Target="../media/image137.png"/><Relationship Id="rId5" Type="http://schemas.openxmlformats.org/officeDocument/2006/relationships/chart" Target="../charts/chart2.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80.xml"/><Relationship Id="rId1" Type="http://schemas.openxmlformats.org/officeDocument/2006/relationships/themeOverride" Target="../theme/themeOverride76.xml"/><Relationship Id="rId5" Type="http://schemas.openxmlformats.org/officeDocument/2006/relationships/image" Target="../media/image138.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0.xml"/><Relationship Id="rId7" Type="http://schemas.openxmlformats.org/officeDocument/2006/relationships/image" Target="../media/image141.png"/><Relationship Id="rId2" Type="http://schemas.openxmlformats.org/officeDocument/2006/relationships/slideLayout" Target="../slideLayouts/slideLayout80.xml"/><Relationship Id="rId1" Type="http://schemas.openxmlformats.org/officeDocument/2006/relationships/themeOverride" Target="../theme/themeOverride7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80.xml"/><Relationship Id="rId1" Type="http://schemas.openxmlformats.org/officeDocument/2006/relationships/themeOverride" Target="../theme/themeOverride78.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80.xml"/><Relationship Id="rId1" Type="http://schemas.openxmlformats.org/officeDocument/2006/relationships/themeOverride" Target="../theme/themeOverride79.xml"/><Relationship Id="rId6" Type="http://schemas.openxmlformats.org/officeDocument/2006/relationships/image" Target="../media/image142.png"/><Relationship Id="rId5" Type="http://schemas.openxmlformats.org/officeDocument/2006/relationships/image" Target="../media/image13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50.xml"/><Relationship Id="rId1" Type="http://schemas.openxmlformats.org/officeDocument/2006/relationships/themeOverride" Target="../theme/themeOverride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80.xml"/><Relationship Id="rId1" Type="http://schemas.openxmlformats.org/officeDocument/2006/relationships/themeOverride" Target="../theme/themeOverride80.xml"/><Relationship Id="rId6" Type="http://schemas.openxmlformats.org/officeDocument/2006/relationships/image" Target="../media/image143.png"/><Relationship Id="rId5" Type="http://schemas.openxmlformats.org/officeDocument/2006/relationships/image" Target="../media/image132.pn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80.xml"/><Relationship Id="rId1" Type="http://schemas.openxmlformats.org/officeDocument/2006/relationships/themeOverride" Target="../theme/themeOverride81.xml"/><Relationship Id="rId6" Type="http://schemas.openxmlformats.org/officeDocument/2006/relationships/image" Target="../media/image132.png"/><Relationship Id="rId5" Type="http://schemas.openxmlformats.org/officeDocument/2006/relationships/image" Target="../media/image144.png"/><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80.xml"/><Relationship Id="rId1" Type="http://schemas.openxmlformats.org/officeDocument/2006/relationships/themeOverride" Target="../theme/themeOverride82.xml"/><Relationship Id="rId5" Type="http://schemas.openxmlformats.org/officeDocument/2006/relationships/image" Target="../media/image145.pn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80.xml"/><Relationship Id="rId1" Type="http://schemas.openxmlformats.org/officeDocument/2006/relationships/themeOverride" Target="../theme/themeOverride83.xml"/><Relationship Id="rId6" Type="http://schemas.openxmlformats.org/officeDocument/2006/relationships/image" Target="../media/image146.png"/><Relationship Id="rId5" Type="http://schemas.openxmlformats.org/officeDocument/2006/relationships/chart" Target="../charts/chart3.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80.xml"/><Relationship Id="rId1" Type="http://schemas.openxmlformats.org/officeDocument/2006/relationships/themeOverride" Target="../theme/themeOverride84.xml"/><Relationship Id="rId5" Type="http://schemas.openxmlformats.org/officeDocument/2006/relationships/image" Target="../media/image147.png"/><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150.png"/><Relationship Id="rId2" Type="http://schemas.openxmlformats.org/officeDocument/2006/relationships/slideLayout" Target="../slideLayouts/slideLayout80.xml"/><Relationship Id="rId1" Type="http://schemas.openxmlformats.org/officeDocument/2006/relationships/themeOverride" Target="../theme/themeOverride8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80.xml"/><Relationship Id="rId1" Type="http://schemas.openxmlformats.org/officeDocument/2006/relationships/themeOverride" Target="../theme/themeOverride86.xml"/><Relationship Id="rId4" Type="http://schemas.openxmlformats.org/officeDocument/2006/relationships/image" Target="../media/image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0.xml"/><Relationship Id="rId1" Type="http://schemas.openxmlformats.org/officeDocument/2006/relationships/themeOverride" Target="../theme/themeOverride87.xml"/><Relationship Id="rId6" Type="http://schemas.openxmlformats.org/officeDocument/2006/relationships/image" Target="../media/image151.png"/><Relationship Id="rId5" Type="http://schemas.openxmlformats.org/officeDocument/2006/relationships/image" Target="../media/image132.pn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80.xml"/><Relationship Id="rId1" Type="http://schemas.openxmlformats.org/officeDocument/2006/relationships/themeOverride" Target="../theme/themeOverride88.xml"/><Relationship Id="rId6" Type="http://schemas.openxmlformats.org/officeDocument/2006/relationships/image" Target="../media/image152.png"/><Relationship Id="rId5" Type="http://schemas.openxmlformats.org/officeDocument/2006/relationships/image" Target="../media/image132.png"/><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0.xml"/><Relationship Id="rId1" Type="http://schemas.openxmlformats.org/officeDocument/2006/relationships/themeOverride" Target="../theme/themeOverride89.xml"/><Relationship Id="rId5" Type="http://schemas.openxmlformats.org/officeDocument/2006/relationships/image" Target="../media/image15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themeOverride" Target="../theme/themeOverride9.xml"/><Relationship Id="rId5" Type="http://schemas.openxmlformats.org/officeDocument/2006/relationships/image" Target="../media/image24.jpe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80.xml"/><Relationship Id="rId1" Type="http://schemas.openxmlformats.org/officeDocument/2006/relationships/themeOverride" Target="../theme/themeOverride90.xml"/><Relationship Id="rId6" Type="http://schemas.openxmlformats.org/officeDocument/2006/relationships/image" Target="../media/image154.png"/><Relationship Id="rId5" Type="http://schemas.openxmlformats.org/officeDocument/2006/relationships/chart" Target="../charts/chart4.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84.xml"/><Relationship Id="rId7" Type="http://schemas.openxmlformats.org/officeDocument/2006/relationships/image" Target="../media/image82.png"/><Relationship Id="rId2" Type="http://schemas.openxmlformats.org/officeDocument/2006/relationships/slideLayout" Target="../slideLayouts/slideLayout90.xml"/><Relationship Id="rId1" Type="http://schemas.openxmlformats.org/officeDocument/2006/relationships/themeOverride" Target="../theme/themeOverride9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png"/><Relationship Id="rId9" Type="http://schemas.openxmlformats.org/officeDocument/2006/relationships/image" Target="../media/image79.png"/></Relationships>
</file>

<file path=ppt/slides/_rels/slide9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4.png"/><Relationship Id="rId7" Type="http://schemas.openxmlformats.org/officeDocument/2006/relationships/image" Target="../media/image158.png"/><Relationship Id="rId2" Type="http://schemas.openxmlformats.org/officeDocument/2006/relationships/slideLayout" Target="../slideLayouts/slideLayout43.xml"/><Relationship Id="rId1" Type="http://schemas.openxmlformats.org/officeDocument/2006/relationships/themeOverride" Target="../theme/themeOverride92.xml"/><Relationship Id="rId6" Type="http://schemas.openxmlformats.org/officeDocument/2006/relationships/image" Target="../media/image157.png"/><Relationship Id="rId11" Type="http://schemas.openxmlformats.org/officeDocument/2006/relationships/image" Target="../media/image162.jpeg"/><Relationship Id="rId5" Type="http://schemas.openxmlformats.org/officeDocument/2006/relationships/image" Target="../media/image156.png"/><Relationship Id="rId10" Type="http://schemas.openxmlformats.org/officeDocument/2006/relationships/image" Target="../media/image161.jpeg"/><Relationship Id="rId4" Type="http://schemas.openxmlformats.org/officeDocument/2006/relationships/image" Target="../media/image155.png"/><Relationship Id="rId9"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592EC9A8-BBF9-2CBE-794E-3618FA704CC1}"/>
              </a:ext>
            </a:extLst>
          </p:cNvPr>
          <p:cNvSpPr/>
          <p:nvPr/>
        </p:nvSpPr>
        <p:spPr>
          <a:xfrm>
            <a:off x="0" y="924943"/>
            <a:ext cx="8981954" cy="4930817"/>
          </a:xfrm>
          <a:custGeom>
            <a:avLst/>
            <a:gdLst/>
            <a:ahLst/>
            <a:cxnLst/>
            <a:rect l="l" t="t" r="r" b="b"/>
            <a:pathLst>
              <a:path w="1576070" h="987923">
                <a:moveTo>
                  <a:pt x="1576070" y="271780"/>
                </a:moveTo>
                <a:lnTo>
                  <a:pt x="1576070" y="987923"/>
                </a:lnTo>
                <a:lnTo>
                  <a:pt x="0" y="987923"/>
                </a:lnTo>
                <a:lnTo>
                  <a:pt x="0" y="0"/>
                </a:lnTo>
                <a:lnTo>
                  <a:pt x="1304290" y="0"/>
                </a:lnTo>
                <a:close/>
              </a:path>
            </a:pathLst>
          </a:custGeom>
          <a:solidFill>
            <a:srgbClr val="2B734F"/>
          </a:solidFill>
        </p:spPr>
        <p:txBody>
          <a:bodyPr/>
          <a:lstStyle/>
          <a:p>
            <a:endParaRPr lang="en-GB" dirty="0"/>
          </a:p>
        </p:txBody>
      </p:sp>
      <p:sp>
        <p:nvSpPr>
          <p:cNvPr id="8" name="TextBox 9">
            <a:extLst>
              <a:ext uri="{FF2B5EF4-FFF2-40B4-BE49-F238E27FC236}">
                <a16:creationId xmlns:a16="http://schemas.microsoft.com/office/drawing/2014/main" id="{9662CE34-4CF7-87FB-0D27-5B63F09D8EC4}"/>
              </a:ext>
            </a:extLst>
          </p:cNvPr>
          <p:cNvSpPr txBox="1"/>
          <p:nvPr/>
        </p:nvSpPr>
        <p:spPr>
          <a:xfrm>
            <a:off x="136004" y="1146148"/>
            <a:ext cx="9829800" cy="4488408"/>
          </a:xfrm>
          <a:prstGeom prst="rect">
            <a:avLst/>
          </a:prstGeom>
        </p:spPr>
        <p:txBody>
          <a:bodyPr wrap="square" lIns="0" tIns="0" rIns="0" bIns="0" rtlCol="0" anchor="t">
            <a:spAutoFit/>
          </a:bodyPr>
          <a:lstStyle/>
          <a:p>
            <a:pPr>
              <a:lnSpc>
                <a:spcPts val="7039"/>
              </a:lnSpc>
              <a:spcBef>
                <a:spcPct val="0"/>
              </a:spcBef>
            </a:pPr>
            <a:r>
              <a:rPr lang="es-ES" sz="6399" b="1" dirty="0">
                <a:solidFill>
                  <a:srgbClr val="FFFFFF"/>
                </a:solidFill>
                <a:latin typeface="Open Sans" panose="020B0606030504020204" pitchFamily="34" charset="0"/>
                <a:ea typeface="Open Sans" panose="020B0606030504020204" pitchFamily="34" charset="0"/>
                <a:cs typeface="Open Sans" panose="020B0606030504020204" pitchFamily="34" charset="0"/>
              </a:rPr>
              <a:t>MOOC 2</a:t>
            </a:r>
          </a:p>
          <a:p>
            <a:pPr>
              <a:lnSpc>
                <a:spcPts val="7039"/>
              </a:lnSpc>
              <a:spcBef>
                <a:spcPct val="0"/>
              </a:spcBef>
            </a:pPr>
            <a:endParaRPr lang="es-ES" sz="6399"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nSpc>
                <a:spcPts val="7039"/>
              </a:lnSpc>
              <a:spcBef>
                <a:spcPct val="0"/>
              </a:spcBef>
            </a:pPr>
            <a:r>
              <a:rPr lang="en-US" sz="6399" b="1" dirty="0">
                <a:solidFill>
                  <a:srgbClr val="FFFFFF"/>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endParaRPr lang="es-ES" sz="6399"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2" descr="UPV - Inndih">
            <a:extLst>
              <a:ext uri="{FF2B5EF4-FFF2-40B4-BE49-F238E27FC236}">
                <a16:creationId xmlns:a16="http://schemas.microsoft.com/office/drawing/2014/main" id="{A62F2F76-0426-5466-35AC-6BD9017DF4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88040" y="81023"/>
            <a:ext cx="3642360" cy="1287406"/>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1529194-6D1D-FD9A-9BC7-D797EA98B19F}"/>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1F46A078-239C-975F-5AA3-9E5264E8E2EE}"/>
              </a:ext>
            </a:extLst>
          </p:cNvPr>
          <p:cNvSpPr>
            <a:spLocks noGrp="1"/>
          </p:cNvSpPr>
          <p:nvPr>
            <p:ph sz="quarter" idx="14"/>
          </p:nvPr>
        </p:nvSpPr>
        <p:spPr>
          <a:xfrm>
            <a:off x="202883" y="2156798"/>
            <a:ext cx="14224634" cy="4649692"/>
          </a:xfrm>
        </p:spPr>
        <p:txBody>
          <a:bodyPr/>
          <a:lstStyle/>
          <a:p>
            <a:pPr marL="0" indent="0" algn="ctr">
              <a:spcAft>
                <a:spcPts val="480"/>
              </a:spcAft>
              <a:buNone/>
            </a:pPr>
            <a:r>
              <a:rPr lang="en-GB" sz="5760" dirty="0">
                <a:solidFill>
                  <a:srgbClr val="2A734F"/>
                </a:solidFill>
              </a:rPr>
              <a:t>UNIT 2</a:t>
            </a:r>
          </a:p>
          <a:p>
            <a:pPr marL="0" indent="0" algn="ctr">
              <a:spcAft>
                <a:spcPts val="480"/>
              </a:spcAft>
              <a:buNone/>
            </a:pPr>
            <a:r>
              <a:rPr lang="en-US" sz="6000" b="1" dirty="0">
                <a:solidFill>
                  <a:srgbClr val="2A734F"/>
                </a:solidFill>
                <a:latin typeface="Open Sans Bold" pitchFamily="34" charset="0"/>
                <a:ea typeface="Open Sans Bold" pitchFamily="34" charset="-122"/>
                <a:cs typeface="Open Sans Bold" pitchFamily="34" charset="-120"/>
              </a:rPr>
              <a:t>PARTICULARITIES OF TOURIST ISLANDS</a:t>
            </a:r>
            <a:endParaRPr lang="es-ES" dirty="0"/>
          </a:p>
        </p:txBody>
      </p:sp>
      <p:pic>
        <p:nvPicPr>
          <p:cNvPr id="3" name="Imagen 20" descr="Texto&#10;&#10;Descripción generada automáticamente con confianza media">
            <a:extLst>
              <a:ext uri="{FF2B5EF4-FFF2-40B4-BE49-F238E27FC236}">
                <a16:creationId xmlns:a16="http://schemas.microsoft.com/office/drawing/2014/main" id="{CDF1A3FA-33B6-5384-EDB6-562E53D93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7617" y="222824"/>
            <a:ext cx="2894722" cy="1022551"/>
          </a:xfrm>
          <a:prstGeom prst="rect">
            <a:avLst/>
          </a:prstGeom>
        </p:spPr>
      </p:pic>
      <p:sp>
        <p:nvSpPr>
          <p:cNvPr id="5" name="Título 14">
            <a:extLst>
              <a:ext uri="{FF2B5EF4-FFF2-40B4-BE49-F238E27FC236}">
                <a16:creationId xmlns:a16="http://schemas.microsoft.com/office/drawing/2014/main" id="{F77AC903-845B-4B51-F0B5-936FB617D357}"/>
              </a:ext>
            </a:extLst>
          </p:cNvPr>
          <p:cNvSpPr txBox="1">
            <a:spLocks/>
          </p:cNvSpPr>
          <p:nvPr/>
        </p:nvSpPr>
        <p:spPr>
          <a:xfrm>
            <a:off x="3535680" y="5060377"/>
            <a:ext cx="7559040" cy="873063"/>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2560" b="1" dirty="0">
                <a:ea typeface="Open Sans" panose="020B0606030504020204" pitchFamily="34" charset="0"/>
                <a:cs typeface="Open Sans" panose="020B0606030504020204" pitchFamily="34" charset="0"/>
              </a:rPr>
              <a:t>MOOC 2: </a:t>
            </a:r>
            <a:r>
              <a:rPr lang="en-US" sz="2560" b="1" dirty="0">
                <a:ea typeface="Open Sans" panose="020B0606030504020204" pitchFamily="34" charset="0"/>
                <a:cs typeface="Open Sans" panose="020B0606030504020204" pitchFamily="34" charset="0"/>
              </a:rPr>
              <a:t>Energy transition measurement and monitoring tools</a:t>
            </a:r>
          </a:p>
          <a:p>
            <a:endParaRPr lang="es-ES" sz="2560" b="1" dirty="0">
              <a:ea typeface="Open Sans" panose="020B0606030504020204" pitchFamily="34" charset="0"/>
              <a:cs typeface="Open Sans" panose="020B0606030504020204" pitchFamily="34" charset="0"/>
            </a:endParaRPr>
          </a:p>
        </p:txBody>
      </p:sp>
      <p:sp>
        <p:nvSpPr>
          <p:cNvPr id="2" name="Marcador de número de diapositiva 19">
            <a:extLst>
              <a:ext uri="{FF2B5EF4-FFF2-40B4-BE49-F238E27FC236}">
                <a16:creationId xmlns:a16="http://schemas.microsoft.com/office/drawing/2014/main" id="{22916989-4208-2702-BF2F-CC88EC4BCBA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10</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9379904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3031867" y="403445"/>
            <a:ext cx="8566666" cy="1275874"/>
          </a:xfrm>
          <a:prstGeom prst="rect">
            <a:avLst/>
          </a:prstGeom>
          <a:noFill/>
          <a:ln/>
        </p:spPr>
        <p:txBody>
          <a:bodyPr wrap="square" lIns="0" tIns="0" rIns="0" bIns="0" rtlCol="0" anchor="t"/>
          <a:lstStyle/>
          <a:p>
            <a:pPr algn="ctr">
              <a:lnSpc>
                <a:spcPts val="5000"/>
              </a:lnSpc>
            </a:pPr>
            <a:r>
              <a:rPr lang="en-US" sz="4000" b="1" dirty="0">
                <a:solidFill>
                  <a:srgbClr val="2A734F"/>
                </a:solidFill>
                <a:latin typeface="Open Sans Bold" pitchFamily="34" charset="0"/>
                <a:ea typeface="Open Sans Bold" pitchFamily="34" charset="-122"/>
                <a:cs typeface="Open Sans Bold" pitchFamily="34" charset="-120"/>
              </a:rPr>
              <a:t>UNIT 2. PARTICULARITIES OF TOURIST ISLANDS</a:t>
            </a:r>
            <a:endParaRPr lang="es-ES" sz="5400" dirty="0"/>
          </a:p>
          <a:p>
            <a:pPr marL="0" indent="0">
              <a:lnSpc>
                <a:spcPts val="5000"/>
              </a:lnSpc>
              <a:buNone/>
            </a:pPr>
            <a:endParaRPr lang="en-US" sz="4000" dirty="0"/>
          </a:p>
        </p:txBody>
      </p:sp>
      <p:sp>
        <p:nvSpPr>
          <p:cNvPr id="3" name="Shape 1"/>
          <p:cNvSpPr/>
          <p:nvPr/>
        </p:nvSpPr>
        <p:spPr>
          <a:xfrm>
            <a:off x="7303770" y="2471738"/>
            <a:ext cx="22860" cy="4867989"/>
          </a:xfrm>
          <a:prstGeom prst="roundRect">
            <a:avLst>
              <a:gd name="adj" fmla="val 375070"/>
            </a:avLst>
          </a:prstGeom>
          <a:solidFill>
            <a:srgbClr val="BFD8CC"/>
          </a:solidFill>
          <a:ln/>
        </p:spPr>
        <p:txBody>
          <a:bodyPr/>
          <a:lstStyle/>
          <a:p>
            <a:endParaRPr lang="es-ES" dirty="0"/>
          </a:p>
        </p:txBody>
      </p:sp>
      <p:sp>
        <p:nvSpPr>
          <p:cNvPr id="4" name="Shape 2"/>
          <p:cNvSpPr/>
          <p:nvPr/>
        </p:nvSpPr>
        <p:spPr>
          <a:xfrm>
            <a:off x="6393954" y="2919413"/>
            <a:ext cx="714494" cy="22860"/>
          </a:xfrm>
          <a:prstGeom prst="roundRect">
            <a:avLst>
              <a:gd name="adj" fmla="val 375070"/>
            </a:avLst>
          </a:prstGeom>
          <a:solidFill>
            <a:srgbClr val="BFD8CC"/>
          </a:solidFill>
          <a:ln/>
        </p:spPr>
        <p:txBody>
          <a:bodyPr/>
          <a:lstStyle/>
          <a:p>
            <a:endParaRPr lang="es-ES" dirty="0"/>
          </a:p>
        </p:txBody>
      </p:sp>
      <p:sp>
        <p:nvSpPr>
          <p:cNvPr id="5" name="Shape 3"/>
          <p:cNvSpPr/>
          <p:nvPr/>
        </p:nvSpPr>
        <p:spPr>
          <a:xfrm>
            <a:off x="7085588" y="2701290"/>
            <a:ext cx="459224" cy="459224"/>
          </a:xfrm>
          <a:prstGeom prst="roundRect">
            <a:avLst>
              <a:gd name="adj" fmla="val 18671"/>
            </a:avLst>
          </a:prstGeom>
          <a:solidFill>
            <a:srgbClr val="D9F2E6"/>
          </a:solidFill>
          <a:ln w="7620">
            <a:solidFill>
              <a:srgbClr val="BFD8CC"/>
            </a:solidFill>
            <a:prstDash val="solid"/>
          </a:ln>
        </p:spPr>
        <p:txBody>
          <a:bodyPr/>
          <a:lstStyle/>
          <a:p>
            <a:endParaRPr lang="es-ES" dirty="0"/>
          </a:p>
        </p:txBody>
      </p:sp>
      <p:sp>
        <p:nvSpPr>
          <p:cNvPr id="6" name="Text 4"/>
          <p:cNvSpPr/>
          <p:nvPr/>
        </p:nvSpPr>
        <p:spPr>
          <a:xfrm>
            <a:off x="7227630" y="2777728"/>
            <a:ext cx="175141" cy="306229"/>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Open Sans Bold" pitchFamily="34" charset="0"/>
                <a:ea typeface="Open Sans Bold" pitchFamily="34" charset="-122"/>
                <a:cs typeface="Open Sans Bold" pitchFamily="34" charset="-120"/>
              </a:rPr>
              <a:t>1</a:t>
            </a:r>
            <a:endParaRPr lang="en-US" sz="2400" dirty="0"/>
          </a:p>
        </p:txBody>
      </p:sp>
      <p:sp>
        <p:nvSpPr>
          <p:cNvPr id="7" name="Text 5"/>
          <p:cNvSpPr/>
          <p:nvPr/>
        </p:nvSpPr>
        <p:spPr>
          <a:xfrm>
            <a:off x="714494" y="2675811"/>
            <a:ext cx="5477947" cy="637699"/>
          </a:xfrm>
          <a:prstGeom prst="rect">
            <a:avLst/>
          </a:prstGeom>
          <a:noFill/>
          <a:ln/>
        </p:spPr>
        <p:txBody>
          <a:bodyPr wrap="square" lIns="0" tIns="0" rIns="0" bIns="0" rtlCol="0" anchor="t"/>
          <a:lstStyle/>
          <a:p>
            <a:pPr marL="0" indent="0" algn="r">
              <a:lnSpc>
                <a:spcPts val="2500"/>
              </a:lnSpc>
              <a:buNone/>
            </a:pPr>
            <a:r>
              <a:rPr lang="en-US" sz="2000" b="1" dirty="0">
                <a:solidFill>
                  <a:srgbClr val="000000"/>
                </a:solidFill>
                <a:latin typeface="Open Sans Bold" pitchFamily="34" charset="0"/>
                <a:ea typeface="Open Sans Bold" pitchFamily="34" charset="-122"/>
                <a:cs typeface="Open Sans Bold" pitchFamily="34" charset="-120"/>
              </a:rPr>
              <a:t>Importance of island regions</a:t>
            </a:r>
            <a:endParaRPr lang="en-US" sz="2000" dirty="0"/>
          </a:p>
        </p:txBody>
      </p:sp>
      <p:sp>
        <p:nvSpPr>
          <p:cNvPr id="9" name="Shape 7"/>
          <p:cNvSpPr/>
          <p:nvPr/>
        </p:nvSpPr>
        <p:spPr>
          <a:xfrm>
            <a:off x="7521952" y="3940016"/>
            <a:ext cx="714494" cy="22860"/>
          </a:xfrm>
          <a:prstGeom prst="roundRect">
            <a:avLst>
              <a:gd name="adj" fmla="val 375070"/>
            </a:avLst>
          </a:prstGeom>
          <a:solidFill>
            <a:srgbClr val="BFD8CC"/>
          </a:solidFill>
          <a:ln/>
        </p:spPr>
        <p:txBody>
          <a:bodyPr/>
          <a:lstStyle/>
          <a:p>
            <a:endParaRPr lang="es-ES" dirty="0"/>
          </a:p>
        </p:txBody>
      </p:sp>
      <p:sp>
        <p:nvSpPr>
          <p:cNvPr id="10" name="Shape 8"/>
          <p:cNvSpPr/>
          <p:nvPr/>
        </p:nvSpPr>
        <p:spPr>
          <a:xfrm>
            <a:off x="7085588" y="3721894"/>
            <a:ext cx="459224" cy="459224"/>
          </a:xfrm>
          <a:prstGeom prst="roundRect">
            <a:avLst>
              <a:gd name="adj" fmla="val 18671"/>
            </a:avLst>
          </a:prstGeom>
          <a:solidFill>
            <a:srgbClr val="D9F2E6"/>
          </a:solidFill>
          <a:ln w="7620">
            <a:solidFill>
              <a:srgbClr val="BFD8CC"/>
            </a:solidFill>
            <a:prstDash val="solid"/>
          </a:ln>
        </p:spPr>
        <p:txBody>
          <a:bodyPr/>
          <a:lstStyle/>
          <a:p>
            <a:endParaRPr lang="es-ES" dirty="0"/>
          </a:p>
        </p:txBody>
      </p:sp>
      <p:sp>
        <p:nvSpPr>
          <p:cNvPr id="11" name="Text 9"/>
          <p:cNvSpPr/>
          <p:nvPr/>
        </p:nvSpPr>
        <p:spPr>
          <a:xfrm>
            <a:off x="7227630" y="3798332"/>
            <a:ext cx="175141" cy="306229"/>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Open Sans Bold" pitchFamily="34" charset="0"/>
                <a:ea typeface="Open Sans Bold" pitchFamily="34" charset="-122"/>
                <a:cs typeface="Open Sans Bold" pitchFamily="34" charset="-120"/>
              </a:rPr>
              <a:t>2</a:t>
            </a:r>
            <a:endParaRPr lang="en-US" sz="2400" dirty="0"/>
          </a:p>
        </p:txBody>
      </p:sp>
      <p:sp>
        <p:nvSpPr>
          <p:cNvPr id="12" name="Text 10"/>
          <p:cNvSpPr/>
          <p:nvPr/>
        </p:nvSpPr>
        <p:spPr>
          <a:xfrm>
            <a:off x="8437959" y="3696414"/>
            <a:ext cx="5477947" cy="637699"/>
          </a:xfrm>
          <a:prstGeom prst="rect">
            <a:avLst/>
          </a:prstGeom>
          <a:noFill/>
          <a:ln/>
        </p:spPr>
        <p:txBody>
          <a:bodyPr wrap="square" lIns="0" tIns="0" rIns="0" bIns="0" rtlCol="0" anchor="t"/>
          <a:lstStyle/>
          <a:p>
            <a:pPr marL="0" indent="0" algn="l">
              <a:lnSpc>
                <a:spcPts val="2500"/>
              </a:lnSpc>
              <a:buNone/>
            </a:pPr>
            <a:r>
              <a:rPr lang="en-US" sz="2000" b="1" dirty="0">
                <a:solidFill>
                  <a:srgbClr val="000000"/>
                </a:solidFill>
                <a:latin typeface="Open Sans Bold" pitchFamily="34" charset="0"/>
                <a:ea typeface="Open Sans Bold" pitchFamily="34" charset="-122"/>
                <a:cs typeface="Open Sans Bold" pitchFamily="34" charset="-120"/>
              </a:rPr>
              <a:t>Challenges specific to tourist islands </a:t>
            </a:r>
            <a:endParaRPr lang="en-US" sz="2000" dirty="0"/>
          </a:p>
        </p:txBody>
      </p:sp>
      <p:sp>
        <p:nvSpPr>
          <p:cNvPr id="14" name="Shape 12"/>
          <p:cNvSpPr/>
          <p:nvPr/>
        </p:nvSpPr>
        <p:spPr>
          <a:xfrm>
            <a:off x="6393954" y="4952881"/>
            <a:ext cx="714494" cy="22860"/>
          </a:xfrm>
          <a:prstGeom prst="roundRect">
            <a:avLst>
              <a:gd name="adj" fmla="val 375070"/>
            </a:avLst>
          </a:prstGeom>
          <a:solidFill>
            <a:srgbClr val="BFD8CC"/>
          </a:solidFill>
          <a:ln/>
        </p:spPr>
        <p:txBody>
          <a:bodyPr/>
          <a:lstStyle/>
          <a:p>
            <a:endParaRPr lang="es-ES" dirty="0"/>
          </a:p>
        </p:txBody>
      </p:sp>
      <p:sp>
        <p:nvSpPr>
          <p:cNvPr id="15" name="Shape 13"/>
          <p:cNvSpPr/>
          <p:nvPr/>
        </p:nvSpPr>
        <p:spPr>
          <a:xfrm>
            <a:off x="7085588" y="4734758"/>
            <a:ext cx="459224" cy="459224"/>
          </a:xfrm>
          <a:prstGeom prst="roundRect">
            <a:avLst>
              <a:gd name="adj" fmla="val 18671"/>
            </a:avLst>
          </a:prstGeom>
          <a:solidFill>
            <a:srgbClr val="D9F2E6"/>
          </a:solidFill>
          <a:ln w="7620">
            <a:solidFill>
              <a:srgbClr val="BFD8CC"/>
            </a:solidFill>
            <a:prstDash val="solid"/>
          </a:ln>
        </p:spPr>
        <p:txBody>
          <a:bodyPr/>
          <a:lstStyle/>
          <a:p>
            <a:endParaRPr lang="es-ES" dirty="0"/>
          </a:p>
        </p:txBody>
      </p:sp>
      <p:sp>
        <p:nvSpPr>
          <p:cNvPr id="16" name="Text 14"/>
          <p:cNvSpPr/>
          <p:nvPr/>
        </p:nvSpPr>
        <p:spPr>
          <a:xfrm>
            <a:off x="7227630" y="4811197"/>
            <a:ext cx="175141" cy="306229"/>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Open Sans Bold" pitchFamily="34" charset="0"/>
                <a:ea typeface="Open Sans Bold" pitchFamily="34" charset="-122"/>
                <a:cs typeface="Open Sans Bold" pitchFamily="34" charset="-120"/>
              </a:rPr>
              <a:t>3</a:t>
            </a:r>
            <a:endParaRPr lang="en-US" sz="2400" dirty="0"/>
          </a:p>
        </p:txBody>
      </p:sp>
      <p:sp>
        <p:nvSpPr>
          <p:cNvPr id="17" name="Text 15"/>
          <p:cNvSpPr/>
          <p:nvPr/>
        </p:nvSpPr>
        <p:spPr>
          <a:xfrm>
            <a:off x="714494" y="4709279"/>
            <a:ext cx="5477947" cy="637699"/>
          </a:xfrm>
          <a:prstGeom prst="rect">
            <a:avLst/>
          </a:prstGeom>
          <a:noFill/>
          <a:ln/>
        </p:spPr>
        <p:txBody>
          <a:bodyPr wrap="square" lIns="0" tIns="0" rIns="0" bIns="0" rtlCol="0" anchor="t"/>
          <a:lstStyle/>
          <a:p>
            <a:pPr marL="0" indent="0" algn="r">
              <a:lnSpc>
                <a:spcPts val="2500"/>
              </a:lnSpc>
              <a:buNone/>
            </a:pPr>
            <a:r>
              <a:rPr lang="en-US" sz="2000" b="1" dirty="0">
                <a:solidFill>
                  <a:srgbClr val="000000"/>
                </a:solidFill>
                <a:latin typeface="Open Sans Bold" pitchFamily="34" charset="0"/>
                <a:ea typeface="Open Sans Bold" pitchFamily="34" charset="-122"/>
                <a:cs typeface="Open Sans Bold" pitchFamily="34" charset="-120"/>
              </a:rPr>
              <a:t> Use of energy in isolated microgrids</a:t>
            </a:r>
            <a:endParaRPr lang="en-US" sz="2000" dirty="0"/>
          </a:p>
        </p:txBody>
      </p:sp>
      <p:sp>
        <p:nvSpPr>
          <p:cNvPr id="19" name="Shape 17"/>
          <p:cNvSpPr/>
          <p:nvPr/>
        </p:nvSpPr>
        <p:spPr>
          <a:xfrm>
            <a:off x="7521952" y="5965746"/>
            <a:ext cx="714494" cy="22860"/>
          </a:xfrm>
          <a:prstGeom prst="roundRect">
            <a:avLst>
              <a:gd name="adj" fmla="val 375070"/>
            </a:avLst>
          </a:prstGeom>
          <a:solidFill>
            <a:srgbClr val="BFD8CC"/>
          </a:solidFill>
          <a:ln/>
        </p:spPr>
        <p:txBody>
          <a:bodyPr/>
          <a:lstStyle/>
          <a:p>
            <a:endParaRPr lang="es-ES" dirty="0"/>
          </a:p>
        </p:txBody>
      </p:sp>
      <p:sp>
        <p:nvSpPr>
          <p:cNvPr id="20" name="Shape 18"/>
          <p:cNvSpPr/>
          <p:nvPr/>
        </p:nvSpPr>
        <p:spPr>
          <a:xfrm>
            <a:off x="7085588" y="5747623"/>
            <a:ext cx="459224" cy="459224"/>
          </a:xfrm>
          <a:prstGeom prst="roundRect">
            <a:avLst>
              <a:gd name="adj" fmla="val 18671"/>
            </a:avLst>
          </a:prstGeom>
          <a:solidFill>
            <a:srgbClr val="D9F2E6"/>
          </a:solidFill>
          <a:ln w="7620">
            <a:solidFill>
              <a:srgbClr val="BFD8CC"/>
            </a:solidFill>
            <a:prstDash val="solid"/>
          </a:ln>
        </p:spPr>
        <p:txBody>
          <a:bodyPr/>
          <a:lstStyle/>
          <a:p>
            <a:endParaRPr lang="es-ES" dirty="0"/>
          </a:p>
        </p:txBody>
      </p:sp>
      <p:sp>
        <p:nvSpPr>
          <p:cNvPr id="21" name="Text 19"/>
          <p:cNvSpPr/>
          <p:nvPr/>
        </p:nvSpPr>
        <p:spPr>
          <a:xfrm>
            <a:off x="7227630" y="5824061"/>
            <a:ext cx="175141" cy="306229"/>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Open Sans Bold" pitchFamily="34" charset="0"/>
                <a:ea typeface="Open Sans Bold" pitchFamily="34" charset="-122"/>
                <a:cs typeface="Open Sans Bold" pitchFamily="34" charset="-120"/>
              </a:rPr>
              <a:t>4</a:t>
            </a:r>
            <a:endParaRPr lang="en-US" sz="2400" dirty="0"/>
          </a:p>
        </p:txBody>
      </p:sp>
      <p:sp>
        <p:nvSpPr>
          <p:cNvPr id="22" name="Text 20"/>
          <p:cNvSpPr/>
          <p:nvPr/>
        </p:nvSpPr>
        <p:spPr>
          <a:xfrm>
            <a:off x="8437959" y="5722144"/>
            <a:ext cx="5477947" cy="637699"/>
          </a:xfrm>
          <a:prstGeom prst="rect">
            <a:avLst/>
          </a:prstGeom>
          <a:noFill/>
          <a:ln/>
        </p:spPr>
        <p:txBody>
          <a:bodyPr wrap="square" lIns="0" tIns="0" rIns="0" bIns="0" rtlCol="0" anchor="t"/>
          <a:lstStyle/>
          <a:p>
            <a:pPr marL="0" indent="0" algn="l">
              <a:lnSpc>
                <a:spcPts val="2500"/>
              </a:lnSpc>
              <a:buNone/>
            </a:pPr>
            <a:r>
              <a:rPr lang="en-US" sz="2000" b="1" dirty="0">
                <a:solidFill>
                  <a:srgbClr val="000000"/>
                </a:solidFill>
                <a:latin typeface="Open Sans Bold" pitchFamily="34" charset="0"/>
                <a:ea typeface="Open Sans Bold" pitchFamily="34" charset="-122"/>
                <a:cs typeface="Open Sans Bold" pitchFamily="34" charset="-120"/>
              </a:rPr>
              <a:t>Renewable islands </a:t>
            </a:r>
            <a:endParaRPr lang="en-US" sz="2000" dirty="0"/>
          </a:p>
        </p:txBody>
      </p:sp>
      <p:sp>
        <p:nvSpPr>
          <p:cNvPr id="25" name="Text 1">
            <a:extLst>
              <a:ext uri="{FF2B5EF4-FFF2-40B4-BE49-F238E27FC236}">
                <a16:creationId xmlns:a16="http://schemas.microsoft.com/office/drawing/2014/main" id="{43FA5D07-3B53-7A6F-A561-715D91ACC3AB}"/>
              </a:ext>
            </a:extLst>
          </p:cNvPr>
          <p:cNvSpPr/>
          <p:nvPr/>
        </p:nvSpPr>
        <p:spPr>
          <a:xfrm>
            <a:off x="559355" y="1905358"/>
            <a:ext cx="13071634" cy="445294"/>
          </a:xfrm>
          <a:prstGeom prst="rect">
            <a:avLst/>
          </a:prstGeom>
          <a:noFill/>
          <a:ln/>
        </p:spPr>
        <p:txBody>
          <a:bodyPr wrap="none" lIns="0" tIns="0" rIns="0" bIns="0" rtlCol="0" anchor="t"/>
          <a:lstStyle/>
          <a:p>
            <a:pPr marL="0" indent="0" algn="l">
              <a:lnSpc>
                <a:spcPts val="3500"/>
              </a:lnSpc>
              <a:buNone/>
            </a:pPr>
            <a:r>
              <a:rPr lang="en-US" sz="3200" b="1" dirty="0">
                <a:solidFill>
                  <a:srgbClr val="2A734F"/>
                </a:solidFill>
                <a:latin typeface="Open Sans" pitchFamily="34" charset="0"/>
                <a:ea typeface="Open Sans" pitchFamily="34" charset="-122"/>
                <a:cs typeface="Open Sans" pitchFamily="34" charset="-120"/>
              </a:rPr>
              <a:t>INDEX</a:t>
            </a:r>
            <a:endParaRPr lang="en-US" sz="3200" dirty="0"/>
          </a:p>
        </p:txBody>
      </p:sp>
      <p:sp>
        <p:nvSpPr>
          <p:cNvPr id="26" name="Marcador de número de diapositiva 19">
            <a:extLst>
              <a:ext uri="{FF2B5EF4-FFF2-40B4-BE49-F238E27FC236}">
                <a16:creationId xmlns:a16="http://schemas.microsoft.com/office/drawing/2014/main" id="{92120C16-0EC0-CC42-EEA8-64BD6209EE0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11</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936030" y="2727028"/>
            <a:ext cx="3978116" cy="708660"/>
          </a:xfrm>
          <a:prstGeom prst="rect">
            <a:avLst/>
          </a:prstGeom>
          <a:noFill/>
          <a:ln/>
        </p:spPr>
        <p:txBody>
          <a:bodyPr wrap="squar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Importance of Island Regions</a:t>
            </a:r>
            <a:endParaRPr lang="en-US" sz="2200" dirty="0"/>
          </a:p>
        </p:txBody>
      </p:sp>
      <p:sp>
        <p:nvSpPr>
          <p:cNvPr id="4" name="Text 2"/>
          <p:cNvSpPr/>
          <p:nvPr/>
        </p:nvSpPr>
        <p:spPr>
          <a:xfrm>
            <a:off x="936030" y="3662502"/>
            <a:ext cx="3978116" cy="254031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EU islands offer unique opportunities for modern energy planning, with potential for energy efficiency, renewable energy, and innovative solutions. Their small size and remoteness make them ideal testbeds for energy autonomy.</a:t>
            </a:r>
            <a:endParaRPr lang="en-US" sz="1750" dirty="0"/>
          </a:p>
        </p:txBody>
      </p:sp>
      <p:sp>
        <p:nvSpPr>
          <p:cNvPr id="5" name="Text 3"/>
          <p:cNvSpPr/>
          <p:nvPr/>
        </p:nvSpPr>
        <p:spPr>
          <a:xfrm>
            <a:off x="5696029" y="280102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Specific Challenges</a:t>
            </a:r>
            <a:endParaRPr lang="en-US" sz="2200" dirty="0"/>
          </a:p>
        </p:txBody>
      </p:sp>
      <p:sp>
        <p:nvSpPr>
          <p:cNvPr id="6" name="Text 4"/>
          <p:cNvSpPr/>
          <p:nvPr/>
        </p:nvSpPr>
        <p:spPr>
          <a:xfrm>
            <a:off x="5468382" y="3655122"/>
            <a:ext cx="3978116" cy="217741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Islands face challenges such as land scarcity, climate risks, high seasonality of demand, isolation, and data scarcity. These factors complicate energy planning and require tailored solutions.</a:t>
            </a:r>
            <a:endParaRPr lang="en-US" sz="1750" dirty="0"/>
          </a:p>
        </p:txBody>
      </p:sp>
      <p:sp>
        <p:nvSpPr>
          <p:cNvPr id="7" name="Text 5"/>
          <p:cNvSpPr/>
          <p:nvPr/>
        </p:nvSpPr>
        <p:spPr>
          <a:xfrm>
            <a:off x="10014307" y="2727028"/>
            <a:ext cx="3978116" cy="708660"/>
          </a:xfrm>
          <a:prstGeom prst="rect">
            <a:avLst/>
          </a:prstGeom>
          <a:noFill/>
          <a:ln/>
        </p:spPr>
        <p:txBody>
          <a:bodyPr wrap="squar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Energy in Isolated Microgrids</a:t>
            </a:r>
            <a:endParaRPr lang="en-US" sz="2200" dirty="0"/>
          </a:p>
        </p:txBody>
      </p:sp>
      <p:sp>
        <p:nvSpPr>
          <p:cNvPr id="8" name="Text 6"/>
          <p:cNvSpPr/>
          <p:nvPr/>
        </p:nvSpPr>
        <p:spPr>
          <a:xfrm>
            <a:off x="10014307" y="3662502"/>
            <a:ext cx="3978116" cy="217741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Microgrids offer potential solutions for electrifying remote areas, supporting isolated regions energetically, and facilitating the integration of renewable energy sources.</a:t>
            </a:r>
            <a:endParaRPr lang="en-US" sz="1750" dirty="0"/>
          </a:p>
        </p:txBody>
      </p:sp>
      <p:sp>
        <p:nvSpPr>
          <p:cNvPr id="10" name="Text 0">
            <a:extLst>
              <a:ext uri="{FF2B5EF4-FFF2-40B4-BE49-F238E27FC236}">
                <a16:creationId xmlns:a16="http://schemas.microsoft.com/office/drawing/2014/main" id="{3C0F7C27-A16F-3C79-22D1-506140A12496}"/>
              </a:ext>
            </a:extLst>
          </p:cNvPr>
          <p:cNvSpPr/>
          <p:nvPr/>
        </p:nvSpPr>
        <p:spPr>
          <a:xfrm>
            <a:off x="1774895" y="1090612"/>
            <a:ext cx="5670590" cy="708779"/>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2.1 Importance of island regions</a:t>
            </a:r>
          </a:p>
          <a:p>
            <a:pPr>
              <a:lnSpc>
                <a:spcPts val="4450"/>
              </a:lnSpc>
            </a:pPr>
            <a:endParaRPr lang="en-US" sz="3550" b="1" dirty="0">
              <a:solidFill>
                <a:srgbClr val="2A734F"/>
              </a:solidFill>
              <a:latin typeface="Open Sans Bold" pitchFamily="34" charset="0"/>
              <a:ea typeface="Open Sans Bold" pitchFamily="34" charset="-122"/>
            </a:endParaRPr>
          </a:p>
          <a:p>
            <a:pPr>
              <a:lnSpc>
                <a:spcPts val="4450"/>
              </a:lnSpc>
            </a:pPr>
            <a:endParaRPr lang="en-US" sz="3550" b="1" dirty="0">
              <a:solidFill>
                <a:srgbClr val="2A734F"/>
              </a:solidFill>
              <a:latin typeface="Open Sans Bold" pitchFamily="34" charset="0"/>
              <a:ea typeface="Open Sans Bold" pitchFamily="34" charset="-122"/>
            </a:endParaRPr>
          </a:p>
        </p:txBody>
      </p:sp>
      <p:pic>
        <p:nvPicPr>
          <p:cNvPr id="12" name="Gráfico 11" descr="Escena tropical con relleno sólido">
            <a:extLst>
              <a:ext uri="{FF2B5EF4-FFF2-40B4-BE49-F238E27FC236}">
                <a16:creationId xmlns:a16="http://schemas.microsoft.com/office/drawing/2014/main" id="{1E2C456B-3F04-8A72-259F-8A6E39D19A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38873" y="2039442"/>
            <a:ext cx="687586" cy="687586"/>
          </a:xfrm>
          <a:prstGeom prst="rect">
            <a:avLst/>
          </a:prstGeom>
        </p:spPr>
      </p:pic>
      <p:pic>
        <p:nvPicPr>
          <p:cNvPr id="14" name="Gráfico 13" descr="Diana con relleno sólido">
            <a:extLst>
              <a:ext uri="{FF2B5EF4-FFF2-40B4-BE49-F238E27FC236}">
                <a16:creationId xmlns:a16="http://schemas.microsoft.com/office/drawing/2014/main" id="{B64629D3-8F07-A608-A1A6-FF5270193F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9854" y="1968004"/>
            <a:ext cx="687586" cy="687586"/>
          </a:xfrm>
          <a:prstGeom prst="rect">
            <a:avLst/>
          </a:prstGeom>
        </p:spPr>
      </p:pic>
      <p:pic>
        <p:nvPicPr>
          <p:cNvPr id="16" name="Gráfico 15" descr="Red con relleno sólido">
            <a:extLst>
              <a:ext uri="{FF2B5EF4-FFF2-40B4-BE49-F238E27FC236}">
                <a16:creationId xmlns:a16="http://schemas.microsoft.com/office/drawing/2014/main" id="{F760247F-86C6-7699-5DA9-2D79D4EDE6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109639" y="1890316"/>
            <a:ext cx="842962" cy="842962"/>
          </a:xfrm>
          <a:prstGeom prst="rect">
            <a:avLst/>
          </a:prstGeom>
        </p:spPr>
      </p:pic>
      <p:sp>
        <p:nvSpPr>
          <p:cNvPr id="17" name="Marcador de número de diapositiva 19">
            <a:extLst>
              <a:ext uri="{FF2B5EF4-FFF2-40B4-BE49-F238E27FC236}">
                <a16:creationId xmlns:a16="http://schemas.microsoft.com/office/drawing/2014/main" id="{05F303F8-1ADD-BBCA-E1A9-462886124A9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12</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BC3D2F32-621E-2150-2B25-E9924FAB1DAC}"/>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BCC8E567-B965-7D12-CC09-AC91C66AC5CB}"/>
              </a:ext>
            </a:extLst>
          </p:cNvPr>
          <p:cNvSpPr/>
          <p:nvPr/>
        </p:nvSpPr>
        <p:spPr>
          <a:xfrm>
            <a:off x="1774895" y="1090612"/>
            <a:ext cx="5670590" cy="708779"/>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2.2 Challenges specific to tourist islands </a:t>
            </a:r>
          </a:p>
          <a:p>
            <a:pPr>
              <a:lnSpc>
                <a:spcPts val="4450"/>
              </a:lnSpc>
            </a:pPr>
            <a:endParaRPr lang="en-US" sz="3550" b="1" dirty="0">
              <a:solidFill>
                <a:srgbClr val="2A734F"/>
              </a:solidFill>
              <a:latin typeface="Open Sans Bold" pitchFamily="34" charset="0"/>
              <a:ea typeface="Open Sans Bold" pitchFamily="34" charset="-122"/>
            </a:endParaRPr>
          </a:p>
          <a:p>
            <a:pPr>
              <a:lnSpc>
                <a:spcPts val="4450"/>
              </a:lnSpc>
            </a:pPr>
            <a:endParaRPr lang="en-US" sz="3550" b="1" dirty="0">
              <a:solidFill>
                <a:srgbClr val="2A734F"/>
              </a:solidFill>
              <a:latin typeface="Open Sans Bold" pitchFamily="34" charset="0"/>
              <a:ea typeface="Open Sans Bold" pitchFamily="34" charset="-122"/>
            </a:endParaRPr>
          </a:p>
          <a:p>
            <a:pPr>
              <a:lnSpc>
                <a:spcPts val="4450"/>
              </a:lnSpc>
            </a:pPr>
            <a:endParaRPr lang="en-US" sz="3550" b="1" dirty="0">
              <a:solidFill>
                <a:srgbClr val="2A734F"/>
              </a:solidFill>
              <a:latin typeface="Open Sans Bold" pitchFamily="34" charset="0"/>
              <a:ea typeface="Open Sans Bold" pitchFamily="34" charset="-122"/>
            </a:endParaRPr>
          </a:p>
        </p:txBody>
      </p:sp>
      <p:sp>
        <p:nvSpPr>
          <p:cNvPr id="2" name="Marcador de número de diapositiva 19">
            <a:extLst>
              <a:ext uri="{FF2B5EF4-FFF2-40B4-BE49-F238E27FC236}">
                <a16:creationId xmlns:a16="http://schemas.microsoft.com/office/drawing/2014/main" id="{C6D3025B-2B05-D7BD-60CE-2E504429F351}"/>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13</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 3">
            <a:extLst>
              <a:ext uri="{FF2B5EF4-FFF2-40B4-BE49-F238E27FC236}">
                <a16:creationId xmlns:a16="http://schemas.microsoft.com/office/drawing/2014/main" id="{4319D9C8-91B8-D35E-BDFE-E7BDB352B65B}"/>
              </a:ext>
            </a:extLst>
          </p:cNvPr>
          <p:cNvSpPr/>
          <p:nvPr/>
        </p:nvSpPr>
        <p:spPr>
          <a:xfrm>
            <a:off x="1415159" y="205371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Land Scarcity</a:t>
            </a:r>
            <a:endParaRPr lang="en-US" sz="2200" dirty="0">
              <a:solidFill>
                <a:srgbClr val="2A734F"/>
              </a:solidFill>
            </a:endParaRPr>
          </a:p>
        </p:txBody>
      </p:sp>
      <p:sp>
        <p:nvSpPr>
          <p:cNvPr id="15" name="Text 4">
            <a:extLst>
              <a:ext uri="{FF2B5EF4-FFF2-40B4-BE49-F238E27FC236}">
                <a16:creationId xmlns:a16="http://schemas.microsoft.com/office/drawing/2014/main" id="{1B9E32D1-D2E4-460C-8B40-6CC7158CF878}"/>
              </a:ext>
            </a:extLst>
          </p:cNvPr>
          <p:cNvSpPr/>
          <p:nvPr/>
        </p:nvSpPr>
        <p:spPr>
          <a:xfrm>
            <a:off x="1415159" y="2544128"/>
            <a:ext cx="5670947" cy="1814513"/>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Limited space for renewable energy deployment. Solutions include offshore floating photovoltaics, rooftop solar, offshore wind, and innovative technologies like vertical photovoltaics and agrivoltaics.</a:t>
            </a:r>
            <a:endParaRPr lang="en-US" sz="1750" dirty="0"/>
          </a:p>
        </p:txBody>
      </p:sp>
      <p:sp>
        <p:nvSpPr>
          <p:cNvPr id="19" name="Text 7">
            <a:extLst>
              <a:ext uri="{FF2B5EF4-FFF2-40B4-BE49-F238E27FC236}">
                <a16:creationId xmlns:a16="http://schemas.microsoft.com/office/drawing/2014/main" id="{0AF0071D-4BCC-54C7-0200-E3D0366782F3}"/>
              </a:ext>
            </a:extLst>
          </p:cNvPr>
          <p:cNvSpPr/>
          <p:nvPr/>
        </p:nvSpPr>
        <p:spPr>
          <a:xfrm>
            <a:off x="8050036" y="2053710"/>
            <a:ext cx="2835235" cy="354330"/>
          </a:xfrm>
          <a:prstGeom prst="rect">
            <a:avLst/>
          </a:prstGeom>
          <a:noFill/>
          <a:ln/>
        </p:spPr>
        <p:txBody>
          <a:bodyPr wrap="none" lIns="0" tIns="0" rIns="0" bIns="0" rtlCol="0" anchor="t"/>
          <a:lstStyle/>
          <a:p>
            <a:pPr>
              <a:lnSpc>
                <a:spcPts val="2750"/>
              </a:lnSpc>
            </a:pPr>
            <a:r>
              <a:rPr lang="en-US" sz="2200" b="1" dirty="0">
                <a:solidFill>
                  <a:srgbClr val="2A734F"/>
                </a:solidFill>
                <a:latin typeface="Open Sans Bold" pitchFamily="34" charset="0"/>
                <a:ea typeface="Open Sans Bold" pitchFamily="34" charset="-122"/>
                <a:cs typeface="Open Sans Bold" pitchFamily="34" charset="-120"/>
              </a:rPr>
              <a:t>Climate Risks</a:t>
            </a:r>
          </a:p>
        </p:txBody>
      </p:sp>
      <p:sp>
        <p:nvSpPr>
          <p:cNvPr id="20" name="Text 8">
            <a:extLst>
              <a:ext uri="{FF2B5EF4-FFF2-40B4-BE49-F238E27FC236}">
                <a16:creationId xmlns:a16="http://schemas.microsoft.com/office/drawing/2014/main" id="{1B29FFA5-1B88-2666-1B10-716F5773CED5}"/>
              </a:ext>
            </a:extLst>
          </p:cNvPr>
          <p:cNvSpPr/>
          <p:nvPr/>
        </p:nvSpPr>
        <p:spPr>
          <a:xfrm>
            <a:off x="8050036" y="2544128"/>
            <a:ext cx="5670947"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Islands are particularly vulnerable to climate change impacts. Incorporating distributed energy systems and storm-resistant technologies can enhance system resilience.</a:t>
            </a:r>
            <a:endParaRPr lang="en-US" sz="1750" dirty="0"/>
          </a:p>
        </p:txBody>
      </p:sp>
      <p:sp>
        <p:nvSpPr>
          <p:cNvPr id="23" name="Text 11">
            <a:extLst>
              <a:ext uri="{FF2B5EF4-FFF2-40B4-BE49-F238E27FC236}">
                <a16:creationId xmlns:a16="http://schemas.microsoft.com/office/drawing/2014/main" id="{A80BC78E-807A-6FD3-C201-5D61C420653F}"/>
              </a:ext>
            </a:extLst>
          </p:cNvPr>
          <p:cNvSpPr/>
          <p:nvPr/>
        </p:nvSpPr>
        <p:spPr>
          <a:xfrm>
            <a:off x="1415159" y="4840606"/>
            <a:ext cx="2835235" cy="354330"/>
          </a:xfrm>
          <a:prstGeom prst="rect">
            <a:avLst/>
          </a:prstGeom>
          <a:noFill/>
          <a:ln/>
        </p:spPr>
        <p:txBody>
          <a:bodyPr wrap="none" lIns="0" tIns="0" rIns="0" bIns="0" rtlCol="0" anchor="t"/>
          <a:lstStyle/>
          <a:p>
            <a:pPr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High Seasonality</a:t>
            </a:r>
          </a:p>
        </p:txBody>
      </p:sp>
      <p:sp>
        <p:nvSpPr>
          <p:cNvPr id="24" name="Text 12">
            <a:extLst>
              <a:ext uri="{FF2B5EF4-FFF2-40B4-BE49-F238E27FC236}">
                <a16:creationId xmlns:a16="http://schemas.microsoft.com/office/drawing/2014/main" id="{B66548B5-46BD-F9AB-664B-068262544BB5}"/>
              </a:ext>
            </a:extLst>
          </p:cNvPr>
          <p:cNvSpPr/>
          <p:nvPr/>
        </p:nvSpPr>
        <p:spPr>
          <a:xfrm>
            <a:off x="1415159" y="5331024"/>
            <a:ext cx="5670947"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Tourism-driven demand fluctuations require comprehensive seasonal storage solutions and explicit demand modeling beyond typical continental load curves.</a:t>
            </a:r>
            <a:endParaRPr lang="en-US" sz="1750" dirty="0"/>
          </a:p>
        </p:txBody>
      </p:sp>
      <p:sp>
        <p:nvSpPr>
          <p:cNvPr id="27" name="Text 15">
            <a:extLst>
              <a:ext uri="{FF2B5EF4-FFF2-40B4-BE49-F238E27FC236}">
                <a16:creationId xmlns:a16="http://schemas.microsoft.com/office/drawing/2014/main" id="{89BD190D-1059-9E5F-25F2-7986FD2D7BDF}"/>
              </a:ext>
            </a:extLst>
          </p:cNvPr>
          <p:cNvSpPr/>
          <p:nvPr/>
        </p:nvSpPr>
        <p:spPr>
          <a:xfrm>
            <a:off x="8050036" y="4840606"/>
            <a:ext cx="3789521" cy="354330"/>
          </a:xfrm>
          <a:prstGeom prst="rect">
            <a:avLst/>
          </a:prstGeom>
          <a:noFill/>
          <a:ln/>
        </p:spPr>
        <p:txBody>
          <a:bodyPr wrap="none" lIns="0" tIns="0" rIns="0" bIns="0" rtlCol="0" anchor="t"/>
          <a:lstStyle/>
          <a:p>
            <a:pPr>
              <a:lnSpc>
                <a:spcPts val="2750"/>
              </a:lnSpc>
            </a:pPr>
            <a:r>
              <a:rPr lang="en-US" sz="2200" b="1" dirty="0">
                <a:solidFill>
                  <a:srgbClr val="2A734F"/>
                </a:solidFill>
                <a:latin typeface="Open Sans Bold" pitchFamily="34" charset="0"/>
                <a:ea typeface="Open Sans Bold" pitchFamily="34" charset="-122"/>
                <a:cs typeface="Open Sans Bold" pitchFamily="34" charset="-120"/>
              </a:rPr>
              <a:t>Isolation and Data Scarcity</a:t>
            </a:r>
          </a:p>
        </p:txBody>
      </p:sp>
      <p:sp>
        <p:nvSpPr>
          <p:cNvPr id="28" name="Text 16">
            <a:extLst>
              <a:ext uri="{FF2B5EF4-FFF2-40B4-BE49-F238E27FC236}">
                <a16:creationId xmlns:a16="http://schemas.microsoft.com/office/drawing/2014/main" id="{DAADF0D5-5CFA-F337-691B-D2B3D3E55144}"/>
              </a:ext>
            </a:extLst>
          </p:cNvPr>
          <p:cNvSpPr/>
          <p:nvPr/>
        </p:nvSpPr>
        <p:spPr>
          <a:xfrm>
            <a:off x="8050036" y="5331024"/>
            <a:ext cx="5670947"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System stability issues and lack of data affect demand forecasting. Solutions include physical connections to neighboring systems and use of global demand databases.</a:t>
            </a:r>
            <a:endParaRPr lang="en-US" sz="1750" dirty="0"/>
          </a:p>
        </p:txBody>
      </p:sp>
      <p:pic>
        <p:nvPicPr>
          <p:cNvPr id="29" name="Gráfico 28" descr="Mapa topográfico con relleno sólido">
            <a:extLst>
              <a:ext uri="{FF2B5EF4-FFF2-40B4-BE49-F238E27FC236}">
                <a16:creationId xmlns:a16="http://schemas.microsoft.com/office/drawing/2014/main" id="{F4C64111-046B-845E-5D36-B48E80FE85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229" y="1860298"/>
            <a:ext cx="741153" cy="741153"/>
          </a:xfrm>
          <a:prstGeom prst="rect">
            <a:avLst/>
          </a:prstGeom>
        </p:spPr>
      </p:pic>
      <p:pic>
        <p:nvPicPr>
          <p:cNvPr id="30" name="Gráfico 29" descr="Relámpagos con relleno sólido">
            <a:extLst>
              <a:ext uri="{FF2B5EF4-FFF2-40B4-BE49-F238E27FC236}">
                <a16:creationId xmlns:a16="http://schemas.microsoft.com/office/drawing/2014/main" id="{5EB5EB67-BB51-75E7-0D1F-22FD9BA53A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86106" y="1773674"/>
            <a:ext cx="914400" cy="914400"/>
          </a:xfrm>
          <a:prstGeom prst="rect">
            <a:avLst/>
          </a:prstGeom>
        </p:spPr>
      </p:pic>
      <p:pic>
        <p:nvPicPr>
          <p:cNvPr id="31" name="Gráfico 30" descr="Periódico gráfico con relleno sólido">
            <a:extLst>
              <a:ext uri="{FF2B5EF4-FFF2-40B4-BE49-F238E27FC236}">
                <a16:creationId xmlns:a16="http://schemas.microsoft.com/office/drawing/2014/main" id="{91855C40-799E-F7DB-87AE-C60AA2D177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9090" y="4661162"/>
            <a:ext cx="733292" cy="669862"/>
          </a:xfrm>
          <a:prstGeom prst="rect">
            <a:avLst/>
          </a:prstGeom>
        </p:spPr>
      </p:pic>
      <p:pic>
        <p:nvPicPr>
          <p:cNvPr id="32" name="Graphic 18" descr="Business Growth with solid fill">
            <a:extLst>
              <a:ext uri="{FF2B5EF4-FFF2-40B4-BE49-F238E27FC236}">
                <a16:creationId xmlns:a16="http://schemas.microsoft.com/office/drawing/2014/main" id="{3D31986C-6950-FA86-2CE7-8D1994D5A7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86106" y="4651125"/>
            <a:ext cx="733292" cy="733292"/>
          </a:xfrm>
          <a:prstGeom prst="rect">
            <a:avLst/>
          </a:prstGeom>
        </p:spPr>
      </p:pic>
    </p:spTree>
    <p:extLst>
      <p:ext uri="{BB962C8B-B14F-4D97-AF65-F5344CB8AC3E}">
        <p14:creationId xmlns:p14="http://schemas.microsoft.com/office/powerpoint/2010/main" val="260308409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C80424F-D006-74D0-4FE7-CE425421BAF3}"/>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993EACF3-06E0-42A0-51BE-B5AAECEAFC29}"/>
              </a:ext>
            </a:extLst>
          </p:cNvPr>
          <p:cNvSpPr/>
          <p:nvPr/>
        </p:nvSpPr>
        <p:spPr>
          <a:xfrm>
            <a:off x="1774895" y="1090612"/>
            <a:ext cx="5670590" cy="708779"/>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2.3 Use of energy in isolated microgrids</a:t>
            </a:r>
          </a:p>
          <a:p>
            <a:pPr>
              <a:lnSpc>
                <a:spcPts val="4450"/>
              </a:lnSpc>
            </a:pPr>
            <a:endParaRPr lang="en-US" sz="3550" b="1" dirty="0">
              <a:solidFill>
                <a:srgbClr val="2A734F"/>
              </a:solidFill>
              <a:latin typeface="Open Sans Bold" pitchFamily="34" charset="0"/>
              <a:ea typeface="Open Sans Bold" pitchFamily="34" charset="-122"/>
            </a:endParaRPr>
          </a:p>
          <a:p>
            <a:pPr>
              <a:lnSpc>
                <a:spcPts val="4450"/>
              </a:lnSpc>
            </a:pPr>
            <a:endParaRPr lang="en-US" sz="3550" b="1" dirty="0">
              <a:solidFill>
                <a:srgbClr val="2A734F"/>
              </a:solidFill>
              <a:latin typeface="Open Sans Bold" pitchFamily="34" charset="0"/>
              <a:ea typeface="Open Sans Bold" pitchFamily="34" charset="-122"/>
            </a:endParaRPr>
          </a:p>
          <a:p>
            <a:pPr>
              <a:lnSpc>
                <a:spcPts val="4450"/>
              </a:lnSpc>
            </a:pPr>
            <a:endParaRPr lang="en-US" sz="3550" b="1" dirty="0">
              <a:solidFill>
                <a:srgbClr val="2A734F"/>
              </a:solidFill>
              <a:latin typeface="Open Sans Bold" pitchFamily="34" charset="0"/>
              <a:ea typeface="Open Sans Bold" pitchFamily="34" charset="-122"/>
            </a:endParaRPr>
          </a:p>
        </p:txBody>
      </p:sp>
      <p:sp>
        <p:nvSpPr>
          <p:cNvPr id="2" name="Marcador de número de diapositiva 19">
            <a:extLst>
              <a:ext uri="{FF2B5EF4-FFF2-40B4-BE49-F238E27FC236}">
                <a16:creationId xmlns:a16="http://schemas.microsoft.com/office/drawing/2014/main" id="{D8839954-9FFC-83A0-B04F-12EFCC2B2BC5}"/>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14</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3" name="Text 1">
            <a:extLst>
              <a:ext uri="{FF2B5EF4-FFF2-40B4-BE49-F238E27FC236}">
                <a16:creationId xmlns:a16="http://schemas.microsoft.com/office/drawing/2014/main" id="{13B3F926-4AC8-546E-6FF6-4AAA326403C9}"/>
              </a:ext>
            </a:extLst>
          </p:cNvPr>
          <p:cNvSpPr/>
          <p:nvPr/>
        </p:nvSpPr>
        <p:spPr>
          <a:xfrm>
            <a:off x="1145888" y="2053232"/>
            <a:ext cx="2291953"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Definition</a:t>
            </a:r>
            <a:endParaRPr lang="en-US" sz="2200" dirty="0">
              <a:solidFill>
                <a:srgbClr val="2A734F"/>
              </a:solidFill>
            </a:endParaRPr>
          </a:p>
        </p:txBody>
      </p:sp>
      <p:sp>
        <p:nvSpPr>
          <p:cNvPr id="4" name="Text 2">
            <a:extLst>
              <a:ext uri="{FF2B5EF4-FFF2-40B4-BE49-F238E27FC236}">
                <a16:creationId xmlns:a16="http://schemas.microsoft.com/office/drawing/2014/main" id="{F86E5F30-E45D-12FB-2A1D-CA5249B50E92}"/>
              </a:ext>
            </a:extLst>
          </p:cNvPr>
          <p:cNvSpPr/>
          <p:nvPr/>
        </p:nvSpPr>
        <p:spPr>
          <a:xfrm>
            <a:off x="1161597" y="2663190"/>
            <a:ext cx="2854978" cy="217741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Interconnected energy system operating as a controllable entity within defined electrical boundaries</a:t>
            </a:r>
            <a:endParaRPr lang="en-US" sz="1750" dirty="0"/>
          </a:p>
        </p:txBody>
      </p:sp>
      <p:sp>
        <p:nvSpPr>
          <p:cNvPr id="5" name="Text 3">
            <a:extLst>
              <a:ext uri="{FF2B5EF4-FFF2-40B4-BE49-F238E27FC236}">
                <a16:creationId xmlns:a16="http://schemas.microsoft.com/office/drawing/2014/main" id="{3AE3CB5C-E677-D895-BD00-DAE1CCE4ABD5}"/>
              </a:ext>
            </a:extLst>
          </p:cNvPr>
          <p:cNvSpPr/>
          <p:nvPr/>
        </p:nvSpPr>
        <p:spPr>
          <a:xfrm>
            <a:off x="5787653" y="2073105"/>
            <a:ext cx="2292072" cy="354330"/>
          </a:xfrm>
          <a:prstGeom prst="rect">
            <a:avLst/>
          </a:prstGeom>
          <a:noFill/>
          <a:ln/>
        </p:spPr>
        <p:txBody>
          <a:bodyPr wrap="none" lIns="0" tIns="0" rIns="0" bIns="0" rtlCol="0" anchor="t"/>
          <a:lstStyle/>
          <a:p>
            <a:pPr>
              <a:lnSpc>
                <a:spcPts val="2750"/>
              </a:lnSpc>
            </a:pPr>
            <a:r>
              <a:rPr lang="en-US" sz="2200" b="1" dirty="0">
                <a:solidFill>
                  <a:srgbClr val="2A734F"/>
                </a:solidFill>
                <a:latin typeface="Open Sans Bold" pitchFamily="34" charset="0"/>
                <a:ea typeface="Open Sans Bold" pitchFamily="34" charset="-122"/>
                <a:cs typeface="Open Sans Bold" pitchFamily="34" charset="-120"/>
              </a:rPr>
              <a:t>Objectives</a:t>
            </a:r>
          </a:p>
        </p:txBody>
      </p:sp>
      <p:sp>
        <p:nvSpPr>
          <p:cNvPr id="6" name="Text 4">
            <a:extLst>
              <a:ext uri="{FF2B5EF4-FFF2-40B4-BE49-F238E27FC236}">
                <a16:creationId xmlns:a16="http://schemas.microsoft.com/office/drawing/2014/main" id="{51C4D846-C1BD-E1A0-9C16-6E4391854F40}"/>
              </a:ext>
            </a:extLst>
          </p:cNvPr>
          <p:cNvSpPr/>
          <p:nvPr/>
        </p:nvSpPr>
        <p:spPr>
          <a:xfrm>
            <a:off x="5787653" y="2681276"/>
            <a:ext cx="2591793"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Support isolated areas, integrate renewable sources, reduce emissions</a:t>
            </a:r>
            <a:endParaRPr lang="en-US" sz="1750" dirty="0"/>
          </a:p>
        </p:txBody>
      </p:sp>
      <p:sp>
        <p:nvSpPr>
          <p:cNvPr id="7" name="Text 5">
            <a:extLst>
              <a:ext uri="{FF2B5EF4-FFF2-40B4-BE49-F238E27FC236}">
                <a16:creationId xmlns:a16="http://schemas.microsoft.com/office/drawing/2014/main" id="{CD56C2EE-3B5F-3927-CE20-60D44DFE848C}"/>
              </a:ext>
            </a:extLst>
          </p:cNvPr>
          <p:cNvSpPr/>
          <p:nvPr/>
        </p:nvSpPr>
        <p:spPr>
          <a:xfrm>
            <a:off x="10348555" y="2053232"/>
            <a:ext cx="2291953" cy="354330"/>
          </a:xfrm>
          <a:prstGeom prst="rect">
            <a:avLst/>
          </a:prstGeom>
          <a:noFill/>
          <a:ln/>
        </p:spPr>
        <p:txBody>
          <a:bodyPr wrap="none" lIns="0" tIns="0" rIns="0" bIns="0" rtlCol="0" anchor="t"/>
          <a:lstStyle/>
          <a:p>
            <a:pPr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Challenges</a:t>
            </a:r>
          </a:p>
        </p:txBody>
      </p:sp>
      <p:sp>
        <p:nvSpPr>
          <p:cNvPr id="8" name="Text 6">
            <a:extLst>
              <a:ext uri="{FF2B5EF4-FFF2-40B4-BE49-F238E27FC236}">
                <a16:creationId xmlns:a16="http://schemas.microsoft.com/office/drawing/2014/main" id="{D4F01D92-1220-3984-28AC-125CE2B1EC8D}"/>
              </a:ext>
            </a:extLst>
          </p:cNvPr>
          <p:cNvSpPr/>
          <p:nvPr/>
        </p:nvSpPr>
        <p:spPr>
          <a:xfrm>
            <a:off x="10383284" y="2662309"/>
            <a:ext cx="3354668" cy="1449823"/>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Complex optimization needed to manage renewable uncertainty and maintain service quality</a:t>
            </a:r>
            <a:endParaRPr lang="en-US" sz="1750" dirty="0"/>
          </a:p>
        </p:txBody>
      </p:sp>
      <p:sp>
        <p:nvSpPr>
          <p:cNvPr id="11" name="Shape 1">
            <a:extLst>
              <a:ext uri="{FF2B5EF4-FFF2-40B4-BE49-F238E27FC236}">
                <a16:creationId xmlns:a16="http://schemas.microsoft.com/office/drawing/2014/main" id="{D2BB1433-D126-60DF-BBB9-F218CBE2EAA1}"/>
              </a:ext>
            </a:extLst>
          </p:cNvPr>
          <p:cNvSpPr/>
          <p:nvPr/>
        </p:nvSpPr>
        <p:spPr>
          <a:xfrm>
            <a:off x="1126205" y="2407562"/>
            <a:ext cx="3155640" cy="161626"/>
          </a:xfrm>
          <a:prstGeom prst="roundRect">
            <a:avLst>
              <a:gd name="adj" fmla="val 42001"/>
            </a:avLst>
          </a:prstGeom>
          <a:solidFill>
            <a:srgbClr val="2A734F"/>
          </a:solidFill>
          <a:ln w="7620">
            <a:solidFill>
              <a:srgbClr val="BFD8CC"/>
            </a:solidFill>
            <a:prstDash val="solid"/>
          </a:ln>
        </p:spPr>
        <p:txBody>
          <a:bodyPr/>
          <a:lstStyle/>
          <a:p>
            <a:endParaRPr lang="es-ES" dirty="0">
              <a:solidFill>
                <a:srgbClr val="2A734F"/>
              </a:solidFill>
            </a:endParaRPr>
          </a:p>
        </p:txBody>
      </p:sp>
      <p:sp>
        <p:nvSpPr>
          <p:cNvPr id="12" name="Shape 1">
            <a:extLst>
              <a:ext uri="{FF2B5EF4-FFF2-40B4-BE49-F238E27FC236}">
                <a16:creationId xmlns:a16="http://schemas.microsoft.com/office/drawing/2014/main" id="{2E7021D8-B805-D450-BB4A-F230443B7CF9}"/>
              </a:ext>
            </a:extLst>
          </p:cNvPr>
          <p:cNvSpPr/>
          <p:nvPr/>
        </p:nvSpPr>
        <p:spPr>
          <a:xfrm>
            <a:off x="5737380" y="2428316"/>
            <a:ext cx="3155640" cy="161626"/>
          </a:xfrm>
          <a:prstGeom prst="roundRect">
            <a:avLst>
              <a:gd name="adj" fmla="val 42001"/>
            </a:avLst>
          </a:prstGeom>
          <a:solidFill>
            <a:srgbClr val="2A734F"/>
          </a:solidFill>
          <a:ln w="7620">
            <a:solidFill>
              <a:srgbClr val="BFD8CC"/>
            </a:solidFill>
            <a:prstDash val="solid"/>
          </a:ln>
        </p:spPr>
        <p:txBody>
          <a:bodyPr/>
          <a:lstStyle/>
          <a:p>
            <a:endParaRPr lang="es-ES" dirty="0">
              <a:solidFill>
                <a:srgbClr val="2A734F"/>
              </a:solidFill>
            </a:endParaRPr>
          </a:p>
        </p:txBody>
      </p:sp>
      <p:sp>
        <p:nvSpPr>
          <p:cNvPr id="14" name="Shape 1">
            <a:extLst>
              <a:ext uri="{FF2B5EF4-FFF2-40B4-BE49-F238E27FC236}">
                <a16:creationId xmlns:a16="http://schemas.microsoft.com/office/drawing/2014/main" id="{9A652AA3-1EB9-5729-7729-D3612CA89820}"/>
              </a:ext>
            </a:extLst>
          </p:cNvPr>
          <p:cNvSpPr/>
          <p:nvPr/>
        </p:nvSpPr>
        <p:spPr>
          <a:xfrm>
            <a:off x="10348555" y="2407562"/>
            <a:ext cx="3155640" cy="161626"/>
          </a:xfrm>
          <a:prstGeom prst="roundRect">
            <a:avLst>
              <a:gd name="adj" fmla="val 42001"/>
            </a:avLst>
          </a:prstGeom>
          <a:solidFill>
            <a:srgbClr val="2A734F"/>
          </a:solidFill>
          <a:ln w="7620">
            <a:solidFill>
              <a:srgbClr val="BFD8CC"/>
            </a:solidFill>
            <a:prstDash val="solid"/>
          </a:ln>
        </p:spPr>
        <p:txBody>
          <a:bodyPr/>
          <a:lstStyle/>
          <a:p>
            <a:endParaRPr lang="es-ES" dirty="0">
              <a:solidFill>
                <a:srgbClr val="2A734F"/>
              </a:solidFill>
            </a:endParaRPr>
          </a:p>
        </p:txBody>
      </p:sp>
      <p:sp>
        <p:nvSpPr>
          <p:cNvPr id="17" name="CuadroTexto 16">
            <a:extLst>
              <a:ext uri="{FF2B5EF4-FFF2-40B4-BE49-F238E27FC236}">
                <a16:creationId xmlns:a16="http://schemas.microsoft.com/office/drawing/2014/main" id="{47013A4B-BDE4-807E-06B7-62BC87744A73}"/>
              </a:ext>
            </a:extLst>
          </p:cNvPr>
          <p:cNvSpPr txBox="1"/>
          <p:nvPr/>
        </p:nvSpPr>
        <p:spPr>
          <a:xfrm>
            <a:off x="1055697" y="4692882"/>
            <a:ext cx="12519006" cy="2123658"/>
          </a:xfrm>
          <a:prstGeom prst="rect">
            <a:avLst/>
          </a:prstGeom>
          <a:noFill/>
        </p:spPr>
        <p:txBody>
          <a:bodyPr wrap="square">
            <a:spAutoFit/>
          </a:bodyPr>
          <a:lstStyle/>
          <a:p>
            <a:pPr algn="just">
              <a:spcBef>
                <a:spcPts val="1200"/>
              </a:spcBef>
              <a:spcAft>
                <a:spcPts val="600"/>
              </a:spcAft>
            </a:pPr>
            <a:r>
              <a:rPr lang="en-US" sz="1700" dirty="0">
                <a:solidFill>
                  <a:srgbClr val="000000"/>
                </a:solidFill>
                <a:latin typeface="Open Sans" pitchFamily="34" charset="0"/>
                <a:ea typeface="Open Sans" pitchFamily="34" charset="-122"/>
                <a:cs typeface="Open Sans" pitchFamily="34" charset="-120"/>
              </a:rPr>
              <a:t>The adoption of isolated microgrids remains limited due to the uncertainty produced by renewables and intrinsic load demand. Therefore, the use of intermittent energy resources along with conventional ones could resolve the uncertainty. </a:t>
            </a:r>
          </a:p>
          <a:p>
            <a:pPr algn="just">
              <a:spcBef>
                <a:spcPts val="1200"/>
              </a:spcBef>
              <a:spcAft>
                <a:spcPts val="600"/>
              </a:spcAft>
            </a:pPr>
            <a:r>
              <a:rPr lang="en-US" sz="1700" dirty="0">
                <a:solidFill>
                  <a:srgbClr val="000000"/>
                </a:solidFill>
                <a:latin typeface="Open Sans" pitchFamily="34" charset="0"/>
                <a:ea typeface="Open Sans" pitchFamily="34" charset="-122"/>
                <a:cs typeface="Open Sans" pitchFamily="34" charset="-120"/>
              </a:rPr>
              <a:t>It is of utmost importance to incorporate efficient optimization strategies that reduce energy costs, pollution, fuel consumption, etc. and ensure the highest quality of service. </a:t>
            </a:r>
          </a:p>
          <a:p>
            <a:pPr algn="just">
              <a:spcBef>
                <a:spcPts val="1200"/>
              </a:spcBef>
              <a:spcAft>
                <a:spcPts val="600"/>
              </a:spcAft>
            </a:pPr>
            <a:r>
              <a:rPr lang="en-US" sz="1700" dirty="0">
                <a:solidFill>
                  <a:srgbClr val="000000"/>
                </a:solidFill>
                <a:latin typeface="Open Sans" pitchFamily="34" charset="0"/>
                <a:ea typeface="Open Sans" pitchFamily="34" charset="-122"/>
                <a:cs typeface="Open Sans" pitchFamily="34" charset="-120"/>
              </a:rPr>
              <a:t>Optimization strategies are a complex process involving different variables such as the time frame, the existing constraints, the objective function, the optimization framework, the treatment of uncertainty or the optimization algorithm.</a:t>
            </a:r>
            <a:endParaRPr lang="es-ES" sz="1700" dirty="0">
              <a:solidFill>
                <a:srgbClr val="00000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105417482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10034497" y="1636095"/>
            <a:ext cx="3518704" cy="5161597"/>
          </a:xfrm>
          <a:prstGeom prst="rect">
            <a:avLst/>
          </a:prstGeom>
        </p:spPr>
      </p:pic>
      <p:pic>
        <p:nvPicPr>
          <p:cNvPr id="4" name="Image 1" descr="preencoded.png"/>
          <p:cNvPicPr>
            <a:picLocks noChangeAspect="1"/>
          </p:cNvPicPr>
          <p:nvPr/>
        </p:nvPicPr>
        <p:blipFill>
          <a:blip r:embed="rId6"/>
          <a:stretch>
            <a:fillRect/>
          </a:stretch>
        </p:blipFill>
        <p:spPr>
          <a:xfrm>
            <a:off x="8855065" y="1705272"/>
            <a:ext cx="907256" cy="1335762"/>
          </a:xfrm>
          <a:prstGeom prst="rect">
            <a:avLst/>
          </a:prstGeom>
        </p:spPr>
      </p:pic>
      <p:sp>
        <p:nvSpPr>
          <p:cNvPr id="5" name="Text 1"/>
          <p:cNvSpPr/>
          <p:nvPr/>
        </p:nvSpPr>
        <p:spPr>
          <a:xfrm>
            <a:off x="6314629" y="1886723"/>
            <a:ext cx="2268260" cy="283488"/>
          </a:xfrm>
          <a:prstGeom prst="rect">
            <a:avLst/>
          </a:prstGeom>
          <a:noFill/>
          <a:ln/>
        </p:spPr>
        <p:txBody>
          <a:bodyPr wrap="none" lIns="0" tIns="0" rIns="0" bIns="0" rtlCol="0" anchor="t"/>
          <a:lstStyle/>
          <a:p>
            <a:pPr marL="0" indent="0" algn="r">
              <a:lnSpc>
                <a:spcPts val="2200"/>
              </a:lnSpc>
              <a:buNone/>
            </a:pPr>
            <a:r>
              <a:rPr lang="en-US" sz="1750" b="1" dirty="0">
                <a:solidFill>
                  <a:srgbClr val="000000"/>
                </a:solidFill>
                <a:latin typeface="Open Sans Bold" pitchFamily="34" charset="0"/>
                <a:ea typeface="Open Sans Bold" pitchFamily="34" charset="-122"/>
                <a:cs typeface="Open Sans Bold" pitchFamily="34" charset="-120"/>
              </a:rPr>
              <a:t>Time Frame</a:t>
            </a:r>
            <a:endParaRPr lang="en-US" sz="1750" dirty="0"/>
          </a:p>
        </p:txBody>
      </p:sp>
      <p:sp>
        <p:nvSpPr>
          <p:cNvPr id="6" name="Text 2"/>
          <p:cNvSpPr/>
          <p:nvPr/>
        </p:nvSpPr>
        <p:spPr>
          <a:xfrm>
            <a:off x="2205901" y="2279034"/>
            <a:ext cx="6376988" cy="580549"/>
          </a:xfrm>
          <a:prstGeom prst="rect">
            <a:avLst/>
          </a:prstGeom>
          <a:noFill/>
          <a:ln/>
        </p:spPr>
        <p:txBody>
          <a:bodyPr wrap="square" lIns="0" tIns="0" rIns="0" bIns="0" rtlCol="0" anchor="t"/>
          <a:lstStyle/>
          <a:p>
            <a:pPr marL="0" indent="0" algn="r">
              <a:lnSpc>
                <a:spcPts val="2250"/>
              </a:lnSpc>
              <a:buNone/>
            </a:pPr>
            <a:r>
              <a:rPr lang="en-US" sz="1400" dirty="0">
                <a:solidFill>
                  <a:srgbClr val="000000"/>
                </a:solidFill>
                <a:latin typeface="Open Sans" pitchFamily="34" charset="0"/>
                <a:ea typeface="Open Sans" pitchFamily="34" charset="-122"/>
                <a:cs typeface="Open Sans" pitchFamily="34" charset="-120"/>
              </a:rPr>
              <a:t>Consider the time horizon and resolution time of the optimization algorithm.</a:t>
            </a:r>
            <a:endParaRPr lang="en-US" sz="1400" dirty="0"/>
          </a:p>
        </p:txBody>
      </p:sp>
      <p:pic>
        <p:nvPicPr>
          <p:cNvPr id="7" name="Image 2" descr="preencoded.png"/>
          <p:cNvPicPr>
            <a:picLocks noChangeAspect="1"/>
          </p:cNvPicPr>
          <p:nvPr/>
        </p:nvPicPr>
        <p:blipFill>
          <a:blip r:embed="rId7"/>
          <a:stretch>
            <a:fillRect/>
          </a:stretch>
        </p:blipFill>
        <p:spPr>
          <a:xfrm>
            <a:off x="8855065" y="3041034"/>
            <a:ext cx="907256" cy="1335762"/>
          </a:xfrm>
          <a:prstGeom prst="rect">
            <a:avLst/>
          </a:prstGeom>
        </p:spPr>
      </p:pic>
      <p:sp>
        <p:nvSpPr>
          <p:cNvPr id="8" name="Text 3"/>
          <p:cNvSpPr/>
          <p:nvPr/>
        </p:nvSpPr>
        <p:spPr>
          <a:xfrm>
            <a:off x="6314629" y="3222485"/>
            <a:ext cx="2268260" cy="283488"/>
          </a:xfrm>
          <a:prstGeom prst="rect">
            <a:avLst/>
          </a:prstGeom>
          <a:noFill/>
          <a:ln/>
        </p:spPr>
        <p:txBody>
          <a:bodyPr wrap="none" lIns="0" tIns="0" rIns="0" bIns="0" rtlCol="0" anchor="t"/>
          <a:lstStyle/>
          <a:p>
            <a:pPr marL="0" indent="0" algn="r">
              <a:lnSpc>
                <a:spcPts val="2200"/>
              </a:lnSpc>
              <a:buNone/>
            </a:pPr>
            <a:r>
              <a:rPr lang="en-US" sz="1750" b="1" dirty="0">
                <a:solidFill>
                  <a:srgbClr val="000000"/>
                </a:solidFill>
                <a:latin typeface="Open Sans Bold" pitchFamily="34" charset="0"/>
                <a:ea typeface="Open Sans Bold" pitchFamily="34" charset="-122"/>
                <a:cs typeface="Open Sans Bold" pitchFamily="34" charset="-120"/>
              </a:rPr>
              <a:t>Constraints</a:t>
            </a:r>
            <a:endParaRPr lang="en-US" sz="1750" dirty="0"/>
          </a:p>
        </p:txBody>
      </p:sp>
      <p:sp>
        <p:nvSpPr>
          <p:cNvPr id="9" name="Text 4"/>
          <p:cNvSpPr/>
          <p:nvPr/>
        </p:nvSpPr>
        <p:spPr>
          <a:xfrm>
            <a:off x="2205901" y="3614796"/>
            <a:ext cx="6376988" cy="580549"/>
          </a:xfrm>
          <a:prstGeom prst="rect">
            <a:avLst/>
          </a:prstGeom>
          <a:noFill/>
          <a:ln/>
        </p:spPr>
        <p:txBody>
          <a:bodyPr wrap="square" lIns="0" tIns="0" rIns="0" bIns="0" rtlCol="0" anchor="t"/>
          <a:lstStyle/>
          <a:p>
            <a:pPr marL="0" indent="0" algn="r">
              <a:lnSpc>
                <a:spcPts val="2250"/>
              </a:lnSpc>
              <a:buNone/>
            </a:pPr>
            <a:r>
              <a:rPr lang="en-US" sz="1400" dirty="0">
                <a:solidFill>
                  <a:srgbClr val="000000"/>
                </a:solidFill>
                <a:latin typeface="Open Sans" pitchFamily="34" charset="0"/>
                <a:ea typeface="Open Sans" pitchFamily="34" charset="-122"/>
                <a:cs typeface="Open Sans" pitchFamily="34" charset="-120"/>
              </a:rPr>
              <a:t>Address technical, environmental, and logical constraints specific to isolated microgrids.</a:t>
            </a:r>
            <a:endParaRPr lang="en-US" sz="1400" dirty="0"/>
          </a:p>
        </p:txBody>
      </p:sp>
      <p:pic>
        <p:nvPicPr>
          <p:cNvPr id="10" name="Image 3" descr="preencoded.png"/>
          <p:cNvPicPr>
            <a:picLocks noChangeAspect="1"/>
          </p:cNvPicPr>
          <p:nvPr/>
        </p:nvPicPr>
        <p:blipFill>
          <a:blip r:embed="rId8"/>
          <a:stretch>
            <a:fillRect/>
          </a:stretch>
        </p:blipFill>
        <p:spPr>
          <a:xfrm>
            <a:off x="8855065" y="4376796"/>
            <a:ext cx="907256" cy="1335762"/>
          </a:xfrm>
          <a:prstGeom prst="rect">
            <a:avLst/>
          </a:prstGeom>
        </p:spPr>
      </p:pic>
      <p:sp>
        <p:nvSpPr>
          <p:cNvPr id="11" name="Text 5"/>
          <p:cNvSpPr/>
          <p:nvPr/>
        </p:nvSpPr>
        <p:spPr>
          <a:xfrm>
            <a:off x="6314629" y="4558247"/>
            <a:ext cx="2268260" cy="283488"/>
          </a:xfrm>
          <a:prstGeom prst="rect">
            <a:avLst/>
          </a:prstGeom>
          <a:noFill/>
          <a:ln/>
        </p:spPr>
        <p:txBody>
          <a:bodyPr wrap="none" lIns="0" tIns="0" rIns="0" bIns="0" rtlCol="0" anchor="t"/>
          <a:lstStyle/>
          <a:p>
            <a:pPr marL="0" indent="0" algn="r">
              <a:lnSpc>
                <a:spcPts val="2200"/>
              </a:lnSpc>
              <a:buNone/>
            </a:pPr>
            <a:r>
              <a:rPr lang="en-US" sz="1750" b="1" dirty="0">
                <a:solidFill>
                  <a:srgbClr val="000000"/>
                </a:solidFill>
                <a:latin typeface="Open Sans Bold" pitchFamily="34" charset="0"/>
                <a:ea typeface="Open Sans Bold" pitchFamily="34" charset="-122"/>
                <a:cs typeface="Open Sans Bold" pitchFamily="34" charset="-120"/>
              </a:rPr>
              <a:t>Objective Function</a:t>
            </a:r>
            <a:endParaRPr lang="en-US" sz="1750" dirty="0"/>
          </a:p>
        </p:txBody>
      </p:sp>
      <p:sp>
        <p:nvSpPr>
          <p:cNvPr id="12" name="Text 6"/>
          <p:cNvSpPr/>
          <p:nvPr/>
        </p:nvSpPr>
        <p:spPr>
          <a:xfrm>
            <a:off x="2205901" y="4950558"/>
            <a:ext cx="6376988" cy="580549"/>
          </a:xfrm>
          <a:prstGeom prst="rect">
            <a:avLst/>
          </a:prstGeom>
          <a:noFill/>
          <a:ln/>
        </p:spPr>
        <p:txBody>
          <a:bodyPr wrap="square" lIns="0" tIns="0" rIns="0" bIns="0" rtlCol="0" anchor="t"/>
          <a:lstStyle/>
          <a:p>
            <a:pPr marL="0" indent="0" algn="r">
              <a:lnSpc>
                <a:spcPts val="2250"/>
              </a:lnSpc>
              <a:buNone/>
            </a:pPr>
            <a:r>
              <a:rPr lang="en-US" sz="1400" dirty="0">
                <a:solidFill>
                  <a:srgbClr val="000000"/>
                </a:solidFill>
                <a:latin typeface="Open Sans" pitchFamily="34" charset="0"/>
                <a:ea typeface="Open Sans" pitchFamily="34" charset="-122"/>
                <a:cs typeface="Open Sans" pitchFamily="34" charset="-120"/>
              </a:rPr>
              <a:t>Define the function to be optimized, typically involving minimization of network costs and pollutant emissions.</a:t>
            </a:r>
            <a:endParaRPr lang="en-US" sz="1400" dirty="0"/>
          </a:p>
        </p:txBody>
      </p:sp>
      <p:pic>
        <p:nvPicPr>
          <p:cNvPr id="13" name="Image 4" descr="preencoded.png"/>
          <p:cNvPicPr>
            <a:picLocks noChangeAspect="1"/>
          </p:cNvPicPr>
          <p:nvPr/>
        </p:nvPicPr>
        <p:blipFill>
          <a:blip r:embed="rId9"/>
          <a:stretch>
            <a:fillRect/>
          </a:stretch>
        </p:blipFill>
        <p:spPr>
          <a:xfrm>
            <a:off x="8855065" y="5712558"/>
            <a:ext cx="907256" cy="1335762"/>
          </a:xfrm>
          <a:prstGeom prst="rect">
            <a:avLst/>
          </a:prstGeom>
        </p:spPr>
      </p:pic>
      <p:sp>
        <p:nvSpPr>
          <p:cNvPr id="14" name="Text 7"/>
          <p:cNvSpPr/>
          <p:nvPr/>
        </p:nvSpPr>
        <p:spPr>
          <a:xfrm>
            <a:off x="5737533" y="5894010"/>
            <a:ext cx="2845356" cy="283488"/>
          </a:xfrm>
          <a:prstGeom prst="rect">
            <a:avLst/>
          </a:prstGeom>
          <a:noFill/>
          <a:ln/>
        </p:spPr>
        <p:txBody>
          <a:bodyPr wrap="none" lIns="0" tIns="0" rIns="0" bIns="0" rtlCol="0" anchor="t"/>
          <a:lstStyle/>
          <a:p>
            <a:pPr marL="0" indent="0" algn="r">
              <a:lnSpc>
                <a:spcPts val="2200"/>
              </a:lnSpc>
              <a:buNone/>
            </a:pPr>
            <a:r>
              <a:rPr lang="en-US" sz="1750" b="1" dirty="0">
                <a:solidFill>
                  <a:srgbClr val="000000"/>
                </a:solidFill>
                <a:latin typeface="Open Sans Bold" pitchFamily="34" charset="0"/>
                <a:ea typeface="Open Sans Bold" pitchFamily="34" charset="-122"/>
                <a:cs typeface="Open Sans Bold" pitchFamily="34" charset="-120"/>
              </a:rPr>
              <a:t>Optimization Framework</a:t>
            </a:r>
            <a:endParaRPr lang="en-US" sz="1750" dirty="0"/>
          </a:p>
        </p:txBody>
      </p:sp>
      <p:sp>
        <p:nvSpPr>
          <p:cNvPr id="15" name="Text 8"/>
          <p:cNvSpPr/>
          <p:nvPr/>
        </p:nvSpPr>
        <p:spPr>
          <a:xfrm>
            <a:off x="2205901" y="6286320"/>
            <a:ext cx="6376988" cy="580549"/>
          </a:xfrm>
          <a:prstGeom prst="rect">
            <a:avLst/>
          </a:prstGeom>
          <a:noFill/>
          <a:ln/>
        </p:spPr>
        <p:txBody>
          <a:bodyPr wrap="square" lIns="0" tIns="0" rIns="0" bIns="0" rtlCol="0" anchor="t"/>
          <a:lstStyle/>
          <a:p>
            <a:pPr marL="0" indent="0" algn="r">
              <a:lnSpc>
                <a:spcPts val="2250"/>
              </a:lnSpc>
              <a:buNone/>
            </a:pPr>
            <a:r>
              <a:rPr lang="en-US" sz="1400" dirty="0">
                <a:solidFill>
                  <a:srgbClr val="000000"/>
                </a:solidFill>
                <a:latin typeface="Open Sans" pitchFamily="34" charset="0"/>
                <a:ea typeface="Open Sans" pitchFamily="34" charset="-122"/>
                <a:cs typeface="Open Sans" pitchFamily="34" charset="-120"/>
              </a:rPr>
              <a:t>Choose between centralized, decentralized, or distributed architectures for information processing.</a:t>
            </a:r>
            <a:endParaRPr lang="en-US" sz="1400" dirty="0"/>
          </a:p>
        </p:txBody>
      </p:sp>
      <p:sp>
        <p:nvSpPr>
          <p:cNvPr id="16" name="Text 0">
            <a:extLst>
              <a:ext uri="{FF2B5EF4-FFF2-40B4-BE49-F238E27FC236}">
                <a16:creationId xmlns:a16="http://schemas.microsoft.com/office/drawing/2014/main" id="{6F554E68-8A34-2D9E-9C82-FE37BBFF57E5}"/>
              </a:ext>
            </a:extLst>
          </p:cNvPr>
          <p:cNvSpPr/>
          <p:nvPr/>
        </p:nvSpPr>
        <p:spPr>
          <a:xfrm>
            <a:off x="1774895" y="1090612"/>
            <a:ext cx="5670590" cy="527327"/>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2.3 Use of energy in isolated microgrids</a:t>
            </a:r>
          </a:p>
          <a:p>
            <a:pPr>
              <a:lnSpc>
                <a:spcPts val="4450"/>
              </a:lnSpc>
            </a:pPr>
            <a:endParaRPr lang="en-US" sz="2200" b="1" dirty="0">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550" b="1" dirty="0">
              <a:solidFill>
                <a:srgbClr val="2A734F"/>
              </a:solidFill>
              <a:latin typeface="Open Sans Bold" pitchFamily="34" charset="0"/>
              <a:ea typeface="Open Sans Bold" pitchFamily="34" charset="-122"/>
            </a:endParaRPr>
          </a:p>
          <a:p>
            <a:pPr>
              <a:lnSpc>
                <a:spcPts val="4450"/>
              </a:lnSpc>
            </a:pPr>
            <a:endParaRPr lang="en-US" sz="3550" b="1" dirty="0">
              <a:solidFill>
                <a:srgbClr val="2A734F"/>
              </a:solidFill>
              <a:latin typeface="Open Sans Bold" pitchFamily="34" charset="0"/>
              <a:ea typeface="Open Sans Bold" pitchFamily="34" charset="-122"/>
            </a:endParaRPr>
          </a:p>
        </p:txBody>
      </p:sp>
      <p:sp>
        <p:nvSpPr>
          <p:cNvPr id="17" name="Marcador de número de diapositiva 19">
            <a:extLst>
              <a:ext uri="{FF2B5EF4-FFF2-40B4-BE49-F238E27FC236}">
                <a16:creationId xmlns:a16="http://schemas.microsoft.com/office/drawing/2014/main" id="{7B387908-945C-4055-B1AC-D2BD9260E5D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15</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5"/>
          <a:stretch>
            <a:fillRect/>
          </a:stretch>
        </p:blipFill>
        <p:spPr>
          <a:xfrm>
            <a:off x="1268352" y="1805541"/>
            <a:ext cx="4380094" cy="2707027"/>
          </a:xfrm>
          <a:prstGeom prst="rect">
            <a:avLst/>
          </a:prstGeom>
        </p:spPr>
      </p:pic>
      <p:sp>
        <p:nvSpPr>
          <p:cNvPr id="4" name="Text 1"/>
          <p:cNvSpPr/>
          <p:nvPr/>
        </p:nvSpPr>
        <p:spPr>
          <a:xfrm>
            <a:off x="1268352" y="4641920"/>
            <a:ext cx="3185993" cy="354330"/>
          </a:xfrm>
          <a:prstGeom prst="rect">
            <a:avLst/>
          </a:prstGeom>
          <a:noFill/>
          <a:ln/>
        </p:spPr>
        <p:txBody>
          <a:bodyPr wrap="none" lIns="0" tIns="0" rIns="0" bIns="0" rtlCol="0" anchor="t"/>
          <a:lstStyle/>
          <a:p>
            <a:pPr marL="0" indent="0" algn="l">
              <a:lnSpc>
                <a:spcPts val="2750"/>
              </a:lnSpc>
              <a:buNone/>
            </a:pPr>
            <a:r>
              <a:rPr lang="en-US" sz="2200" b="1" dirty="0" err="1">
                <a:solidFill>
                  <a:srgbClr val="2A734F"/>
                </a:solidFill>
                <a:latin typeface="Open Sans Bold" pitchFamily="34" charset="0"/>
                <a:ea typeface="Open Sans Bold" pitchFamily="34" charset="-122"/>
                <a:cs typeface="Open Sans Bold" pitchFamily="34" charset="-120"/>
              </a:rPr>
              <a:t>Ameland</a:t>
            </a:r>
            <a:r>
              <a:rPr lang="en-US" sz="2200" b="1">
                <a:solidFill>
                  <a:srgbClr val="2A734F"/>
                </a:solidFill>
                <a:latin typeface="Open Sans Bold" pitchFamily="34" charset="0"/>
                <a:ea typeface="Open Sans Bold" pitchFamily="34" charset="-122"/>
                <a:cs typeface="Open Sans Bold" pitchFamily="34" charset="-120"/>
              </a:rPr>
              <a:t>, Netherlands</a:t>
            </a:r>
            <a:endParaRPr lang="en-US" sz="2200">
              <a:solidFill>
                <a:srgbClr val="2A734F"/>
              </a:solidFill>
            </a:endParaRPr>
          </a:p>
        </p:txBody>
      </p:sp>
      <p:sp>
        <p:nvSpPr>
          <p:cNvPr id="5" name="Text 2"/>
          <p:cNvSpPr/>
          <p:nvPr/>
        </p:nvSpPr>
        <p:spPr>
          <a:xfrm>
            <a:off x="1268352" y="5054001"/>
            <a:ext cx="4912529" cy="1806145"/>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Installed a 23,000-panel solar park in 2015, producing enough electricity for 1,500 households annually. The community plays a key role in developing a holistic and sustainable energy vision.</a:t>
            </a:r>
            <a:endParaRPr lang="en-US" sz="1750"/>
          </a:p>
        </p:txBody>
      </p:sp>
      <p:pic>
        <p:nvPicPr>
          <p:cNvPr id="6" name="Image 1" descr="preencoded.png"/>
          <p:cNvPicPr>
            <a:picLocks noChangeAspect="1"/>
          </p:cNvPicPr>
          <p:nvPr/>
        </p:nvPicPr>
        <p:blipFill>
          <a:blip r:embed="rId6"/>
          <a:stretch>
            <a:fillRect/>
          </a:stretch>
        </p:blipFill>
        <p:spPr>
          <a:xfrm>
            <a:off x="8694619" y="1710775"/>
            <a:ext cx="4533348" cy="2801793"/>
          </a:xfrm>
          <a:prstGeom prst="rect">
            <a:avLst/>
          </a:prstGeom>
        </p:spPr>
      </p:pic>
      <p:sp>
        <p:nvSpPr>
          <p:cNvPr id="7" name="Text 3"/>
          <p:cNvSpPr/>
          <p:nvPr/>
        </p:nvSpPr>
        <p:spPr>
          <a:xfrm>
            <a:off x="8640865" y="4641920"/>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2A734F"/>
                </a:solidFill>
                <a:latin typeface="Open Sans Bold" pitchFamily="34" charset="0"/>
                <a:ea typeface="Open Sans Bold" pitchFamily="34" charset="-122"/>
                <a:cs typeface="Open Sans Bold" pitchFamily="34" charset="-120"/>
              </a:rPr>
              <a:t>Menorca, Spain</a:t>
            </a:r>
            <a:endParaRPr lang="en-US" sz="2200">
              <a:solidFill>
                <a:srgbClr val="2A734F"/>
              </a:solidFill>
            </a:endParaRPr>
          </a:p>
        </p:txBody>
      </p:sp>
      <p:sp>
        <p:nvSpPr>
          <p:cNvPr id="8" name="Text 4"/>
          <p:cNvSpPr/>
          <p:nvPr/>
        </p:nvSpPr>
        <p:spPr>
          <a:xfrm>
            <a:off x="8626151" y="4996250"/>
            <a:ext cx="5295054" cy="2177415"/>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Plans to increase renewable generation to 85% of electricity consumption by 2030, reduce fossil fuel use by 50% for transportation and 30% for buildings. High environmental awareness drives the transition.</a:t>
            </a:r>
            <a:endParaRPr lang="en-US" sz="1750"/>
          </a:p>
        </p:txBody>
      </p:sp>
      <p:pic>
        <p:nvPicPr>
          <p:cNvPr id="12" name="Image 3" descr="preencoded.png"/>
          <p:cNvPicPr>
            <a:picLocks noChangeAspect="1"/>
          </p:cNvPicPr>
          <p:nvPr/>
        </p:nvPicPr>
        <p:blipFill>
          <a:blip r:embed="rId7"/>
          <a:stretch>
            <a:fillRect/>
          </a:stretch>
        </p:blipFill>
        <p:spPr>
          <a:xfrm>
            <a:off x="13251180" y="228600"/>
            <a:ext cx="1150620" cy="406479"/>
          </a:xfrm>
          <a:prstGeom prst="rect">
            <a:avLst/>
          </a:prstGeom>
        </p:spPr>
      </p:pic>
      <p:sp>
        <p:nvSpPr>
          <p:cNvPr id="18" name="Text 0">
            <a:extLst>
              <a:ext uri="{FF2B5EF4-FFF2-40B4-BE49-F238E27FC236}">
                <a16:creationId xmlns:a16="http://schemas.microsoft.com/office/drawing/2014/main" id="{39EC71D1-0585-70CB-4B74-7822D2CA8680}"/>
              </a:ext>
            </a:extLst>
          </p:cNvPr>
          <p:cNvSpPr/>
          <p:nvPr/>
        </p:nvSpPr>
        <p:spPr>
          <a:xfrm>
            <a:off x="1774895" y="1090612"/>
            <a:ext cx="567059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2.4 Renewable islands </a:t>
            </a:r>
          </a:p>
          <a:p>
            <a:pPr>
              <a:lnSpc>
                <a:spcPts val="4450"/>
              </a:lnSpc>
            </a:pPr>
            <a:endParaRPr lang="en-US" sz="3550" b="1">
              <a:solidFill>
                <a:srgbClr val="2A734F"/>
              </a:solidFill>
              <a:latin typeface="Open Sans Bold" pitchFamily="34" charset="0"/>
              <a:ea typeface="Open Sans Bold" pitchFamily="34" charset="-122"/>
            </a:endParaRPr>
          </a:p>
          <a:p>
            <a:pPr>
              <a:lnSpc>
                <a:spcPts val="4450"/>
              </a:lnSpc>
            </a:pPr>
            <a:endParaRPr lang="en-US" sz="22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550" b="1">
              <a:solidFill>
                <a:srgbClr val="2A734F"/>
              </a:solidFill>
              <a:latin typeface="Open Sans Bold" pitchFamily="34" charset="0"/>
              <a:ea typeface="Open Sans Bold" pitchFamily="34" charset="-122"/>
            </a:endParaRPr>
          </a:p>
          <a:p>
            <a:pPr>
              <a:lnSpc>
                <a:spcPts val="4450"/>
              </a:lnSpc>
            </a:pPr>
            <a:endParaRPr lang="en-US" sz="3550" b="1">
              <a:solidFill>
                <a:srgbClr val="2A734F"/>
              </a:solidFill>
              <a:latin typeface="Open Sans Bold" pitchFamily="34" charset="0"/>
              <a:ea typeface="Open Sans Bold" pitchFamily="34" charset="-122"/>
            </a:endParaRPr>
          </a:p>
        </p:txBody>
      </p:sp>
      <p:sp>
        <p:nvSpPr>
          <p:cNvPr id="19" name="Marcador de número de diapositiva 19">
            <a:extLst>
              <a:ext uri="{FF2B5EF4-FFF2-40B4-BE49-F238E27FC236}">
                <a16:creationId xmlns:a16="http://schemas.microsoft.com/office/drawing/2014/main" id="{90B20E93-01A8-83BA-1B46-54E1F28B3A30}"/>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16</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0"/>
          <p:cNvSpPr/>
          <p:nvPr/>
        </p:nvSpPr>
        <p:spPr>
          <a:xfrm>
            <a:off x="3614281" y="2116197"/>
            <a:ext cx="7583805" cy="428054"/>
          </a:xfrm>
          <a:prstGeom prst="rect">
            <a:avLst/>
          </a:prstGeom>
          <a:noFill/>
          <a:ln/>
        </p:spPr>
        <p:txBody>
          <a:bodyPr wrap="square" lIns="0" tIns="0" rIns="0" bIns="0" rtlCol="0" anchor="t"/>
          <a:lstStyle/>
          <a:p>
            <a:pPr>
              <a:lnSpc>
                <a:spcPts val="2750"/>
              </a:lnSpc>
            </a:pPr>
            <a:r>
              <a:rPr lang="en-US" sz="2200" b="1" err="1">
                <a:solidFill>
                  <a:srgbClr val="2A734F"/>
                </a:solidFill>
                <a:latin typeface="Open Sans Bold" pitchFamily="34" charset="0"/>
                <a:ea typeface="Open Sans Bold" pitchFamily="34" charset="-122"/>
                <a:cs typeface="Open Sans Bold" pitchFamily="34" charset="-120"/>
              </a:rPr>
              <a:t>Tilos</a:t>
            </a:r>
            <a:r>
              <a:rPr lang="en-US" sz="2200" b="1">
                <a:solidFill>
                  <a:srgbClr val="2A734F"/>
                </a:solidFill>
                <a:latin typeface="Open Sans Bold" pitchFamily="34" charset="0"/>
                <a:ea typeface="Open Sans Bold" pitchFamily="34" charset="-122"/>
                <a:cs typeface="Open Sans Bold" pitchFamily="34" charset="-120"/>
              </a:rPr>
              <a:t>, Greece</a:t>
            </a:r>
          </a:p>
        </p:txBody>
      </p:sp>
      <p:sp>
        <p:nvSpPr>
          <p:cNvPr id="7" name="Text 4"/>
          <p:cNvSpPr/>
          <p:nvPr/>
        </p:nvSpPr>
        <p:spPr>
          <a:xfrm>
            <a:off x="3614281" y="3110275"/>
            <a:ext cx="4120754" cy="3804326"/>
          </a:xfrm>
          <a:prstGeom prst="rect">
            <a:avLst/>
          </a:prstGeom>
          <a:noFill/>
          <a:ln/>
        </p:spPr>
        <p:txBody>
          <a:bodyPr wrap="square" lIns="0" tIns="0" rIns="0" bIns="0" rtlCol="0" anchor="t"/>
          <a:lstStyle/>
          <a:p>
            <a:pPr>
              <a:lnSpc>
                <a:spcPts val="2800"/>
              </a:lnSpc>
            </a:pPr>
            <a:r>
              <a:rPr lang="en-US" sz="1750">
                <a:solidFill>
                  <a:srgbClr val="000000"/>
                </a:solidFill>
                <a:latin typeface="Open Sans" pitchFamily="34" charset="0"/>
                <a:ea typeface="Open Sans" pitchFamily="34" charset="-122"/>
                <a:cs typeface="Open Sans" pitchFamily="34" charset="-120"/>
              </a:rPr>
              <a:t>The local community and City Council are motivated to undertake a deeper energy transition, including clean electromobility and the development of a prosumer cluster on the island. Plans include increased automation and flexibility of the local electricity distribution network, showcasing the potential for small islands to lead in renewable energy adoption.</a:t>
            </a:r>
            <a:endParaRPr lang="en-US" sz="1750"/>
          </a:p>
          <a:p>
            <a:pPr marL="0" indent="0">
              <a:lnSpc>
                <a:spcPts val="2800"/>
              </a:lnSpc>
              <a:buNone/>
            </a:pPr>
            <a:endParaRPr lang="en-US" sz="2200" b="1">
              <a:solidFill>
                <a:srgbClr val="2A734F"/>
              </a:solidFill>
              <a:latin typeface="Open Sans Bold" pitchFamily="34" charset="0"/>
              <a:ea typeface="Open Sans Bold" pitchFamily="34" charset="-122"/>
              <a:cs typeface="Open Sans Bold" pitchFamily="34" charset="-120"/>
            </a:endParaRPr>
          </a:p>
        </p:txBody>
      </p:sp>
      <p:pic>
        <p:nvPicPr>
          <p:cNvPr id="10" name="Image 2" descr="preencoded.png">
            <a:extLst>
              <a:ext uri="{FF2B5EF4-FFF2-40B4-BE49-F238E27FC236}">
                <a16:creationId xmlns:a16="http://schemas.microsoft.com/office/drawing/2014/main" id="{F8634813-44DC-5166-A8F4-9F84099534FA}"/>
              </a:ext>
            </a:extLst>
          </p:cNvPr>
          <p:cNvPicPr>
            <a:picLocks noChangeAspect="1"/>
          </p:cNvPicPr>
          <p:nvPr/>
        </p:nvPicPr>
        <p:blipFill>
          <a:blip r:embed="rId5"/>
          <a:stretch>
            <a:fillRect/>
          </a:stretch>
        </p:blipFill>
        <p:spPr>
          <a:xfrm>
            <a:off x="8458275" y="1956437"/>
            <a:ext cx="3733925" cy="2307676"/>
          </a:xfrm>
          <a:prstGeom prst="rect">
            <a:avLst/>
          </a:prstGeom>
        </p:spPr>
      </p:pic>
      <p:sp>
        <p:nvSpPr>
          <p:cNvPr id="11" name="Text 5">
            <a:extLst>
              <a:ext uri="{FF2B5EF4-FFF2-40B4-BE49-F238E27FC236}">
                <a16:creationId xmlns:a16="http://schemas.microsoft.com/office/drawing/2014/main" id="{F07F6E6C-CCD7-F0D3-A183-128612E2E40F}"/>
              </a:ext>
            </a:extLst>
          </p:cNvPr>
          <p:cNvSpPr/>
          <p:nvPr/>
        </p:nvSpPr>
        <p:spPr>
          <a:xfrm>
            <a:off x="8458275" y="4385076"/>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2A734F"/>
                </a:solidFill>
                <a:latin typeface="Open Sans Bold" pitchFamily="34" charset="0"/>
                <a:ea typeface="Open Sans Bold" pitchFamily="34" charset="-122"/>
                <a:cs typeface="Open Sans Bold" pitchFamily="34" charset="-120"/>
              </a:rPr>
              <a:t>Pantelleria, Italy</a:t>
            </a:r>
            <a:endParaRPr lang="en-US" sz="2200">
              <a:solidFill>
                <a:srgbClr val="2A734F"/>
              </a:solidFill>
            </a:endParaRPr>
          </a:p>
        </p:txBody>
      </p:sp>
      <p:sp>
        <p:nvSpPr>
          <p:cNvPr id="12" name="Text 6">
            <a:extLst>
              <a:ext uri="{FF2B5EF4-FFF2-40B4-BE49-F238E27FC236}">
                <a16:creationId xmlns:a16="http://schemas.microsoft.com/office/drawing/2014/main" id="{85CCBAC5-0550-F832-CFDB-66691FE209BE}"/>
              </a:ext>
            </a:extLst>
          </p:cNvPr>
          <p:cNvSpPr/>
          <p:nvPr/>
        </p:nvSpPr>
        <p:spPr>
          <a:xfrm>
            <a:off x="8458275" y="4743295"/>
            <a:ext cx="5481245" cy="1451610"/>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As it is not connected to the national grid, the island's electricity is produced locally in a 22 MW diesel power plant. </a:t>
            </a:r>
          </a:p>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Focusing on electrifying local public transportation, including a large photovoltaic system to cover 100% of electric bus consumption annually.</a:t>
            </a:r>
            <a:endParaRPr lang="en-US" sz="1750"/>
          </a:p>
        </p:txBody>
      </p:sp>
      <p:sp>
        <p:nvSpPr>
          <p:cNvPr id="13" name="Text 0">
            <a:extLst>
              <a:ext uri="{FF2B5EF4-FFF2-40B4-BE49-F238E27FC236}">
                <a16:creationId xmlns:a16="http://schemas.microsoft.com/office/drawing/2014/main" id="{C9EA40AB-44CD-A150-0F85-775476F1CC0A}"/>
              </a:ext>
            </a:extLst>
          </p:cNvPr>
          <p:cNvSpPr/>
          <p:nvPr/>
        </p:nvSpPr>
        <p:spPr>
          <a:xfrm>
            <a:off x="1774895" y="1090612"/>
            <a:ext cx="567059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2.4 Renewable islands </a:t>
            </a:r>
          </a:p>
          <a:p>
            <a:pPr>
              <a:lnSpc>
                <a:spcPts val="4450"/>
              </a:lnSpc>
            </a:pPr>
            <a:endParaRPr lang="en-US" sz="3550" b="1">
              <a:solidFill>
                <a:srgbClr val="2A734F"/>
              </a:solidFill>
              <a:latin typeface="Open Sans Bold" pitchFamily="34" charset="0"/>
              <a:ea typeface="Open Sans Bold" pitchFamily="34" charset="-122"/>
            </a:endParaRPr>
          </a:p>
          <a:p>
            <a:pPr>
              <a:lnSpc>
                <a:spcPts val="4450"/>
              </a:lnSpc>
            </a:pPr>
            <a:endParaRPr lang="en-US" sz="22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550" b="1">
              <a:solidFill>
                <a:srgbClr val="2A734F"/>
              </a:solidFill>
              <a:latin typeface="Open Sans Bold" pitchFamily="34" charset="0"/>
              <a:ea typeface="Open Sans Bold" pitchFamily="34" charset="-122"/>
            </a:endParaRPr>
          </a:p>
          <a:p>
            <a:pPr>
              <a:lnSpc>
                <a:spcPts val="4450"/>
              </a:lnSpc>
            </a:pPr>
            <a:endParaRPr lang="en-US" sz="3550" b="1">
              <a:solidFill>
                <a:srgbClr val="2A734F"/>
              </a:solidFill>
              <a:latin typeface="Open Sans Bold" pitchFamily="34" charset="0"/>
              <a:ea typeface="Open Sans Bold" pitchFamily="34" charset="-122"/>
            </a:endParaRPr>
          </a:p>
        </p:txBody>
      </p:sp>
      <p:pic>
        <p:nvPicPr>
          <p:cNvPr id="14" name="Imagen 13">
            <a:extLst>
              <a:ext uri="{FF2B5EF4-FFF2-40B4-BE49-F238E27FC236}">
                <a16:creationId xmlns:a16="http://schemas.microsoft.com/office/drawing/2014/main" id="{07455BE8-52C4-6698-377E-FAF87A99EB93}"/>
              </a:ext>
            </a:extLst>
          </p:cNvPr>
          <p:cNvPicPr>
            <a:picLocks noChangeAspect="1"/>
          </p:cNvPicPr>
          <p:nvPr/>
        </p:nvPicPr>
        <p:blipFill>
          <a:blip r:embed="rId6"/>
          <a:stretch>
            <a:fillRect/>
          </a:stretch>
        </p:blipFill>
        <p:spPr>
          <a:xfrm>
            <a:off x="7525" y="1956437"/>
            <a:ext cx="3361223" cy="4749538"/>
          </a:xfrm>
          <a:prstGeom prst="rect">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9EBC667-DF48-91F8-1E25-608C45894210}"/>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D4ED6BEE-E797-F68A-9DBD-F339838323CE}"/>
              </a:ext>
            </a:extLst>
          </p:cNvPr>
          <p:cNvSpPr>
            <a:spLocks noGrp="1"/>
          </p:cNvSpPr>
          <p:nvPr>
            <p:ph sz="quarter" idx="14"/>
          </p:nvPr>
        </p:nvSpPr>
        <p:spPr>
          <a:xfrm>
            <a:off x="202883" y="2156798"/>
            <a:ext cx="14224634" cy="4649692"/>
          </a:xfrm>
        </p:spPr>
        <p:txBody>
          <a:bodyPr/>
          <a:lstStyle/>
          <a:p>
            <a:pPr marL="0" indent="0" algn="ctr">
              <a:spcAft>
                <a:spcPts val="480"/>
              </a:spcAft>
              <a:buNone/>
            </a:pPr>
            <a:r>
              <a:rPr lang="en-GB" sz="5760">
                <a:solidFill>
                  <a:srgbClr val="2A734F"/>
                </a:solidFill>
              </a:rPr>
              <a:t>UNIT 3</a:t>
            </a:r>
          </a:p>
          <a:p>
            <a:pPr marL="0" indent="0" algn="ctr">
              <a:spcBef>
                <a:spcPts val="0"/>
              </a:spcBef>
              <a:spcAft>
                <a:spcPts val="600"/>
              </a:spcAft>
              <a:buNone/>
            </a:pPr>
            <a:r>
              <a:rPr lang="en-US" sz="6000" b="1">
                <a:solidFill>
                  <a:srgbClr val="2A734F"/>
                </a:solidFill>
              </a:rPr>
              <a:t>AVAILABLE TYPES OF ENERGY PLANNING AND MONITORING TOOLS</a:t>
            </a:r>
            <a:endParaRPr lang="es-ES" sz="6000" b="1">
              <a:solidFill>
                <a:srgbClr val="2A734F"/>
              </a:solidFill>
            </a:endParaRPr>
          </a:p>
        </p:txBody>
      </p:sp>
      <p:pic>
        <p:nvPicPr>
          <p:cNvPr id="3" name="Imagen 20" descr="Texto&#10;&#10;Descripción generada automáticamente con confianza media">
            <a:extLst>
              <a:ext uri="{FF2B5EF4-FFF2-40B4-BE49-F238E27FC236}">
                <a16:creationId xmlns:a16="http://schemas.microsoft.com/office/drawing/2014/main" id="{3BD8D50D-7A27-D2CC-17A9-66EFDB2542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7617" y="222824"/>
            <a:ext cx="2894722" cy="1022551"/>
          </a:xfrm>
          <a:prstGeom prst="rect">
            <a:avLst/>
          </a:prstGeom>
        </p:spPr>
      </p:pic>
      <p:sp>
        <p:nvSpPr>
          <p:cNvPr id="5" name="Título 14">
            <a:extLst>
              <a:ext uri="{FF2B5EF4-FFF2-40B4-BE49-F238E27FC236}">
                <a16:creationId xmlns:a16="http://schemas.microsoft.com/office/drawing/2014/main" id="{E8A94A4E-68FC-8EC3-12E5-F3EDDB71CE79}"/>
              </a:ext>
            </a:extLst>
          </p:cNvPr>
          <p:cNvSpPr txBox="1">
            <a:spLocks/>
          </p:cNvSpPr>
          <p:nvPr/>
        </p:nvSpPr>
        <p:spPr>
          <a:xfrm>
            <a:off x="3686151" y="5963202"/>
            <a:ext cx="7559040" cy="319045"/>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2560" b="1">
                <a:ea typeface="Open Sans" panose="020B0606030504020204" pitchFamily="34" charset="0"/>
                <a:cs typeface="Open Sans" panose="020B0606030504020204" pitchFamily="34" charset="0"/>
              </a:rPr>
              <a:t>MOOC 2: </a:t>
            </a:r>
            <a:r>
              <a:rPr lang="en-US" sz="2560" b="1">
                <a:ea typeface="Open Sans" panose="020B0606030504020204" pitchFamily="34" charset="0"/>
                <a:cs typeface="Open Sans" panose="020B0606030504020204" pitchFamily="34" charset="0"/>
              </a:rPr>
              <a:t>Energy transition measurement and monitoring tools</a:t>
            </a:r>
          </a:p>
          <a:p>
            <a:endParaRPr lang="es-ES" sz="2560" b="1">
              <a:ea typeface="Open Sans" panose="020B0606030504020204" pitchFamily="34" charset="0"/>
              <a:cs typeface="Open Sans" panose="020B0606030504020204" pitchFamily="34" charset="0"/>
            </a:endParaRPr>
          </a:p>
        </p:txBody>
      </p:sp>
      <p:sp>
        <p:nvSpPr>
          <p:cNvPr id="2" name="Marcador de número de diapositiva 19">
            <a:extLst>
              <a:ext uri="{FF2B5EF4-FFF2-40B4-BE49-F238E27FC236}">
                <a16:creationId xmlns:a16="http://schemas.microsoft.com/office/drawing/2014/main" id="{3EEDB48C-98F2-5034-AF4A-EA77DF81B03D}"/>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18</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9709551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541DACC2-1837-F08B-CDFD-4770538C5D5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EFB2CD3-CA75-3193-D8D7-334D134D1E6A}"/>
              </a:ext>
            </a:extLst>
          </p:cNvPr>
          <p:cNvSpPr/>
          <p:nvPr/>
        </p:nvSpPr>
        <p:spPr>
          <a:xfrm>
            <a:off x="2735335" y="470477"/>
            <a:ext cx="7423309" cy="695920"/>
          </a:xfrm>
          <a:prstGeom prst="rect">
            <a:avLst/>
          </a:prstGeom>
          <a:noFill/>
          <a:ln/>
        </p:spPr>
        <p:txBody>
          <a:bodyPr wrap="none" lIns="0" tIns="0" rIns="0" bIns="0" rtlCol="0" anchor="t"/>
          <a:lstStyle/>
          <a:p>
            <a:pPr algn="ctr">
              <a:lnSpc>
                <a:spcPts val="5000"/>
              </a:lnSpc>
            </a:pPr>
            <a:r>
              <a:rPr lang="en-US" sz="4000" b="1">
                <a:solidFill>
                  <a:srgbClr val="2A734F"/>
                </a:solidFill>
                <a:latin typeface="Open Sans Bold" pitchFamily="34" charset="0"/>
                <a:ea typeface="Open Sans Bold" pitchFamily="34" charset="-122"/>
                <a:cs typeface="Open Sans Bold" pitchFamily="34" charset="-120"/>
              </a:rPr>
              <a:t>UNIT 3. AVAILABLE TYPES OF ENERGY </a:t>
            </a:r>
          </a:p>
          <a:p>
            <a:pPr algn="ctr">
              <a:lnSpc>
                <a:spcPts val="5000"/>
              </a:lnSpc>
            </a:pPr>
            <a:r>
              <a:rPr lang="en-US" sz="4000" b="1">
                <a:solidFill>
                  <a:srgbClr val="2A734F"/>
                </a:solidFill>
                <a:latin typeface="Open Sans Bold" pitchFamily="34" charset="0"/>
                <a:ea typeface="Open Sans Bold" pitchFamily="34" charset="-122"/>
                <a:cs typeface="Open Sans Bold" pitchFamily="34" charset="-120"/>
              </a:rPr>
              <a:t>PLANNING AND MONITORING TOOLS</a:t>
            </a:r>
            <a:endParaRPr lang="es-ES" sz="4000" b="1">
              <a:solidFill>
                <a:srgbClr val="2A734F"/>
              </a:solidFill>
              <a:latin typeface="Open Sans Bold" pitchFamily="34" charset="0"/>
              <a:ea typeface="Open Sans Bold" pitchFamily="34" charset="-122"/>
              <a:cs typeface="Open Sans Bold" pitchFamily="34" charset="-120"/>
            </a:endParaRPr>
          </a:p>
          <a:p>
            <a:pPr marL="0" indent="0">
              <a:lnSpc>
                <a:spcPts val="5450"/>
              </a:lnSpc>
              <a:buNone/>
            </a:pPr>
            <a:endParaRPr lang="en-US" sz="4350"/>
          </a:p>
        </p:txBody>
      </p:sp>
      <p:sp>
        <p:nvSpPr>
          <p:cNvPr id="3" name="Text 1">
            <a:extLst>
              <a:ext uri="{FF2B5EF4-FFF2-40B4-BE49-F238E27FC236}">
                <a16:creationId xmlns:a16="http://schemas.microsoft.com/office/drawing/2014/main" id="{0A1C7C40-E0EF-ED47-2BCC-1BFCC47910EB}"/>
              </a:ext>
            </a:extLst>
          </p:cNvPr>
          <p:cNvSpPr/>
          <p:nvPr/>
        </p:nvSpPr>
        <p:spPr>
          <a:xfrm>
            <a:off x="559355" y="1905358"/>
            <a:ext cx="13071634" cy="445294"/>
          </a:xfrm>
          <a:prstGeom prst="rect">
            <a:avLst/>
          </a:prstGeom>
          <a:noFill/>
          <a:ln/>
        </p:spPr>
        <p:txBody>
          <a:bodyPr wrap="none" lIns="0" tIns="0" rIns="0" bIns="0" rtlCol="0" anchor="t"/>
          <a:lstStyle/>
          <a:p>
            <a:pPr marL="0" indent="0" algn="l">
              <a:lnSpc>
                <a:spcPts val="3500"/>
              </a:lnSpc>
              <a:buNone/>
            </a:pPr>
            <a:r>
              <a:rPr lang="en-US" sz="3200" b="1">
                <a:solidFill>
                  <a:srgbClr val="2A734F"/>
                </a:solidFill>
                <a:latin typeface="Open Sans" pitchFamily="34" charset="0"/>
                <a:ea typeface="Open Sans" pitchFamily="34" charset="-122"/>
                <a:cs typeface="Open Sans" pitchFamily="34" charset="-120"/>
              </a:rPr>
              <a:t>INDEX</a:t>
            </a:r>
            <a:endParaRPr lang="en-US" sz="3200"/>
          </a:p>
        </p:txBody>
      </p:sp>
      <p:sp>
        <p:nvSpPr>
          <p:cNvPr id="4" name="Shape 2">
            <a:extLst>
              <a:ext uri="{FF2B5EF4-FFF2-40B4-BE49-F238E27FC236}">
                <a16:creationId xmlns:a16="http://schemas.microsoft.com/office/drawing/2014/main" id="{7F34CEC3-C55B-A414-5047-07E99AF31BA5}"/>
              </a:ext>
            </a:extLst>
          </p:cNvPr>
          <p:cNvSpPr/>
          <p:nvPr/>
        </p:nvSpPr>
        <p:spPr>
          <a:xfrm>
            <a:off x="7299959" y="2449354"/>
            <a:ext cx="45719" cy="4215606"/>
          </a:xfrm>
          <a:prstGeom prst="roundRect">
            <a:avLst>
              <a:gd name="adj" fmla="val 306876"/>
            </a:avLst>
          </a:prstGeom>
          <a:solidFill>
            <a:srgbClr val="BFD8CC"/>
          </a:solidFill>
          <a:ln/>
        </p:spPr>
        <p:txBody>
          <a:bodyPr/>
          <a:lstStyle/>
          <a:p>
            <a:endParaRPr lang="es-ES"/>
          </a:p>
        </p:txBody>
      </p:sp>
      <p:sp>
        <p:nvSpPr>
          <p:cNvPr id="5" name="Shape 3">
            <a:extLst>
              <a:ext uri="{FF2B5EF4-FFF2-40B4-BE49-F238E27FC236}">
                <a16:creationId xmlns:a16="http://schemas.microsoft.com/office/drawing/2014/main" id="{0FF9C5B0-3A8A-C547-0CCC-66E6765B800B}"/>
              </a:ext>
            </a:extLst>
          </p:cNvPr>
          <p:cNvSpPr/>
          <p:nvPr/>
        </p:nvSpPr>
        <p:spPr>
          <a:xfrm>
            <a:off x="6315789" y="2935129"/>
            <a:ext cx="779383" cy="30480"/>
          </a:xfrm>
          <a:prstGeom prst="roundRect">
            <a:avLst>
              <a:gd name="adj" fmla="val 306876"/>
            </a:avLst>
          </a:prstGeom>
          <a:solidFill>
            <a:srgbClr val="BFD8CC"/>
          </a:solidFill>
          <a:ln/>
        </p:spPr>
        <p:txBody>
          <a:bodyPr/>
          <a:lstStyle/>
          <a:p>
            <a:endParaRPr lang="es-ES"/>
          </a:p>
        </p:txBody>
      </p:sp>
      <p:sp>
        <p:nvSpPr>
          <p:cNvPr id="6" name="Shape 4">
            <a:extLst>
              <a:ext uri="{FF2B5EF4-FFF2-40B4-BE49-F238E27FC236}">
                <a16:creationId xmlns:a16="http://schemas.microsoft.com/office/drawing/2014/main" id="{03782D99-D9AD-8027-EB35-AC61B4D64FB5}"/>
              </a:ext>
            </a:extLst>
          </p:cNvPr>
          <p:cNvSpPr/>
          <p:nvPr/>
        </p:nvSpPr>
        <p:spPr>
          <a:xfrm>
            <a:off x="7064693" y="2699861"/>
            <a:ext cx="501015" cy="501015"/>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7" name="Text 5">
            <a:extLst>
              <a:ext uri="{FF2B5EF4-FFF2-40B4-BE49-F238E27FC236}">
                <a16:creationId xmlns:a16="http://schemas.microsoft.com/office/drawing/2014/main" id="{2C69B43E-AB3B-79DD-0ADF-14EE3400DDF6}"/>
              </a:ext>
            </a:extLst>
          </p:cNvPr>
          <p:cNvSpPr/>
          <p:nvPr/>
        </p:nvSpPr>
        <p:spPr>
          <a:xfrm>
            <a:off x="7219712" y="2783324"/>
            <a:ext cx="190976" cy="334089"/>
          </a:xfrm>
          <a:prstGeom prst="rect">
            <a:avLst/>
          </a:prstGeom>
          <a:noFill/>
          <a:ln/>
        </p:spPr>
        <p:txBody>
          <a:bodyPr wrap="none" lIns="0" tIns="0" rIns="0" bIns="0" rtlCol="0" anchor="t"/>
          <a:lstStyle/>
          <a:p>
            <a:pPr marL="0" indent="0" algn="ctr">
              <a:lnSpc>
                <a:spcPts val="2600"/>
              </a:lnSpc>
              <a:buNone/>
            </a:pPr>
            <a:r>
              <a:rPr lang="en-US" sz="2600" b="1">
                <a:solidFill>
                  <a:srgbClr val="000000"/>
                </a:solidFill>
                <a:latin typeface="Open Sans Bold" pitchFamily="34" charset="0"/>
                <a:ea typeface="Open Sans Bold" pitchFamily="34" charset="-122"/>
                <a:cs typeface="Open Sans Bold" pitchFamily="34" charset="-120"/>
              </a:rPr>
              <a:t>1</a:t>
            </a:r>
            <a:endParaRPr lang="en-US" sz="2600"/>
          </a:p>
        </p:txBody>
      </p:sp>
      <p:sp>
        <p:nvSpPr>
          <p:cNvPr id="8" name="Text 6">
            <a:extLst>
              <a:ext uri="{FF2B5EF4-FFF2-40B4-BE49-F238E27FC236}">
                <a16:creationId xmlns:a16="http://schemas.microsoft.com/office/drawing/2014/main" id="{AA2FD936-47BF-0A40-519E-040C36071614}"/>
              </a:ext>
            </a:extLst>
          </p:cNvPr>
          <p:cNvSpPr/>
          <p:nvPr/>
        </p:nvSpPr>
        <p:spPr>
          <a:xfrm>
            <a:off x="3306723" y="2672001"/>
            <a:ext cx="2783681" cy="347901"/>
          </a:xfrm>
          <a:prstGeom prst="rect">
            <a:avLst/>
          </a:prstGeom>
          <a:noFill/>
          <a:ln/>
        </p:spPr>
        <p:txBody>
          <a:bodyPr wrap="none" lIns="0" tIns="0" rIns="0" bIns="0" rtlCol="0" anchor="t"/>
          <a:lstStyle/>
          <a:p>
            <a:pPr marL="0" indent="0" algn="r">
              <a:lnSpc>
                <a:spcPts val="2700"/>
              </a:lnSpc>
              <a:buNone/>
            </a:pPr>
            <a:r>
              <a:rPr lang="en-US" sz="2150" b="1">
                <a:solidFill>
                  <a:srgbClr val="000000"/>
                </a:solidFill>
                <a:latin typeface="Open Sans Bold" pitchFamily="34" charset="0"/>
                <a:ea typeface="Open Sans Bold" pitchFamily="34" charset="-122"/>
                <a:cs typeface="Open Sans Bold" pitchFamily="34" charset="-120"/>
              </a:rPr>
              <a:t>Integrated Assessment Models (IAMs)</a:t>
            </a:r>
          </a:p>
        </p:txBody>
      </p:sp>
      <p:sp>
        <p:nvSpPr>
          <p:cNvPr id="10" name="Shape 8">
            <a:extLst>
              <a:ext uri="{FF2B5EF4-FFF2-40B4-BE49-F238E27FC236}">
                <a16:creationId xmlns:a16="http://schemas.microsoft.com/office/drawing/2014/main" id="{997B79BC-2BE4-E3AB-59A0-9072BAFEB7C8}"/>
              </a:ext>
            </a:extLst>
          </p:cNvPr>
          <p:cNvSpPr/>
          <p:nvPr/>
        </p:nvSpPr>
        <p:spPr>
          <a:xfrm>
            <a:off x="7535228" y="4048482"/>
            <a:ext cx="779383" cy="30480"/>
          </a:xfrm>
          <a:prstGeom prst="roundRect">
            <a:avLst>
              <a:gd name="adj" fmla="val 306876"/>
            </a:avLst>
          </a:prstGeom>
          <a:solidFill>
            <a:srgbClr val="BFD8CC"/>
          </a:solidFill>
          <a:ln/>
        </p:spPr>
        <p:txBody>
          <a:bodyPr/>
          <a:lstStyle/>
          <a:p>
            <a:endParaRPr lang="es-ES"/>
          </a:p>
        </p:txBody>
      </p:sp>
      <p:sp>
        <p:nvSpPr>
          <p:cNvPr id="11" name="Shape 9">
            <a:extLst>
              <a:ext uri="{FF2B5EF4-FFF2-40B4-BE49-F238E27FC236}">
                <a16:creationId xmlns:a16="http://schemas.microsoft.com/office/drawing/2014/main" id="{9E7F33D1-A61B-CC55-FFA9-27318C94CF4A}"/>
              </a:ext>
            </a:extLst>
          </p:cNvPr>
          <p:cNvSpPr/>
          <p:nvPr/>
        </p:nvSpPr>
        <p:spPr>
          <a:xfrm>
            <a:off x="7064693" y="3813215"/>
            <a:ext cx="501015" cy="501015"/>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12" name="Text 10">
            <a:extLst>
              <a:ext uri="{FF2B5EF4-FFF2-40B4-BE49-F238E27FC236}">
                <a16:creationId xmlns:a16="http://schemas.microsoft.com/office/drawing/2014/main" id="{B44201AE-3959-7917-D91B-64B30D9A67AB}"/>
              </a:ext>
            </a:extLst>
          </p:cNvPr>
          <p:cNvSpPr/>
          <p:nvPr/>
        </p:nvSpPr>
        <p:spPr>
          <a:xfrm>
            <a:off x="7219712" y="3896678"/>
            <a:ext cx="190976" cy="334089"/>
          </a:xfrm>
          <a:prstGeom prst="rect">
            <a:avLst/>
          </a:prstGeom>
          <a:noFill/>
          <a:ln/>
        </p:spPr>
        <p:txBody>
          <a:bodyPr wrap="none" lIns="0" tIns="0" rIns="0" bIns="0" rtlCol="0" anchor="t"/>
          <a:lstStyle/>
          <a:p>
            <a:pPr marL="0" indent="0" algn="ctr">
              <a:lnSpc>
                <a:spcPts val="2600"/>
              </a:lnSpc>
              <a:buNone/>
            </a:pPr>
            <a:r>
              <a:rPr lang="en-US" sz="2600" b="1">
                <a:solidFill>
                  <a:srgbClr val="000000"/>
                </a:solidFill>
                <a:latin typeface="Open Sans Bold" pitchFamily="34" charset="0"/>
                <a:ea typeface="Open Sans Bold" pitchFamily="34" charset="-122"/>
                <a:cs typeface="Open Sans Bold" pitchFamily="34" charset="-120"/>
              </a:rPr>
              <a:t>2</a:t>
            </a:r>
            <a:endParaRPr lang="en-US" sz="2600"/>
          </a:p>
        </p:txBody>
      </p:sp>
      <p:sp>
        <p:nvSpPr>
          <p:cNvPr id="13" name="Text 11">
            <a:extLst>
              <a:ext uri="{FF2B5EF4-FFF2-40B4-BE49-F238E27FC236}">
                <a16:creationId xmlns:a16="http://schemas.microsoft.com/office/drawing/2014/main" id="{B3AFCA61-B995-6134-CF86-33065FCBA948}"/>
              </a:ext>
            </a:extLst>
          </p:cNvPr>
          <p:cNvSpPr/>
          <p:nvPr/>
        </p:nvSpPr>
        <p:spPr>
          <a:xfrm>
            <a:off x="8555233" y="3861265"/>
            <a:ext cx="5311021" cy="695801"/>
          </a:xfrm>
          <a:prstGeom prst="rect">
            <a:avLst/>
          </a:prstGeom>
          <a:noFill/>
          <a:ln/>
        </p:spPr>
        <p:txBody>
          <a:bodyPr wrap="square" lIns="0" tIns="0" rIns="0" bIns="0" rtlCol="0" anchor="t"/>
          <a:lstStyle/>
          <a:p>
            <a:pPr marL="0" indent="0" algn="l">
              <a:lnSpc>
                <a:spcPts val="2700"/>
              </a:lnSpc>
              <a:buNone/>
            </a:pPr>
            <a:r>
              <a:rPr lang="en-US" sz="2150" b="1">
                <a:solidFill>
                  <a:srgbClr val="000000"/>
                </a:solidFill>
                <a:latin typeface="Open Sans Bold" pitchFamily="34" charset="0"/>
                <a:ea typeface="Open Sans Bold" pitchFamily="34" charset="-122"/>
                <a:cs typeface="Open Sans Bold" pitchFamily="34" charset="-120"/>
              </a:rPr>
              <a:t>Available Tools</a:t>
            </a:r>
          </a:p>
        </p:txBody>
      </p:sp>
      <p:sp>
        <p:nvSpPr>
          <p:cNvPr id="15" name="Shape 13">
            <a:extLst>
              <a:ext uri="{FF2B5EF4-FFF2-40B4-BE49-F238E27FC236}">
                <a16:creationId xmlns:a16="http://schemas.microsoft.com/office/drawing/2014/main" id="{91230674-C818-C6C3-F6A0-91F890A12ABA}"/>
              </a:ext>
            </a:extLst>
          </p:cNvPr>
          <p:cNvSpPr/>
          <p:nvPr/>
        </p:nvSpPr>
        <p:spPr>
          <a:xfrm>
            <a:off x="6315789" y="5331500"/>
            <a:ext cx="779383" cy="30480"/>
          </a:xfrm>
          <a:prstGeom prst="roundRect">
            <a:avLst>
              <a:gd name="adj" fmla="val 306876"/>
            </a:avLst>
          </a:prstGeom>
          <a:solidFill>
            <a:srgbClr val="BFD8CC"/>
          </a:solidFill>
          <a:ln/>
        </p:spPr>
        <p:txBody>
          <a:bodyPr/>
          <a:lstStyle/>
          <a:p>
            <a:endParaRPr lang="es-ES"/>
          </a:p>
        </p:txBody>
      </p:sp>
      <p:sp>
        <p:nvSpPr>
          <p:cNvPr id="16" name="Shape 14">
            <a:extLst>
              <a:ext uri="{FF2B5EF4-FFF2-40B4-BE49-F238E27FC236}">
                <a16:creationId xmlns:a16="http://schemas.microsoft.com/office/drawing/2014/main" id="{3A14688F-9CCC-CE49-10EA-B0C427B638EF}"/>
              </a:ext>
            </a:extLst>
          </p:cNvPr>
          <p:cNvSpPr/>
          <p:nvPr/>
        </p:nvSpPr>
        <p:spPr>
          <a:xfrm>
            <a:off x="7064693" y="5096232"/>
            <a:ext cx="501015" cy="501015"/>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17" name="Text 15">
            <a:extLst>
              <a:ext uri="{FF2B5EF4-FFF2-40B4-BE49-F238E27FC236}">
                <a16:creationId xmlns:a16="http://schemas.microsoft.com/office/drawing/2014/main" id="{ED5177C0-0E2F-7016-4BA6-328E1E468E60}"/>
              </a:ext>
            </a:extLst>
          </p:cNvPr>
          <p:cNvSpPr/>
          <p:nvPr/>
        </p:nvSpPr>
        <p:spPr>
          <a:xfrm>
            <a:off x="7219712" y="5179695"/>
            <a:ext cx="190976" cy="334089"/>
          </a:xfrm>
          <a:prstGeom prst="rect">
            <a:avLst/>
          </a:prstGeom>
          <a:noFill/>
          <a:ln/>
        </p:spPr>
        <p:txBody>
          <a:bodyPr wrap="none" lIns="0" tIns="0" rIns="0" bIns="0" rtlCol="0" anchor="t"/>
          <a:lstStyle/>
          <a:p>
            <a:pPr marL="0" indent="0" algn="ctr">
              <a:lnSpc>
                <a:spcPts val="2600"/>
              </a:lnSpc>
              <a:buNone/>
            </a:pPr>
            <a:r>
              <a:rPr lang="en-US" sz="2600" b="1">
                <a:solidFill>
                  <a:srgbClr val="000000"/>
                </a:solidFill>
                <a:latin typeface="Open Sans Bold" pitchFamily="34" charset="0"/>
                <a:ea typeface="Open Sans Bold" pitchFamily="34" charset="-122"/>
                <a:cs typeface="Open Sans Bold" pitchFamily="34" charset="-120"/>
              </a:rPr>
              <a:t>3</a:t>
            </a:r>
            <a:endParaRPr lang="en-US" sz="2600"/>
          </a:p>
        </p:txBody>
      </p:sp>
      <p:sp>
        <p:nvSpPr>
          <p:cNvPr id="18" name="Text 16">
            <a:extLst>
              <a:ext uri="{FF2B5EF4-FFF2-40B4-BE49-F238E27FC236}">
                <a16:creationId xmlns:a16="http://schemas.microsoft.com/office/drawing/2014/main" id="{8242ECB0-90BF-BACB-E626-1EE6D5F85EC8}"/>
              </a:ext>
            </a:extLst>
          </p:cNvPr>
          <p:cNvSpPr/>
          <p:nvPr/>
        </p:nvSpPr>
        <p:spPr>
          <a:xfrm>
            <a:off x="849748" y="5165883"/>
            <a:ext cx="5311021" cy="695801"/>
          </a:xfrm>
          <a:prstGeom prst="rect">
            <a:avLst/>
          </a:prstGeom>
          <a:noFill/>
          <a:ln/>
        </p:spPr>
        <p:txBody>
          <a:bodyPr wrap="square" lIns="0" tIns="0" rIns="0" bIns="0" rtlCol="0" anchor="t"/>
          <a:lstStyle/>
          <a:p>
            <a:pPr marL="0" indent="0" algn="r">
              <a:lnSpc>
                <a:spcPts val="2700"/>
              </a:lnSpc>
              <a:buNone/>
            </a:pPr>
            <a:r>
              <a:rPr lang="en-US" sz="2150" b="1">
                <a:solidFill>
                  <a:srgbClr val="000000"/>
                </a:solidFill>
                <a:latin typeface="Open Sans Bold" pitchFamily="34" charset="0"/>
                <a:ea typeface="Open Sans Bold" pitchFamily="34" charset="-122"/>
                <a:cs typeface="Open Sans Bold" pitchFamily="34" charset="-120"/>
              </a:rPr>
              <a:t>Challenges for Tool Improvement</a:t>
            </a:r>
          </a:p>
        </p:txBody>
      </p:sp>
      <p:sp>
        <p:nvSpPr>
          <p:cNvPr id="23" name="Marcador de número de diapositiva 19">
            <a:extLst>
              <a:ext uri="{FF2B5EF4-FFF2-40B4-BE49-F238E27FC236}">
                <a16:creationId xmlns:a16="http://schemas.microsoft.com/office/drawing/2014/main" id="{373A1185-D446-9CE9-C843-F295091D92DE}"/>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19</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400129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4848522" y="1001409"/>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2A734F"/>
                </a:solidFill>
                <a:latin typeface="Open Sans Bold" pitchFamily="34" charset="0"/>
                <a:ea typeface="Open Sans Bold" pitchFamily="34" charset="-122"/>
                <a:cs typeface="Open Sans Bold" pitchFamily="34" charset="-120"/>
              </a:rPr>
              <a:t>Course Index</a:t>
            </a:r>
            <a:endParaRPr lang="en-US" sz="4450" dirty="0"/>
          </a:p>
        </p:txBody>
      </p:sp>
      <p:sp>
        <p:nvSpPr>
          <p:cNvPr id="3" name="Shape 1"/>
          <p:cNvSpPr/>
          <p:nvPr/>
        </p:nvSpPr>
        <p:spPr>
          <a:xfrm>
            <a:off x="793552" y="2702832"/>
            <a:ext cx="510302" cy="510302"/>
          </a:xfrm>
          <a:prstGeom prst="roundRect">
            <a:avLst>
              <a:gd name="adj" fmla="val 18669"/>
            </a:avLst>
          </a:prstGeom>
          <a:solidFill>
            <a:srgbClr val="D9F2E6"/>
          </a:solidFill>
          <a:ln w="7620">
            <a:solidFill>
              <a:srgbClr val="BFD8CC"/>
            </a:solidFill>
            <a:prstDash val="solid"/>
          </a:ln>
        </p:spPr>
        <p:txBody>
          <a:bodyPr/>
          <a:lstStyle/>
          <a:p>
            <a:endParaRPr lang="es-ES" dirty="0"/>
          </a:p>
        </p:txBody>
      </p:sp>
      <p:sp>
        <p:nvSpPr>
          <p:cNvPr id="5" name="Text 3"/>
          <p:cNvSpPr/>
          <p:nvPr/>
        </p:nvSpPr>
        <p:spPr>
          <a:xfrm>
            <a:off x="1530906" y="2795052"/>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Bold" pitchFamily="34" charset="0"/>
                <a:ea typeface="Open Sans Bold" pitchFamily="34" charset="-122"/>
                <a:cs typeface="Open Sans Bold" pitchFamily="34" charset="-120"/>
              </a:rPr>
              <a:t>UNIT 1: INTRODUCTION</a:t>
            </a:r>
            <a:endParaRPr lang="en-US" sz="2200" dirty="0"/>
          </a:p>
        </p:txBody>
      </p:sp>
      <p:sp>
        <p:nvSpPr>
          <p:cNvPr id="7" name="Shape 5"/>
          <p:cNvSpPr/>
          <p:nvPr/>
        </p:nvSpPr>
        <p:spPr>
          <a:xfrm>
            <a:off x="7315200" y="2640841"/>
            <a:ext cx="510302" cy="510302"/>
          </a:xfrm>
          <a:prstGeom prst="roundRect">
            <a:avLst>
              <a:gd name="adj" fmla="val 18669"/>
            </a:avLst>
          </a:prstGeom>
          <a:solidFill>
            <a:srgbClr val="D9F2E6"/>
          </a:solidFill>
          <a:ln w="7620">
            <a:solidFill>
              <a:srgbClr val="BFD8CC"/>
            </a:solidFill>
            <a:prstDash val="solid"/>
          </a:ln>
        </p:spPr>
        <p:txBody>
          <a:bodyPr/>
          <a:lstStyle/>
          <a:p>
            <a:endParaRPr lang="es-ES" dirty="0"/>
          </a:p>
        </p:txBody>
      </p:sp>
      <p:sp>
        <p:nvSpPr>
          <p:cNvPr id="9" name="Text 7"/>
          <p:cNvSpPr/>
          <p:nvPr/>
        </p:nvSpPr>
        <p:spPr>
          <a:xfrm>
            <a:off x="8052316" y="2718827"/>
            <a:ext cx="5519261"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Bold" pitchFamily="34" charset="0"/>
                <a:ea typeface="Open Sans Bold" pitchFamily="34" charset="-122"/>
                <a:cs typeface="Open Sans Bold" pitchFamily="34" charset="-120"/>
              </a:rPr>
              <a:t>UNIT 2: PARTICULARITIES OF TOURIST ISLANDS</a:t>
            </a:r>
            <a:endParaRPr lang="en-US" sz="2200" dirty="0"/>
          </a:p>
        </p:txBody>
      </p:sp>
      <p:sp>
        <p:nvSpPr>
          <p:cNvPr id="11" name="Shape 9"/>
          <p:cNvSpPr/>
          <p:nvPr/>
        </p:nvSpPr>
        <p:spPr>
          <a:xfrm>
            <a:off x="793790" y="3913465"/>
            <a:ext cx="510302" cy="510302"/>
          </a:xfrm>
          <a:prstGeom prst="roundRect">
            <a:avLst>
              <a:gd name="adj" fmla="val 18669"/>
            </a:avLst>
          </a:prstGeom>
          <a:solidFill>
            <a:srgbClr val="D9F2E6"/>
          </a:solidFill>
          <a:ln w="7620">
            <a:solidFill>
              <a:srgbClr val="BFD8CC"/>
            </a:solidFill>
            <a:prstDash val="solid"/>
          </a:ln>
        </p:spPr>
        <p:txBody>
          <a:bodyPr/>
          <a:lstStyle/>
          <a:p>
            <a:endParaRPr lang="es-ES" dirty="0"/>
          </a:p>
        </p:txBody>
      </p:sp>
      <p:sp>
        <p:nvSpPr>
          <p:cNvPr id="13" name="Text 11"/>
          <p:cNvSpPr/>
          <p:nvPr/>
        </p:nvSpPr>
        <p:spPr>
          <a:xfrm>
            <a:off x="1530906" y="3913465"/>
            <a:ext cx="5670947" cy="708660"/>
          </a:xfrm>
          <a:prstGeom prst="rect">
            <a:avLst/>
          </a:prstGeom>
          <a:noFill/>
          <a:ln/>
        </p:spPr>
        <p:txBody>
          <a:bodyPr wrap="square" lIns="0" tIns="0" rIns="0" bIns="0" rtlCol="0" anchor="t"/>
          <a:lstStyle/>
          <a:p>
            <a:pPr>
              <a:lnSpc>
                <a:spcPts val="2750"/>
              </a:lnSpc>
            </a:pPr>
            <a:r>
              <a:rPr lang="en-US" sz="2200" b="1" dirty="0">
                <a:solidFill>
                  <a:srgbClr val="000000"/>
                </a:solidFill>
                <a:latin typeface="Open Sans Bold" pitchFamily="34" charset="0"/>
                <a:ea typeface="Open Sans Bold" pitchFamily="34" charset="-122"/>
                <a:cs typeface="Open Sans Bold" pitchFamily="34" charset="-120"/>
              </a:rPr>
              <a:t>UNIT 3: AVAILABLE TYPES OF ENERGY PLANNING AND MONITORING TOOLS</a:t>
            </a:r>
          </a:p>
        </p:txBody>
      </p:sp>
      <p:sp>
        <p:nvSpPr>
          <p:cNvPr id="15" name="Shape 13"/>
          <p:cNvSpPr/>
          <p:nvPr/>
        </p:nvSpPr>
        <p:spPr>
          <a:xfrm>
            <a:off x="7315200" y="3913465"/>
            <a:ext cx="510302" cy="510302"/>
          </a:xfrm>
          <a:prstGeom prst="roundRect">
            <a:avLst>
              <a:gd name="adj" fmla="val 18669"/>
            </a:avLst>
          </a:prstGeom>
          <a:solidFill>
            <a:srgbClr val="D9F2E6"/>
          </a:solidFill>
          <a:ln w="7620">
            <a:solidFill>
              <a:srgbClr val="BFD8CC"/>
            </a:solidFill>
            <a:prstDash val="solid"/>
          </a:ln>
        </p:spPr>
        <p:txBody>
          <a:bodyPr/>
          <a:lstStyle/>
          <a:p>
            <a:endParaRPr lang="es-ES" dirty="0"/>
          </a:p>
        </p:txBody>
      </p:sp>
      <p:sp>
        <p:nvSpPr>
          <p:cNvPr id="17" name="Text 15"/>
          <p:cNvSpPr/>
          <p:nvPr/>
        </p:nvSpPr>
        <p:spPr>
          <a:xfrm>
            <a:off x="8052316" y="4090630"/>
            <a:ext cx="2951440"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Bold" pitchFamily="34" charset="0"/>
                <a:ea typeface="Open Sans Bold" pitchFamily="34" charset="-122"/>
                <a:cs typeface="Open Sans Bold" pitchFamily="34" charset="-120"/>
              </a:rPr>
              <a:t>UNIT 4: GENERA TOOLS: ENERGY PLANNING</a:t>
            </a:r>
            <a:endParaRPr lang="en-US" sz="2200" dirty="0"/>
          </a:p>
        </p:txBody>
      </p:sp>
      <p:sp>
        <p:nvSpPr>
          <p:cNvPr id="19" name="Shape 17"/>
          <p:cNvSpPr/>
          <p:nvPr/>
        </p:nvSpPr>
        <p:spPr>
          <a:xfrm>
            <a:off x="793552" y="5175494"/>
            <a:ext cx="510302" cy="510302"/>
          </a:xfrm>
          <a:prstGeom prst="roundRect">
            <a:avLst>
              <a:gd name="adj" fmla="val 18669"/>
            </a:avLst>
          </a:prstGeom>
          <a:solidFill>
            <a:srgbClr val="D9F2E6"/>
          </a:solidFill>
          <a:ln w="7620">
            <a:solidFill>
              <a:srgbClr val="BFD8CC"/>
            </a:solidFill>
            <a:prstDash val="solid"/>
          </a:ln>
        </p:spPr>
        <p:txBody>
          <a:bodyPr/>
          <a:lstStyle/>
          <a:p>
            <a:endParaRPr lang="es-ES" dirty="0"/>
          </a:p>
        </p:txBody>
      </p:sp>
      <p:sp>
        <p:nvSpPr>
          <p:cNvPr id="21" name="Text 19"/>
          <p:cNvSpPr/>
          <p:nvPr/>
        </p:nvSpPr>
        <p:spPr>
          <a:xfrm>
            <a:off x="1530668" y="5175494"/>
            <a:ext cx="3092291"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Bold" pitchFamily="34" charset="0"/>
                <a:ea typeface="Open Sans Bold" pitchFamily="34" charset="-122"/>
                <a:cs typeface="Open Sans Bold" pitchFamily="34" charset="-120"/>
              </a:rPr>
              <a:t>UNIT 5: GENERA TOOLS:</a:t>
            </a:r>
          </a:p>
          <a:p>
            <a:pPr marL="0" indent="0">
              <a:lnSpc>
                <a:spcPts val="2750"/>
              </a:lnSpc>
              <a:buNone/>
            </a:pPr>
            <a:r>
              <a:rPr lang="en-US" sz="2200" b="1" dirty="0">
                <a:solidFill>
                  <a:srgbClr val="000000"/>
                </a:solidFill>
                <a:latin typeface="Open Sans Bold" pitchFamily="34" charset="0"/>
                <a:ea typeface="Open Sans Bold" pitchFamily="34" charset="-122"/>
                <a:cs typeface="Open Sans Bold" pitchFamily="34" charset="-120"/>
              </a:rPr>
              <a:t>STRATEGY EVALUATION</a:t>
            </a:r>
            <a:endParaRPr lang="en-US" sz="2200" dirty="0"/>
          </a:p>
        </p:txBody>
      </p:sp>
      <p:sp>
        <p:nvSpPr>
          <p:cNvPr id="24" name="Shape 22"/>
          <p:cNvSpPr/>
          <p:nvPr/>
        </p:nvSpPr>
        <p:spPr>
          <a:xfrm>
            <a:off x="7315200" y="5156444"/>
            <a:ext cx="510302" cy="510302"/>
          </a:xfrm>
          <a:prstGeom prst="roundRect">
            <a:avLst>
              <a:gd name="adj" fmla="val 18669"/>
            </a:avLst>
          </a:prstGeom>
          <a:solidFill>
            <a:srgbClr val="D9F2E6"/>
          </a:solidFill>
          <a:ln w="7620">
            <a:solidFill>
              <a:srgbClr val="BFD8CC"/>
            </a:solidFill>
            <a:prstDash val="solid"/>
          </a:ln>
        </p:spPr>
        <p:txBody>
          <a:bodyPr/>
          <a:lstStyle/>
          <a:p>
            <a:endParaRPr lang="es-ES" dirty="0"/>
          </a:p>
        </p:txBody>
      </p:sp>
      <p:sp>
        <p:nvSpPr>
          <p:cNvPr id="26" name="Text 24"/>
          <p:cNvSpPr/>
          <p:nvPr/>
        </p:nvSpPr>
        <p:spPr>
          <a:xfrm>
            <a:off x="8052316" y="5188438"/>
            <a:ext cx="5670947"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Open Sans Bold" pitchFamily="34" charset="0"/>
                <a:ea typeface="Open Sans Bold" pitchFamily="34" charset="-122"/>
                <a:cs typeface="Open Sans Bold" pitchFamily="34" charset="-120"/>
              </a:rPr>
              <a:t>UNIT 6: CASES STUDY USING THE GENERA MONITORING TOOL</a:t>
            </a:r>
            <a:endParaRPr lang="en-US" sz="2200" dirty="0"/>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793790" y="2933959"/>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Scope</a:t>
            </a:r>
            <a:endParaRPr lang="en-US" sz="2200"/>
          </a:p>
        </p:txBody>
      </p:sp>
      <p:sp>
        <p:nvSpPr>
          <p:cNvPr id="4" name="Text 2"/>
          <p:cNvSpPr/>
          <p:nvPr/>
        </p:nvSpPr>
        <p:spPr>
          <a:xfrm>
            <a:off x="780217" y="3314119"/>
            <a:ext cx="3978116" cy="1814513"/>
          </a:xfrm>
          <a:prstGeom prst="rect">
            <a:avLst/>
          </a:prstGeom>
          <a:noFill/>
          <a:ln/>
        </p:spPr>
        <p:txBody>
          <a:bodyPr wrap="square" lIns="0" tIns="0" rIns="0" bIns="0" rtlCol="0" anchor="t"/>
          <a:lstStyle/>
          <a:p>
            <a:pPr marL="0" indent="0" algn="just">
              <a:lnSpc>
                <a:spcPts val="2850"/>
              </a:lnSpc>
              <a:buNone/>
            </a:pPr>
            <a:r>
              <a:rPr lang="en-US" sz="1750">
                <a:solidFill>
                  <a:srgbClr val="000000"/>
                </a:solidFill>
                <a:latin typeface="Open Sans" pitchFamily="34" charset="0"/>
                <a:ea typeface="Open Sans" pitchFamily="34" charset="-122"/>
                <a:cs typeface="Open Sans" pitchFamily="34" charset="-120"/>
              </a:rPr>
              <a:t>Cover multiple sectors of the economy and focal points, addressing the multidisciplinary nature of energy transition challenges.</a:t>
            </a:r>
            <a:endParaRPr lang="en-US" sz="1750"/>
          </a:p>
        </p:txBody>
      </p:sp>
      <p:sp>
        <p:nvSpPr>
          <p:cNvPr id="5" name="Text 3"/>
          <p:cNvSpPr/>
          <p:nvPr/>
        </p:nvSpPr>
        <p:spPr>
          <a:xfrm>
            <a:off x="5400243" y="2933959"/>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Program</a:t>
            </a:r>
            <a:endParaRPr lang="en-US" sz="2200"/>
          </a:p>
        </p:txBody>
      </p:sp>
      <p:sp>
        <p:nvSpPr>
          <p:cNvPr id="6" name="Text 4"/>
          <p:cNvSpPr/>
          <p:nvPr/>
        </p:nvSpPr>
        <p:spPr>
          <a:xfrm>
            <a:off x="5386671" y="3288289"/>
            <a:ext cx="3978116" cy="1088708"/>
          </a:xfrm>
          <a:prstGeom prst="rect">
            <a:avLst/>
          </a:prstGeom>
          <a:noFill/>
          <a:ln/>
        </p:spPr>
        <p:txBody>
          <a:bodyPr wrap="square" lIns="0" tIns="0" rIns="0" bIns="0" rtlCol="0" anchor="t"/>
          <a:lstStyle/>
          <a:p>
            <a:pPr marL="0" indent="0" algn="just">
              <a:lnSpc>
                <a:spcPts val="2850"/>
              </a:lnSpc>
              <a:buNone/>
            </a:pPr>
            <a:r>
              <a:rPr lang="en-US" sz="1750">
                <a:solidFill>
                  <a:srgbClr val="000000"/>
                </a:solidFill>
                <a:latin typeface="Open Sans" pitchFamily="34" charset="0"/>
                <a:ea typeface="Open Sans" pitchFamily="34" charset="-122"/>
                <a:cs typeface="Open Sans" pitchFamily="34" charset="-120"/>
              </a:rPr>
              <a:t>Consider programming and software requirements for implementing and running the models.</a:t>
            </a:r>
            <a:endParaRPr lang="en-US" sz="1750"/>
          </a:p>
        </p:txBody>
      </p:sp>
      <p:sp>
        <p:nvSpPr>
          <p:cNvPr id="7" name="Text 5"/>
          <p:cNvSpPr/>
          <p:nvPr/>
        </p:nvSpPr>
        <p:spPr>
          <a:xfrm>
            <a:off x="5400243" y="4664382"/>
            <a:ext cx="3027640"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Economic Complexity</a:t>
            </a:r>
            <a:endParaRPr lang="en-US" sz="2200"/>
          </a:p>
        </p:txBody>
      </p:sp>
      <p:sp>
        <p:nvSpPr>
          <p:cNvPr id="8" name="Text 6"/>
          <p:cNvSpPr/>
          <p:nvPr/>
        </p:nvSpPr>
        <p:spPr>
          <a:xfrm>
            <a:off x="5427387" y="5018712"/>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Choose between general equilibrium and partial equilibrium models based on the level of detail and interactions required.</a:t>
            </a:r>
            <a:endParaRPr lang="en-US" sz="1750"/>
          </a:p>
        </p:txBody>
      </p:sp>
      <p:sp>
        <p:nvSpPr>
          <p:cNvPr id="10" name="Text 0">
            <a:extLst>
              <a:ext uri="{FF2B5EF4-FFF2-40B4-BE49-F238E27FC236}">
                <a16:creationId xmlns:a16="http://schemas.microsoft.com/office/drawing/2014/main" id="{2E19F184-5199-8897-F062-419034B63599}"/>
              </a:ext>
            </a:extLst>
          </p:cNvPr>
          <p:cNvSpPr/>
          <p:nvPr/>
        </p:nvSpPr>
        <p:spPr>
          <a:xfrm>
            <a:off x="1774895" y="1090612"/>
            <a:ext cx="567059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3.1 Integrated Assessment Models (IAMs)</a:t>
            </a:r>
          </a:p>
          <a:p>
            <a:pPr>
              <a:lnSpc>
                <a:spcPts val="4450"/>
              </a:lnSpc>
            </a:pPr>
            <a:endParaRPr lang="en-US" sz="3550" b="1">
              <a:solidFill>
                <a:srgbClr val="2A734F"/>
              </a:solidFill>
              <a:latin typeface="Open Sans Bold" pitchFamily="34" charset="0"/>
              <a:ea typeface="Open Sans Bold" pitchFamily="34" charset="-122"/>
            </a:endParaRPr>
          </a:p>
          <a:p>
            <a:pPr>
              <a:lnSpc>
                <a:spcPts val="4450"/>
              </a:lnSpc>
            </a:pPr>
            <a:endParaRPr lang="en-US" sz="22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550" b="1">
              <a:solidFill>
                <a:srgbClr val="2A734F"/>
              </a:solidFill>
              <a:latin typeface="Open Sans Bold" pitchFamily="34" charset="0"/>
              <a:ea typeface="Open Sans Bold" pitchFamily="34" charset="-122"/>
            </a:endParaRPr>
          </a:p>
          <a:p>
            <a:pPr>
              <a:lnSpc>
                <a:spcPts val="4450"/>
              </a:lnSpc>
            </a:pPr>
            <a:endParaRPr lang="en-US" sz="3550" b="1">
              <a:solidFill>
                <a:srgbClr val="2A734F"/>
              </a:solidFill>
              <a:latin typeface="Open Sans Bold" pitchFamily="34" charset="0"/>
              <a:ea typeface="Open Sans Bold" pitchFamily="34" charset="-122"/>
            </a:endParaRPr>
          </a:p>
        </p:txBody>
      </p:sp>
      <p:sp>
        <p:nvSpPr>
          <p:cNvPr id="12" name="CuadroTexto 11">
            <a:extLst>
              <a:ext uri="{FF2B5EF4-FFF2-40B4-BE49-F238E27FC236}">
                <a16:creationId xmlns:a16="http://schemas.microsoft.com/office/drawing/2014/main" id="{70AEABAC-022F-8EFF-E2E4-0F42641BD9EE}"/>
              </a:ext>
            </a:extLst>
          </p:cNvPr>
          <p:cNvSpPr txBox="1"/>
          <p:nvPr/>
        </p:nvSpPr>
        <p:spPr>
          <a:xfrm>
            <a:off x="793790" y="1845521"/>
            <a:ext cx="12517096" cy="801053"/>
          </a:xfrm>
          <a:prstGeom prst="rect">
            <a:avLst/>
          </a:prstGeom>
          <a:noFill/>
        </p:spPr>
        <p:txBody>
          <a:bodyPr wrap="square">
            <a:spAutoFit/>
          </a:bodyPr>
          <a:lstStyle/>
          <a:p>
            <a:pPr>
              <a:lnSpc>
                <a:spcPts val="2850"/>
              </a:lnSpc>
              <a:spcBef>
                <a:spcPts val="1800"/>
              </a:spcBef>
              <a:spcAft>
                <a:spcPts val="600"/>
              </a:spcAft>
            </a:pPr>
            <a:r>
              <a:rPr lang="en-US" sz="1750">
                <a:solidFill>
                  <a:srgbClr val="000000"/>
                </a:solidFill>
                <a:latin typeface="Open Sans" pitchFamily="34" charset="0"/>
                <a:ea typeface="Open Sans" pitchFamily="34" charset="-122"/>
                <a:cs typeface="Open Sans" pitchFamily="34" charset="-120"/>
              </a:rPr>
              <a:t>As discussed in Unit 1, Integrated Assessment Models are very useful for addressing societal challenges, specifically those related to environmental policy and the path towards decarbonization. </a:t>
            </a:r>
            <a:r>
              <a:rPr lang="es-ES" sz="1750">
                <a:solidFill>
                  <a:srgbClr val="000000"/>
                </a:solidFill>
                <a:latin typeface="Open Sans" pitchFamily="34" charset="0"/>
                <a:ea typeface="Open Sans" pitchFamily="34" charset="-122"/>
                <a:cs typeface="Open Sans" pitchFamily="34" charset="-120"/>
              </a:rPr>
              <a:t>  </a:t>
            </a:r>
          </a:p>
        </p:txBody>
      </p:sp>
      <p:sp>
        <p:nvSpPr>
          <p:cNvPr id="13" name="Marcador de número de diapositiva 19">
            <a:extLst>
              <a:ext uri="{FF2B5EF4-FFF2-40B4-BE49-F238E27FC236}">
                <a16:creationId xmlns:a16="http://schemas.microsoft.com/office/drawing/2014/main" id="{46434835-9B03-5B71-E258-B3E17D0DACBF}"/>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20</a:t>
            </a:fld>
            <a:endParaRPr lang="el-GR" b="1">
              <a:latin typeface="Open Sans" panose="020B0606030504020204" pitchFamily="34" charset="0"/>
              <a:ea typeface="Open Sans" panose="020B0606030504020204" pitchFamily="34" charset="0"/>
              <a:cs typeface="Open Sans" panose="020B0606030504020204" pitchFamily="34" charset="0"/>
            </a:endParaRPr>
          </a:p>
        </p:txBody>
      </p:sp>
      <p:pic>
        <p:nvPicPr>
          <p:cNvPr id="9" name="Gráfico 8" descr="Objetivo con relleno sólido">
            <a:extLst>
              <a:ext uri="{FF2B5EF4-FFF2-40B4-BE49-F238E27FC236}">
                <a16:creationId xmlns:a16="http://schemas.microsoft.com/office/drawing/2014/main" id="{6CFA75D9-3C5E-EF0F-30EF-7C18752B84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1407" y="5278697"/>
            <a:ext cx="1105383" cy="1105383"/>
          </a:xfrm>
          <a:prstGeom prst="rect">
            <a:avLst/>
          </a:prstGeom>
        </p:spPr>
      </p:pic>
      <p:pic>
        <p:nvPicPr>
          <p:cNvPr id="17" name="Image 0" descr="preencoded.png">
            <a:extLst>
              <a:ext uri="{FF2B5EF4-FFF2-40B4-BE49-F238E27FC236}">
                <a16:creationId xmlns:a16="http://schemas.microsoft.com/office/drawing/2014/main" id="{F5C47CD5-59EF-4FA5-6821-E3D49AF54665}"/>
              </a:ext>
            </a:extLst>
          </p:cNvPr>
          <p:cNvPicPr>
            <a:picLocks noChangeAspect="1"/>
          </p:cNvPicPr>
          <p:nvPr/>
        </p:nvPicPr>
        <p:blipFill>
          <a:blip r:embed="rId7"/>
          <a:stretch>
            <a:fillRect/>
          </a:stretch>
        </p:blipFill>
        <p:spPr>
          <a:xfrm>
            <a:off x="10208871" y="2350867"/>
            <a:ext cx="3102015" cy="4653023"/>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Image 2" descr="preencoded.png"/>
          <p:cNvPicPr>
            <a:picLocks noChangeAspect="1"/>
          </p:cNvPicPr>
          <p:nvPr/>
        </p:nvPicPr>
        <p:blipFill>
          <a:blip r:embed="rId5">
            <a:duotone>
              <a:prstClr val="black"/>
              <a:srgbClr val="2A734F">
                <a:tint val="45000"/>
                <a:satMod val="400000"/>
              </a:srgbClr>
            </a:duotone>
          </a:blip>
          <a:stretch>
            <a:fillRect/>
          </a:stretch>
        </p:blipFill>
        <p:spPr>
          <a:xfrm>
            <a:off x="4692611" y="2178189"/>
            <a:ext cx="4564975" cy="4564975"/>
          </a:xfrm>
          <a:prstGeom prst="rect">
            <a:avLst/>
          </a:prstGeom>
        </p:spPr>
      </p:pic>
      <p:sp>
        <p:nvSpPr>
          <p:cNvPr id="3" name="Text 1"/>
          <p:cNvSpPr/>
          <p:nvPr/>
        </p:nvSpPr>
        <p:spPr>
          <a:xfrm>
            <a:off x="1743788" y="3765000"/>
            <a:ext cx="2835235" cy="354330"/>
          </a:xfrm>
          <a:prstGeom prst="rect">
            <a:avLst/>
          </a:prstGeom>
          <a:noFill/>
          <a:ln/>
        </p:spPr>
        <p:txBody>
          <a:bodyPr wrap="none" lIns="0" tIns="0" rIns="0" bIns="0" rtlCol="0" anchor="t"/>
          <a:lstStyle/>
          <a:p>
            <a:pPr marL="0" indent="0" algn="r">
              <a:lnSpc>
                <a:spcPts val="2750"/>
              </a:lnSpc>
              <a:buNone/>
            </a:pPr>
            <a:r>
              <a:rPr lang="en-US" sz="2200" b="1">
                <a:solidFill>
                  <a:srgbClr val="2A734F"/>
                </a:solidFill>
                <a:latin typeface="Open Sans Bold" pitchFamily="34" charset="0"/>
                <a:ea typeface="Open Sans Bold" pitchFamily="34" charset="-122"/>
                <a:cs typeface="Open Sans Bold" pitchFamily="34" charset="-120"/>
              </a:rPr>
              <a:t>Cooperative</a:t>
            </a:r>
            <a:endParaRPr lang="en-US" sz="2200">
              <a:solidFill>
                <a:srgbClr val="2A734F"/>
              </a:solidFill>
            </a:endParaRPr>
          </a:p>
        </p:txBody>
      </p:sp>
      <p:sp>
        <p:nvSpPr>
          <p:cNvPr id="4" name="Text 2"/>
          <p:cNvSpPr/>
          <p:nvPr/>
        </p:nvSpPr>
        <p:spPr>
          <a:xfrm>
            <a:off x="793789" y="4255419"/>
            <a:ext cx="3785235" cy="1088708"/>
          </a:xfrm>
          <a:prstGeom prst="rect">
            <a:avLst/>
          </a:prstGeom>
          <a:noFill/>
          <a:ln/>
        </p:spPr>
        <p:txBody>
          <a:bodyPr wrap="square" lIns="0" tIns="0" rIns="0" bIns="0" rtlCol="0" anchor="t"/>
          <a:lstStyle/>
          <a:p>
            <a:pPr marL="0" indent="0" algn="r">
              <a:lnSpc>
                <a:spcPts val="2850"/>
              </a:lnSpc>
              <a:buNone/>
            </a:pPr>
            <a:r>
              <a:rPr lang="en-US" sz="1750">
                <a:solidFill>
                  <a:srgbClr val="000000"/>
                </a:solidFill>
                <a:latin typeface="Open Sans" pitchFamily="34" charset="0"/>
                <a:ea typeface="Open Sans" pitchFamily="34" charset="-122"/>
                <a:cs typeface="Open Sans" pitchFamily="34" charset="-120"/>
              </a:rPr>
              <a:t>The output of one model is used as input to another model, creating a chain of analysis.</a:t>
            </a:r>
            <a:endParaRPr lang="en-US" sz="1750"/>
          </a:p>
        </p:txBody>
      </p:sp>
      <p:pic>
        <p:nvPicPr>
          <p:cNvPr id="5" name="Image 0" descr="preencoded.png"/>
          <p:cNvPicPr>
            <a:picLocks noChangeAspect="1"/>
          </p:cNvPicPr>
          <p:nvPr/>
        </p:nvPicPr>
        <p:blipFill>
          <a:blip r:embed="rId6">
            <a:duotone>
              <a:prstClr val="black"/>
              <a:srgbClr val="2A734F">
                <a:tint val="45000"/>
                <a:satMod val="400000"/>
              </a:srgbClr>
            </a:duotone>
          </a:blip>
          <a:stretch>
            <a:fillRect/>
          </a:stretch>
        </p:blipFill>
        <p:spPr>
          <a:xfrm>
            <a:off x="4692611" y="2178189"/>
            <a:ext cx="4564975" cy="4564975"/>
          </a:xfrm>
          <a:prstGeom prst="rect">
            <a:avLst/>
          </a:prstGeom>
        </p:spPr>
      </p:pic>
      <p:sp>
        <p:nvSpPr>
          <p:cNvPr id="7" name="Text 4"/>
          <p:cNvSpPr/>
          <p:nvPr/>
        </p:nvSpPr>
        <p:spPr>
          <a:xfrm>
            <a:off x="9371171" y="2510253"/>
            <a:ext cx="2835235" cy="354330"/>
          </a:xfrm>
          <a:prstGeom prst="rect">
            <a:avLst/>
          </a:prstGeom>
          <a:noFill/>
          <a:ln/>
        </p:spPr>
        <p:txBody>
          <a:bodyPr wrap="none" lIns="0" tIns="0" rIns="0" bIns="0" rtlCol="0" anchor="t"/>
          <a:lstStyle/>
          <a:p>
            <a:pPr>
              <a:lnSpc>
                <a:spcPts val="2750"/>
              </a:lnSpc>
            </a:pPr>
            <a:r>
              <a:rPr lang="en-US" sz="2200" b="1">
                <a:solidFill>
                  <a:srgbClr val="2A734F"/>
                </a:solidFill>
                <a:latin typeface="Open Sans Bold" pitchFamily="34" charset="0"/>
                <a:ea typeface="Open Sans Bold" pitchFamily="34" charset="-122"/>
                <a:cs typeface="Open Sans Bold" pitchFamily="34" charset="-120"/>
              </a:rPr>
              <a:t>Complementary</a:t>
            </a:r>
          </a:p>
        </p:txBody>
      </p:sp>
      <p:sp>
        <p:nvSpPr>
          <p:cNvPr id="8" name="Text 5"/>
          <p:cNvSpPr/>
          <p:nvPr/>
        </p:nvSpPr>
        <p:spPr>
          <a:xfrm>
            <a:off x="9371172" y="2963352"/>
            <a:ext cx="3898821"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pen Sans" pitchFamily="34" charset="0"/>
                <a:ea typeface="Open Sans" pitchFamily="34" charset="-122"/>
                <a:cs typeface="Open Sans" pitchFamily="34" charset="-120"/>
              </a:rPr>
              <a:t>Two or more models work together to achieve a result, with each model being essential to the overall analysis.</a:t>
            </a:r>
            <a:endParaRPr lang="en-US" sz="1750" dirty="0"/>
          </a:p>
        </p:txBody>
      </p:sp>
      <p:pic>
        <p:nvPicPr>
          <p:cNvPr id="9" name="Image 1" descr="preencoded.png"/>
          <p:cNvPicPr>
            <a:picLocks noChangeAspect="1"/>
          </p:cNvPicPr>
          <p:nvPr/>
        </p:nvPicPr>
        <p:blipFill>
          <a:blip r:embed="rId7">
            <a:duotone>
              <a:prstClr val="black"/>
              <a:srgbClr val="2A734F">
                <a:tint val="45000"/>
                <a:satMod val="400000"/>
              </a:srgbClr>
            </a:duotone>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4692608" y="2178189"/>
            <a:ext cx="4564975" cy="4564975"/>
          </a:xfrm>
          <a:prstGeom prst="rect">
            <a:avLst/>
          </a:prstGeom>
        </p:spPr>
      </p:pic>
      <p:sp>
        <p:nvSpPr>
          <p:cNvPr id="11" name="Text 7"/>
          <p:cNvSpPr/>
          <p:nvPr/>
        </p:nvSpPr>
        <p:spPr>
          <a:xfrm>
            <a:off x="9371172" y="518648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Independent</a:t>
            </a:r>
            <a:endParaRPr lang="en-US" sz="2200" dirty="0">
              <a:solidFill>
                <a:srgbClr val="2A734F"/>
              </a:solidFill>
            </a:endParaRPr>
          </a:p>
        </p:txBody>
      </p:sp>
      <p:sp>
        <p:nvSpPr>
          <p:cNvPr id="12" name="Text 8"/>
          <p:cNvSpPr/>
          <p:nvPr/>
        </p:nvSpPr>
        <p:spPr>
          <a:xfrm>
            <a:off x="9371172" y="5540812"/>
            <a:ext cx="3898821" cy="1451610"/>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Models create their own results independently, but can be merged to provide a more comprehensive analysis.</a:t>
            </a:r>
            <a:endParaRPr lang="en-US" sz="1750"/>
          </a:p>
        </p:txBody>
      </p:sp>
      <p:sp>
        <p:nvSpPr>
          <p:cNvPr id="15" name="Text 10"/>
          <p:cNvSpPr/>
          <p:nvPr/>
        </p:nvSpPr>
        <p:spPr>
          <a:xfrm>
            <a:off x="1083157" y="1751886"/>
            <a:ext cx="13042821"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Understanding these synergies is crucial for developing holistic approaches to decarbonization pathways and associated socioeconomic narratives.</a:t>
            </a:r>
          </a:p>
          <a:p>
            <a:pPr>
              <a:lnSpc>
                <a:spcPts val="2850"/>
              </a:lnSpc>
            </a:pPr>
            <a:r>
              <a:rPr lang="en-US" sz="1750" dirty="0">
                <a:solidFill>
                  <a:srgbClr val="000000"/>
                </a:solidFill>
                <a:latin typeface="Open Sans" pitchFamily="34" charset="0"/>
                <a:ea typeface="Open Sans" pitchFamily="34" charset="-122"/>
                <a:cs typeface="Open Sans" pitchFamily="34" charset="-120"/>
              </a:rPr>
              <a:t>There are three main types of synergies: </a:t>
            </a:r>
            <a:endParaRPr lang="es-ES" sz="1750" dirty="0">
              <a:solidFill>
                <a:srgbClr val="000000"/>
              </a:solidFill>
              <a:latin typeface="Open Sans" pitchFamily="34" charset="0"/>
              <a:ea typeface="Open Sans" pitchFamily="34" charset="-122"/>
              <a:cs typeface="Open Sans" pitchFamily="34" charset="-120"/>
            </a:endParaRPr>
          </a:p>
          <a:p>
            <a:pPr marL="0" indent="0">
              <a:lnSpc>
                <a:spcPts val="2850"/>
              </a:lnSpc>
              <a:buNone/>
            </a:pPr>
            <a:endParaRPr lang="en-US" sz="1750" dirty="0"/>
          </a:p>
        </p:txBody>
      </p:sp>
      <p:sp>
        <p:nvSpPr>
          <p:cNvPr id="17" name="Text 0">
            <a:extLst>
              <a:ext uri="{FF2B5EF4-FFF2-40B4-BE49-F238E27FC236}">
                <a16:creationId xmlns:a16="http://schemas.microsoft.com/office/drawing/2014/main" id="{3621146D-7D60-CECA-0877-C0BA394420BB}"/>
              </a:ext>
            </a:extLst>
          </p:cNvPr>
          <p:cNvSpPr/>
          <p:nvPr/>
        </p:nvSpPr>
        <p:spPr>
          <a:xfrm>
            <a:off x="1774895" y="1090612"/>
            <a:ext cx="9452548"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3.1 Integrated Assessment Models (IAMs)</a:t>
            </a:r>
            <a:endParaRPr lang="en-US" sz="2200" b="1">
              <a:solidFill>
                <a:srgbClr val="2A734F"/>
              </a:solidFill>
              <a:latin typeface="Open Sans Bold" pitchFamily="34" charset="0"/>
              <a:ea typeface="Open Sans Bold" pitchFamily="34" charset="-122"/>
              <a:cs typeface="Open Sans Bold" pitchFamily="34" charset="-120"/>
            </a:endParaRPr>
          </a:p>
        </p:txBody>
      </p:sp>
      <p:pic>
        <p:nvPicPr>
          <p:cNvPr id="18" name="Gráfico 17" descr="causa y efecto con relleno sólido">
            <a:extLst>
              <a:ext uri="{FF2B5EF4-FFF2-40B4-BE49-F238E27FC236}">
                <a16:creationId xmlns:a16="http://schemas.microsoft.com/office/drawing/2014/main" id="{1CEF44B7-B6B8-A5D4-FDC9-A324533465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55111" y="3942165"/>
            <a:ext cx="685800" cy="685800"/>
          </a:xfrm>
          <a:prstGeom prst="rect">
            <a:avLst/>
          </a:prstGeom>
        </p:spPr>
      </p:pic>
      <p:pic>
        <p:nvPicPr>
          <p:cNvPr id="19" name="Gráfico 18" descr="Repetir con relleno sólido">
            <a:extLst>
              <a:ext uri="{FF2B5EF4-FFF2-40B4-BE49-F238E27FC236}">
                <a16:creationId xmlns:a16="http://schemas.microsoft.com/office/drawing/2014/main" id="{0AB460D2-BE33-B325-B23B-7B3A50B8FD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2709" y="3061258"/>
            <a:ext cx="609600" cy="609600"/>
          </a:xfrm>
          <a:prstGeom prst="rect">
            <a:avLst/>
          </a:prstGeom>
        </p:spPr>
      </p:pic>
      <p:pic>
        <p:nvPicPr>
          <p:cNvPr id="20" name="Gráfico 19" descr="Mezclar con relleno sólido">
            <a:extLst>
              <a:ext uri="{FF2B5EF4-FFF2-40B4-BE49-F238E27FC236}">
                <a16:creationId xmlns:a16="http://schemas.microsoft.com/office/drawing/2014/main" id="{7AD89249-0CC4-2468-4721-58F37D87DAD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5485" y="5597254"/>
            <a:ext cx="609600" cy="609600"/>
          </a:xfrm>
          <a:prstGeom prst="rect">
            <a:avLst/>
          </a:prstGeom>
        </p:spPr>
      </p:pic>
      <p:sp>
        <p:nvSpPr>
          <p:cNvPr id="21" name="Marcador de número de diapositiva 19">
            <a:extLst>
              <a:ext uri="{FF2B5EF4-FFF2-40B4-BE49-F238E27FC236}">
                <a16:creationId xmlns:a16="http://schemas.microsoft.com/office/drawing/2014/main" id="{4A773275-543F-282B-E91E-B70A3F65DA80}"/>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21</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793790" y="2203371"/>
            <a:ext cx="10633115" cy="708779"/>
          </a:xfrm>
          <a:prstGeom prst="rect">
            <a:avLst/>
          </a:prstGeom>
          <a:noFill/>
          <a:ln/>
        </p:spPr>
        <p:txBody>
          <a:bodyPr wrap="none" lIns="0" tIns="0" rIns="0" bIns="0" rtlCol="0" anchor="t"/>
          <a:lstStyle/>
          <a:p>
            <a:pPr marL="685800" indent="-685800">
              <a:lnSpc>
                <a:spcPts val="5550"/>
              </a:lnSpc>
              <a:buFont typeface="Wingdings" panose="05000000000000000000" pitchFamily="2" charset="2"/>
              <a:buChar char="Ø"/>
            </a:pPr>
            <a:r>
              <a:rPr lang="en-US" sz="2800" b="1">
                <a:solidFill>
                  <a:srgbClr val="2A734F"/>
                </a:solidFill>
                <a:latin typeface="Open Sans Bold" pitchFamily="34" charset="0"/>
                <a:ea typeface="Open Sans Bold" pitchFamily="34" charset="-122"/>
                <a:cs typeface="Open Sans Bold" pitchFamily="34" charset="-120"/>
              </a:rPr>
              <a:t>Significant IAMs for Energy Transition</a:t>
            </a:r>
            <a:endParaRPr lang="en-US" sz="2800"/>
          </a:p>
        </p:txBody>
      </p:sp>
      <p:sp>
        <p:nvSpPr>
          <p:cNvPr id="3" name="Shape 1"/>
          <p:cNvSpPr/>
          <p:nvPr/>
        </p:nvSpPr>
        <p:spPr>
          <a:xfrm>
            <a:off x="793790" y="3252311"/>
            <a:ext cx="4196358" cy="2773799"/>
          </a:xfrm>
          <a:prstGeom prst="roundRect">
            <a:avLst>
              <a:gd name="adj" fmla="val 3435"/>
            </a:avLst>
          </a:prstGeom>
          <a:solidFill>
            <a:srgbClr val="D9F2E6"/>
          </a:solidFill>
          <a:ln w="7620">
            <a:solidFill>
              <a:srgbClr val="BFD8CC"/>
            </a:solidFill>
            <a:prstDash val="solid"/>
          </a:ln>
        </p:spPr>
        <p:txBody>
          <a:bodyPr/>
          <a:lstStyle/>
          <a:p>
            <a:endParaRPr lang="es-ES"/>
          </a:p>
        </p:txBody>
      </p:sp>
      <p:sp>
        <p:nvSpPr>
          <p:cNvPr id="4" name="Text 2"/>
          <p:cNvSpPr/>
          <p:nvPr/>
        </p:nvSpPr>
        <p:spPr>
          <a:xfrm>
            <a:off x="1028224" y="3486745"/>
            <a:ext cx="3718203"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G4M (Global Forest Model)</a:t>
            </a:r>
            <a:endParaRPr lang="en-US" sz="2200">
              <a:solidFill>
                <a:srgbClr val="2A734F"/>
              </a:solidFill>
            </a:endParaRPr>
          </a:p>
        </p:txBody>
      </p:sp>
      <p:sp>
        <p:nvSpPr>
          <p:cNvPr id="5" name="Text 3"/>
          <p:cNvSpPr/>
          <p:nvPr/>
        </p:nvSpPr>
        <p:spPr>
          <a:xfrm>
            <a:off x="1028224" y="3977164"/>
            <a:ext cx="3727490"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Compares income from forests with potential income from alternative land uses, such as growing food grains or biofuels.</a:t>
            </a:r>
            <a:endParaRPr lang="en-US" sz="1750"/>
          </a:p>
        </p:txBody>
      </p:sp>
      <p:sp>
        <p:nvSpPr>
          <p:cNvPr id="6" name="Shape 4"/>
          <p:cNvSpPr/>
          <p:nvPr/>
        </p:nvSpPr>
        <p:spPr>
          <a:xfrm>
            <a:off x="5216962" y="3252311"/>
            <a:ext cx="4196358" cy="2773799"/>
          </a:xfrm>
          <a:prstGeom prst="roundRect">
            <a:avLst>
              <a:gd name="adj" fmla="val 3435"/>
            </a:avLst>
          </a:prstGeom>
          <a:solidFill>
            <a:srgbClr val="D9F2E6"/>
          </a:solidFill>
          <a:ln w="7620">
            <a:solidFill>
              <a:srgbClr val="BFD8CC"/>
            </a:solidFill>
            <a:prstDash val="solid"/>
          </a:ln>
        </p:spPr>
        <p:txBody>
          <a:bodyPr/>
          <a:lstStyle/>
          <a:p>
            <a:endParaRPr lang="es-ES"/>
          </a:p>
        </p:txBody>
      </p:sp>
      <p:sp>
        <p:nvSpPr>
          <p:cNvPr id="7" name="Text 5"/>
          <p:cNvSpPr/>
          <p:nvPr/>
        </p:nvSpPr>
        <p:spPr>
          <a:xfrm>
            <a:off x="5451396" y="3486745"/>
            <a:ext cx="3727490" cy="708660"/>
          </a:xfrm>
          <a:prstGeom prst="rect">
            <a:avLst/>
          </a:prstGeom>
          <a:noFill/>
          <a:ln/>
        </p:spPr>
        <p:txBody>
          <a:bodyPr wrap="squar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IBC (Integrated Benefits Calculator)</a:t>
            </a:r>
            <a:endParaRPr lang="en-US" sz="2200">
              <a:solidFill>
                <a:srgbClr val="2A734F"/>
              </a:solidFill>
            </a:endParaRPr>
          </a:p>
        </p:txBody>
      </p:sp>
      <p:sp>
        <p:nvSpPr>
          <p:cNvPr id="8" name="Text 6"/>
          <p:cNvSpPr/>
          <p:nvPr/>
        </p:nvSpPr>
        <p:spPr>
          <a:xfrm>
            <a:off x="5451396" y="4331494"/>
            <a:ext cx="3727490"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Converts LEAP emissions scenarios into estimates of health problems, ecosystem impacts, and climate impacts.</a:t>
            </a:r>
            <a:endParaRPr lang="en-US" sz="1750" dirty="0"/>
          </a:p>
        </p:txBody>
      </p:sp>
      <p:sp>
        <p:nvSpPr>
          <p:cNvPr id="9" name="Shape 7"/>
          <p:cNvSpPr/>
          <p:nvPr/>
        </p:nvSpPr>
        <p:spPr>
          <a:xfrm>
            <a:off x="9640133" y="3252311"/>
            <a:ext cx="4196358" cy="2773799"/>
          </a:xfrm>
          <a:prstGeom prst="roundRect">
            <a:avLst>
              <a:gd name="adj" fmla="val 3435"/>
            </a:avLst>
          </a:prstGeom>
          <a:solidFill>
            <a:srgbClr val="D9F2E6"/>
          </a:solidFill>
          <a:ln w="7620">
            <a:solidFill>
              <a:srgbClr val="BFD8CC"/>
            </a:solidFill>
            <a:prstDash val="solid"/>
          </a:ln>
        </p:spPr>
        <p:txBody>
          <a:bodyPr/>
          <a:lstStyle/>
          <a:p>
            <a:endParaRPr lang="es-ES"/>
          </a:p>
        </p:txBody>
      </p:sp>
      <p:sp>
        <p:nvSpPr>
          <p:cNvPr id="10" name="Text 8"/>
          <p:cNvSpPr/>
          <p:nvPr/>
        </p:nvSpPr>
        <p:spPr>
          <a:xfrm>
            <a:off x="9874568" y="3486745"/>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PRIMES</a:t>
            </a:r>
            <a:endParaRPr lang="en-US" sz="2200">
              <a:solidFill>
                <a:srgbClr val="2A734F"/>
              </a:solidFill>
            </a:endParaRPr>
          </a:p>
        </p:txBody>
      </p:sp>
      <p:sp>
        <p:nvSpPr>
          <p:cNvPr id="11" name="Text 9"/>
          <p:cNvSpPr/>
          <p:nvPr/>
        </p:nvSpPr>
        <p:spPr>
          <a:xfrm>
            <a:off x="9874568" y="3977164"/>
            <a:ext cx="3727490" cy="1814513"/>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Simulates energy consumption and supply in the European Union, modeling energy market equilibrium for each member state.</a:t>
            </a:r>
            <a:endParaRPr lang="en-US" sz="1750" dirty="0"/>
          </a:p>
        </p:txBody>
      </p:sp>
      <p:sp>
        <p:nvSpPr>
          <p:cNvPr id="13" name="Text 0">
            <a:extLst>
              <a:ext uri="{FF2B5EF4-FFF2-40B4-BE49-F238E27FC236}">
                <a16:creationId xmlns:a16="http://schemas.microsoft.com/office/drawing/2014/main" id="{7C67F846-8474-0F99-4DF0-851BFD263B54}"/>
              </a:ext>
            </a:extLst>
          </p:cNvPr>
          <p:cNvSpPr/>
          <p:nvPr/>
        </p:nvSpPr>
        <p:spPr>
          <a:xfrm>
            <a:off x="1774895" y="1090612"/>
            <a:ext cx="965201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3.1 Integrated Assessment Models (IAMs)</a:t>
            </a:r>
          </a:p>
          <a:p>
            <a:pPr>
              <a:lnSpc>
                <a:spcPts val="4450"/>
              </a:lnSpc>
            </a:pPr>
            <a:endParaRPr lang="en-US" sz="2200" b="1">
              <a:solidFill>
                <a:srgbClr val="2A734F"/>
              </a:solidFill>
              <a:latin typeface="Open Sans Bold" pitchFamily="34" charset="0"/>
              <a:ea typeface="Open Sans Bold" pitchFamily="34" charset="-122"/>
              <a:cs typeface="Open Sans Bold" pitchFamily="34" charset="-120"/>
            </a:endParaRPr>
          </a:p>
        </p:txBody>
      </p:sp>
      <p:sp>
        <p:nvSpPr>
          <p:cNvPr id="14" name="Marcador de número de diapositiva 19">
            <a:extLst>
              <a:ext uri="{FF2B5EF4-FFF2-40B4-BE49-F238E27FC236}">
                <a16:creationId xmlns:a16="http://schemas.microsoft.com/office/drawing/2014/main" id="{D95BD416-2166-2DFA-362D-52120F1E9CDD}"/>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22</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563671" y="1689119"/>
            <a:ext cx="11997809" cy="678061"/>
          </a:xfrm>
          <a:prstGeom prst="rect">
            <a:avLst/>
          </a:prstGeom>
          <a:noFill/>
          <a:ln/>
        </p:spPr>
        <p:txBody>
          <a:bodyPr wrap="none" lIns="0" tIns="0" rIns="0" bIns="0" rtlCol="0" anchor="t"/>
          <a:lstStyle/>
          <a:p>
            <a:pPr marL="571500" indent="-571500">
              <a:lnSpc>
                <a:spcPts val="5300"/>
              </a:lnSpc>
              <a:buFont typeface="Wingdings" panose="05000000000000000000" pitchFamily="2" charset="2"/>
              <a:buChar char="Ø"/>
            </a:pPr>
            <a:r>
              <a:rPr lang="en-US" sz="2800" b="1">
                <a:solidFill>
                  <a:srgbClr val="2A734F"/>
                </a:solidFill>
                <a:latin typeface="Open Sans Bold" pitchFamily="34" charset="0"/>
                <a:ea typeface="Open Sans Bold" pitchFamily="34" charset="-122"/>
                <a:cs typeface="Open Sans Bold" pitchFamily="34" charset="-120"/>
              </a:rPr>
              <a:t>SAP Temperature Calculator</a:t>
            </a:r>
            <a:endParaRPr lang="en-US" sz="2800"/>
          </a:p>
        </p:txBody>
      </p:sp>
      <p:sp>
        <p:nvSpPr>
          <p:cNvPr id="3" name="Text 1"/>
          <p:cNvSpPr/>
          <p:nvPr/>
        </p:nvSpPr>
        <p:spPr>
          <a:xfrm>
            <a:off x="1563671" y="2517939"/>
            <a:ext cx="2712244" cy="338971"/>
          </a:xfrm>
          <a:prstGeom prst="rect">
            <a:avLst/>
          </a:prstGeom>
          <a:noFill/>
          <a:ln/>
        </p:spPr>
        <p:txBody>
          <a:bodyPr wrap="none" lIns="0" tIns="0" rIns="0" bIns="0" rtlCol="0" anchor="t"/>
          <a:lstStyle/>
          <a:p>
            <a:pPr marL="0" indent="0">
              <a:lnSpc>
                <a:spcPts val="2650"/>
              </a:lnSpc>
              <a:buNone/>
            </a:pPr>
            <a:r>
              <a:rPr lang="en-US" sz="2100" b="1">
                <a:solidFill>
                  <a:srgbClr val="2A734F"/>
                </a:solidFill>
                <a:latin typeface="Open Sans Bold" pitchFamily="34" charset="0"/>
                <a:ea typeface="Open Sans Bold" pitchFamily="34" charset="-122"/>
                <a:cs typeface="Open Sans Bold" pitchFamily="34" charset="-120"/>
              </a:rPr>
              <a:t>Purpose</a:t>
            </a:r>
            <a:endParaRPr lang="en-US" sz="2100"/>
          </a:p>
        </p:txBody>
      </p:sp>
      <p:sp>
        <p:nvSpPr>
          <p:cNvPr id="4" name="Text 2"/>
          <p:cNvSpPr/>
          <p:nvPr/>
        </p:nvSpPr>
        <p:spPr>
          <a:xfrm>
            <a:off x="1563671" y="3073842"/>
            <a:ext cx="4017169" cy="1041202"/>
          </a:xfrm>
          <a:prstGeom prst="rect">
            <a:avLst/>
          </a:prstGeom>
          <a:noFill/>
          <a:ln/>
        </p:spPr>
        <p:txBody>
          <a:bodyPr wrap="square" lIns="0" tIns="0" rIns="0" bIns="0" rtlCol="0" anchor="t"/>
          <a:lstStyle/>
          <a:p>
            <a:pPr marL="0" indent="0">
              <a:lnSpc>
                <a:spcPts val="2700"/>
              </a:lnSpc>
              <a:buNone/>
            </a:pPr>
            <a:r>
              <a:rPr lang="en-US" sz="1700">
                <a:solidFill>
                  <a:srgbClr val="000000"/>
                </a:solidFill>
                <a:latin typeface="Open Sans" pitchFamily="34" charset="0"/>
                <a:ea typeface="Open Sans" pitchFamily="34" charset="-122"/>
                <a:cs typeface="Open Sans" pitchFamily="34" charset="-120"/>
              </a:rPr>
              <a:t>Calculates annual temperature changes based on input of all relevant emissions affecting temperature.</a:t>
            </a:r>
            <a:endParaRPr lang="en-US" sz="1700"/>
          </a:p>
        </p:txBody>
      </p:sp>
      <p:sp>
        <p:nvSpPr>
          <p:cNvPr id="5" name="Text 3"/>
          <p:cNvSpPr/>
          <p:nvPr/>
        </p:nvSpPr>
        <p:spPr>
          <a:xfrm>
            <a:off x="1563671" y="4482735"/>
            <a:ext cx="2712244" cy="338971"/>
          </a:xfrm>
          <a:prstGeom prst="rect">
            <a:avLst/>
          </a:prstGeom>
          <a:noFill/>
          <a:ln/>
        </p:spPr>
        <p:txBody>
          <a:bodyPr wrap="none" lIns="0" tIns="0" rIns="0" bIns="0" rtlCol="0" anchor="t"/>
          <a:lstStyle/>
          <a:p>
            <a:pPr marL="0" indent="0">
              <a:lnSpc>
                <a:spcPts val="2650"/>
              </a:lnSpc>
              <a:buNone/>
            </a:pPr>
            <a:r>
              <a:rPr lang="en-US" sz="2100" b="1">
                <a:solidFill>
                  <a:srgbClr val="2A734F"/>
                </a:solidFill>
                <a:latin typeface="Open Sans Bold" pitchFamily="34" charset="0"/>
                <a:ea typeface="Open Sans Bold" pitchFamily="34" charset="-122"/>
                <a:cs typeface="Open Sans Bold" pitchFamily="34" charset="-120"/>
              </a:rPr>
              <a:t>Features</a:t>
            </a:r>
            <a:endParaRPr lang="en-US" sz="2100"/>
          </a:p>
        </p:txBody>
      </p:sp>
      <p:sp>
        <p:nvSpPr>
          <p:cNvPr id="6" name="Text 4"/>
          <p:cNvSpPr/>
          <p:nvPr/>
        </p:nvSpPr>
        <p:spPr>
          <a:xfrm>
            <a:off x="1563671" y="5038638"/>
            <a:ext cx="4017169" cy="1735336"/>
          </a:xfrm>
          <a:prstGeom prst="rect">
            <a:avLst/>
          </a:prstGeom>
          <a:noFill/>
          <a:ln/>
        </p:spPr>
        <p:txBody>
          <a:bodyPr wrap="square" lIns="0" tIns="0" rIns="0" bIns="0" rtlCol="0" anchor="t"/>
          <a:lstStyle/>
          <a:p>
            <a:pPr marL="0" indent="0">
              <a:lnSpc>
                <a:spcPts val="2700"/>
              </a:lnSpc>
              <a:buNone/>
            </a:pPr>
            <a:r>
              <a:rPr lang="en-US" sz="1700">
                <a:solidFill>
                  <a:srgbClr val="000000"/>
                </a:solidFill>
                <a:latin typeface="Open Sans" pitchFamily="34" charset="0"/>
                <a:ea typeface="Open Sans" pitchFamily="34" charset="-122"/>
                <a:cs typeface="Open Sans" pitchFamily="34" charset="-120"/>
              </a:rPr>
              <a:t>Shows the degree of influence of different warming and cooling substances over time. Uses globally averaged coefficients for temperature change calculations.</a:t>
            </a:r>
            <a:endParaRPr lang="en-US" sz="1700"/>
          </a:p>
        </p:txBody>
      </p:sp>
      <p:sp>
        <p:nvSpPr>
          <p:cNvPr id="7" name="Text 5"/>
          <p:cNvSpPr/>
          <p:nvPr/>
        </p:nvSpPr>
        <p:spPr>
          <a:xfrm>
            <a:off x="5969476" y="4482735"/>
            <a:ext cx="1941463" cy="338971"/>
          </a:xfrm>
          <a:prstGeom prst="rect">
            <a:avLst/>
          </a:prstGeom>
          <a:noFill/>
          <a:ln/>
        </p:spPr>
        <p:txBody>
          <a:bodyPr wrap="none" lIns="0" tIns="0" rIns="0" bIns="0" rtlCol="0" anchor="t"/>
          <a:lstStyle/>
          <a:p>
            <a:pPr marL="0" indent="0">
              <a:lnSpc>
                <a:spcPts val="2650"/>
              </a:lnSpc>
              <a:buNone/>
            </a:pPr>
            <a:r>
              <a:rPr lang="en-US" sz="2100" b="1">
                <a:solidFill>
                  <a:srgbClr val="2A734F"/>
                </a:solidFill>
                <a:latin typeface="Open Sans Bold" pitchFamily="34" charset="0"/>
                <a:ea typeface="Open Sans Bold" pitchFamily="34" charset="-122"/>
                <a:cs typeface="Open Sans Bold" pitchFamily="34" charset="-120"/>
              </a:rPr>
              <a:t>Application</a:t>
            </a:r>
            <a:endParaRPr lang="en-US" sz="2100"/>
          </a:p>
        </p:txBody>
      </p:sp>
      <p:sp>
        <p:nvSpPr>
          <p:cNvPr id="8" name="Text 6"/>
          <p:cNvSpPr/>
          <p:nvPr/>
        </p:nvSpPr>
        <p:spPr>
          <a:xfrm>
            <a:off x="5969476" y="5038638"/>
            <a:ext cx="2875547" cy="1041202"/>
          </a:xfrm>
          <a:prstGeom prst="rect">
            <a:avLst/>
          </a:prstGeom>
          <a:noFill/>
          <a:ln/>
        </p:spPr>
        <p:txBody>
          <a:bodyPr wrap="square" lIns="0" tIns="0" rIns="0" bIns="0" rtlCol="0" anchor="t"/>
          <a:lstStyle/>
          <a:p>
            <a:pPr marL="0" indent="0">
              <a:lnSpc>
                <a:spcPts val="2700"/>
              </a:lnSpc>
              <a:buNone/>
            </a:pPr>
            <a:r>
              <a:rPr lang="en-US" sz="1700">
                <a:solidFill>
                  <a:srgbClr val="000000"/>
                </a:solidFill>
                <a:latin typeface="Open Sans" pitchFamily="34" charset="0"/>
                <a:ea typeface="Open Sans" pitchFamily="34" charset="-122"/>
                <a:cs typeface="Open Sans" pitchFamily="34" charset="-120"/>
              </a:rPr>
              <a:t>Useful for quick assessments of emission scenarios and their potential temperature impacts.</a:t>
            </a:r>
            <a:endParaRPr lang="en-US" sz="1700"/>
          </a:p>
        </p:txBody>
      </p:sp>
      <p:pic>
        <p:nvPicPr>
          <p:cNvPr id="9" name="Image 0" descr="preencoded.png"/>
          <p:cNvPicPr>
            <a:picLocks noChangeAspect="1"/>
          </p:cNvPicPr>
          <p:nvPr/>
        </p:nvPicPr>
        <p:blipFill>
          <a:blip r:embed="rId5"/>
          <a:stretch>
            <a:fillRect/>
          </a:stretch>
        </p:blipFill>
        <p:spPr>
          <a:xfrm>
            <a:off x="8845023" y="2367180"/>
            <a:ext cx="5193983" cy="3086338"/>
          </a:xfrm>
          <a:prstGeom prst="rect">
            <a:avLst/>
          </a:prstGeom>
        </p:spPr>
      </p:pic>
      <p:sp>
        <p:nvSpPr>
          <p:cNvPr id="11" name="Text 0">
            <a:extLst>
              <a:ext uri="{FF2B5EF4-FFF2-40B4-BE49-F238E27FC236}">
                <a16:creationId xmlns:a16="http://schemas.microsoft.com/office/drawing/2014/main" id="{6482614B-B6E4-A278-7209-3BAF58A2D68C}"/>
              </a:ext>
            </a:extLst>
          </p:cNvPr>
          <p:cNvSpPr/>
          <p:nvPr/>
        </p:nvSpPr>
        <p:spPr>
          <a:xfrm>
            <a:off x="1774895" y="1090612"/>
            <a:ext cx="965201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3.2 </a:t>
            </a:r>
            <a:r>
              <a:rPr lang="en-US" sz="3600" b="1">
                <a:solidFill>
                  <a:srgbClr val="2A734F"/>
                </a:solidFill>
                <a:latin typeface="Open Sans Bold" pitchFamily="34" charset="0"/>
                <a:ea typeface="Open Sans Bold" pitchFamily="34" charset="-122"/>
                <a:cs typeface="Open Sans Bold" pitchFamily="34" charset="-120"/>
              </a:rPr>
              <a:t>Available Tools</a:t>
            </a:r>
            <a:endParaRPr lang="en-US" sz="2200" b="1">
              <a:solidFill>
                <a:srgbClr val="2A734F"/>
              </a:solidFill>
              <a:latin typeface="Open Sans Bold" pitchFamily="34" charset="0"/>
              <a:ea typeface="Open Sans Bold" pitchFamily="34" charset="-122"/>
              <a:cs typeface="Open Sans Bold" pitchFamily="34" charset="-120"/>
            </a:endParaRPr>
          </a:p>
        </p:txBody>
      </p:sp>
      <p:sp>
        <p:nvSpPr>
          <p:cNvPr id="12" name="Marcador de número de diapositiva 19">
            <a:extLst>
              <a:ext uri="{FF2B5EF4-FFF2-40B4-BE49-F238E27FC236}">
                <a16:creationId xmlns:a16="http://schemas.microsoft.com/office/drawing/2014/main" id="{04491346-550C-7242-BBE8-666BA390009A}"/>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23</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1563671" y="2450392"/>
            <a:ext cx="2409944" cy="301228"/>
          </a:xfrm>
          <a:prstGeom prst="rect">
            <a:avLst/>
          </a:prstGeom>
          <a:noFill/>
          <a:ln/>
        </p:spPr>
        <p:txBody>
          <a:bodyPr wrap="none" lIns="0" tIns="0" rIns="0" bIns="0" rtlCol="0" anchor="t"/>
          <a:lstStyle/>
          <a:p>
            <a:pPr marL="0" indent="0">
              <a:lnSpc>
                <a:spcPts val="2350"/>
              </a:lnSpc>
              <a:buNone/>
            </a:pPr>
            <a:r>
              <a:rPr lang="en-US" sz="1850" b="1">
                <a:solidFill>
                  <a:srgbClr val="2A734F"/>
                </a:solidFill>
                <a:latin typeface="Open Sans Bold" pitchFamily="34" charset="0"/>
                <a:ea typeface="Open Sans Bold" pitchFamily="34" charset="-122"/>
                <a:cs typeface="Open Sans Bold" pitchFamily="34" charset="-120"/>
              </a:rPr>
              <a:t>Description</a:t>
            </a:r>
            <a:endParaRPr lang="en-US" sz="1850"/>
          </a:p>
        </p:txBody>
      </p:sp>
      <p:sp>
        <p:nvSpPr>
          <p:cNvPr id="4" name="Text 2"/>
          <p:cNvSpPr/>
          <p:nvPr/>
        </p:nvSpPr>
        <p:spPr>
          <a:xfrm>
            <a:off x="1563671" y="2944383"/>
            <a:ext cx="4033599" cy="1541859"/>
          </a:xfrm>
          <a:prstGeom prst="rect">
            <a:avLst/>
          </a:prstGeom>
          <a:noFill/>
          <a:ln/>
        </p:spPr>
        <p:txBody>
          <a:bodyPr wrap="square" lIns="0" tIns="0" rIns="0" bIns="0" rtlCol="0" anchor="t"/>
          <a:lstStyle/>
          <a:p>
            <a:pPr marL="0" indent="0">
              <a:lnSpc>
                <a:spcPts val="2400"/>
              </a:lnSpc>
              <a:buNone/>
            </a:pPr>
            <a:r>
              <a:rPr lang="en-US" sz="1500">
                <a:solidFill>
                  <a:srgbClr val="000000"/>
                </a:solidFill>
                <a:latin typeface="Open Sans" pitchFamily="34" charset="0"/>
                <a:ea typeface="Open Sans" pitchFamily="34" charset="-122"/>
                <a:cs typeface="Open Sans" pitchFamily="34" charset="-120"/>
              </a:rPr>
              <a:t>LEAP-IBC (Long-range Energy Alternatives Planning system - Integrated Benefits Calculator) is an integrated modeling and scenario planning tool for energy and greenhouse gas planning.</a:t>
            </a:r>
            <a:endParaRPr lang="en-US" sz="1500"/>
          </a:p>
        </p:txBody>
      </p:sp>
      <p:sp>
        <p:nvSpPr>
          <p:cNvPr id="5" name="Text 3"/>
          <p:cNvSpPr/>
          <p:nvPr/>
        </p:nvSpPr>
        <p:spPr>
          <a:xfrm>
            <a:off x="1563671" y="4770477"/>
            <a:ext cx="2409944" cy="301228"/>
          </a:xfrm>
          <a:prstGeom prst="rect">
            <a:avLst/>
          </a:prstGeom>
          <a:noFill/>
          <a:ln/>
        </p:spPr>
        <p:txBody>
          <a:bodyPr wrap="none" lIns="0" tIns="0" rIns="0" bIns="0" rtlCol="0" anchor="t"/>
          <a:lstStyle/>
          <a:p>
            <a:pPr marL="0" indent="0">
              <a:lnSpc>
                <a:spcPts val="2350"/>
              </a:lnSpc>
              <a:buNone/>
            </a:pPr>
            <a:r>
              <a:rPr lang="en-US" sz="1850" b="1">
                <a:solidFill>
                  <a:srgbClr val="2A734F"/>
                </a:solidFill>
                <a:latin typeface="Open Sans Bold" pitchFamily="34" charset="0"/>
                <a:ea typeface="Open Sans Bold" pitchFamily="34" charset="-122"/>
                <a:cs typeface="Open Sans Bold" pitchFamily="34" charset="-120"/>
              </a:rPr>
              <a:t>Key Features</a:t>
            </a:r>
            <a:endParaRPr lang="en-US" sz="1850"/>
          </a:p>
        </p:txBody>
      </p:sp>
      <p:sp>
        <p:nvSpPr>
          <p:cNvPr id="6" name="Text 4"/>
          <p:cNvSpPr/>
          <p:nvPr/>
        </p:nvSpPr>
        <p:spPr>
          <a:xfrm>
            <a:off x="1563671" y="5264468"/>
            <a:ext cx="4033599" cy="1541859"/>
          </a:xfrm>
          <a:prstGeom prst="rect">
            <a:avLst/>
          </a:prstGeom>
          <a:noFill/>
          <a:ln/>
        </p:spPr>
        <p:txBody>
          <a:bodyPr wrap="square" lIns="0" tIns="0" rIns="0" bIns="0" rtlCol="0" anchor="t"/>
          <a:lstStyle/>
          <a:p>
            <a:pPr marL="0" indent="0">
              <a:lnSpc>
                <a:spcPts val="2400"/>
              </a:lnSpc>
              <a:buNone/>
            </a:pPr>
            <a:r>
              <a:rPr lang="en-US" sz="1500">
                <a:solidFill>
                  <a:srgbClr val="000000"/>
                </a:solidFill>
                <a:latin typeface="Open Sans" pitchFamily="34" charset="0"/>
                <a:ea typeface="Open Sans" pitchFamily="34" charset="-122"/>
                <a:cs typeface="Open Sans" pitchFamily="34" charset="-120"/>
              </a:rPr>
              <a:t>Considers the location of emissions, which significantly affects the temperature impact at different points on the globe. Useful for quantifying the impact of various existing plans.</a:t>
            </a:r>
            <a:endParaRPr lang="en-US" sz="1500"/>
          </a:p>
        </p:txBody>
      </p:sp>
      <p:sp>
        <p:nvSpPr>
          <p:cNvPr id="7" name="Text 5"/>
          <p:cNvSpPr/>
          <p:nvPr/>
        </p:nvSpPr>
        <p:spPr>
          <a:xfrm>
            <a:off x="5906559" y="2450392"/>
            <a:ext cx="2409944" cy="301228"/>
          </a:xfrm>
          <a:prstGeom prst="rect">
            <a:avLst/>
          </a:prstGeom>
          <a:noFill/>
          <a:ln/>
        </p:spPr>
        <p:txBody>
          <a:bodyPr wrap="none" lIns="0" tIns="0" rIns="0" bIns="0" rtlCol="0" anchor="t"/>
          <a:lstStyle/>
          <a:p>
            <a:pPr marL="0" indent="0">
              <a:lnSpc>
                <a:spcPts val="2350"/>
              </a:lnSpc>
              <a:buNone/>
            </a:pPr>
            <a:r>
              <a:rPr lang="en-US" sz="1850" b="1">
                <a:solidFill>
                  <a:srgbClr val="2A734F"/>
                </a:solidFill>
                <a:latin typeface="Open Sans Bold" pitchFamily="34" charset="0"/>
                <a:ea typeface="Open Sans Bold" pitchFamily="34" charset="-122"/>
                <a:cs typeface="Open Sans Bold" pitchFamily="34" charset="-120"/>
              </a:rPr>
              <a:t>Limitations</a:t>
            </a:r>
            <a:endParaRPr lang="en-US" sz="1850"/>
          </a:p>
        </p:txBody>
      </p:sp>
      <p:sp>
        <p:nvSpPr>
          <p:cNvPr id="8" name="Text 6"/>
          <p:cNvSpPr/>
          <p:nvPr/>
        </p:nvSpPr>
        <p:spPr>
          <a:xfrm>
            <a:off x="5906559" y="2944383"/>
            <a:ext cx="4033599" cy="925116"/>
          </a:xfrm>
          <a:prstGeom prst="rect">
            <a:avLst/>
          </a:prstGeom>
          <a:noFill/>
          <a:ln/>
        </p:spPr>
        <p:txBody>
          <a:bodyPr wrap="square" lIns="0" tIns="0" rIns="0" bIns="0" rtlCol="0" anchor="t"/>
          <a:lstStyle/>
          <a:p>
            <a:pPr marL="0" indent="0">
              <a:lnSpc>
                <a:spcPts val="2400"/>
              </a:lnSpc>
              <a:buNone/>
            </a:pPr>
            <a:r>
              <a:rPr lang="en-US" sz="1500">
                <a:solidFill>
                  <a:srgbClr val="000000"/>
                </a:solidFill>
                <a:latin typeface="Open Sans" pitchFamily="34" charset="0"/>
                <a:ea typeface="Open Sans" pitchFamily="34" charset="-122"/>
                <a:cs typeface="Open Sans" pitchFamily="34" charset="-120"/>
              </a:rPr>
              <a:t>Requires an elaborate database on the study site and a medium level of knowledge from users.</a:t>
            </a:r>
            <a:endParaRPr lang="en-US" sz="1500"/>
          </a:p>
        </p:txBody>
      </p:sp>
      <p:pic>
        <p:nvPicPr>
          <p:cNvPr id="9" name="Image 0" descr="preencoded.png"/>
          <p:cNvPicPr>
            <a:picLocks noChangeAspect="1"/>
          </p:cNvPicPr>
          <p:nvPr/>
        </p:nvPicPr>
        <p:blipFill>
          <a:blip r:embed="rId5"/>
          <a:stretch>
            <a:fillRect/>
          </a:stretch>
        </p:blipFill>
        <p:spPr>
          <a:xfrm>
            <a:off x="8554452" y="3912510"/>
            <a:ext cx="3852180" cy="2893817"/>
          </a:xfrm>
          <a:prstGeom prst="rect">
            <a:avLst/>
          </a:prstGeom>
        </p:spPr>
      </p:pic>
      <p:pic>
        <p:nvPicPr>
          <p:cNvPr id="10" name="Image 1" descr="preencoded.png"/>
          <p:cNvPicPr>
            <a:picLocks noChangeAspect="1"/>
          </p:cNvPicPr>
          <p:nvPr/>
        </p:nvPicPr>
        <p:blipFill>
          <a:blip r:embed="rId6"/>
          <a:stretch>
            <a:fillRect/>
          </a:stretch>
        </p:blipFill>
        <p:spPr>
          <a:xfrm>
            <a:off x="13251180" y="228600"/>
            <a:ext cx="1150620" cy="406479"/>
          </a:xfrm>
          <a:prstGeom prst="rect">
            <a:avLst/>
          </a:prstGeom>
        </p:spPr>
      </p:pic>
      <p:sp>
        <p:nvSpPr>
          <p:cNvPr id="11" name="Text 0">
            <a:extLst>
              <a:ext uri="{FF2B5EF4-FFF2-40B4-BE49-F238E27FC236}">
                <a16:creationId xmlns:a16="http://schemas.microsoft.com/office/drawing/2014/main" id="{CD23358B-5AF8-F09D-794D-22A1E0E3292B}"/>
              </a:ext>
            </a:extLst>
          </p:cNvPr>
          <p:cNvSpPr/>
          <p:nvPr/>
        </p:nvSpPr>
        <p:spPr>
          <a:xfrm>
            <a:off x="1774895" y="1090612"/>
            <a:ext cx="965201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3.2 </a:t>
            </a:r>
            <a:r>
              <a:rPr lang="en-US" sz="3600" b="1">
                <a:solidFill>
                  <a:srgbClr val="2A734F"/>
                </a:solidFill>
                <a:latin typeface="Open Sans Bold" pitchFamily="34" charset="0"/>
                <a:ea typeface="Open Sans Bold" pitchFamily="34" charset="-122"/>
                <a:cs typeface="Open Sans Bold" pitchFamily="34" charset="-120"/>
              </a:rPr>
              <a:t>Available Tools</a:t>
            </a:r>
            <a:endParaRPr lang="en-US" sz="2200" b="1">
              <a:solidFill>
                <a:srgbClr val="2A734F"/>
              </a:solidFill>
              <a:latin typeface="Open Sans Bold" pitchFamily="34" charset="0"/>
              <a:ea typeface="Open Sans Bold" pitchFamily="34" charset="-122"/>
              <a:cs typeface="Open Sans Bold" pitchFamily="34" charset="-120"/>
            </a:endParaRPr>
          </a:p>
        </p:txBody>
      </p:sp>
      <p:sp>
        <p:nvSpPr>
          <p:cNvPr id="12" name="Text 0">
            <a:extLst>
              <a:ext uri="{FF2B5EF4-FFF2-40B4-BE49-F238E27FC236}">
                <a16:creationId xmlns:a16="http://schemas.microsoft.com/office/drawing/2014/main" id="{89541939-4427-952E-F373-A51678BD5FBD}"/>
              </a:ext>
            </a:extLst>
          </p:cNvPr>
          <p:cNvSpPr/>
          <p:nvPr/>
        </p:nvSpPr>
        <p:spPr>
          <a:xfrm>
            <a:off x="1563671" y="1689119"/>
            <a:ext cx="11997809" cy="678061"/>
          </a:xfrm>
          <a:prstGeom prst="rect">
            <a:avLst/>
          </a:prstGeom>
          <a:noFill/>
          <a:ln/>
        </p:spPr>
        <p:txBody>
          <a:bodyPr wrap="none" lIns="0" tIns="0" rIns="0" bIns="0" rtlCol="0" anchor="t"/>
          <a:lstStyle/>
          <a:p>
            <a:pPr marL="571500" indent="-571500">
              <a:lnSpc>
                <a:spcPts val="5300"/>
              </a:lnSpc>
              <a:buFont typeface="Wingdings" panose="05000000000000000000" pitchFamily="2" charset="2"/>
              <a:buChar char="Ø"/>
            </a:pPr>
            <a:r>
              <a:rPr lang="en-US" sz="2800" b="1">
                <a:solidFill>
                  <a:srgbClr val="2A734F"/>
                </a:solidFill>
                <a:latin typeface="Open Sans Bold" pitchFamily="34" charset="0"/>
                <a:ea typeface="Open Sans Bold" pitchFamily="34" charset="-122"/>
                <a:cs typeface="Open Sans Bold" pitchFamily="34" charset="-120"/>
              </a:rPr>
              <a:t>LEAP-IBC</a:t>
            </a:r>
          </a:p>
        </p:txBody>
      </p:sp>
      <p:sp>
        <p:nvSpPr>
          <p:cNvPr id="13" name="Marcador de número de diapositiva 19">
            <a:extLst>
              <a:ext uri="{FF2B5EF4-FFF2-40B4-BE49-F238E27FC236}">
                <a16:creationId xmlns:a16="http://schemas.microsoft.com/office/drawing/2014/main" id="{4872E849-F820-E017-CA72-7B071A8F3BF6}"/>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24</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1563671" y="243836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Purpose</a:t>
            </a:r>
            <a:endParaRPr lang="en-US" sz="2200"/>
          </a:p>
        </p:txBody>
      </p:sp>
      <p:sp>
        <p:nvSpPr>
          <p:cNvPr id="4" name="Text 2"/>
          <p:cNvSpPr/>
          <p:nvPr/>
        </p:nvSpPr>
        <p:spPr>
          <a:xfrm>
            <a:off x="1563671" y="3019504"/>
            <a:ext cx="3978116" cy="1814513"/>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Specifically designed to increase the integration of Renewable Energy Sources (RES) in stand-alone systems. Used as a planning tool for individual energy systems.</a:t>
            </a:r>
            <a:endParaRPr lang="en-US" sz="1750"/>
          </a:p>
        </p:txBody>
      </p:sp>
      <p:sp>
        <p:nvSpPr>
          <p:cNvPr id="5" name="Text 3"/>
          <p:cNvSpPr/>
          <p:nvPr/>
        </p:nvSpPr>
        <p:spPr>
          <a:xfrm>
            <a:off x="1563670" y="5163489"/>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Advantages</a:t>
            </a:r>
            <a:endParaRPr lang="en-US" sz="2200"/>
          </a:p>
        </p:txBody>
      </p:sp>
      <p:sp>
        <p:nvSpPr>
          <p:cNvPr id="6" name="Text 4"/>
          <p:cNvSpPr/>
          <p:nvPr/>
        </p:nvSpPr>
        <p:spPr>
          <a:xfrm>
            <a:off x="1563670" y="5744633"/>
            <a:ext cx="3978116"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Tailored for island systems, offering detailed analysis of renewable integration in isolated grids.</a:t>
            </a:r>
            <a:endParaRPr lang="en-US" sz="1750"/>
          </a:p>
        </p:txBody>
      </p:sp>
      <p:sp>
        <p:nvSpPr>
          <p:cNvPr id="7" name="Text 5"/>
          <p:cNvSpPr/>
          <p:nvPr/>
        </p:nvSpPr>
        <p:spPr>
          <a:xfrm>
            <a:off x="6086006" y="243836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Limitations</a:t>
            </a:r>
            <a:endParaRPr lang="en-US" sz="2200"/>
          </a:p>
        </p:txBody>
      </p:sp>
      <p:sp>
        <p:nvSpPr>
          <p:cNvPr id="8" name="Text 6"/>
          <p:cNvSpPr/>
          <p:nvPr/>
        </p:nvSpPr>
        <p:spPr>
          <a:xfrm>
            <a:off x="6086006" y="3019504"/>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Not sold to external users, requires up to two months of training, and has limited accessibility due to its complexity.</a:t>
            </a:r>
            <a:endParaRPr lang="en-US" sz="1750"/>
          </a:p>
        </p:txBody>
      </p:sp>
      <p:pic>
        <p:nvPicPr>
          <p:cNvPr id="9" name="Image 0" descr="preencoded.png"/>
          <p:cNvPicPr>
            <a:picLocks noChangeAspect="1"/>
          </p:cNvPicPr>
          <p:nvPr/>
        </p:nvPicPr>
        <p:blipFill>
          <a:blip r:embed="rId5"/>
          <a:stretch>
            <a:fillRect/>
          </a:stretch>
        </p:blipFill>
        <p:spPr>
          <a:xfrm>
            <a:off x="7882658" y="4362952"/>
            <a:ext cx="6549628" cy="2718197"/>
          </a:xfrm>
          <a:prstGeom prst="rect">
            <a:avLst/>
          </a:prstGeom>
        </p:spPr>
      </p:pic>
      <p:sp>
        <p:nvSpPr>
          <p:cNvPr id="11" name="Text 0">
            <a:extLst>
              <a:ext uri="{FF2B5EF4-FFF2-40B4-BE49-F238E27FC236}">
                <a16:creationId xmlns:a16="http://schemas.microsoft.com/office/drawing/2014/main" id="{2FC1F459-3900-4577-6E18-DF2BFA19D114}"/>
              </a:ext>
            </a:extLst>
          </p:cNvPr>
          <p:cNvSpPr/>
          <p:nvPr/>
        </p:nvSpPr>
        <p:spPr>
          <a:xfrm>
            <a:off x="1774895" y="1090612"/>
            <a:ext cx="965201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3.2 </a:t>
            </a:r>
            <a:r>
              <a:rPr lang="en-US" sz="3600" b="1">
                <a:solidFill>
                  <a:srgbClr val="2A734F"/>
                </a:solidFill>
                <a:latin typeface="Open Sans Bold" pitchFamily="34" charset="0"/>
                <a:ea typeface="Open Sans Bold" pitchFamily="34" charset="-122"/>
                <a:cs typeface="Open Sans Bold" pitchFamily="34" charset="-120"/>
              </a:rPr>
              <a:t>Available Tools</a:t>
            </a:r>
            <a:endParaRPr lang="en-US" sz="2200" b="1">
              <a:solidFill>
                <a:srgbClr val="2A734F"/>
              </a:solidFill>
              <a:latin typeface="Open Sans Bold" pitchFamily="34" charset="0"/>
              <a:ea typeface="Open Sans Bold" pitchFamily="34" charset="-122"/>
              <a:cs typeface="Open Sans Bold" pitchFamily="34" charset="-120"/>
            </a:endParaRPr>
          </a:p>
        </p:txBody>
      </p:sp>
      <p:sp>
        <p:nvSpPr>
          <p:cNvPr id="12" name="Text 0">
            <a:extLst>
              <a:ext uri="{FF2B5EF4-FFF2-40B4-BE49-F238E27FC236}">
                <a16:creationId xmlns:a16="http://schemas.microsoft.com/office/drawing/2014/main" id="{6B6EECAE-0FA3-8CA0-96C2-008762664BEB}"/>
              </a:ext>
            </a:extLst>
          </p:cNvPr>
          <p:cNvSpPr/>
          <p:nvPr/>
        </p:nvSpPr>
        <p:spPr>
          <a:xfrm>
            <a:off x="1563671" y="1689119"/>
            <a:ext cx="11997809" cy="678061"/>
          </a:xfrm>
          <a:prstGeom prst="rect">
            <a:avLst/>
          </a:prstGeom>
          <a:noFill/>
          <a:ln/>
        </p:spPr>
        <p:txBody>
          <a:bodyPr wrap="none" lIns="0" tIns="0" rIns="0" bIns="0" rtlCol="0" anchor="t"/>
          <a:lstStyle/>
          <a:p>
            <a:pPr marL="571500" indent="-571500">
              <a:lnSpc>
                <a:spcPts val="5300"/>
              </a:lnSpc>
              <a:buFont typeface="Wingdings" panose="05000000000000000000" pitchFamily="2" charset="2"/>
              <a:buChar char="Ø"/>
            </a:pPr>
            <a:r>
              <a:rPr lang="en-US" sz="2800" b="1">
                <a:solidFill>
                  <a:srgbClr val="2A734F"/>
                </a:solidFill>
                <a:latin typeface="Open Sans Bold" pitchFamily="34" charset="0"/>
                <a:ea typeface="Open Sans Bold" pitchFamily="34" charset="-122"/>
                <a:cs typeface="Open Sans Bold" pitchFamily="34" charset="-120"/>
              </a:rPr>
              <a:t>H2RES</a:t>
            </a:r>
          </a:p>
        </p:txBody>
      </p:sp>
      <p:sp>
        <p:nvSpPr>
          <p:cNvPr id="13" name="Marcador de número de diapositiva 19">
            <a:extLst>
              <a:ext uri="{FF2B5EF4-FFF2-40B4-BE49-F238E27FC236}">
                <a16:creationId xmlns:a16="http://schemas.microsoft.com/office/drawing/2014/main" id="{96287068-6586-2E24-4A1A-58951D70181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25</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 1"/>
          <p:cNvSpPr/>
          <p:nvPr/>
        </p:nvSpPr>
        <p:spPr>
          <a:xfrm>
            <a:off x="768791" y="2271916"/>
            <a:ext cx="2835235" cy="780519"/>
          </a:xfrm>
          <a:prstGeom prst="rect">
            <a:avLst/>
          </a:prstGeom>
          <a:noFill/>
          <a:ln/>
        </p:spPr>
        <p:txBody>
          <a:bodyPr wrap="none" lIns="0" tIns="0" rIns="0" bIns="0" rtlCol="0" anchor="t"/>
          <a:lstStyle/>
          <a:p>
            <a:pPr marL="342900" indent="-342900">
              <a:lnSpc>
                <a:spcPts val="530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GAINS</a:t>
            </a:r>
          </a:p>
        </p:txBody>
      </p:sp>
      <p:sp>
        <p:nvSpPr>
          <p:cNvPr id="5" name="Text 2"/>
          <p:cNvSpPr/>
          <p:nvPr/>
        </p:nvSpPr>
        <p:spPr>
          <a:xfrm>
            <a:off x="793791" y="2853061"/>
            <a:ext cx="2933258" cy="254031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Greenhouse Gas – Air Pollution Interactions And Synergies assesses GHG and air pollutant emissions from main emitting sectors. It evaluates the effect of different emission control strategies.</a:t>
            </a:r>
            <a:endParaRPr lang="en-US" sz="1750"/>
          </a:p>
        </p:txBody>
      </p:sp>
      <p:sp>
        <p:nvSpPr>
          <p:cNvPr id="6" name="Text 3"/>
          <p:cNvSpPr/>
          <p:nvPr/>
        </p:nvSpPr>
        <p:spPr>
          <a:xfrm>
            <a:off x="3814226" y="2270654"/>
            <a:ext cx="2835235" cy="670560"/>
          </a:xfrm>
          <a:prstGeom prst="rect">
            <a:avLst/>
          </a:prstGeom>
          <a:noFill/>
          <a:ln/>
        </p:spPr>
        <p:txBody>
          <a:bodyPr wrap="none" lIns="0" tIns="0" rIns="0" bIns="0" rtlCol="0" anchor="t"/>
          <a:lstStyle/>
          <a:p>
            <a:pPr marL="342900" indent="-342900">
              <a:lnSpc>
                <a:spcPts val="530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SWEET</a:t>
            </a:r>
          </a:p>
        </p:txBody>
      </p:sp>
      <p:sp>
        <p:nvSpPr>
          <p:cNvPr id="7" name="Text 4"/>
          <p:cNvSpPr/>
          <p:nvPr/>
        </p:nvSpPr>
        <p:spPr>
          <a:xfrm>
            <a:off x="3825801" y="3025418"/>
            <a:ext cx="3501509" cy="254031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Solid Waste Estimation Tool quantifies GHG emissions and other air pollutants from the municipal solid waste sector. It can estimate historical emissions and assess impacts of waste sector policies.</a:t>
            </a:r>
            <a:endParaRPr lang="en-US" sz="1750"/>
          </a:p>
        </p:txBody>
      </p:sp>
      <p:sp>
        <p:nvSpPr>
          <p:cNvPr id="8" name="Text 0">
            <a:extLst>
              <a:ext uri="{FF2B5EF4-FFF2-40B4-BE49-F238E27FC236}">
                <a16:creationId xmlns:a16="http://schemas.microsoft.com/office/drawing/2014/main" id="{CEBD86BF-8604-822C-A3D1-FCC0D95AB087}"/>
              </a:ext>
            </a:extLst>
          </p:cNvPr>
          <p:cNvSpPr/>
          <p:nvPr/>
        </p:nvSpPr>
        <p:spPr>
          <a:xfrm>
            <a:off x="1774895" y="1090612"/>
            <a:ext cx="965201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3.2 </a:t>
            </a:r>
            <a:r>
              <a:rPr lang="en-US" sz="3600" b="1">
                <a:solidFill>
                  <a:srgbClr val="2A734F"/>
                </a:solidFill>
                <a:latin typeface="Open Sans Bold" pitchFamily="34" charset="0"/>
                <a:ea typeface="Open Sans Bold" pitchFamily="34" charset="-122"/>
                <a:cs typeface="Open Sans Bold" pitchFamily="34" charset="-120"/>
              </a:rPr>
              <a:t>Available Tools</a:t>
            </a:r>
            <a:endParaRPr lang="en-US" sz="2200" b="1">
              <a:solidFill>
                <a:srgbClr val="2A734F"/>
              </a:solidFill>
              <a:latin typeface="Open Sans Bold" pitchFamily="34" charset="0"/>
              <a:ea typeface="Open Sans Bold" pitchFamily="34" charset="-122"/>
              <a:cs typeface="Open Sans Bold" pitchFamily="34" charset="-120"/>
            </a:endParaRPr>
          </a:p>
        </p:txBody>
      </p:sp>
      <p:sp>
        <p:nvSpPr>
          <p:cNvPr id="9" name="Text 1">
            <a:extLst>
              <a:ext uri="{FF2B5EF4-FFF2-40B4-BE49-F238E27FC236}">
                <a16:creationId xmlns:a16="http://schemas.microsoft.com/office/drawing/2014/main" id="{AE410162-37AB-CE3F-3BC2-D9A731E8B650}"/>
              </a:ext>
            </a:extLst>
          </p:cNvPr>
          <p:cNvSpPr/>
          <p:nvPr/>
        </p:nvSpPr>
        <p:spPr>
          <a:xfrm>
            <a:off x="7426062" y="2283119"/>
            <a:ext cx="2835235" cy="354330"/>
          </a:xfrm>
          <a:prstGeom prst="rect">
            <a:avLst/>
          </a:prstGeom>
          <a:noFill/>
          <a:ln/>
        </p:spPr>
        <p:txBody>
          <a:bodyPr wrap="none" lIns="0" tIns="0" rIns="0" bIns="0" rtlCol="0" anchor="t"/>
          <a:lstStyle/>
          <a:p>
            <a:pPr marL="342900" indent="-342900">
              <a:lnSpc>
                <a:spcPts val="530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Roadmap Model</a:t>
            </a:r>
          </a:p>
        </p:txBody>
      </p:sp>
      <p:sp>
        <p:nvSpPr>
          <p:cNvPr id="10" name="Text 2">
            <a:extLst>
              <a:ext uri="{FF2B5EF4-FFF2-40B4-BE49-F238E27FC236}">
                <a16:creationId xmlns:a16="http://schemas.microsoft.com/office/drawing/2014/main" id="{4006EE62-76F4-26FA-C224-81294557C0AF}"/>
              </a:ext>
            </a:extLst>
          </p:cNvPr>
          <p:cNvSpPr/>
          <p:nvPr/>
        </p:nvSpPr>
        <p:spPr>
          <a:xfrm>
            <a:off x="7518661" y="3041428"/>
            <a:ext cx="3118454"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Developed by ICCT, it estimates GHG emissions and pollutants from road transport. Useful for developing historical inventories and projecting future emissions under different policy scenarios.</a:t>
            </a:r>
          </a:p>
        </p:txBody>
      </p:sp>
      <p:sp>
        <p:nvSpPr>
          <p:cNvPr id="11" name="Text 4">
            <a:extLst>
              <a:ext uri="{FF2B5EF4-FFF2-40B4-BE49-F238E27FC236}">
                <a16:creationId xmlns:a16="http://schemas.microsoft.com/office/drawing/2014/main" id="{30FC9703-C9E4-D790-88AE-86D126212CAE}"/>
              </a:ext>
            </a:extLst>
          </p:cNvPr>
          <p:cNvSpPr/>
          <p:nvPr/>
        </p:nvSpPr>
        <p:spPr>
          <a:xfrm>
            <a:off x="11037898" y="3055471"/>
            <a:ext cx="3399302"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A simulation model for evaluating different energy system alternatives. Free to download but requires expert knowledge. Assists in designing national or regional energy planning strategies.</a:t>
            </a:r>
            <a:endParaRPr lang="en-US" sz="1750"/>
          </a:p>
        </p:txBody>
      </p:sp>
      <p:sp>
        <p:nvSpPr>
          <p:cNvPr id="12" name="Text 3">
            <a:extLst>
              <a:ext uri="{FF2B5EF4-FFF2-40B4-BE49-F238E27FC236}">
                <a16:creationId xmlns:a16="http://schemas.microsoft.com/office/drawing/2014/main" id="{964CF232-B45B-FD14-C677-3EECE51CDB67}"/>
              </a:ext>
            </a:extLst>
          </p:cNvPr>
          <p:cNvSpPr/>
          <p:nvPr/>
        </p:nvSpPr>
        <p:spPr>
          <a:xfrm>
            <a:off x="11062898" y="2296263"/>
            <a:ext cx="2835235" cy="354330"/>
          </a:xfrm>
          <a:prstGeom prst="rect">
            <a:avLst/>
          </a:prstGeom>
          <a:noFill/>
          <a:ln/>
        </p:spPr>
        <p:txBody>
          <a:bodyPr wrap="none" lIns="0" tIns="0" rIns="0" bIns="0" rtlCol="0" anchor="t"/>
          <a:lstStyle/>
          <a:p>
            <a:pPr marL="342900" indent="-342900">
              <a:lnSpc>
                <a:spcPts val="5300"/>
              </a:lnSpc>
              <a:buFont typeface="Wingdings" panose="05000000000000000000" pitchFamily="2" charset="2"/>
              <a:buChar char="Ø"/>
            </a:pPr>
            <a:r>
              <a:rPr lang="en-US" sz="2400" b="1" err="1">
                <a:solidFill>
                  <a:srgbClr val="2A734F"/>
                </a:solidFill>
                <a:latin typeface="Open Sans Bold" pitchFamily="34" charset="0"/>
                <a:ea typeface="Open Sans Bold" pitchFamily="34" charset="-122"/>
                <a:cs typeface="Open Sans Bold" pitchFamily="34" charset="-120"/>
              </a:rPr>
              <a:t>EnergyPlan</a:t>
            </a:r>
            <a:endParaRPr lang="en-US" sz="2400" b="1">
              <a:solidFill>
                <a:srgbClr val="2A734F"/>
              </a:solidFill>
              <a:latin typeface="Open Sans Bold" pitchFamily="34" charset="0"/>
              <a:ea typeface="Open Sans Bold" pitchFamily="34" charset="-122"/>
              <a:cs typeface="Open Sans Bold" pitchFamily="34" charset="-120"/>
            </a:endParaRPr>
          </a:p>
        </p:txBody>
      </p:sp>
      <p:sp>
        <p:nvSpPr>
          <p:cNvPr id="13" name="Marcador de número de diapositiva 19">
            <a:extLst>
              <a:ext uri="{FF2B5EF4-FFF2-40B4-BE49-F238E27FC236}">
                <a16:creationId xmlns:a16="http://schemas.microsoft.com/office/drawing/2014/main" id="{BCAB65D1-7643-8D44-7173-58F220A2FFAB}"/>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26</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Shape 1"/>
          <p:cNvSpPr/>
          <p:nvPr/>
        </p:nvSpPr>
        <p:spPr>
          <a:xfrm>
            <a:off x="793551" y="2996721"/>
            <a:ext cx="510302" cy="510302"/>
          </a:xfrm>
          <a:prstGeom prst="roundRect">
            <a:avLst>
              <a:gd name="adj" fmla="val 18669"/>
            </a:avLst>
          </a:prstGeom>
          <a:solidFill>
            <a:srgbClr val="2A734F"/>
          </a:solidFill>
          <a:ln w="7620">
            <a:solidFill>
              <a:srgbClr val="2A734F"/>
            </a:solidFill>
            <a:prstDash val="solid"/>
          </a:ln>
        </p:spPr>
        <p:txBody>
          <a:bodyPr/>
          <a:lstStyle/>
          <a:p>
            <a:endParaRPr lang="es-ES"/>
          </a:p>
        </p:txBody>
      </p:sp>
      <p:sp>
        <p:nvSpPr>
          <p:cNvPr id="5" name="Text 3"/>
          <p:cNvSpPr/>
          <p:nvPr/>
        </p:nvSpPr>
        <p:spPr>
          <a:xfrm>
            <a:off x="1530667" y="2996721"/>
            <a:ext cx="2835235" cy="354330"/>
          </a:xfrm>
          <a:prstGeom prst="rect">
            <a:avLst/>
          </a:prstGeom>
          <a:noFill/>
          <a:ln/>
        </p:spPr>
        <p:txBody>
          <a:bodyPr wrap="none" lIns="0" tIns="0" rIns="0" bIns="0" rtlCol="0" anchor="t"/>
          <a:lstStyle/>
          <a:p>
            <a:pPr marL="0" indent="0">
              <a:lnSpc>
                <a:spcPts val="2750"/>
              </a:lnSpc>
              <a:buNone/>
            </a:pPr>
            <a:r>
              <a:rPr lang="en-US" sz="2200" b="1">
                <a:solidFill>
                  <a:srgbClr val="000000"/>
                </a:solidFill>
                <a:latin typeface="Open Sans Bold" pitchFamily="34" charset="0"/>
                <a:ea typeface="Open Sans Bold" pitchFamily="34" charset="-122"/>
                <a:cs typeface="Open Sans Bold" pitchFamily="34" charset="-120"/>
              </a:rPr>
              <a:t>Generic Guidelines</a:t>
            </a:r>
            <a:endParaRPr lang="en-US" sz="2200"/>
          </a:p>
        </p:txBody>
      </p:sp>
      <p:sp>
        <p:nvSpPr>
          <p:cNvPr id="6" name="Text 4"/>
          <p:cNvSpPr/>
          <p:nvPr/>
        </p:nvSpPr>
        <p:spPr>
          <a:xfrm>
            <a:off x="1530667" y="3487139"/>
            <a:ext cx="5670947"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Existing tools offer guidance to policymakers, but provide very generic guidelines that may not offer concrete solutions.</a:t>
            </a:r>
            <a:endParaRPr lang="en-US" sz="1750"/>
          </a:p>
        </p:txBody>
      </p:sp>
      <p:sp>
        <p:nvSpPr>
          <p:cNvPr id="7" name="Shape 5"/>
          <p:cNvSpPr/>
          <p:nvPr/>
        </p:nvSpPr>
        <p:spPr>
          <a:xfrm>
            <a:off x="7428428" y="2996721"/>
            <a:ext cx="510302" cy="510302"/>
          </a:xfrm>
          <a:prstGeom prst="roundRect">
            <a:avLst>
              <a:gd name="adj" fmla="val 18669"/>
            </a:avLst>
          </a:prstGeom>
          <a:solidFill>
            <a:srgbClr val="2A734F"/>
          </a:solidFill>
          <a:ln w="7620">
            <a:solidFill>
              <a:srgbClr val="2A734F"/>
            </a:solidFill>
            <a:prstDash val="solid"/>
          </a:ln>
        </p:spPr>
        <p:txBody>
          <a:bodyPr/>
          <a:lstStyle/>
          <a:p>
            <a:endParaRPr lang="es-ES"/>
          </a:p>
        </p:txBody>
      </p:sp>
      <p:sp>
        <p:nvSpPr>
          <p:cNvPr id="9" name="Text 7"/>
          <p:cNvSpPr/>
          <p:nvPr/>
        </p:nvSpPr>
        <p:spPr>
          <a:xfrm>
            <a:off x="8165544" y="2996721"/>
            <a:ext cx="3826669" cy="354330"/>
          </a:xfrm>
          <a:prstGeom prst="rect">
            <a:avLst/>
          </a:prstGeom>
          <a:noFill/>
          <a:ln/>
        </p:spPr>
        <p:txBody>
          <a:bodyPr wrap="none" lIns="0" tIns="0" rIns="0" bIns="0" rtlCol="0" anchor="t"/>
          <a:lstStyle/>
          <a:p>
            <a:pPr marL="0" indent="0">
              <a:lnSpc>
                <a:spcPts val="2750"/>
              </a:lnSpc>
              <a:buNone/>
            </a:pPr>
            <a:r>
              <a:rPr lang="en-US" sz="2200" b="1">
                <a:solidFill>
                  <a:srgbClr val="000000"/>
                </a:solidFill>
                <a:latin typeface="Open Sans Bold" pitchFamily="34" charset="0"/>
                <a:ea typeface="Open Sans Bold" pitchFamily="34" charset="-122"/>
                <a:cs typeface="Open Sans Bold" pitchFamily="34" charset="-120"/>
              </a:rPr>
              <a:t>Lack of Regional Specificity</a:t>
            </a:r>
            <a:endParaRPr lang="en-US" sz="2200"/>
          </a:p>
        </p:txBody>
      </p:sp>
      <p:sp>
        <p:nvSpPr>
          <p:cNvPr id="10" name="Text 8"/>
          <p:cNvSpPr/>
          <p:nvPr/>
        </p:nvSpPr>
        <p:spPr>
          <a:xfrm>
            <a:off x="8165544" y="3487139"/>
            <a:ext cx="5670947"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Many tools do not integrate data specific to certain regions, such as islands, limiting their applicability in these contexts.</a:t>
            </a:r>
            <a:endParaRPr lang="en-US" sz="1750"/>
          </a:p>
        </p:txBody>
      </p:sp>
      <p:sp>
        <p:nvSpPr>
          <p:cNvPr id="11" name="Shape 9"/>
          <p:cNvSpPr/>
          <p:nvPr/>
        </p:nvSpPr>
        <p:spPr>
          <a:xfrm>
            <a:off x="793551" y="5057812"/>
            <a:ext cx="510302" cy="510302"/>
          </a:xfrm>
          <a:prstGeom prst="roundRect">
            <a:avLst>
              <a:gd name="adj" fmla="val 18669"/>
            </a:avLst>
          </a:prstGeom>
          <a:solidFill>
            <a:srgbClr val="2A734F"/>
          </a:solidFill>
          <a:ln w="7620">
            <a:solidFill>
              <a:srgbClr val="2A734F"/>
            </a:solidFill>
            <a:prstDash val="solid"/>
          </a:ln>
        </p:spPr>
        <p:txBody>
          <a:bodyPr/>
          <a:lstStyle/>
          <a:p>
            <a:endParaRPr lang="es-ES"/>
          </a:p>
        </p:txBody>
      </p:sp>
      <p:sp>
        <p:nvSpPr>
          <p:cNvPr id="13" name="Text 11"/>
          <p:cNvSpPr/>
          <p:nvPr/>
        </p:nvSpPr>
        <p:spPr>
          <a:xfrm>
            <a:off x="1530667" y="5057812"/>
            <a:ext cx="3015139" cy="354330"/>
          </a:xfrm>
          <a:prstGeom prst="rect">
            <a:avLst/>
          </a:prstGeom>
          <a:noFill/>
          <a:ln/>
        </p:spPr>
        <p:txBody>
          <a:bodyPr wrap="none" lIns="0" tIns="0" rIns="0" bIns="0" rtlCol="0" anchor="t"/>
          <a:lstStyle/>
          <a:p>
            <a:pPr marL="0" indent="0">
              <a:lnSpc>
                <a:spcPts val="2750"/>
              </a:lnSpc>
              <a:buNone/>
            </a:pPr>
            <a:r>
              <a:rPr lang="en-US" sz="2200" b="1">
                <a:solidFill>
                  <a:srgbClr val="000000"/>
                </a:solidFill>
                <a:latin typeface="Open Sans Bold" pitchFamily="34" charset="0"/>
                <a:ea typeface="Open Sans Bold" pitchFamily="34" charset="-122"/>
                <a:cs typeface="Open Sans Bold" pitchFamily="34" charset="-120"/>
              </a:rPr>
              <a:t>Technical Complexity</a:t>
            </a:r>
            <a:endParaRPr lang="en-US" sz="2200"/>
          </a:p>
        </p:txBody>
      </p:sp>
      <p:sp>
        <p:nvSpPr>
          <p:cNvPr id="14" name="Text 12"/>
          <p:cNvSpPr/>
          <p:nvPr/>
        </p:nvSpPr>
        <p:spPr>
          <a:xfrm>
            <a:off x="1530667" y="5548230"/>
            <a:ext cx="5670947"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Use is often limited to personnel with technical knowledge, making them less accessible to policymakers.</a:t>
            </a:r>
            <a:endParaRPr lang="en-US" sz="1750"/>
          </a:p>
        </p:txBody>
      </p:sp>
      <p:sp>
        <p:nvSpPr>
          <p:cNvPr id="15" name="Shape 13"/>
          <p:cNvSpPr/>
          <p:nvPr/>
        </p:nvSpPr>
        <p:spPr>
          <a:xfrm>
            <a:off x="7428428" y="5057812"/>
            <a:ext cx="510302" cy="510302"/>
          </a:xfrm>
          <a:prstGeom prst="roundRect">
            <a:avLst>
              <a:gd name="adj" fmla="val 18669"/>
            </a:avLst>
          </a:prstGeom>
          <a:solidFill>
            <a:srgbClr val="2A734F"/>
          </a:solidFill>
          <a:ln w="7620">
            <a:solidFill>
              <a:srgbClr val="2A734F"/>
            </a:solidFill>
            <a:prstDash val="solid"/>
          </a:ln>
        </p:spPr>
        <p:txBody>
          <a:bodyPr/>
          <a:lstStyle/>
          <a:p>
            <a:endParaRPr lang="es-ES"/>
          </a:p>
        </p:txBody>
      </p:sp>
      <p:sp>
        <p:nvSpPr>
          <p:cNvPr id="17" name="Text 15"/>
          <p:cNvSpPr/>
          <p:nvPr/>
        </p:nvSpPr>
        <p:spPr>
          <a:xfrm>
            <a:off x="8165544" y="5057812"/>
            <a:ext cx="3266361" cy="354330"/>
          </a:xfrm>
          <a:prstGeom prst="rect">
            <a:avLst/>
          </a:prstGeom>
          <a:noFill/>
          <a:ln/>
        </p:spPr>
        <p:txBody>
          <a:bodyPr wrap="none" lIns="0" tIns="0" rIns="0" bIns="0" rtlCol="0" anchor="t"/>
          <a:lstStyle/>
          <a:p>
            <a:pPr marL="0" indent="0">
              <a:lnSpc>
                <a:spcPts val="2750"/>
              </a:lnSpc>
              <a:buNone/>
            </a:pPr>
            <a:r>
              <a:rPr lang="en-US" sz="2200" b="1">
                <a:solidFill>
                  <a:srgbClr val="000000"/>
                </a:solidFill>
                <a:latin typeface="Open Sans Bold" pitchFamily="34" charset="0"/>
                <a:ea typeface="Open Sans Bold" pitchFamily="34" charset="-122"/>
                <a:cs typeface="Open Sans Bold" pitchFamily="34" charset="-120"/>
              </a:rPr>
              <a:t>Monitoring Limitations</a:t>
            </a:r>
            <a:endParaRPr lang="en-US" sz="2200"/>
          </a:p>
        </p:txBody>
      </p:sp>
      <p:sp>
        <p:nvSpPr>
          <p:cNvPr id="18" name="Text 16"/>
          <p:cNvSpPr/>
          <p:nvPr/>
        </p:nvSpPr>
        <p:spPr>
          <a:xfrm>
            <a:off x="8165544" y="5548230"/>
            <a:ext cx="5670947"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Difficulty in easily monitoring progress towards energy transition goals, as tools often only provide quantifiable scenarios or results for different strategies.</a:t>
            </a:r>
            <a:endParaRPr lang="en-US" sz="1750"/>
          </a:p>
        </p:txBody>
      </p:sp>
      <p:sp>
        <p:nvSpPr>
          <p:cNvPr id="20" name="Text 0">
            <a:extLst>
              <a:ext uri="{FF2B5EF4-FFF2-40B4-BE49-F238E27FC236}">
                <a16:creationId xmlns:a16="http://schemas.microsoft.com/office/drawing/2014/main" id="{58ECCF31-89DB-B57E-13F8-D5CDF0F3D3CD}"/>
              </a:ext>
            </a:extLst>
          </p:cNvPr>
          <p:cNvSpPr/>
          <p:nvPr/>
        </p:nvSpPr>
        <p:spPr>
          <a:xfrm>
            <a:off x="1774895" y="1090612"/>
            <a:ext cx="965201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3.3 </a:t>
            </a:r>
            <a:r>
              <a:rPr lang="en-US" sz="3600" b="1">
                <a:solidFill>
                  <a:srgbClr val="2A734F"/>
                </a:solidFill>
                <a:latin typeface="Open Sans Bold" pitchFamily="34" charset="0"/>
                <a:ea typeface="Open Sans Bold" pitchFamily="34" charset="-122"/>
                <a:cs typeface="Open Sans Bold" pitchFamily="34" charset="-120"/>
              </a:rPr>
              <a:t>Challenges for Tool Improvement</a:t>
            </a:r>
            <a:endParaRPr lang="en-US" sz="3600"/>
          </a:p>
          <a:p>
            <a:pPr>
              <a:lnSpc>
                <a:spcPts val="4450"/>
              </a:lnSpc>
            </a:pPr>
            <a:endParaRPr lang="en-US" sz="2200" b="1">
              <a:solidFill>
                <a:srgbClr val="2A734F"/>
              </a:solidFill>
              <a:latin typeface="Open Sans Bold" pitchFamily="34" charset="0"/>
              <a:ea typeface="Open Sans Bold" pitchFamily="34" charset="-122"/>
              <a:cs typeface="Open Sans Bold" pitchFamily="34" charset="-120"/>
            </a:endParaRPr>
          </a:p>
        </p:txBody>
      </p:sp>
      <p:sp>
        <p:nvSpPr>
          <p:cNvPr id="21" name="Marcador de número de diapositiva 19">
            <a:extLst>
              <a:ext uri="{FF2B5EF4-FFF2-40B4-BE49-F238E27FC236}">
                <a16:creationId xmlns:a16="http://schemas.microsoft.com/office/drawing/2014/main" id="{742F383F-6A26-C948-FD8E-7D1861D4ACB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27</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3" name="CuadroTexto 22">
            <a:extLst>
              <a:ext uri="{FF2B5EF4-FFF2-40B4-BE49-F238E27FC236}">
                <a16:creationId xmlns:a16="http://schemas.microsoft.com/office/drawing/2014/main" id="{6D7FE604-57CE-427A-BFE0-09423997D828}"/>
              </a:ext>
            </a:extLst>
          </p:cNvPr>
          <p:cNvSpPr txBox="1"/>
          <p:nvPr/>
        </p:nvSpPr>
        <p:spPr>
          <a:xfrm>
            <a:off x="708540" y="1648956"/>
            <a:ext cx="13128189" cy="1174681"/>
          </a:xfrm>
          <a:prstGeom prst="rect">
            <a:avLst/>
          </a:prstGeom>
          <a:noFill/>
        </p:spPr>
        <p:txBody>
          <a:bodyPr wrap="square">
            <a:spAutoFit/>
          </a:bodyPr>
          <a:lstStyle/>
          <a:p>
            <a:pPr indent="0">
              <a:lnSpc>
                <a:spcPts val="2850"/>
              </a:lnSpc>
              <a:spcBef>
                <a:spcPts val="1800"/>
              </a:spcBef>
              <a:spcAft>
                <a:spcPts val="600"/>
              </a:spcAft>
              <a:buNone/>
            </a:pPr>
            <a:r>
              <a:rPr lang="en-US" sz="1750">
                <a:solidFill>
                  <a:srgbClr val="000000"/>
                </a:solidFill>
                <a:latin typeface="Open Sans" pitchFamily="34" charset="0"/>
                <a:ea typeface="Open Sans" pitchFamily="34" charset="-122"/>
                <a:cs typeface="Open Sans" pitchFamily="34" charset="-120"/>
              </a:rPr>
              <a:t>In short, the creation of a CETA or SECAP is necessary to achieve the objectives set by the EU, for this the use of some tools acquires a fundamental role. In this unit we have reviewed some of them, and we have also identified some of the challenges that need to be addressed so that the energy transition can be tackled from the municipal level: </a:t>
            </a:r>
            <a:endParaRPr lang="es-ES" sz="1750">
              <a:solidFill>
                <a:srgbClr val="000000"/>
              </a:solidFill>
              <a:latin typeface="Open Sans" pitchFamily="34" charset="0"/>
              <a:ea typeface="Open Sans" pitchFamily="34" charset="-122"/>
              <a:cs typeface="Open Sans" pitchFamily="34" charset="-120"/>
            </a:endParaRPr>
          </a:p>
        </p:txBody>
      </p:sp>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 1"/>
          <p:cNvSpPr/>
          <p:nvPr/>
        </p:nvSpPr>
        <p:spPr>
          <a:xfrm>
            <a:off x="793790" y="245583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Objective</a:t>
            </a:r>
            <a:endParaRPr lang="en-US" sz="2200">
              <a:solidFill>
                <a:srgbClr val="2A734F"/>
              </a:solidFill>
            </a:endParaRPr>
          </a:p>
        </p:txBody>
      </p:sp>
      <p:sp>
        <p:nvSpPr>
          <p:cNvPr id="5" name="Text 2"/>
          <p:cNvSpPr/>
          <p:nvPr/>
        </p:nvSpPr>
        <p:spPr>
          <a:xfrm>
            <a:off x="793789" y="2750680"/>
            <a:ext cx="3708763" cy="2177415"/>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GENERA aims to help public authorities transform the energy context of European regions to facilitate a rapid transition to a decarbonized and sustainable economy.</a:t>
            </a:r>
            <a:endParaRPr lang="en-US" sz="1750"/>
          </a:p>
        </p:txBody>
      </p:sp>
      <p:sp>
        <p:nvSpPr>
          <p:cNvPr id="7" name="Text 3"/>
          <p:cNvSpPr/>
          <p:nvPr/>
        </p:nvSpPr>
        <p:spPr>
          <a:xfrm>
            <a:off x="5254764" y="239635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Focus Areas</a:t>
            </a:r>
            <a:endParaRPr lang="en-US" sz="2200">
              <a:solidFill>
                <a:srgbClr val="2A734F"/>
              </a:solidFill>
            </a:endParaRPr>
          </a:p>
        </p:txBody>
      </p:sp>
      <p:sp>
        <p:nvSpPr>
          <p:cNvPr id="8" name="Text 4"/>
          <p:cNvSpPr/>
          <p:nvPr/>
        </p:nvSpPr>
        <p:spPr>
          <a:xfrm>
            <a:off x="5254764" y="2738850"/>
            <a:ext cx="4120872" cy="1814513"/>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EU and island energy context, identification of existing monitoring tools, key players and stakeholders, financial mechanisms, and best practices at the municipal level.</a:t>
            </a:r>
            <a:endParaRPr lang="en-US" sz="1750"/>
          </a:p>
        </p:txBody>
      </p:sp>
      <p:sp>
        <p:nvSpPr>
          <p:cNvPr id="10" name="Text 5"/>
          <p:cNvSpPr/>
          <p:nvPr/>
        </p:nvSpPr>
        <p:spPr>
          <a:xfrm>
            <a:off x="10162670" y="239635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Approach</a:t>
            </a:r>
            <a:endParaRPr lang="en-US" sz="2200">
              <a:solidFill>
                <a:srgbClr val="2A734F"/>
              </a:solidFill>
            </a:endParaRPr>
          </a:p>
        </p:txBody>
      </p:sp>
      <p:sp>
        <p:nvSpPr>
          <p:cNvPr id="11" name="Text 6"/>
          <p:cNvSpPr/>
          <p:nvPr/>
        </p:nvSpPr>
        <p:spPr>
          <a:xfrm>
            <a:off x="9912508" y="2738850"/>
            <a:ext cx="4120753" cy="1814513"/>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Provide municipalities with simple and accessible Energy Transition monitoring tools for all interested parties, addressing the limitations of existing tools.</a:t>
            </a:r>
            <a:endParaRPr lang="en-US" sz="1750"/>
          </a:p>
        </p:txBody>
      </p:sp>
      <p:sp>
        <p:nvSpPr>
          <p:cNvPr id="13" name="Text 0">
            <a:extLst>
              <a:ext uri="{FF2B5EF4-FFF2-40B4-BE49-F238E27FC236}">
                <a16:creationId xmlns:a16="http://schemas.microsoft.com/office/drawing/2014/main" id="{85F4B86C-79F0-E511-0CFC-A6C9970C42B9}"/>
              </a:ext>
            </a:extLst>
          </p:cNvPr>
          <p:cNvSpPr/>
          <p:nvPr/>
        </p:nvSpPr>
        <p:spPr>
          <a:xfrm>
            <a:off x="1774895" y="1090612"/>
            <a:ext cx="965201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3.3 </a:t>
            </a:r>
            <a:r>
              <a:rPr lang="en-US" sz="3600" b="1">
                <a:solidFill>
                  <a:srgbClr val="2A734F"/>
                </a:solidFill>
                <a:latin typeface="Open Sans Bold" pitchFamily="34" charset="0"/>
                <a:ea typeface="Open Sans Bold" pitchFamily="34" charset="-122"/>
                <a:cs typeface="Open Sans Bold" pitchFamily="34" charset="-120"/>
              </a:rPr>
              <a:t>Challenges for Tool Improvement</a:t>
            </a:r>
            <a:endParaRPr lang="en-US" sz="3600"/>
          </a:p>
          <a:p>
            <a:pPr>
              <a:lnSpc>
                <a:spcPts val="4450"/>
              </a:lnSpc>
            </a:pPr>
            <a:endParaRPr lang="en-US" sz="2200" b="1">
              <a:solidFill>
                <a:srgbClr val="2A734F"/>
              </a:solidFill>
              <a:latin typeface="Open Sans Bold" pitchFamily="34" charset="0"/>
              <a:ea typeface="Open Sans Bold" pitchFamily="34" charset="-122"/>
              <a:cs typeface="Open Sans Bold" pitchFamily="34" charset="-120"/>
            </a:endParaRPr>
          </a:p>
        </p:txBody>
      </p:sp>
      <p:sp>
        <p:nvSpPr>
          <p:cNvPr id="14" name="Text 0">
            <a:extLst>
              <a:ext uri="{FF2B5EF4-FFF2-40B4-BE49-F238E27FC236}">
                <a16:creationId xmlns:a16="http://schemas.microsoft.com/office/drawing/2014/main" id="{0683FC55-2AEB-72B6-3639-37552771162A}"/>
              </a:ext>
            </a:extLst>
          </p:cNvPr>
          <p:cNvSpPr/>
          <p:nvPr/>
        </p:nvSpPr>
        <p:spPr>
          <a:xfrm>
            <a:off x="1774895" y="1702099"/>
            <a:ext cx="11997809" cy="678061"/>
          </a:xfrm>
          <a:prstGeom prst="rect">
            <a:avLst/>
          </a:prstGeom>
          <a:noFill/>
          <a:ln/>
        </p:spPr>
        <p:txBody>
          <a:bodyPr wrap="none" lIns="0" tIns="0" rIns="0" bIns="0" rtlCol="0" anchor="t"/>
          <a:lstStyle/>
          <a:p>
            <a:pPr>
              <a:lnSpc>
                <a:spcPts val="5300"/>
              </a:lnSpc>
            </a:pPr>
            <a:r>
              <a:rPr lang="en-US" sz="2800" b="1">
                <a:solidFill>
                  <a:srgbClr val="2A734F"/>
                </a:solidFill>
                <a:latin typeface="Open Sans Bold" pitchFamily="34" charset="0"/>
                <a:ea typeface="Open Sans Bold" pitchFamily="34" charset="-122"/>
                <a:cs typeface="Open Sans Bold" pitchFamily="34" charset="-120"/>
              </a:rPr>
              <a:t>GENERA PROJECT</a:t>
            </a:r>
          </a:p>
        </p:txBody>
      </p:sp>
      <p:sp>
        <p:nvSpPr>
          <p:cNvPr id="27" name="object 56">
            <a:extLst>
              <a:ext uri="{FF2B5EF4-FFF2-40B4-BE49-F238E27FC236}">
                <a16:creationId xmlns:a16="http://schemas.microsoft.com/office/drawing/2014/main" id="{E351E035-FE90-8D3E-D952-C5C293C14F11}"/>
              </a:ext>
            </a:extLst>
          </p:cNvPr>
          <p:cNvSpPr txBox="1"/>
          <p:nvPr/>
        </p:nvSpPr>
        <p:spPr>
          <a:xfrm>
            <a:off x="1250265" y="5256009"/>
            <a:ext cx="3479969" cy="683392"/>
          </a:xfrm>
          <a:prstGeom prst="rect">
            <a:avLst/>
          </a:prstGeom>
        </p:spPr>
        <p:txBody>
          <a:bodyPr vert="horz" wrap="square" lIns="0" tIns="9652" rIns="0" bIns="0" rtlCol="0">
            <a:spAutoFit/>
          </a:bodyPr>
          <a:lstStyle/>
          <a:p>
            <a:pPr marL="10160" marR="4064">
              <a:lnSpc>
                <a:spcPct val="117500"/>
              </a:lnSpc>
              <a:spcBef>
                <a:spcPts val="76"/>
              </a:spcBef>
            </a:pPr>
            <a:r>
              <a:rPr lang="en-US" sz="1920" spc="24">
                <a:solidFill>
                  <a:srgbClr val="2A734F"/>
                </a:solidFill>
                <a:latin typeface="Open Sans" panose="020B0606030504020204" pitchFamily="34" charset="0"/>
                <a:ea typeface="Open Sans" panose="020B0606030504020204" pitchFamily="34" charset="0"/>
                <a:cs typeface="Open Sans" panose="020B0606030504020204" pitchFamily="34" charset="0"/>
              </a:rPr>
              <a:t>Identification of existing monitoring tools</a:t>
            </a:r>
            <a:endParaRPr sz="192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object 20">
            <a:extLst>
              <a:ext uri="{FF2B5EF4-FFF2-40B4-BE49-F238E27FC236}">
                <a16:creationId xmlns:a16="http://schemas.microsoft.com/office/drawing/2014/main" id="{9E9FD86E-CB67-C67E-AEFD-AA827A6C5381}"/>
              </a:ext>
            </a:extLst>
          </p:cNvPr>
          <p:cNvSpPr/>
          <p:nvPr/>
        </p:nvSpPr>
        <p:spPr>
          <a:xfrm>
            <a:off x="523660" y="5295699"/>
            <a:ext cx="481137" cy="539774"/>
          </a:xfrm>
          <a:custGeom>
            <a:avLst/>
            <a:gdLst/>
            <a:ahLst/>
            <a:cxnLst/>
            <a:rect l="l" t="t" r="r" b="b"/>
            <a:pathLst>
              <a:path w="923925" h="923925">
                <a:moveTo>
                  <a:pt x="500303" y="461835"/>
                </a:moveTo>
                <a:lnTo>
                  <a:pt x="495223" y="417703"/>
                </a:lnTo>
                <a:lnTo>
                  <a:pt x="480758" y="377202"/>
                </a:lnTo>
                <a:lnTo>
                  <a:pt x="461162" y="346392"/>
                </a:lnTo>
                <a:lnTo>
                  <a:pt x="458038" y="341477"/>
                </a:lnTo>
                <a:lnTo>
                  <a:pt x="428244" y="311670"/>
                </a:lnTo>
                <a:lnTo>
                  <a:pt x="423329" y="308559"/>
                </a:lnTo>
                <a:lnTo>
                  <a:pt x="423329" y="461822"/>
                </a:lnTo>
                <a:lnTo>
                  <a:pt x="414274" y="506780"/>
                </a:lnTo>
                <a:lnTo>
                  <a:pt x="389534" y="543471"/>
                </a:lnTo>
                <a:lnTo>
                  <a:pt x="352844" y="568223"/>
                </a:lnTo>
                <a:lnTo>
                  <a:pt x="307898" y="577291"/>
                </a:lnTo>
                <a:lnTo>
                  <a:pt x="262940" y="568223"/>
                </a:lnTo>
                <a:lnTo>
                  <a:pt x="226237" y="543471"/>
                </a:lnTo>
                <a:lnTo>
                  <a:pt x="201498" y="506780"/>
                </a:lnTo>
                <a:lnTo>
                  <a:pt x="192417" y="461835"/>
                </a:lnTo>
                <a:lnTo>
                  <a:pt x="201485" y="416902"/>
                </a:lnTo>
                <a:lnTo>
                  <a:pt x="226237" y="380212"/>
                </a:lnTo>
                <a:lnTo>
                  <a:pt x="262940" y="355460"/>
                </a:lnTo>
                <a:lnTo>
                  <a:pt x="307898" y="346392"/>
                </a:lnTo>
                <a:lnTo>
                  <a:pt x="352831" y="355460"/>
                </a:lnTo>
                <a:lnTo>
                  <a:pt x="389521" y="380212"/>
                </a:lnTo>
                <a:lnTo>
                  <a:pt x="414261" y="416902"/>
                </a:lnTo>
                <a:lnTo>
                  <a:pt x="423329" y="461822"/>
                </a:lnTo>
                <a:lnTo>
                  <a:pt x="423329" y="308559"/>
                </a:lnTo>
                <a:lnTo>
                  <a:pt x="392518" y="288963"/>
                </a:lnTo>
                <a:lnTo>
                  <a:pt x="352018" y="274485"/>
                </a:lnTo>
                <a:lnTo>
                  <a:pt x="307898" y="269405"/>
                </a:lnTo>
                <a:lnTo>
                  <a:pt x="263766" y="274485"/>
                </a:lnTo>
                <a:lnTo>
                  <a:pt x="223266" y="288963"/>
                </a:lnTo>
                <a:lnTo>
                  <a:pt x="187528" y="311670"/>
                </a:lnTo>
                <a:lnTo>
                  <a:pt x="157734" y="341464"/>
                </a:lnTo>
                <a:lnTo>
                  <a:pt x="135013" y="377202"/>
                </a:lnTo>
                <a:lnTo>
                  <a:pt x="120535" y="417703"/>
                </a:lnTo>
                <a:lnTo>
                  <a:pt x="115455" y="461822"/>
                </a:lnTo>
                <a:lnTo>
                  <a:pt x="117614" y="490651"/>
                </a:lnTo>
                <a:lnTo>
                  <a:pt x="123888" y="518121"/>
                </a:lnTo>
                <a:lnTo>
                  <a:pt x="133946" y="543941"/>
                </a:lnTo>
                <a:lnTo>
                  <a:pt x="147434" y="567829"/>
                </a:lnTo>
                <a:lnTo>
                  <a:pt x="11214" y="704024"/>
                </a:lnTo>
                <a:lnTo>
                  <a:pt x="2806" y="716737"/>
                </a:lnTo>
                <a:lnTo>
                  <a:pt x="0" y="731240"/>
                </a:lnTo>
                <a:lnTo>
                  <a:pt x="2806" y="745744"/>
                </a:lnTo>
                <a:lnTo>
                  <a:pt x="11214" y="758444"/>
                </a:lnTo>
                <a:lnTo>
                  <a:pt x="23926" y="766902"/>
                </a:lnTo>
                <a:lnTo>
                  <a:pt x="38430" y="769734"/>
                </a:lnTo>
                <a:lnTo>
                  <a:pt x="52933" y="766902"/>
                </a:lnTo>
                <a:lnTo>
                  <a:pt x="65646" y="758444"/>
                </a:lnTo>
                <a:lnTo>
                  <a:pt x="201853" y="622236"/>
                </a:lnTo>
                <a:lnTo>
                  <a:pt x="225742" y="635736"/>
                </a:lnTo>
                <a:lnTo>
                  <a:pt x="251574" y="645795"/>
                </a:lnTo>
                <a:lnTo>
                  <a:pt x="279069" y="652081"/>
                </a:lnTo>
                <a:lnTo>
                  <a:pt x="307911" y="654253"/>
                </a:lnTo>
                <a:lnTo>
                  <a:pt x="352031" y="649173"/>
                </a:lnTo>
                <a:lnTo>
                  <a:pt x="392531" y="634695"/>
                </a:lnTo>
                <a:lnTo>
                  <a:pt x="412127" y="622236"/>
                </a:lnTo>
                <a:lnTo>
                  <a:pt x="428256" y="611987"/>
                </a:lnTo>
                <a:lnTo>
                  <a:pt x="458050" y="582180"/>
                </a:lnTo>
                <a:lnTo>
                  <a:pt x="461149" y="577291"/>
                </a:lnTo>
                <a:lnTo>
                  <a:pt x="480758" y="546455"/>
                </a:lnTo>
                <a:lnTo>
                  <a:pt x="495223" y="505955"/>
                </a:lnTo>
                <a:lnTo>
                  <a:pt x="500303" y="461835"/>
                </a:lnTo>
                <a:close/>
              </a:path>
              <a:path w="923925" h="923925">
                <a:moveTo>
                  <a:pt x="923658" y="346379"/>
                </a:moveTo>
                <a:lnTo>
                  <a:pt x="654291" y="346379"/>
                </a:lnTo>
                <a:lnTo>
                  <a:pt x="624319" y="340321"/>
                </a:lnTo>
                <a:lnTo>
                  <a:pt x="599846" y="323811"/>
                </a:lnTo>
                <a:lnTo>
                  <a:pt x="583349" y="299339"/>
                </a:lnTo>
                <a:lnTo>
                  <a:pt x="577303" y="269392"/>
                </a:lnTo>
                <a:lnTo>
                  <a:pt x="577303" y="212242"/>
                </a:lnTo>
                <a:lnTo>
                  <a:pt x="577303" y="0"/>
                </a:lnTo>
                <a:lnTo>
                  <a:pt x="307898" y="0"/>
                </a:lnTo>
                <a:lnTo>
                  <a:pt x="277926" y="6045"/>
                </a:lnTo>
                <a:lnTo>
                  <a:pt x="253466" y="22529"/>
                </a:lnTo>
                <a:lnTo>
                  <a:pt x="236956" y="46964"/>
                </a:lnTo>
                <a:lnTo>
                  <a:pt x="230911" y="76898"/>
                </a:lnTo>
                <a:lnTo>
                  <a:pt x="230911" y="224078"/>
                </a:lnTo>
                <a:lnTo>
                  <a:pt x="275005" y="214160"/>
                </a:lnTo>
                <a:lnTo>
                  <a:pt x="319951" y="212242"/>
                </a:lnTo>
                <a:lnTo>
                  <a:pt x="364578" y="218363"/>
                </a:lnTo>
                <a:lnTo>
                  <a:pt x="407695" y="232511"/>
                </a:lnTo>
                <a:lnTo>
                  <a:pt x="448144" y="254698"/>
                </a:lnTo>
                <a:lnTo>
                  <a:pt x="484733" y="284962"/>
                </a:lnTo>
                <a:lnTo>
                  <a:pt x="519430" y="328345"/>
                </a:lnTo>
                <a:lnTo>
                  <a:pt x="543026" y="376770"/>
                </a:lnTo>
                <a:lnTo>
                  <a:pt x="555536" y="428307"/>
                </a:lnTo>
                <a:lnTo>
                  <a:pt x="557009" y="481063"/>
                </a:lnTo>
                <a:lnTo>
                  <a:pt x="808202" y="481063"/>
                </a:lnTo>
                <a:lnTo>
                  <a:pt x="808202" y="538797"/>
                </a:lnTo>
                <a:lnTo>
                  <a:pt x="545630" y="538797"/>
                </a:lnTo>
                <a:lnTo>
                  <a:pt x="538137" y="559054"/>
                </a:lnTo>
                <a:lnTo>
                  <a:pt x="528840" y="578700"/>
                </a:lnTo>
                <a:lnTo>
                  <a:pt x="517740" y="597636"/>
                </a:lnTo>
                <a:lnTo>
                  <a:pt x="504812" y="615759"/>
                </a:lnTo>
                <a:lnTo>
                  <a:pt x="808202" y="615759"/>
                </a:lnTo>
                <a:lnTo>
                  <a:pt x="808202" y="673519"/>
                </a:lnTo>
                <a:lnTo>
                  <a:pt x="808202" y="750481"/>
                </a:lnTo>
                <a:lnTo>
                  <a:pt x="808202" y="808202"/>
                </a:lnTo>
                <a:lnTo>
                  <a:pt x="346367" y="808202"/>
                </a:lnTo>
                <a:lnTo>
                  <a:pt x="346367" y="750481"/>
                </a:lnTo>
                <a:lnTo>
                  <a:pt x="808202" y="750481"/>
                </a:lnTo>
                <a:lnTo>
                  <a:pt x="808202" y="673519"/>
                </a:lnTo>
                <a:lnTo>
                  <a:pt x="440855" y="673519"/>
                </a:lnTo>
                <a:lnTo>
                  <a:pt x="391121" y="697509"/>
                </a:lnTo>
                <a:lnTo>
                  <a:pt x="338201" y="709853"/>
                </a:lnTo>
                <a:lnTo>
                  <a:pt x="284124" y="710552"/>
                </a:lnTo>
                <a:lnTo>
                  <a:pt x="230911" y="699630"/>
                </a:lnTo>
                <a:lnTo>
                  <a:pt x="230911" y="846683"/>
                </a:lnTo>
                <a:lnTo>
                  <a:pt x="236969" y="876630"/>
                </a:lnTo>
                <a:lnTo>
                  <a:pt x="253479" y="901103"/>
                </a:lnTo>
                <a:lnTo>
                  <a:pt x="277952" y="917613"/>
                </a:lnTo>
                <a:lnTo>
                  <a:pt x="307898" y="923671"/>
                </a:lnTo>
                <a:lnTo>
                  <a:pt x="846670" y="923671"/>
                </a:lnTo>
                <a:lnTo>
                  <a:pt x="876630" y="917613"/>
                </a:lnTo>
                <a:lnTo>
                  <a:pt x="901103" y="901103"/>
                </a:lnTo>
                <a:lnTo>
                  <a:pt x="917600" y="876630"/>
                </a:lnTo>
                <a:lnTo>
                  <a:pt x="923658" y="846683"/>
                </a:lnTo>
                <a:lnTo>
                  <a:pt x="923658" y="808202"/>
                </a:lnTo>
                <a:lnTo>
                  <a:pt x="923658" y="750481"/>
                </a:lnTo>
                <a:lnTo>
                  <a:pt x="923658" y="710552"/>
                </a:lnTo>
                <a:lnTo>
                  <a:pt x="923658" y="346379"/>
                </a:lnTo>
                <a:close/>
              </a:path>
              <a:path w="923925" h="923925">
                <a:moveTo>
                  <a:pt x="923658" y="269405"/>
                </a:moveTo>
                <a:lnTo>
                  <a:pt x="654291" y="0"/>
                </a:lnTo>
                <a:lnTo>
                  <a:pt x="654291" y="269405"/>
                </a:lnTo>
                <a:lnTo>
                  <a:pt x="923658" y="269405"/>
                </a:lnTo>
                <a:close/>
              </a:path>
            </a:pathLst>
          </a:custGeom>
          <a:solidFill>
            <a:srgbClr val="2A734F"/>
          </a:solidFill>
        </p:spPr>
        <p:txBody>
          <a:bodyPr wrap="square" lIns="0" tIns="0" rIns="0" bIns="0" rtlCol="0"/>
          <a:lstStyle/>
          <a:p>
            <a:endParaRPr sz="1440"/>
          </a:p>
        </p:txBody>
      </p:sp>
      <p:sp>
        <p:nvSpPr>
          <p:cNvPr id="29" name="object 56">
            <a:extLst>
              <a:ext uri="{FF2B5EF4-FFF2-40B4-BE49-F238E27FC236}">
                <a16:creationId xmlns:a16="http://schemas.microsoft.com/office/drawing/2014/main" id="{F0FB9EA2-ACD7-0F4C-F805-3850188FC6F0}"/>
              </a:ext>
            </a:extLst>
          </p:cNvPr>
          <p:cNvSpPr txBox="1"/>
          <p:nvPr/>
        </p:nvSpPr>
        <p:spPr>
          <a:xfrm>
            <a:off x="1288408" y="6278853"/>
            <a:ext cx="4093502" cy="334772"/>
          </a:xfrm>
          <a:prstGeom prst="rect">
            <a:avLst/>
          </a:prstGeom>
        </p:spPr>
        <p:txBody>
          <a:bodyPr vert="horz" wrap="square" lIns="0" tIns="9652" rIns="0" bIns="0" rtlCol="0">
            <a:spAutoFit/>
          </a:bodyPr>
          <a:lstStyle/>
          <a:p>
            <a:pPr marL="10160" marR="4064" algn="just">
              <a:lnSpc>
                <a:spcPct val="117500"/>
              </a:lnSpc>
              <a:spcBef>
                <a:spcPts val="76"/>
              </a:spcBef>
            </a:pPr>
            <a:r>
              <a:rPr lang="en-GB" sz="1920" spc="24">
                <a:solidFill>
                  <a:srgbClr val="2A734F"/>
                </a:solidFill>
                <a:latin typeface="Open Sans" panose="020B0606030504020204" pitchFamily="34" charset="0"/>
                <a:ea typeface="Open Sans" panose="020B0606030504020204" pitchFamily="34" charset="0"/>
                <a:cs typeface="Open Sans" panose="020B0606030504020204" pitchFamily="34" charset="0"/>
              </a:rPr>
              <a:t>Financial mechanisms</a:t>
            </a:r>
          </a:p>
        </p:txBody>
      </p:sp>
      <p:sp>
        <p:nvSpPr>
          <p:cNvPr id="30" name="object 29">
            <a:extLst>
              <a:ext uri="{FF2B5EF4-FFF2-40B4-BE49-F238E27FC236}">
                <a16:creationId xmlns:a16="http://schemas.microsoft.com/office/drawing/2014/main" id="{17ED89F9-053D-B919-2AE6-BD49054F68D3}"/>
              </a:ext>
            </a:extLst>
          </p:cNvPr>
          <p:cNvSpPr/>
          <p:nvPr/>
        </p:nvSpPr>
        <p:spPr>
          <a:xfrm>
            <a:off x="677310" y="6145237"/>
            <a:ext cx="227926" cy="486963"/>
          </a:xfrm>
          <a:custGeom>
            <a:avLst/>
            <a:gdLst/>
            <a:ahLst/>
            <a:cxnLst/>
            <a:rect l="l" t="t" r="r" b="b"/>
            <a:pathLst>
              <a:path w="448309" h="852804">
                <a:moveTo>
                  <a:pt x="267430" y="852593"/>
                </a:moveTo>
                <a:lnTo>
                  <a:pt x="186853" y="852593"/>
                </a:lnTo>
                <a:lnTo>
                  <a:pt x="186853" y="766170"/>
                </a:lnTo>
                <a:lnTo>
                  <a:pt x="106814" y="746540"/>
                </a:lnTo>
                <a:lnTo>
                  <a:pt x="48232" y="717011"/>
                </a:lnTo>
                <a:lnTo>
                  <a:pt x="12248" y="690109"/>
                </a:lnTo>
                <a:lnTo>
                  <a:pt x="0" y="678358"/>
                </a:lnTo>
                <a:lnTo>
                  <a:pt x="65410" y="587709"/>
                </a:lnTo>
                <a:lnTo>
                  <a:pt x="78112" y="598653"/>
                </a:lnTo>
                <a:lnTo>
                  <a:pt x="113064" y="622730"/>
                </a:lnTo>
                <a:lnTo>
                  <a:pt x="165534" y="646807"/>
                </a:lnTo>
                <a:lnTo>
                  <a:pt x="230788" y="657751"/>
                </a:lnTo>
                <a:lnTo>
                  <a:pt x="267115" y="652824"/>
                </a:lnTo>
                <a:lnTo>
                  <a:pt x="297820" y="637918"/>
                </a:lnTo>
                <a:lnTo>
                  <a:pt x="319060" y="612842"/>
                </a:lnTo>
                <a:lnTo>
                  <a:pt x="326994" y="577406"/>
                </a:lnTo>
                <a:lnTo>
                  <a:pt x="320781" y="551751"/>
                </a:lnTo>
                <a:lnTo>
                  <a:pt x="277656" y="511200"/>
                </a:lnTo>
                <a:lnTo>
                  <a:pt x="208217" y="477232"/>
                </a:lnTo>
                <a:lnTo>
                  <a:pt x="169112" y="459805"/>
                </a:lnTo>
                <a:lnTo>
                  <a:pt x="130006" y="440528"/>
                </a:lnTo>
                <a:lnTo>
                  <a:pt x="93094" y="418238"/>
                </a:lnTo>
                <a:lnTo>
                  <a:pt x="60567" y="391770"/>
                </a:lnTo>
                <a:lnTo>
                  <a:pt x="34619" y="359959"/>
                </a:lnTo>
                <a:lnTo>
                  <a:pt x="17442" y="321641"/>
                </a:lnTo>
                <a:lnTo>
                  <a:pt x="11229" y="275650"/>
                </a:lnTo>
                <a:lnTo>
                  <a:pt x="17039" y="229501"/>
                </a:lnTo>
                <a:lnTo>
                  <a:pt x="33723" y="187936"/>
                </a:lnTo>
                <a:lnTo>
                  <a:pt x="60164" y="151970"/>
                </a:lnTo>
                <a:lnTo>
                  <a:pt x="95244" y="122618"/>
                </a:lnTo>
                <a:lnTo>
                  <a:pt x="137847" y="100893"/>
                </a:lnTo>
                <a:lnTo>
                  <a:pt x="186853" y="87812"/>
                </a:lnTo>
                <a:lnTo>
                  <a:pt x="186853" y="0"/>
                </a:lnTo>
                <a:lnTo>
                  <a:pt x="267198" y="0"/>
                </a:lnTo>
                <a:lnTo>
                  <a:pt x="267198" y="85959"/>
                </a:lnTo>
                <a:lnTo>
                  <a:pt x="338633" y="100545"/>
                </a:lnTo>
                <a:lnTo>
                  <a:pt x="390082" y="123549"/>
                </a:lnTo>
                <a:lnTo>
                  <a:pt x="421201" y="144804"/>
                </a:lnTo>
                <a:lnTo>
                  <a:pt x="431651" y="154148"/>
                </a:lnTo>
                <a:lnTo>
                  <a:pt x="379554" y="252553"/>
                </a:lnTo>
                <a:lnTo>
                  <a:pt x="368308" y="243509"/>
                </a:lnTo>
                <a:lnTo>
                  <a:pt x="337341" y="223611"/>
                </a:lnTo>
                <a:lnTo>
                  <a:pt x="290810" y="203713"/>
                </a:lnTo>
                <a:lnTo>
                  <a:pt x="232872" y="194668"/>
                </a:lnTo>
                <a:lnTo>
                  <a:pt x="193613" y="200508"/>
                </a:lnTo>
                <a:lnTo>
                  <a:pt x="161876" y="216860"/>
                </a:lnTo>
                <a:lnTo>
                  <a:pt x="140645" y="241970"/>
                </a:lnTo>
                <a:lnTo>
                  <a:pt x="132904" y="274087"/>
                </a:lnTo>
                <a:lnTo>
                  <a:pt x="138207" y="297589"/>
                </a:lnTo>
                <a:lnTo>
                  <a:pt x="175473" y="334592"/>
                </a:lnTo>
                <a:lnTo>
                  <a:pt x="236819" y="364810"/>
                </a:lnTo>
                <a:lnTo>
                  <a:pt x="272221" y="379833"/>
                </a:lnTo>
                <a:lnTo>
                  <a:pt x="308484" y="396107"/>
                </a:lnTo>
                <a:lnTo>
                  <a:pt x="343886" y="414617"/>
                </a:lnTo>
                <a:lnTo>
                  <a:pt x="376709" y="436344"/>
                </a:lnTo>
                <a:lnTo>
                  <a:pt x="405232" y="462273"/>
                </a:lnTo>
                <a:lnTo>
                  <a:pt x="427734" y="493385"/>
                </a:lnTo>
                <a:lnTo>
                  <a:pt x="442497" y="530663"/>
                </a:lnTo>
                <a:lnTo>
                  <a:pt x="447801" y="575090"/>
                </a:lnTo>
                <a:lnTo>
                  <a:pt x="442359" y="621325"/>
                </a:lnTo>
                <a:lnTo>
                  <a:pt x="426379" y="663777"/>
                </a:lnTo>
                <a:lnTo>
                  <a:pt x="400378" y="700991"/>
                </a:lnTo>
                <a:lnTo>
                  <a:pt x="364874" y="731510"/>
                </a:lnTo>
                <a:lnTo>
                  <a:pt x="320386" y="753876"/>
                </a:lnTo>
                <a:lnTo>
                  <a:pt x="267430" y="766633"/>
                </a:lnTo>
                <a:lnTo>
                  <a:pt x="267430" y="852593"/>
                </a:lnTo>
                <a:close/>
              </a:path>
            </a:pathLst>
          </a:custGeom>
          <a:solidFill>
            <a:srgbClr val="2A734F"/>
          </a:solidFill>
        </p:spPr>
        <p:txBody>
          <a:bodyPr wrap="square" lIns="0" tIns="0" rIns="0" bIns="0" rtlCol="0"/>
          <a:lstStyle/>
          <a:p>
            <a:endParaRPr lang="en-GB" sz="1440"/>
          </a:p>
        </p:txBody>
      </p:sp>
      <p:sp>
        <p:nvSpPr>
          <p:cNvPr id="31" name="object 17">
            <a:extLst>
              <a:ext uri="{FF2B5EF4-FFF2-40B4-BE49-F238E27FC236}">
                <a16:creationId xmlns:a16="http://schemas.microsoft.com/office/drawing/2014/main" id="{24B0B0FB-E12E-E34F-B5CB-64DDC65F426F}"/>
              </a:ext>
            </a:extLst>
          </p:cNvPr>
          <p:cNvSpPr/>
          <p:nvPr/>
        </p:nvSpPr>
        <p:spPr>
          <a:xfrm>
            <a:off x="9777577" y="5049267"/>
            <a:ext cx="663881" cy="679961"/>
          </a:xfrm>
          <a:custGeom>
            <a:avLst/>
            <a:gdLst/>
            <a:ahLst/>
            <a:cxnLst/>
            <a:rect l="l" t="t" r="r" b="b"/>
            <a:pathLst>
              <a:path w="1144270" h="1063625">
                <a:moveTo>
                  <a:pt x="200385" y="1063360"/>
                </a:moveTo>
                <a:lnTo>
                  <a:pt x="154438" y="1058068"/>
                </a:lnTo>
                <a:lnTo>
                  <a:pt x="112260" y="1042993"/>
                </a:lnTo>
                <a:lnTo>
                  <a:pt x="75054" y="1019338"/>
                </a:lnTo>
                <a:lnTo>
                  <a:pt x="44022" y="988306"/>
                </a:lnTo>
                <a:lnTo>
                  <a:pt x="20367" y="951099"/>
                </a:lnTo>
                <a:lnTo>
                  <a:pt x="5292" y="908921"/>
                </a:lnTo>
                <a:lnTo>
                  <a:pt x="0" y="862974"/>
                </a:lnTo>
                <a:lnTo>
                  <a:pt x="5292" y="817027"/>
                </a:lnTo>
                <a:lnTo>
                  <a:pt x="20367" y="774849"/>
                </a:lnTo>
                <a:lnTo>
                  <a:pt x="44022" y="737642"/>
                </a:lnTo>
                <a:lnTo>
                  <a:pt x="75054" y="706610"/>
                </a:lnTo>
                <a:lnTo>
                  <a:pt x="112260" y="682955"/>
                </a:lnTo>
                <a:lnTo>
                  <a:pt x="154438" y="667880"/>
                </a:lnTo>
                <a:lnTo>
                  <a:pt x="200385" y="662588"/>
                </a:lnTo>
                <a:lnTo>
                  <a:pt x="246333" y="667880"/>
                </a:lnTo>
                <a:lnTo>
                  <a:pt x="288511" y="682955"/>
                </a:lnTo>
                <a:lnTo>
                  <a:pt x="314520" y="699491"/>
                </a:lnTo>
                <a:lnTo>
                  <a:pt x="200385" y="699491"/>
                </a:lnTo>
                <a:lnTo>
                  <a:pt x="156921" y="705330"/>
                </a:lnTo>
                <a:lnTo>
                  <a:pt x="117868" y="721809"/>
                </a:lnTo>
                <a:lnTo>
                  <a:pt x="84782" y="747370"/>
                </a:lnTo>
                <a:lnTo>
                  <a:pt x="59221" y="780456"/>
                </a:lnTo>
                <a:lnTo>
                  <a:pt x="42742" y="819510"/>
                </a:lnTo>
                <a:lnTo>
                  <a:pt x="36903" y="862974"/>
                </a:lnTo>
                <a:lnTo>
                  <a:pt x="39324" y="891159"/>
                </a:lnTo>
                <a:lnTo>
                  <a:pt x="46315" y="917774"/>
                </a:lnTo>
                <a:lnTo>
                  <a:pt x="57470" y="942413"/>
                </a:lnTo>
                <a:lnTo>
                  <a:pt x="72381" y="964673"/>
                </a:lnTo>
                <a:lnTo>
                  <a:pt x="371774" y="964673"/>
                </a:lnTo>
                <a:lnTo>
                  <a:pt x="356749" y="988306"/>
                </a:lnTo>
                <a:lnTo>
                  <a:pt x="325717" y="1019338"/>
                </a:lnTo>
                <a:lnTo>
                  <a:pt x="288511" y="1042993"/>
                </a:lnTo>
                <a:lnTo>
                  <a:pt x="246333" y="1058068"/>
                </a:lnTo>
                <a:lnTo>
                  <a:pt x="200385" y="1063360"/>
                </a:lnTo>
                <a:close/>
              </a:path>
              <a:path w="1144270" h="1063625">
                <a:moveTo>
                  <a:pt x="414493" y="760576"/>
                </a:moveTo>
                <a:lnTo>
                  <a:pt x="410343" y="752337"/>
                </a:lnTo>
                <a:lnTo>
                  <a:pt x="405886" y="744286"/>
                </a:lnTo>
                <a:lnTo>
                  <a:pt x="401130" y="736431"/>
                </a:lnTo>
                <a:lnTo>
                  <a:pt x="396082" y="728777"/>
                </a:lnTo>
                <a:lnTo>
                  <a:pt x="470229" y="685969"/>
                </a:lnTo>
                <a:lnTo>
                  <a:pt x="473823" y="694545"/>
                </a:lnTo>
                <a:lnTo>
                  <a:pt x="478112" y="702730"/>
                </a:lnTo>
                <a:lnTo>
                  <a:pt x="483059" y="710485"/>
                </a:lnTo>
                <a:lnTo>
                  <a:pt x="488627" y="717775"/>
                </a:lnTo>
                <a:lnTo>
                  <a:pt x="414493" y="760576"/>
                </a:lnTo>
                <a:close/>
              </a:path>
              <a:path w="1144270" h="1063625">
                <a:moveTo>
                  <a:pt x="371776" y="964671"/>
                </a:moveTo>
                <a:lnTo>
                  <a:pt x="328390" y="964671"/>
                </a:lnTo>
                <a:lnTo>
                  <a:pt x="343300" y="942411"/>
                </a:lnTo>
                <a:lnTo>
                  <a:pt x="354454" y="917773"/>
                </a:lnTo>
                <a:lnTo>
                  <a:pt x="361445" y="891158"/>
                </a:lnTo>
                <a:lnTo>
                  <a:pt x="363866" y="862974"/>
                </a:lnTo>
                <a:lnTo>
                  <a:pt x="358028" y="819510"/>
                </a:lnTo>
                <a:lnTo>
                  <a:pt x="341550" y="780456"/>
                </a:lnTo>
                <a:lnTo>
                  <a:pt x="315989" y="747370"/>
                </a:lnTo>
                <a:lnTo>
                  <a:pt x="282903" y="721809"/>
                </a:lnTo>
                <a:lnTo>
                  <a:pt x="243850" y="705330"/>
                </a:lnTo>
                <a:lnTo>
                  <a:pt x="200385" y="699491"/>
                </a:lnTo>
                <a:lnTo>
                  <a:pt x="314520" y="699491"/>
                </a:lnTo>
                <a:lnTo>
                  <a:pt x="356749" y="737642"/>
                </a:lnTo>
                <a:lnTo>
                  <a:pt x="380404" y="774849"/>
                </a:lnTo>
                <a:lnTo>
                  <a:pt x="395479" y="817027"/>
                </a:lnTo>
                <a:lnTo>
                  <a:pt x="400771" y="862974"/>
                </a:lnTo>
                <a:lnTo>
                  <a:pt x="395479" y="908921"/>
                </a:lnTo>
                <a:lnTo>
                  <a:pt x="380404" y="951099"/>
                </a:lnTo>
                <a:lnTo>
                  <a:pt x="371776" y="964671"/>
                </a:lnTo>
                <a:close/>
              </a:path>
              <a:path w="1144270" h="1063625">
                <a:moveTo>
                  <a:pt x="200388" y="871720"/>
                </a:moveTo>
                <a:lnTo>
                  <a:pt x="172848" y="866160"/>
                </a:lnTo>
                <a:lnTo>
                  <a:pt x="150359" y="850997"/>
                </a:lnTo>
                <a:lnTo>
                  <a:pt x="135197" y="828508"/>
                </a:lnTo>
                <a:lnTo>
                  <a:pt x="129637" y="800969"/>
                </a:lnTo>
                <a:lnTo>
                  <a:pt x="135196" y="773429"/>
                </a:lnTo>
                <a:lnTo>
                  <a:pt x="150358" y="750940"/>
                </a:lnTo>
                <a:lnTo>
                  <a:pt x="172847" y="735778"/>
                </a:lnTo>
                <a:lnTo>
                  <a:pt x="200388" y="730218"/>
                </a:lnTo>
                <a:lnTo>
                  <a:pt x="227927" y="735778"/>
                </a:lnTo>
                <a:lnTo>
                  <a:pt x="250416" y="750941"/>
                </a:lnTo>
                <a:lnTo>
                  <a:pt x="265579" y="773430"/>
                </a:lnTo>
                <a:lnTo>
                  <a:pt x="271139" y="800969"/>
                </a:lnTo>
                <a:lnTo>
                  <a:pt x="265579" y="828508"/>
                </a:lnTo>
                <a:lnTo>
                  <a:pt x="250416" y="850997"/>
                </a:lnTo>
                <a:lnTo>
                  <a:pt x="227927" y="866160"/>
                </a:lnTo>
                <a:lnTo>
                  <a:pt x="200388" y="871720"/>
                </a:lnTo>
                <a:close/>
              </a:path>
              <a:path w="1144270" h="1063625">
                <a:moveTo>
                  <a:pt x="371774" y="964673"/>
                </a:moveTo>
                <a:lnTo>
                  <a:pt x="72381" y="964673"/>
                </a:lnTo>
                <a:lnTo>
                  <a:pt x="93526" y="930938"/>
                </a:lnTo>
                <a:lnTo>
                  <a:pt x="123121" y="904588"/>
                </a:lnTo>
                <a:lnTo>
                  <a:pt x="159350" y="887444"/>
                </a:lnTo>
                <a:lnTo>
                  <a:pt x="200386" y="881324"/>
                </a:lnTo>
                <a:lnTo>
                  <a:pt x="241439" y="887445"/>
                </a:lnTo>
                <a:lnTo>
                  <a:pt x="277670" y="904592"/>
                </a:lnTo>
                <a:lnTo>
                  <a:pt x="307260" y="930942"/>
                </a:lnTo>
                <a:lnTo>
                  <a:pt x="328390" y="964671"/>
                </a:lnTo>
                <a:lnTo>
                  <a:pt x="371776" y="964671"/>
                </a:lnTo>
                <a:close/>
              </a:path>
              <a:path w="1144270" h="1063625">
                <a:moveTo>
                  <a:pt x="572008" y="400771"/>
                </a:moveTo>
                <a:lnTo>
                  <a:pt x="526061" y="395479"/>
                </a:lnTo>
                <a:lnTo>
                  <a:pt x="483883" y="380404"/>
                </a:lnTo>
                <a:lnTo>
                  <a:pt x="446677" y="356749"/>
                </a:lnTo>
                <a:lnTo>
                  <a:pt x="415645" y="325717"/>
                </a:lnTo>
                <a:lnTo>
                  <a:pt x="391990" y="288511"/>
                </a:lnTo>
                <a:lnTo>
                  <a:pt x="376915" y="246333"/>
                </a:lnTo>
                <a:lnTo>
                  <a:pt x="371622" y="200385"/>
                </a:lnTo>
                <a:lnTo>
                  <a:pt x="376915" y="154438"/>
                </a:lnTo>
                <a:lnTo>
                  <a:pt x="391990" y="112260"/>
                </a:lnTo>
                <a:lnTo>
                  <a:pt x="415645" y="75054"/>
                </a:lnTo>
                <a:lnTo>
                  <a:pt x="446677" y="44022"/>
                </a:lnTo>
                <a:lnTo>
                  <a:pt x="483883" y="20367"/>
                </a:lnTo>
                <a:lnTo>
                  <a:pt x="526061" y="5292"/>
                </a:lnTo>
                <a:lnTo>
                  <a:pt x="572008" y="0"/>
                </a:lnTo>
                <a:lnTo>
                  <a:pt x="617955" y="5292"/>
                </a:lnTo>
                <a:lnTo>
                  <a:pt x="660133" y="20367"/>
                </a:lnTo>
                <a:lnTo>
                  <a:pt x="686146" y="36905"/>
                </a:lnTo>
                <a:lnTo>
                  <a:pt x="572006" y="36905"/>
                </a:lnTo>
                <a:lnTo>
                  <a:pt x="528542" y="42744"/>
                </a:lnTo>
                <a:lnTo>
                  <a:pt x="489488" y="59223"/>
                </a:lnTo>
                <a:lnTo>
                  <a:pt x="456402" y="84784"/>
                </a:lnTo>
                <a:lnTo>
                  <a:pt x="430841" y="117870"/>
                </a:lnTo>
                <a:lnTo>
                  <a:pt x="414362" y="156924"/>
                </a:lnTo>
                <a:lnTo>
                  <a:pt x="408524" y="200388"/>
                </a:lnTo>
                <a:lnTo>
                  <a:pt x="410944" y="228573"/>
                </a:lnTo>
                <a:lnTo>
                  <a:pt x="417936" y="255187"/>
                </a:lnTo>
                <a:lnTo>
                  <a:pt x="429091" y="279827"/>
                </a:lnTo>
                <a:lnTo>
                  <a:pt x="444002" y="302087"/>
                </a:lnTo>
                <a:lnTo>
                  <a:pt x="743396" y="302087"/>
                </a:lnTo>
                <a:lnTo>
                  <a:pt x="728372" y="325717"/>
                </a:lnTo>
                <a:lnTo>
                  <a:pt x="697340" y="356749"/>
                </a:lnTo>
                <a:lnTo>
                  <a:pt x="660134" y="380404"/>
                </a:lnTo>
                <a:lnTo>
                  <a:pt x="617955" y="395479"/>
                </a:lnTo>
                <a:lnTo>
                  <a:pt x="572008" y="400771"/>
                </a:lnTo>
                <a:close/>
              </a:path>
              <a:path w="1144270" h="1063625">
                <a:moveTo>
                  <a:pt x="743397" y="302085"/>
                </a:moveTo>
                <a:lnTo>
                  <a:pt x="700013" y="302085"/>
                </a:lnTo>
                <a:lnTo>
                  <a:pt x="714923" y="279825"/>
                </a:lnTo>
                <a:lnTo>
                  <a:pt x="726077" y="255186"/>
                </a:lnTo>
                <a:lnTo>
                  <a:pt x="733068" y="228572"/>
                </a:lnTo>
                <a:lnTo>
                  <a:pt x="735488" y="200385"/>
                </a:lnTo>
                <a:lnTo>
                  <a:pt x="729650" y="156924"/>
                </a:lnTo>
                <a:lnTo>
                  <a:pt x="713171" y="117870"/>
                </a:lnTo>
                <a:lnTo>
                  <a:pt x="687610" y="84784"/>
                </a:lnTo>
                <a:lnTo>
                  <a:pt x="654524" y="59223"/>
                </a:lnTo>
                <a:lnTo>
                  <a:pt x="615470" y="42744"/>
                </a:lnTo>
                <a:lnTo>
                  <a:pt x="572006" y="36905"/>
                </a:lnTo>
                <a:lnTo>
                  <a:pt x="686146" y="36905"/>
                </a:lnTo>
                <a:lnTo>
                  <a:pt x="728371" y="75054"/>
                </a:lnTo>
                <a:lnTo>
                  <a:pt x="752027" y="112260"/>
                </a:lnTo>
                <a:lnTo>
                  <a:pt x="767102" y="154438"/>
                </a:lnTo>
                <a:lnTo>
                  <a:pt x="772394" y="200388"/>
                </a:lnTo>
                <a:lnTo>
                  <a:pt x="767102" y="246333"/>
                </a:lnTo>
                <a:lnTo>
                  <a:pt x="752027" y="288511"/>
                </a:lnTo>
                <a:lnTo>
                  <a:pt x="743397" y="302085"/>
                </a:lnTo>
                <a:close/>
              </a:path>
              <a:path w="1144270" h="1063625">
                <a:moveTo>
                  <a:pt x="572011" y="209132"/>
                </a:moveTo>
                <a:lnTo>
                  <a:pt x="544471" y="203572"/>
                </a:lnTo>
                <a:lnTo>
                  <a:pt x="521982" y="188409"/>
                </a:lnTo>
                <a:lnTo>
                  <a:pt x="506819" y="165920"/>
                </a:lnTo>
                <a:lnTo>
                  <a:pt x="501260" y="138381"/>
                </a:lnTo>
                <a:lnTo>
                  <a:pt x="506818" y="110842"/>
                </a:lnTo>
                <a:lnTo>
                  <a:pt x="521981" y="88353"/>
                </a:lnTo>
                <a:lnTo>
                  <a:pt x="544470" y="73190"/>
                </a:lnTo>
                <a:lnTo>
                  <a:pt x="572011" y="67630"/>
                </a:lnTo>
                <a:lnTo>
                  <a:pt x="599550" y="73190"/>
                </a:lnTo>
                <a:lnTo>
                  <a:pt x="622039" y="88353"/>
                </a:lnTo>
                <a:lnTo>
                  <a:pt x="637201" y="110842"/>
                </a:lnTo>
                <a:lnTo>
                  <a:pt x="642762" y="138381"/>
                </a:lnTo>
                <a:lnTo>
                  <a:pt x="637201" y="165920"/>
                </a:lnTo>
                <a:lnTo>
                  <a:pt x="622039" y="188409"/>
                </a:lnTo>
                <a:lnTo>
                  <a:pt x="599550" y="203572"/>
                </a:lnTo>
                <a:lnTo>
                  <a:pt x="572011" y="209132"/>
                </a:lnTo>
                <a:close/>
              </a:path>
              <a:path w="1144270" h="1063625">
                <a:moveTo>
                  <a:pt x="743396" y="302087"/>
                </a:moveTo>
                <a:lnTo>
                  <a:pt x="444002" y="302087"/>
                </a:lnTo>
                <a:lnTo>
                  <a:pt x="465149" y="268351"/>
                </a:lnTo>
                <a:lnTo>
                  <a:pt x="494746" y="242001"/>
                </a:lnTo>
                <a:lnTo>
                  <a:pt x="530975" y="224857"/>
                </a:lnTo>
                <a:lnTo>
                  <a:pt x="572008" y="218738"/>
                </a:lnTo>
                <a:lnTo>
                  <a:pt x="613063" y="224859"/>
                </a:lnTo>
                <a:lnTo>
                  <a:pt x="649294" y="242006"/>
                </a:lnTo>
                <a:lnTo>
                  <a:pt x="678883" y="268356"/>
                </a:lnTo>
                <a:lnTo>
                  <a:pt x="700013" y="302085"/>
                </a:lnTo>
                <a:lnTo>
                  <a:pt x="743397" y="302085"/>
                </a:lnTo>
                <a:close/>
              </a:path>
              <a:path w="1144270" h="1063625">
                <a:moveTo>
                  <a:pt x="943631" y="1063360"/>
                </a:moveTo>
                <a:lnTo>
                  <a:pt x="897684" y="1058068"/>
                </a:lnTo>
                <a:lnTo>
                  <a:pt x="855506" y="1042993"/>
                </a:lnTo>
                <a:lnTo>
                  <a:pt x="818299" y="1019338"/>
                </a:lnTo>
                <a:lnTo>
                  <a:pt x="787267" y="988306"/>
                </a:lnTo>
                <a:lnTo>
                  <a:pt x="763612" y="951099"/>
                </a:lnTo>
                <a:lnTo>
                  <a:pt x="748537" y="908921"/>
                </a:lnTo>
                <a:lnTo>
                  <a:pt x="743245" y="862974"/>
                </a:lnTo>
                <a:lnTo>
                  <a:pt x="748537" y="817027"/>
                </a:lnTo>
                <a:lnTo>
                  <a:pt x="763612" y="774849"/>
                </a:lnTo>
                <a:lnTo>
                  <a:pt x="787267" y="737642"/>
                </a:lnTo>
                <a:lnTo>
                  <a:pt x="818299" y="706610"/>
                </a:lnTo>
                <a:lnTo>
                  <a:pt x="855506" y="682955"/>
                </a:lnTo>
                <a:lnTo>
                  <a:pt x="897684" y="667880"/>
                </a:lnTo>
                <a:lnTo>
                  <a:pt x="943631" y="662588"/>
                </a:lnTo>
                <a:lnTo>
                  <a:pt x="989578" y="667880"/>
                </a:lnTo>
                <a:lnTo>
                  <a:pt x="1031756" y="682955"/>
                </a:lnTo>
                <a:lnTo>
                  <a:pt x="1057766" y="699491"/>
                </a:lnTo>
                <a:lnTo>
                  <a:pt x="943631" y="699491"/>
                </a:lnTo>
                <a:lnTo>
                  <a:pt x="900167" y="705330"/>
                </a:lnTo>
                <a:lnTo>
                  <a:pt x="861113" y="721809"/>
                </a:lnTo>
                <a:lnTo>
                  <a:pt x="828027" y="747370"/>
                </a:lnTo>
                <a:lnTo>
                  <a:pt x="802466" y="780456"/>
                </a:lnTo>
                <a:lnTo>
                  <a:pt x="785988" y="819510"/>
                </a:lnTo>
                <a:lnTo>
                  <a:pt x="780149" y="862974"/>
                </a:lnTo>
                <a:lnTo>
                  <a:pt x="782570" y="891159"/>
                </a:lnTo>
                <a:lnTo>
                  <a:pt x="789561" y="917774"/>
                </a:lnTo>
                <a:lnTo>
                  <a:pt x="800716" y="942413"/>
                </a:lnTo>
                <a:lnTo>
                  <a:pt x="815627" y="964673"/>
                </a:lnTo>
                <a:lnTo>
                  <a:pt x="1115020" y="964673"/>
                </a:lnTo>
                <a:lnTo>
                  <a:pt x="1099995" y="988306"/>
                </a:lnTo>
                <a:lnTo>
                  <a:pt x="1068963" y="1019338"/>
                </a:lnTo>
                <a:lnTo>
                  <a:pt x="1031756" y="1042993"/>
                </a:lnTo>
                <a:lnTo>
                  <a:pt x="989578" y="1058068"/>
                </a:lnTo>
                <a:lnTo>
                  <a:pt x="943631" y="1063360"/>
                </a:lnTo>
                <a:close/>
              </a:path>
              <a:path w="1144270" h="1063625">
                <a:moveTo>
                  <a:pt x="729508" y="760608"/>
                </a:moveTo>
                <a:lnTo>
                  <a:pt x="655366" y="717803"/>
                </a:lnTo>
                <a:lnTo>
                  <a:pt x="660947" y="710500"/>
                </a:lnTo>
                <a:lnTo>
                  <a:pt x="665905" y="702730"/>
                </a:lnTo>
                <a:lnTo>
                  <a:pt x="670201" y="694529"/>
                </a:lnTo>
                <a:lnTo>
                  <a:pt x="673800" y="685934"/>
                </a:lnTo>
                <a:lnTo>
                  <a:pt x="747953" y="728747"/>
                </a:lnTo>
                <a:lnTo>
                  <a:pt x="742896" y="736416"/>
                </a:lnTo>
                <a:lnTo>
                  <a:pt x="738130" y="744287"/>
                </a:lnTo>
                <a:lnTo>
                  <a:pt x="733665" y="752354"/>
                </a:lnTo>
                <a:lnTo>
                  <a:pt x="729508" y="760608"/>
                </a:lnTo>
                <a:close/>
              </a:path>
              <a:path w="1144270" h="1063625">
                <a:moveTo>
                  <a:pt x="1115021" y="964671"/>
                </a:moveTo>
                <a:lnTo>
                  <a:pt x="1071638" y="964671"/>
                </a:lnTo>
                <a:lnTo>
                  <a:pt x="1086548" y="942411"/>
                </a:lnTo>
                <a:lnTo>
                  <a:pt x="1097702" y="917773"/>
                </a:lnTo>
                <a:lnTo>
                  <a:pt x="1104693" y="891158"/>
                </a:lnTo>
                <a:lnTo>
                  <a:pt x="1107114" y="862974"/>
                </a:lnTo>
                <a:lnTo>
                  <a:pt x="1101275" y="819510"/>
                </a:lnTo>
                <a:lnTo>
                  <a:pt x="1084796" y="780456"/>
                </a:lnTo>
                <a:lnTo>
                  <a:pt x="1059235" y="747370"/>
                </a:lnTo>
                <a:lnTo>
                  <a:pt x="1026149" y="721809"/>
                </a:lnTo>
                <a:lnTo>
                  <a:pt x="987095" y="705330"/>
                </a:lnTo>
                <a:lnTo>
                  <a:pt x="943631" y="699491"/>
                </a:lnTo>
                <a:lnTo>
                  <a:pt x="1057766" y="699491"/>
                </a:lnTo>
                <a:lnTo>
                  <a:pt x="1099995" y="737642"/>
                </a:lnTo>
                <a:lnTo>
                  <a:pt x="1123650" y="774849"/>
                </a:lnTo>
                <a:lnTo>
                  <a:pt x="1138725" y="817027"/>
                </a:lnTo>
                <a:lnTo>
                  <a:pt x="1144017" y="862974"/>
                </a:lnTo>
                <a:lnTo>
                  <a:pt x="1138725" y="908921"/>
                </a:lnTo>
                <a:lnTo>
                  <a:pt x="1123650" y="951099"/>
                </a:lnTo>
                <a:lnTo>
                  <a:pt x="1115021" y="964671"/>
                </a:lnTo>
                <a:close/>
              </a:path>
              <a:path w="1144270" h="1063625">
                <a:moveTo>
                  <a:pt x="943633" y="871720"/>
                </a:moveTo>
                <a:lnTo>
                  <a:pt x="916093" y="866160"/>
                </a:lnTo>
                <a:lnTo>
                  <a:pt x="893604" y="850997"/>
                </a:lnTo>
                <a:lnTo>
                  <a:pt x="878442" y="828508"/>
                </a:lnTo>
                <a:lnTo>
                  <a:pt x="872883" y="800969"/>
                </a:lnTo>
                <a:lnTo>
                  <a:pt x="878443" y="773429"/>
                </a:lnTo>
                <a:lnTo>
                  <a:pt x="893605" y="750940"/>
                </a:lnTo>
                <a:lnTo>
                  <a:pt x="916094" y="735778"/>
                </a:lnTo>
                <a:lnTo>
                  <a:pt x="943633" y="730218"/>
                </a:lnTo>
                <a:lnTo>
                  <a:pt x="971173" y="735778"/>
                </a:lnTo>
                <a:lnTo>
                  <a:pt x="993662" y="750941"/>
                </a:lnTo>
                <a:lnTo>
                  <a:pt x="1008824" y="773430"/>
                </a:lnTo>
                <a:lnTo>
                  <a:pt x="1014384" y="800969"/>
                </a:lnTo>
                <a:lnTo>
                  <a:pt x="1008824" y="828508"/>
                </a:lnTo>
                <a:lnTo>
                  <a:pt x="993662" y="850997"/>
                </a:lnTo>
                <a:lnTo>
                  <a:pt x="971173" y="866160"/>
                </a:lnTo>
                <a:lnTo>
                  <a:pt x="943633" y="871720"/>
                </a:lnTo>
                <a:close/>
              </a:path>
              <a:path w="1144270" h="1063625">
                <a:moveTo>
                  <a:pt x="1115020" y="964673"/>
                </a:moveTo>
                <a:lnTo>
                  <a:pt x="815627" y="964673"/>
                </a:lnTo>
                <a:lnTo>
                  <a:pt x="836773" y="930938"/>
                </a:lnTo>
                <a:lnTo>
                  <a:pt x="866368" y="904588"/>
                </a:lnTo>
                <a:lnTo>
                  <a:pt x="902597" y="887444"/>
                </a:lnTo>
                <a:lnTo>
                  <a:pt x="943633" y="881324"/>
                </a:lnTo>
                <a:lnTo>
                  <a:pt x="984687" y="887445"/>
                </a:lnTo>
                <a:lnTo>
                  <a:pt x="1020918" y="904592"/>
                </a:lnTo>
                <a:lnTo>
                  <a:pt x="1050508" y="930943"/>
                </a:lnTo>
                <a:lnTo>
                  <a:pt x="1071638" y="964671"/>
                </a:lnTo>
                <a:lnTo>
                  <a:pt x="1115021" y="964671"/>
                </a:lnTo>
                <a:close/>
              </a:path>
              <a:path w="1144270" h="1063625">
                <a:moveTo>
                  <a:pt x="572008" y="719975"/>
                </a:moveTo>
                <a:lnTo>
                  <a:pt x="544157" y="714352"/>
                </a:lnTo>
                <a:lnTo>
                  <a:pt x="521413" y="699017"/>
                </a:lnTo>
                <a:lnTo>
                  <a:pt x="506078" y="676273"/>
                </a:lnTo>
                <a:lnTo>
                  <a:pt x="500455" y="648422"/>
                </a:lnTo>
                <a:lnTo>
                  <a:pt x="506078" y="620569"/>
                </a:lnTo>
                <a:lnTo>
                  <a:pt x="521413" y="597825"/>
                </a:lnTo>
                <a:lnTo>
                  <a:pt x="544157" y="582491"/>
                </a:lnTo>
                <a:lnTo>
                  <a:pt x="572008" y="576868"/>
                </a:lnTo>
                <a:lnTo>
                  <a:pt x="599860" y="582491"/>
                </a:lnTo>
                <a:lnTo>
                  <a:pt x="622604" y="597825"/>
                </a:lnTo>
                <a:lnTo>
                  <a:pt x="637939" y="620569"/>
                </a:lnTo>
                <a:lnTo>
                  <a:pt x="643562" y="648422"/>
                </a:lnTo>
                <a:lnTo>
                  <a:pt x="637939" y="676273"/>
                </a:lnTo>
                <a:lnTo>
                  <a:pt x="622605" y="699017"/>
                </a:lnTo>
                <a:lnTo>
                  <a:pt x="599861" y="714352"/>
                </a:lnTo>
                <a:lnTo>
                  <a:pt x="572008" y="719975"/>
                </a:lnTo>
                <a:close/>
              </a:path>
              <a:path w="1144270" h="1063625">
                <a:moveTo>
                  <a:pt x="590389" y="437677"/>
                </a:moveTo>
                <a:lnTo>
                  <a:pt x="565822" y="437677"/>
                </a:lnTo>
                <a:lnTo>
                  <a:pt x="578192" y="437675"/>
                </a:lnTo>
                <a:lnTo>
                  <a:pt x="584323" y="437437"/>
                </a:lnTo>
                <a:lnTo>
                  <a:pt x="590389" y="436974"/>
                </a:lnTo>
                <a:lnTo>
                  <a:pt x="590389" y="437677"/>
                </a:lnTo>
                <a:close/>
              </a:path>
              <a:path w="1144270" h="1063625">
                <a:moveTo>
                  <a:pt x="553628" y="541524"/>
                </a:moveTo>
                <a:lnTo>
                  <a:pt x="553628" y="436974"/>
                </a:lnTo>
                <a:lnTo>
                  <a:pt x="559694" y="437437"/>
                </a:lnTo>
                <a:lnTo>
                  <a:pt x="565822" y="437677"/>
                </a:lnTo>
                <a:lnTo>
                  <a:pt x="590389" y="437677"/>
                </a:lnTo>
                <a:lnTo>
                  <a:pt x="590389" y="539965"/>
                </a:lnTo>
                <a:lnTo>
                  <a:pt x="565742" y="539965"/>
                </a:lnTo>
                <a:lnTo>
                  <a:pt x="559591" y="540504"/>
                </a:lnTo>
                <a:lnTo>
                  <a:pt x="553628" y="541524"/>
                </a:lnTo>
                <a:close/>
              </a:path>
              <a:path w="1144270" h="1063625">
                <a:moveTo>
                  <a:pt x="590389" y="541524"/>
                </a:moveTo>
                <a:lnTo>
                  <a:pt x="584388" y="540502"/>
                </a:lnTo>
                <a:lnTo>
                  <a:pt x="578275" y="539965"/>
                </a:lnTo>
                <a:lnTo>
                  <a:pt x="590389" y="539965"/>
                </a:lnTo>
                <a:lnTo>
                  <a:pt x="590389" y="541524"/>
                </a:lnTo>
                <a:close/>
              </a:path>
            </a:pathLst>
          </a:custGeom>
          <a:solidFill>
            <a:srgbClr val="2A734F"/>
          </a:solidFill>
          <a:ln>
            <a:solidFill>
              <a:srgbClr val="2A734F"/>
            </a:solidFill>
          </a:ln>
        </p:spPr>
        <p:txBody>
          <a:bodyPr wrap="square" lIns="0" tIns="0" rIns="0" bIns="0" rtlCol="0"/>
          <a:lstStyle/>
          <a:p>
            <a:endParaRPr sz="1440">
              <a:solidFill>
                <a:srgbClr val="2A734F"/>
              </a:solidFill>
            </a:endParaRPr>
          </a:p>
        </p:txBody>
      </p:sp>
      <p:sp>
        <p:nvSpPr>
          <p:cNvPr id="32" name="object 49">
            <a:extLst>
              <a:ext uri="{FF2B5EF4-FFF2-40B4-BE49-F238E27FC236}">
                <a16:creationId xmlns:a16="http://schemas.microsoft.com/office/drawing/2014/main" id="{289E6E42-A8EC-0F38-02E9-5DFF3A409E07}"/>
              </a:ext>
            </a:extLst>
          </p:cNvPr>
          <p:cNvSpPr txBox="1"/>
          <p:nvPr/>
        </p:nvSpPr>
        <p:spPr>
          <a:xfrm>
            <a:off x="10636340" y="5067755"/>
            <a:ext cx="3641860" cy="683392"/>
          </a:xfrm>
          <a:prstGeom prst="rect">
            <a:avLst/>
          </a:prstGeom>
          <a:ln>
            <a:noFill/>
          </a:ln>
        </p:spPr>
        <p:txBody>
          <a:bodyPr vert="horz" wrap="square" lIns="0" tIns="9652" rIns="0" bIns="0" rtlCol="0">
            <a:spAutoFit/>
          </a:bodyPr>
          <a:lstStyle/>
          <a:p>
            <a:pPr marL="10160" marR="4064">
              <a:lnSpc>
                <a:spcPct val="117500"/>
              </a:lnSpc>
              <a:spcBef>
                <a:spcPts val="76"/>
              </a:spcBef>
            </a:pPr>
            <a:r>
              <a:rPr lang="en-US" sz="1920" spc="24">
                <a:solidFill>
                  <a:srgbClr val="2A734F"/>
                </a:solidFill>
                <a:latin typeface="Open Sans" panose="020B0606030504020204" pitchFamily="34" charset="0"/>
                <a:ea typeface="Open Sans" panose="020B0606030504020204" pitchFamily="34" charset="0"/>
                <a:cs typeface="Open Sans" panose="020B0606030504020204" pitchFamily="34" charset="0"/>
              </a:rPr>
              <a:t>Identification of key players and stakeholders</a:t>
            </a:r>
            <a:endParaRPr sz="1920" spc="24">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 name="object 58">
            <a:extLst>
              <a:ext uri="{FF2B5EF4-FFF2-40B4-BE49-F238E27FC236}">
                <a16:creationId xmlns:a16="http://schemas.microsoft.com/office/drawing/2014/main" id="{E27D9284-F038-599A-99AB-2BA611B3F11C}"/>
              </a:ext>
            </a:extLst>
          </p:cNvPr>
          <p:cNvSpPr txBox="1"/>
          <p:nvPr/>
        </p:nvSpPr>
        <p:spPr>
          <a:xfrm>
            <a:off x="5596253" y="4938173"/>
            <a:ext cx="3597485" cy="1034065"/>
          </a:xfrm>
          <a:prstGeom prst="rect">
            <a:avLst/>
          </a:prstGeom>
          <a:ln>
            <a:noFill/>
          </a:ln>
        </p:spPr>
        <p:txBody>
          <a:bodyPr vert="horz" wrap="square" lIns="0" tIns="11683" rIns="0" bIns="0" rtlCol="0">
            <a:spAutoFit/>
          </a:bodyPr>
          <a:lstStyle/>
          <a:p>
            <a:pPr marL="10160" marR="4064" algn="just">
              <a:lnSpc>
                <a:spcPct val="117500"/>
              </a:lnSpc>
              <a:spcBef>
                <a:spcPts val="76"/>
              </a:spcBef>
            </a:pPr>
            <a:r>
              <a:rPr lang="en-US" sz="1920" spc="24">
                <a:solidFill>
                  <a:srgbClr val="2A734F"/>
                </a:solidFill>
                <a:latin typeface="Open Sans" panose="020B0606030504020204" pitchFamily="34" charset="0"/>
                <a:ea typeface="Open Sans" panose="020B0606030504020204" pitchFamily="34" charset="0"/>
                <a:cs typeface="Open Sans" panose="020B0606030504020204" pitchFamily="34" charset="0"/>
              </a:rPr>
              <a:t>EU and island energy context: Canary, Balearic, Greek and Italian islands</a:t>
            </a:r>
            <a:endParaRPr sz="1920" spc="24">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object 59">
            <a:extLst>
              <a:ext uri="{FF2B5EF4-FFF2-40B4-BE49-F238E27FC236}">
                <a16:creationId xmlns:a16="http://schemas.microsoft.com/office/drawing/2014/main" id="{7A127C8D-07D7-C7CE-A9C7-3CF479A988C7}"/>
              </a:ext>
            </a:extLst>
          </p:cNvPr>
          <p:cNvSpPr txBox="1"/>
          <p:nvPr/>
        </p:nvSpPr>
        <p:spPr>
          <a:xfrm>
            <a:off x="5564944" y="6121132"/>
            <a:ext cx="4003605" cy="683392"/>
          </a:xfrm>
          <a:prstGeom prst="rect">
            <a:avLst/>
          </a:prstGeom>
          <a:ln>
            <a:noFill/>
          </a:ln>
        </p:spPr>
        <p:txBody>
          <a:bodyPr vert="horz" wrap="square" lIns="0" tIns="9652" rIns="0" bIns="0" rtlCol="0">
            <a:spAutoFit/>
          </a:bodyPr>
          <a:lstStyle/>
          <a:p>
            <a:pPr marL="10160" marR="4064">
              <a:lnSpc>
                <a:spcPct val="117500"/>
              </a:lnSpc>
              <a:spcBef>
                <a:spcPts val="76"/>
              </a:spcBef>
            </a:pPr>
            <a:r>
              <a:rPr lang="en-US" sz="1920" spc="24">
                <a:solidFill>
                  <a:srgbClr val="2A734F"/>
                </a:solidFill>
                <a:latin typeface="Open Sans" panose="020B0606030504020204" pitchFamily="34" charset="0"/>
                <a:ea typeface="Open Sans" panose="020B0606030504020204" pitchFamily="34" charset="0"/>
                <a:cs typeface="Open Sans" panose="020B0606030504020204" pitchFamily="34" charset="0"/>
              </a:rPr>
              <a:t>Raising awareness of the energy transition</a:t>
            </a:r>
            <a:endParaRPr sz="1920" spc="24">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48">
            <a:extLst>
              <a:ext uri="{FF2B5EF4-FFF2-40B4-BE49-F238E27FC236}">
                <a16:creationId xmlns:a16="http://schemas.microsoft.com/office/drawing/2014/main" id="{D5C3C39C-D9D3-EFCD-B91D-400C6AFA6E01}"/>
              </a:ext>
            </a:extLst>
          </p:cNvPr>
          <p:cNvSpPr txBox="1"/>
          <p:nvPr/>
        </p:nvSpPr>
        <p:spPr>
          <a:xfrm>
            <a:off x="10533137" y="6240909"/>
            <a:ext cx="3584838" cy="683264"/>
          </a:xfrm>
          <a:prstGeom prst="rect">
            <a:avLst/>
          </a:prstGeom>
          <a:noFill/>
        </p:spPr>
        <p:txBody>
          <a:bodyPr wrap="square">
            <a:spAutoFit/>
          </a:bodyPr>
          <a:lstStyle/>
          <a:p>
            <a:r>
              <a:rPr lang="en-US" sz="1920" spc="24">
                <a:solidFill>
                  <a:srgbClr val="2A734F"/>
                </a:solidFill>
                <a:latin typeface="Open Sans" panose="020B0606030504020204" pitchFamily="34" charset="0"/>
                <a:ea typeface="Open Sans" panose="020B0606030504020204" pitchFamily="34" charset="0"/>
                <a:cs typeface="Open Sans" panose="020B0606030504020204" pitchFamily="34" charset="0"/>
              </a:rPr>
              <a:t>Best practices applied at the municipal level</a:t>
            </a:r>
            <a:endParaRPr lang="en-GB" sz="1920" spc="24">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6" name="Graphic 54" descr="Brainstorm with solid fill">
            <a:extLst>
              <a:ext uri="{FF2B5EF4-FFF2-40B4-BE49-F238E27FC236}">
                <a16:creationId xmlns:a16="http://schemas.microsoft.com/office/drawing/2014/main" id="{FA6B698F-CF3F-E16E-07DE-C0DA37338C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0390" y="5995195"/>
            <a:ext cx="731520" cy="731520"/>
          </a:xfrm>
          <a:prstGeom prst="rect">
            <a:avLst/>
          </a:prstGeom>
        </p:spPr>
      </p:pic>
      <p:pic>
        <p:nvPicPr>
          <p:cNvPr id="37" name="Graphic 58" descr="Clipboard Badge outline">
            <a:extLst>
              <a:ext uri="{FF2B5EF4-FFF2-40B4-BE49-F238E27FC236}">
                <a16:creationId xmlns:a16="http://schemas.microsoft.com/office/drawing/2014/main" id="{E5C800CE-36A9-8F9F-17B6-205BEAAD51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10778" y="6150042"/>
            <a:ext cx="731520" cy="731520"/>
          </a:xfrm>
          <a:prstGeom prst="rect">
            <a:avLst/>
          </a:prstGeom>
        </p:spPr>
      </p:pic>
      <p:pic>
        <p:nvPicPr>
          <p:cNvPr id="38" name="Graphic 62" descr="Group brainstorm outline">
            <a:extLst>
              <a:ext uri="{FF2B5EF4-FFF2-40B4-BE49-F238E27FC236}">
                <a16:creationId xmlns:a16="http://schemas.microsoft.com/office/drawing/2014/main" id="{62418D80-49E0-4BD3-128C-4B05758F3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72814" y="5059178"/>
            <a:ext cx="731520" cy="731520"/>
          </a:xfrm>
          <a:prstGeom prst="rect">
            <a:avLst/>
          </a:prstGeom>
        </p:spPr>
      </p:pic>
      <p:sp>
        <p:nvSpPr>
          <p:cNvPr id="39" name="Marcador de número de diapositiva 19">
            <a:extLst>
              <a:ext uri="{FF2B5EF4-FFF2-40B4-BE49-F238E27FC236}">
                <a16:creationId xmlns:a16="http://schemas.microsoft.com/office/drawing/2014/main" id="{FAB60A79-D1CC-5567-5AD9-D2B3A12777D2}"/>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28</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BBE85D3-C89F-FEC8-4CD1-B4F6BAF5837E}"/>
            </a:ext>
          </a:extLst>
        </p:cNvPr>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930E3AEE-6C95-BF17-4BA3-6C004D6C3AD0}"/>
              </a:ext>
            </a:extLst>
          </p:cNvPr>
          <p:cNvSpPr>
            <a:spLocks noGrp="1"/>
          </p:cNvSpPr>
          <p:nvPr>
            <p:ph type="sldNum" sz="quarter" idx="12"/>
          </p:nvPr>
        </p:nvSpPr>
        <p:spPr/>
        <p:txBody>
          <a:bodyPr/>
          <a:lstStyle/>
          <a:p>
            <a:fld id="{4D2C2D9E-9A3D-48B7-9D20-88A0BF5D47E1}" type="slidenum">
              <a:rPr lang="el-GR" sz="1920" b="1"/>
              <a:pPr/>
              <a:t>29</a:t>
            </a:fld>
            <a:endParaRPr lang="el-GR" sz="1920" b="1"/>
          </a:p>
        </p:txBody>
      </p:sp>
      <p:sp>
        <p:nvSpPr>
          <p:cNvPr id="5" name="TextBox 17">
            <a:extLst>
              <a:ext uri="{FF2B5EF4-FFF2-40B4-BE49-F238E27FC236}">
                <a16:creationId xmlns:a16="http://schemas.microsoft.com/office/drawing/2014/main" id="{E64C40E9-67F2-2CC9-3749-0DF87E92326E}"/>
              </a:ext>
            </a:extLst>
          </p:cNvPr>
          <p:cNvSpPr txBox="1"/>
          <p:nvPr/>
        </p:nvSpPr>
        <p:spPr>
          <a:xfrm>
            <a:off x="548640" y="2562830"/>
            <a:ext cx="13716726" cy="429156"/>
          </a:xfrm>
          <a:prstGeom prst="rect">
            <a:avLst/>
          </a:prstGeom>
          <a:noFill/>
        </p:spPr>
        <p:txBody>
          <a:bodyPr wrap="square">
            <a:spAutoFit/>
          </a:bodyPr>
          <a:lstStyle/>
          <a:p>
            <a:pPr>
              <a:lnSpc>
                <a:spcPts val="2850"/>
              </a:lnSpc>
              <a:spcAft>
                <a:spcPts val="480"/>
              </a:spcAft>
            </a:pPr>
            <a:r>
              <a:rPr lang="en-US" sz="1750" dirty="0">
                <a:solidFill>
                  <a:srgbClr val="000000"/>
                </a:solidFill>
                <a:latin typeface="Open Sans" pitchFamily="34" charset="0"/>
                <a:ea typeface="Open Sans" pitchFamily="34" charset="-122"/>
                <a:cs typeface="Open Sans" pitchFamily="34" charset="-120"/>
              </a:rPr>
              <a:t>The GENERA project proposes to provide municipalities with simple and accessible ET monitoring tools for all interested parties:</a:t>
            </a:r>
            <a:endParaRPr lang="es-ES" sz="1750" dirty="0">
              <a:solidFill>
                <a:srgbClr val="000000"/>
              </a:solidFill>
              <a:latin typeface="Open Sans" pitchFamily="34" charset="0"/>
              <a:ea typeface="Open Sans" pitchFamily="34" charset="-122"/>
              <a:cs typeface="Open Sans" pitchFamily="34" charset="-120"/>
            </a:endParaRPr>
          </a:p>
        </p:txBody>
      </p:sp>
      <p:graphicFrame>
        <p:nvGraphicFramePr>
          <p:cNvPr id="2" name="Diagrama 1">
            <a:extLst>
              <a:ext uri="{FF2B5EF4-FFF2-40B4-BE49-F238E27FC236}">
                <a16:creationId xmlns:a16="http://schemas.microsoft.com/office/drawing/2014/main" id="{32DAC9C8-6682-BFFE-A365-1C92C627598F}"/>
              </a:ext>
            </a:extLst>
          </p:cNvPr>
          <p:cNvGraphicFramePr/>
          <p:nvPr>
            <p:extLst>
              <p:ext uri="{D42A27DB-BD31-4B8C-83A1-F6EECF244321}">
                <p14:modId xmlns:p14="http://schemas.microsoft.com/office/powerpoint/2010/main" val="2448944839"/>
              </p:ext>
            </p:extLst>
          </p:nvPr>
        </p:nvGraphicFramePr>
        <p:xfrm>
          <a:off x="-2133600" y="3174656"/>
          <a:ext cx="17617440" cy="3514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 0">
            <a:extLst>
              <a:ext uri="{FF2B5EF4-FFF2-40B4-BE49-F238E27FC236}">
                <a16:creationId xmlns:a16="http://schemas.microsoft.com/office/drawing/2014/main" id="{66D29999-32A3-6434-AA70-FE968133EC27}"/>
              </a:ext>
            </a:extLst>
          </p:cNvPr>
          <p:cNvSpPr/>
          <p:nvPr/>
        </p:nvSpPr>
        <p:spPr>
          <a:xfrm>
            <a:off x="1774895" y="1090612"/>
            <a:ext cx="965201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3.3 </a:t>
            </a:r>
            <a:r>
              <a:rPr lang="en-US" sz="3600" b="1">
                <a:solidFill>
                  <a:srgbClr val="2A734F"/>
                </a:solidFill>
                <a:latin typeface="Open Sans Bold" pitchFamily="34" charset="0"/>
                <a:ea typeface="Open Sans Bold" pitchFamily="34" charset="-122"/>
                <a:cs typeface="Open Sans Bold" pitchFamily="34" charset="-120"/>
              </a:rPr>
              <a:t>Challenges for Tool Improvement</a:t>
            </a:r>
            <a:endParaRPr lang="en-US" sz="3600"/>
          </a:p>
          <a:p>
            <a:pPr>
              <a:lnSpc>
                <a:spcPts val="4450"/>
              </a:lnSpc>
            </a:pPr>
            <a:endParaRPr lang="en-US" sz="2200" b="1">
              <a:solidFill>
                <a:srgbClr val="2A734F"/>
              </a:solidFill>
              <a:latin typeface="Open Sans Bold" pitchFamily="34" charset="0"/>
              <a:ea typeface="Open Sans Bold" pitchFamily="34" charset="-122"/>
              <a:cs typeface="Open Sans Bold" pitchFamily="34" charset="-120"/>
            </a:endParaRPr>
          </a:p>
        </p:txBody>
      </p:sp>
      <p:sp>
        <p:nvSpPr>
          <p:cNvPr id="10" name="Text 0">
            <a:extLst>
              <a:ext uri="{FF2B5EF4-FFF2-40B4-BE49-F238E27FC236}">
                <a16:creationId xmlns:a16="http://schemas.microsoft.com/office/drawing/2014/main" id="{D0B93B57-1EFD-EB57-63D1-3CB3D49BB83A}"/>
              </a:ext>
            </a:extLst>
          </p:cNvPr>
          <p:cNvSpPr/>
          <p:nvPr/>
        </p:nvSpPr>
        <p:spPr>
          <a:xfrm>
            <a:off x="1774895" y="1702099"/>
            <a:ext cx="11997809" cy="678061"/>
          </a:xfrm>
          <a:prstGeom prst="rect">
            <a:avLst/>
          </a:prstGeom>
          <a:noFill/>
          <a:ln/>
        </p:spPr>
        <p:txBody>
          <a:bodyPr wrap="none" lIns="0" tIns="0" rIns="0" bIns="0" rtlCol="0" anchor="t"/>
          <a:lstStyle/>
          <a:p>
            <a:pPr>
              <a:lnSpc>
                <a:spcPts val="5300"/>
              </a:lnSpc>
            </a:pPr>
            <a:r>
              <a:rPr lang="en-US" sz="2800" b="1">
                <a:solidFill>
                  <a:srgbClr val="2A734F"/>
                </a:solidFill>
                <a:latin typeface="Open Sans Bold" pitchFamily="34" charset="0"/>
                <a:ea typeface="Open Sans Bold" pitchFamily="34" charset="-122"/>
                <a:cs typeface="Open Sans Bold" pitchFamily="34" charset="-120"/>
              </a:rPr>
              <a:t>GENERA PROJECT</a:t>
            </a:r>
          </a:p>
        </p:txBody>
      </p:sp>
    </p:spTree>
    <p:extLst>
      <p:ext uri="{BB962C8B-B14F-4D97-AF65-F5344CB8AC3E}">
        <p14:creationId xmlns:p14="http://schemas.microsoft.com/office/powerpoint/2010/main" val="2055646295"/>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0507EB8D-C09F-015D-4551-59FC24E6C86F}"/>
              </a:ext>
            </a:extLst>
          </p:cNvPr>
          <p:cNvSpPr>
            <a:spLocks noGrp="1"/>
          </p:cNvSpPr>
          <p:nvPr>
            <p:ph sz="quarter" idx="14"/>
          </p:nvPr>
        </p:nvSpPr>
        <p:spPr>
          <a:xfrm>
            <a:off x="202883" y="2156798"/>
            <a:ext cx="14224634" cy="4649692"/>
          </a:xfrm>
        </p:spPr>
        <p:txBody>
          <a:bodyPr/>
          <a:lstStyle/>
          <a:p>
            <a:pPr marL="0" indent="0" algn="ctr">
              <a:spcAft>
                <a:spcPts val="480"/>
              </a:spcAft>
              <a:buNone/>
            </a:pPr>
            <a:r>
              <a:rPr lang="en-GB" sz="5760" dirty="0">
                <a:solidFill>
                  <a:srgbClr val="2A734F"/>
                </a:solidFill>
              </a:rPr>
              <a:t>UNIT 1</a:t>
            </a:r>
          </a:p>
          <a:p>
            <a:pPr marL="0" indent="0" algn="ctr">
              <a:spcAft>
                <a:spcPts val="480"/>
              </a:spcAft>
              <a:buNone/>
            </a:pPr>
            <a:r>
              <a:rPr lang="en-GB" sz="5760" b="1" dirty="0">
                <a:solidFill>
                  <a:srgbClr val="2A734F"/>
                </a:solidFill>
              </a:rPr>
              <a:t>INTRODUCTION</a:t>
            </a:r>
          </a:p>
          <a:p>
            <a:pPr marL="0" indent="0">
              <a:buNone/>
            </a:pPr>
            <a:endParaRPr lang="es-ES" dirty="0"/>
          </a:p>
        </p:txBody>
      </p:sp>
      <p:pic>
        <p:nvPicPr>
          <p:cNvPr id="3" name="Imagen 20" descr="Texto&#10;&#10;Descripción generada automáticamente con confianza media">
            <a:extLst>
              <a:ext uri="{FF2B5EF4-FFF2-40B4-BE49-F238E27FC236}">
                <a16:creationId xmlns:a16="http://schemas.microsoft.com/office/drawing/2014/main" id="{36D7D77E-04BD-0E4F-34D0-36EAE16C62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7617" y="222824"/>
            <a:ext cx="2894722" cy="1022551"/>
          </a:xfrm>
          <a:prstGeom prst="rect">
            <a:avLst/>
          </a:prstGeom>
        </p:spPr>
      </p:pic>
      <p:sp>
        <p:nvSpPr>
          <p:cNvPr id="5" name="Título 14">
            <a:extLst>
              <a:ext uri="{FF2B5EF4-FFF2-40B4-BE49-F238E27FC236}">
                <a16:creationId xmlns:a16="http://schemas.microsoft.com/office/drawing/2014/main" id="{D0574CEB-B1A3-7213-9E58-D6E62A8C56D7}"/>
              </a:ext>
            </a:extLst>
          </p:cNvPr>
          <p:cNvSpPr txBox="1">
            <a:spLocks/>
          </p:cNvSpPr>
          <p:nvPr/>
        </p:nvSpPr>
        <p:spPr>
          <a:xfrm>
            <a:off x="3535679" y="4481643"/>
            <a:ext cx="7559040" cy="319045"/>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2560" b="1" dirty="0">
                <a:ea typeface="Open Sans" panose="020B0606030504020204" pitchFamily="34" charset="0"/>
                <a:cs typeface="Open Sans" panose="020B0606030504020204" pitchFamily="34" charset="0"/>
              </a:rPr>
              <a:t>MOOC 2: </a:t>
            </a:r>
            <a:r>
              <a:rPr lang="en-US" sz="2560" b="1" dirty="0">
                <a:ea typeface="Open Sans" panose="020B0606030504020204" pitchFamily="34" charset="0"/>
                <a:cs typeface="Open Sans" panose="020B0606030504020204" pitchFamily="34" charset="0"/>
              </a:rPr>
              <a:t>Energy transition measurement and monitoring tools</a:t>
            </a:r>
          </a:p>
          <a:p>
            <a:endParaRPr lang="es-ES" sz="2560" b="1" dirty="0">
              <a:ea typeface="Open Sans" panose="020B0606030504020204" pitchFamily="34" charset="0"/>
              <a:cs typeface="Open Sans" panose="020B0606030504020204" pitchFamily="34" charset="0"/>
            </a:endParaRPr>
          </a:p>
        </p:txBody>
      </p:sp>
      <p:sp>
        <p:nvSpPr>
          <p:cNvPr id="2" name="Marcador de número de diapositiva 19">
            <a:extLst>
              <a:ext uri="{FF2B5EF4-FFF2-40B4-BE49-F238E27FC236}">
                <a16:creationId xmlns:a16="http://schemas.microsoft.com/office/drawing/2014/main" id="{D4E9E032-DEBF-C5CA-3DB7-EE4F1AECBF87}"/>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288911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8254F94-6002-146D-4F9E-FD653870FF7E}"/>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CD5F57B8-1DA0-BA9C-BADF-B2508EFB5B42}"/>
              </a:ext>
            </a:extLst>
          </p:cNvPr>
          <p:cNvSpPr>
            <a:spLocks noGrp="1"/>
          </p:cNvSpPr>
          <p:nvPr>
            <p:ph sz="quarter" idx="14"/>
          </p:nvPr>
        </p:nvSpPr>
        <p:spPr>
          <a:xfrm>
            <a:off x="202883" y="2156798"/>
            <a:ext cx="14224634" cy="4649692"/>
          </a:xfrm>
        </p:spPr>
        <p:txBody>
          <a:bodyPr/>
          <a:lstStyle/>
          <a:p>
            <a:pPr marL="0" indent="0" algn="ctr">
              <a:spcAft>
                <a:spcPts val="480"/>
              </a:spcAft>
              <a:buNone/>
            </a:pPr>
            <a:r>
              <a:rPr lang="en-GB" sz="5760">
                <a:solidFill>
                  <a:srgbClr val="2A734F"/>
                </a:solidFill>
              </a:rPr>
              <a:t>UNIT 4</a:t>
            </a:r>
          </a:p>
          <a:p>
            <a:pPr marL="0" indent="0" algn="ctr">
              <a:spcAft>
                <a:spcPts val="600"/>
              </a:spcAft>
              <a:buNone/>
            </a:pPr>
            <a:r>
              <a:rPr lang="es-ES" sz="6000" b="1">
                <a:solidFill>
                  <a:srgbClr val="2A734F"/>
                </a:solidFill>
              </a:rPr>
              <a:t>GENERA TOOLS: </a:t>
            </a:r>
          </a:p>
          <a:p>
            <a:pPr marL="0" indent="0" algn="ctr">
              <a:spcAft>
                <a:spcPts val="600"/>
              </a:spcAft>
              <a:buNone/>
            </a:pPr>
            <a:r>
              <a:rPr lang="es-ES" sz="6000" b="1">
                <a:solidFill>
                  <a:srgbClr val="2A734F"/>
                </a:solidFill>
              </a:rPr>
              <a:t>ENERGY PLANNING</a:t>
            </a:r>
          </a:p>
          <a:p>
            <a:pPr marL="0" indent="0" algn="ctr">
              <a:spcBef>
                <a:spcPts val="0"/>
              </a:spcBef>
              <a:spcAft>
                <a:spcPts val="600"/>
              </a:spcAft>
              <a:buNone/>
            </a:pPr>
            <a:endParaRPr lang="es-ES" sz="6000" b="1">
              <a:solidFill>
                <a:srgbClr val="2A734F"/>
              </a:solidFill>
            </a:endParaRPr>
          </a:p>
        </p:txBody>
      </p:sp>
      <p:pic>
        <p:nvPicPr>
          <p:cNvPr id="3" name="Imagen 20" descr="Texto&#10;&#10;Descripción generada automáticamente con confianza media">
            <a:extLst>
              <a:ext uri="{FF2B5EF4-FFF2-40B4-BE49-F238E27FC236}">
                <a16:creationId xmlns:a16="http://schemas.microsoft.com/office/drawing/2014/main" id="{E84E0356-9C28-7123-C202-D4CCF4A9C7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7617" y="222824"/>
            <a:ext cx="2894722" cy="1022551"/>
          </a:xfrm>
          <a:prstGeom prst="rect">
            <a:avLst/>
          </a:prstGeom>
        </p:spPr>
      </p:pic>
      <p:sp>
        <p:nvSpPr>
          <p:cNvPr id="5" name="Título 14">
            <a:extLst>
              <a:ext uri="{FF2B5EF4-FFF2-40B4-BE49-F238E27FC236}">
                <a16:creationId xmlns:a16="http://schemas.microsoft.com/office/drawing/2014/main" id="{7E4C7AB0-B525-10FD-D6F9-023037838098}"/>
              </a:ext>
            </a:extLst>
          </p:cNvPr>
          <p:cNvSpPr txBox="1">
            <a:spLocks/>
          </p:cNvSpPr>
          <p:nvPr/>
        </p:nvSpPr>
        <p:spPr>
          <a:xfrm>
            <a:off x="3686151" y="5500215"/>
            <a:ext cx="7559040" cy="319045"/>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2560" b="1">
                <a:ea typeface="Open Sans" panose="020B0606030504020204" pitchFamily="34" charset="0"/>
                <a:cs typeface="Open Sans" panose="020B0606030504020204" pitchFamily="34" charset="0"/>
              </a:rPr>
              <a:t>MOOC 2: </a:t>
            </a:r>
            <a:r>
              <a:rPr lang="en-US" sz="2560" b="1">
                <a:ea typeface="Open Sans" panose="020B0606030504020204" pitchFamily="34" charset="0"/>
                <a:cs typeface="Open Sans" panose="020B0606030504020204" pitchFamily="34" charset="0"/>
              </a:rPr>
              <a:t>Energy transition measurement and monitoring tools</a:t>
            </a:r>
          </a:p>
          <a:p>
            <a:endParaRPr lang="es-ES" sz="2560" b="1">
              <a:ea typeface="Open Sans" panose="020B0606030504020204" pitchFamily="34" charset="0"/>
              <a:cs typeface="Open Sans" panose="020B0606030504020204" pitchFamily="34" charset="0"/>
            </a:endParaRPr>
          </a:p>
        </p:txBody>
      </p:sp>
      <p:sp>
        <p:nvSpPr>
          <p:cNvPr id="2" name="Marcador de número de diapositiva 19">
            <a:extLst>
              <a:ext uri="{FF2B5EF4-FFF2-40B4-BE49-F238E27FC236}">
                <a16:creationId xmlns:a16="http://schemas.microsoft.com/office/drawing/2014/main" id="{74D4B33D-409D-1C76-9363-1EFCB7BCB6F1}"/>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30</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131526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Marcador de número de diapositiva 19">
            <a:extLst>
              <a:ext uri="{FF2B5EF4-FFF2-40B4-BE49-F238E27FC236}">
                <a16:creationId xmlns:a16="http://schemas.microsoft.com/office/drawing/2014/main" id="{B6796ED8-756A-719A-3539-5852ACD1ED50}"/>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31</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3" name="Text 0">
            <a:extLst>
              <a:ext uri="{FF2B5EF4-FFF2-40B4-BE49-F238E27FC236}">
                <a16:creationId xmlns:a16="http://schemas.microsoft.com/office/drawing/2014/main" id="{82C34A17-A3CE-A172-B4B1-4719837E226F}"/>
              </a:ext>
            </a:extLst>
          </p:cNvPr>
          <p:cNvSpPr/>
          <p:nvPr/>
        </p:nvSpPr>
        <p:spPr>
          <a:xfrm>
            <a:off x="2735335" y="470477"/>
            <a:ext cx="7423309" cy="695920"/>
          </a:xfrm>
          <a:prstGeom prst="rect">
            <a:avLst/>
          </a:prstGeom>
          <a:noFill/>
          <a:ln/>
        </p:spPr>
        <p:txBody>
          <a:bodyPr wrap="none" lIns="0" tIns="0" rIns="0" bIns="0" rtlCol="0" anchor="t"/>
          <a:lstStyle/>
          <a:p>
            <a:pPr algn="ctr">
              <a:lnSpc>
                <a:spcPts val="5000"/>
              </a:lnSpc>
            </a:pPr>
            <a:r>
              <a:rPr lang="en-US" sz="4000" b="1">
                <a:solidFill>
                  <a:srgbClr val="2A734F"/>
                </a:solidFill>
                <a:latin typeface="Open Sans Bold" pitchFamily="34" charset="0"/>
                <a:ea typeface="Open Sans Bold" pitchFamily="34" charset="-122"/>
                <a:cs typeface="Open Sans Bold" pitchFamily="34" charset="-120"/>
              </a:rPr>
              <a:t>UNIT 4. GENERA TOOLS: </a:t>
            </a:r>
          </a:p>
          <a:p>
            <a:pPr algn="ctr">
              <a:lnSpc>
                <a:spcPts val="5000"/>
              </a:lnSpc>
            </a:pPr>
            <a:r>
              <a:rPr lang="en-US" sz="4000" b="1">
                <a:solidFill>
                  <a:srgbClr val="2A734F"/>
                </a:solidFill>
                <a:latin typeface="Open Sans Bold" pitchFamily="34" charset="0"/>
                <a:ea typeface="Open Sans Bold" pitchFamily="34" charset="-122"/>
                <a:cs typeface="Open Sans Bold" pitchFamily="34" charset="-120"/>
              </a:rPr>
              <a:t>ENERGY PLANNING</a:t>
            </a:r>
          </a:p>
          <a:p>
            <a:pPr marL="0" indent="0">
              <a:lnSpc>
                <a:spcPts val="5450"/>
              </a:lnSpc>
              <a:buNone/>
            </a:pPr>
            <a:endParaRPr lang="en-US" sz="4350"/>
          </a:p>
        </p:txBody>
      </p:sp>
      <p:sp>
        <p:nvSpPr>
          <p:cNvPr id="24" name="Text 1">
            <a:extLst>
              <a:ext uri="{FF2B5EF4-FFF2-40B4-BE49-F238E27FC236}">
                <a16:creationId xmlns:a16="http://schemas.microsoft.com/office/drawing/2014/main" id="{34C9D840-4246-3DB5-87B0-1207B696D8AA}"/>
              </a:ext>
            </a:extLst>
          </p:cNvPr>
          <p:cNvSpPr/>
          <p:nvPr/>
        </p:nvSpPr>
        <p:spPr>
          <a:xfrm>
            <a:off x="559355" y="1905358"/>
            <a:ext cx="13071634" cy="445294"/>
          </a:xfrm>
          <a:prstGeom prst="rect">
            <a:avLst/>
          </a:prstGeom>
          <a:noFill/>
          <a:ln/>
        </p:spPr>
        <p:txBody>
          <a:bodyPr wrap="none" lIns="0" tIns="0" rIns="0" bIns="0" rtlCol="0" anchor="t"/>
          <a:lstStyle/>
          <a:p>
            <a:pPr marL="0" indent="0" algn="l">
              <a:lnSpc>
                <a:spcPts val="3500"/>
              </a:lnSpc>
              <a:buNone/>
            </a:pPr>
            <a:r>
              <a:rPr lang="en-US" sz="3200" b="1">
                <a:solidFill>
                  <a:srgbClr val="2A734F"/>
                </a:solidFill>
                <a:latin typeface="Open Sans" pitchFamily="34" charset="0"/>
                <a:ea typeface="Open Sans" pitchFamily="34" charset="-122"/>
                <a:cs typeface="Open Sans" pitchFamily="34" charset="-120"/>
              </a:rPr>
              <a:t>INDEX</a:t>
            </a:r>
            <a:endParaRPr lang="en-US" sz="3200"/>
          </a:p>
        </p:txBody>
      </p:sp>
      <p:sp>
        <p:nvSpPr>
          <p:cNvPr id="25" name="Shape 3">
            <a:extLst>
              <a:ext uri="{FF2B5EF4-FFF2-40B4-BE49-F238E27FC236}">
                <a16:creationId xmlns:a16="http://schemas.microsoft.com/office/drawing/2014/main" id="{677E1836-70DE-178C-3827-9D16DC5655B7}"/>
              </a:ext>
            </a:extLst>
          </p:cNvPr>
          <p:cNvSpPr/>
          <p:nvPr/>
        </p:nvSpPr>
        <p:spPr>
          <a:xfrm>
            <a:off x="6452771" y="2677358"/>
            <a:ext cx="669965" cy="22860"/>
          </a:xfrm>
          <a:prstGeom prst="roundRect">
            <a:avLst>
              <a:gd name="adj" fmla="val 351698"/>
            </a:avLst>
          </a:prstGeom>
          <a:solidFill>
            <a:srgbClr val="BFD8CC"/>
          </a:solidFill>
          <a:ln/>
        </p:spPr>
        <p:txBody>
          <a:bodyPr/>
          <a:lstStyle/>
          <a:p>
            <a:endParaRPr lang="es-ES"/>
          </a:p>
        </p:txBody>
      </p:sp>
      <p:sp>
        <p:nvSpPr>
          <p:cNvPr id="26" name="Shape 4">
            <a:extLst>
              <a:ext uri="{FF2B5EF4-FFF2-40B4-BE49-F238E27FC236}">
                <a16:creationId xmlns:a16="http://schemas.microsoft.com/office/drawing/2014/main" id="{1BD28D99-AA6B-39E4-25B1-4A819DC5CF66}"/>
              </a:ext>
            </a:extLst>
          </p:cNvPr>
          <p:cNvSpPr/>
          <p:nvPr/>
        </p:nvSpPr>
        <p:spPr>
          <a:xfrm>
            <a:off x="7099875" y="2473523"/>
            <a:ext cx="430649" cy="430649"/>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27" name="Text 5">
            <a:extLst>
              <a:ext uri="{FF2B5EF4-FFF2-40B4-BE49-F238E27FC236}">
                <a16:creationId xmlns:a16="http://schemas.microsoft.com/office/drawing/2014/main" id="{61B733D5-AE84-569E-E5C6-8B4F1C899547}"/>
              </a:ext>
            </a:extLst>
          </p:cNvPr>
          <p:cNvSpPr/>
          <p:nvPr/>
        </p:nvSpPr>
        <p:spPr>
          <a:xfrm>
            <a:off x="7233106" y="2545199"/>
            <a:ext cx="164187" cy="287179"/>
          </a:xfrm>
          <a:prstGeom prst="rect">
            <a:avLst/>
          </a:prstGeom>
          <a:noFill/>
          <a:ln/>
        </p:spPr>
        <p:txBody>
          <a:bodyPr wrap="none" lIns="0" tIns="0" rIns="0" bIns="0" rtlCol="0" anchor="t"/>
          <a:lstStyle/>
          <a:p>
            <a:pPr marL="0" indent="0" algn="ctr">
              <a:lnSpc>
                <a:spcPts val="2250"/>
              </a:lnSpc>
              <a:buNone/>
            </a:pPr>
            <a:r>
              <a:rPr lang="en-US" sz="2250" b="1">
                <a:solidFill>
                  <a:srgbClr val="000000"/>
                </a:solidFill>
                <a:latin typeface="Open Sans Bold" pitchFamily="34" charset="0"/>
                <a:ea typeface="Open Sans Bold" pitchFamily="34" charset="-122"/>
                <a:cs typeface="Open Sans Bold" pitchFamily="34" charset="-120"/>
              </a:rPr>
              <a:t>1</a:t>
            </a:r>
            <a:endParaRPr lang="en-US" sz="2250"/>
          </a:p>
        </p:txBody>
      </p:sp>
      <p:sp>
        <p:nvSpPr>
          <p:cNvPr id="28" name="Text 6">
            <a:extLst>
              <a:ext uri="{FF2B5EF4-FFF2-40B4-BE49-F238E27FC236}">
                <a16:creationId xmlns:a16="http://schemas.microsoft.com/office/drawing/2014/main" id="{D70A417B-731D-0AA0-F5FF-CC7F029168FF}"/>
              </a:ext>
            </a:extLst>
          </p:cNvPr>
          <p:cNvSpPr/>
          <p:nvPr/>
        </p:nvSpPr>
        <p:spPr>
          <a:xfrm>
            <a:off x="669965" y="2574032"/>
            <a:ext cx="5592485" cy="598170"/>
          </a:xfrm>
          <a:prstGeom prst="rect">
            <a:avLst/>
          </a:prstGeom>
          <a:noFill/>
          <a:ln/>
        </p:spPr>
        <p:txBody>
          <a:bodyPr wrap="square" lIns="0" tIns="0" rIns="0" bIns="0" rtlCol="0" anchor="t"/>
          <a:lstStyle/>
          <a:p>
            <a:pPr marL="0" indent="0" algn="r">
              <a:lnSpc>
                <a:spcPts val="2350"/>
              </a:lnSpc>
              <a:buNone/>
            </a:pPr>
            <a:r>
              <a:rPr lang="en-US" sz="1850" b="1">
                <a:solidFill>
                  <a:srgbClr val="000000"/>
                </a:solidFill>
                <a:latin typeface="Open Sans Bold" pitchFamily="34" charset="0"/>
                <a:ea typeface="Open Sans Bold" pitchFamily="34" charset="-122"/>
                <a:cs typeface="Open Sans Bold" pitchFamily="34" charset="-120"/>
              </a:rPr>
              <a:t>Objectives of the energy planning module</a:t>
            </a:r>
            <a:endParaRPr lang="en-US" sz="1850"/>
          </a:p>
        </p:txBody>
      </p:sp>
      <p:sp>
        <p:nvSpPr>
          <p:cNvPr id="29" name="Shape 7">
            <a:extLst>
              <a:ext uri="{FF2B5EF4-FFF2-40B4-BE49-F238E27FC236}">
                <a16:creationId xmlns:a16="http://schemas.microsoft.com/office/drawing/2014/main" id="{E8A85647-4F3F-7871-44B1-2517D42ADB73}"/>
              </a:ext>
            </a:extLst>
          </p:cNvPr>
          <p:cNvSpPr/>
          <p:nvPr/>
        </p:nvSpPr>
        <p:spPr>
          <a:xfrm>
            <a:off x="7507665" y="3634382"/>
            <a:ext cx="669965" cy="22860"/>
          </a:xfrm>
          <a:prstGeom prst="roundRect">
            <a:avLst>
              <a:gd name="adj" fmla="val 351698"/>
            </a:avLst>
          </a:prstGeom>
          <a:solidFill>
            <a:srgbClr val="BFD8CC"/>
          </a:solidFill>
          <a:ln/>
        </p:spPr>
        <p:txBody>
          <a:bodyPr/>
          <a:lstStyle/>
          <a:p>
            <a:endParaRPr lang="es-ES"/>
          </a:p>
        </p:txBody>
      </p:sp>
      <p:sp>
        <p:nvSpPr>
          <p:cNvPr id="30" name="Shape 8">
            <a:extLst>
              <a:ext uri="{FF2B5EF4-FFF2-40B4-BE49-F238E27FC236}">
                <a16:creationId xmlns:a16="http://schemas.microsoft.com/office/drawing/2014/main" id="{394F8A92-C4E3-B638-7F78-01B81B526C36}"/>
              </a:ext>
            </a:extLst>
          </p:cNvPr>
          <p:cNvSpPr/>
          <p:nvPr/>
        </p:nvSpPr>
        <p:spPr>
          <a:xfrm>
            <a:off x="7099875" y="3430547"/>
            <a:ext cx="430649" cy="430649"/>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31" name="Text 9">
            <a:extLst>
              <a:ext uri="{FF2B5EF4-FFF2-40B4-BE49-F238E27FC236}">
                <a16:creationId xmlns:a16="http://schemas.microsoft.com/office/drawing/2014/main" id="{C9A33B73-F6A7-8025-90FA-697AF0B900A3}"/>
              </a:ext>
            </a:extLst>
          </p:cNvPr>
          <p:cNvSpPr/>
          <p:nvPr/>
        </p:nvSpPr>
        <p:spPr>
          <a:xfrm>
            <a:off x="7233106" y="3502223"/>
            <a:ext cx="164187" cy="287179"/>
          </a:xfrm>
          <a:prstGeom prst="rect">
            <a:avLst/>
          </a:prstGeom>
          <a:noFill/>
          <a:ln/>
        </p:spPr>
        <p:txBody>
          <a:bodyPr wrap="none" lIns="0" tIns="0" rIns="0" bIns="0" rtlCol="0" anchor="t"/>
          <a:lstStyle/>
          <a:p>
            <a:pPr marL="0" indent="0" algn="ctr">
              <a:lnSpc>
                <a:spcPts val="2250"/>
              </a:lnSpc>
              <a:buNone/>
            </a:pPr>
            <a:r>
              <a:rPr lang="en-US" sz="2250" b="1">
                <a:solidFill>
                  <a:srgbClr val="000000"/>
                </a:solidFill>
                <a:latin typeface="Open Sans Bold" pitchFamily="34" charset="0"/>
                <a:ea typeface="Open Sans Bold" pitchFamily="34" charset="-122"/>
                <a:cs typeface="Open Sans Bold" pitchFamily="34" charset="-120"/>
              </a:rPr>
              <a:t>2</a:t>
            </a:r>
            <a:endParaRPr lang="en-US" sz="2250"/>
          </a:p>
        </p:txBody>
      </p:sp>
      <p:sp>
        <p:nvSpPr>
          <p:cNvPr id="32" name="Text 10">
            <a:extLst>
              <a:ext uri="{FF2B5EF4-FFF2-40B4-BE49-F238E27FC236}">
                <a16:creationId xmlns:a16="http://schemas.microsoft.com/office/drawing/2014/main" id="{EE240ACD-5E79-47FB-AD4B-F217DBF45DF6}"/>
              </a:ext>
            </a:extLst>
          </p:cNvPr>
          <p:cNvSpPr/>
          <p:nvPr/>
        </p:nvSpPr>
        <p:spPr>
          <a:xfrm>
            <a:off x="8367951" y="3406616"/>
            <a:ext cx="5592485" cy="598170"/>
          </a:xfrm>
          <a:prstGeom prst="rect">
            <a:avLst/>
          </a:prstGeom>
          <a:noFill/>
          <a:ln/>
        </p:spPr>
        <p:txBody>
          <a:bodyPr wrap="square" lIns="0" tIns="0" rIns="0" bIns="0" rtlCol="0" anchor="t"/>
          <a:lstStyle/>
          <a:p>
            <a:pPr marL="0" indent="0" algn="l">
              <a:lnSpc>
                <a:spcPts val="2350"/>
              </a:lnSpc>
              <a:buNone/>
            </a:pPr>
            <a:r>
              <a:rPr lang="en-US" sz="1850" b="1">
                <a:solidFill>
                  <a:srgbClr val="000000"/>
                </a:solidFill>
                <a:latin typeface="Open Sans Bold" pitchFamily="34" charset="0"/>
                <a:ea typeface="Open Sans Bold" pitchFamily="34" charset="-122"/>
                <a:cs typeface="Open Sans Bold" pitchFamily="34" charset="-120"/>
              </a:rPr>
              <a:t>Features</a:t>
            </a:r>
            <a:endParaRPr lang="en-US" sz="1850"/>
          </a:p>
        </p:txBody>
      </p:sp>
      <p:sp>
        <p:nvSpPr>
          <p:cNvPr id="33" name="Shape 11">
            <a:extLst>
              <a:ext uri="{FF2B5EF4-FFF2-40B4-BE49-F238E27FC236}">
                <a16:creationId xmlns:a16="http://schemas.microsoft.com/office/drawing/2014/main" id="{B0377245-558A-2546-2340-D001DB793113}"/>
              </a:ext>
            </a:extLst>
          </p:cNvPr>
          <p:cNvSpPr/>
          <p:nvPr/>
        </p:nvSpPr>
        <p:spPr>
          <a:xfrm>
            <a:off x="6452771" y="4495680"/>
            <a:ext cx="669965" cy="22860"/>
          </a:xfrm>
          <a:prstGeom prst="roundRect">
            <a:avLst>
              <a:gd name="adj" fmla="val 351698"/>
            </a:avLst>
          </a:prstGeom>
          <a:solidFill>
            <a:srgbClr val="BFD8CC"/>
          </a:solidFill>
          <a:ln/>
        </p:spPr>
        <p:txBody>
          <a:bodyPr/>
          <a:lstStyle/>
          <a:p>
            <a:endParaRPr lang="es-ES"/>
          </a:p>
        </p:txBody>
      </p:sp>
      <p:sp>
        <p:nvSpPr>
          <p:cNvPr id="34" name="Shape 12">
            <a:extLst>
              <a:ext uri="{FF2B5EF4-FFF2-40B4-BE49-F238E27FC236}">
                <a16:creationId xmlns:a16="http://schemas.microsoft.com/office/drawing/2014/main" id="{0A4D60F4-EA19-FF71-EF5E-7CEA0A36A06C}"/>
              </a:ext>
            </a:extLst>
          </p:cNvPr>
          <p:cNvSpPr/>
          <p:nvPr/>
        </p:nvSpPr>
        <p:spPr>
          <a:xfrm>
            <a:off x="7099875" y="4291845"/>
            <a:ext cx="430649" cy="430649"/>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35" name="Text 13">
            <a:extLst>
              <a:ext uri="{FF2B5EF4-FFF2-40B4-BE49-F238E27FC236}">
                <a16:creationId xmlns:a16="http://schemas.microsoft.com/office/drawing/2014/main" id="{96983509-1F08-1892-557B-5209A27AF097}"/>
              </a:ext>
            </a:extLst>
          </p:cNvPr>
          <p:cNvSpPr/>
          <p:nvPr/>
        </p:nvSpPr>
        <p:spPr>
          <a:xfrm>
            <a:off x="7233106" y="4363521"/>
            <a:ext cx="164187" cy="287179"/>
          </a:xfrm>
          <a:prstGeom prst="rect">
            <a:avLst/>
          </a:prstGeom>
          <a:noFill/>
          <a:ln/>
        </p:spPr>
        <p:txBody>
          <a:bodyPr wrap="none" lIns="0" tIns="0" rIns="0" bIns="0" rtlCol="0" anchor="t"/>
          <a:lstStyle/>
          <a:p>
            <a:pPr marL="0" indent="0" algn="ctr">
              <a:lnSpc>
                <a:spcPts val="2250"/>
              </a:lnSpc>
              <a:buNone/>
            </a:pPr>
            <a:r>
              <a:rPr lang="en-US" sz="2250" b="1">
                <a:solidFill>
                  <a:srgbClr val="000000"/>
                </a:solidFill>
                <a:latin typeface="Open Sans Bold" pitchFamily="34" charset="0"/>
                <a:ea typeface="Open Sans Bold" pitchFamily="34" charset="-122"/>
                <a:cs typeface="Open Sans Bold" pitchFamily="34" charset="-120"/>
              </a:rPr>
              <a:t>3</a:t>
            </a:r>
            <a:endParaRPr lang="en-US" sz="2250"/>
          </a:p>
        </p:txBody>
      </p:sp>
      <p:sp>
        <p:nvSpPr>
          <p:cNvPr id="36" name="Text 14">
            <a:extLst>
              <a:ext uri="{FF2B5EF4-FFF2-40B4-BE49-F238E27FC236}">
                <a16:creationId xmlns:a16="http://schemas.microsoft.com/office/drawing/2014/main" id="{198FA9C9-C275-F98C-E427-F0D12AFA4A76}"/>
              </a:ext>
            </a:extLst>
          </p:cNvPr>
          <p:cNvSpPr/>
          <p:nvPr/>
        </p:nvSpPr>
        <p:spPr>
          <a:xfrm>
            <a:off x="669965" y="4267914"/>
            <a:ext cx="5592485" cy="598170"/>
          </a:xfrm>
          <a:prstGeom prst="rect">
            <a:avLst/>
          </a:prstGeom>
          <a:noFill/>
          <a:ln/>
        </p:spPr>
        <p:txBody>
          <a:bodyPr wrap="square" lIns="0" tIns="0" rIns="0" bIns="0" rtlCol="0" anchor="t"/>
          <a:lstStyle/>
          <a:p>
            <a:pPr marL="0" indent="0" algn="r">
              <a:lnSpc>
                <a:spcPts val="2350"/>
              </a:lnSpc>
              <a:buNone/>
            </a:pPr>
            <a:r>
              <a:rPr lang="en-US" sz="1850" b="1">
                <a:solidFill>
                  <a:srgbClr val="000000"/>
                </a:solidFill>
                <a:latin typeface="Open Sans Bold" pitchFamily="34" charset="0"/>
                <a:ea typeface="Open Sans Bold" pitchFamily="34" charset="-122"/>
                <a:cs typeface="Open Sans Bold" pitchFamily="34" charset="-120"/>
              </a:rPr>
              <a:t>Indicators</a:t>
            </a:r>
            <a:endParaRPr lang="en-US" sz="1850"/>
          </a:p>
        </p:txBody>
      </p:sp>
      <p:sp>
        <p:nvSpPr>
          <p:cNvPr id="37" name="Shape 15">
            <a:extLst>
              <a:ext uri="{FF2B5EF4-FFF2-40B4-BE49-F238E27FC236}">
                <a16:creationId xmlns:a16="http://schemas.microsoft.com/office/drawing/2014/main" id="{8444ABD9-6BCE-9746-ED5A-604B8125C50C}"/>
              </a:ext>
            </a:extLst>
          </p:cNvPr>
          <p:cNvSpPr/>
          <p:nvPr/>
        </p:nvSpPr>
        <p:spPr>
          <a:xfrm>
            <a:off x="7507665" y="5357098"/>
            <a:ext cx="669965" cy="22860"/>
          </a:xfrm>
          <a:prstGeom prst="roundRect">
            <a:avLst>
              <a:gd name="adj" fmla="val 351698"/>
            </a:avLst>
          </a:prstGeom>
          <a:solidFill>
            <a:srgbClr val="BFD8CC"/>
          </a:solidFill>
          <a:ln/>
        </p:spPr>
        <p:txBody>
          <a:bodyPr/>
          <a:lstStyle/>
          <a:p>
            <a:endParaRPr lang="es-ES"/>
          </a:p>
        </p:txBody>
      </p:sp>
      <p:sp>
        <p:nvSpPr>
          <p:cNvPr id="38" name="Shape 16">
            <a:extLst>
              <a:ext uri="{FF2B5EF4-FFF2-40B4-BE49-F238E27FC236}">
                <a16:creationId xmlns:a16="http://schemas.microsoft.com/office/drawing/2014/main" id="{023B2CF0-56C8-31D9-7948-D937A99F1789}"/>
              </a:ext>
            </a:extLst>
          </p:cNvPr>
          <p:cNvSpPr/>
          <p:nvPr/>
        </p:nvSpPr>
        <p:spPr>
          <a:xfrm>
            <a:off x="7099875" y="5153263"/>
            <a:ext cx="430649" cy="430649"/>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39" name="Text 17">
            <a:extLst>
              <a:ext uri="{FF2B5EF4-FFF2-40B4-BE49-F238E27FC236}">
                <a16:creationId xmlns:a16="http://schemas.microsoft.com/office/drawing/2014/main" id="{B395D4DA-2952-827E-3D01-AFAB593C17AF}"/>
              </a:ext>
            </a:extLst>
          </p:cNvPr>
          <p:cNvSpPr/>
          <p:nvPr/>
        </p:nvSpPr>
        <p:spPr>
          <a:xfrm>
            <a:off x="7233106" y="5224938"/>
            <a:ext cx="164187" cy="287179"/>
          </a:xfrm>
          <a:prstGeom prst="rect">
            <a:avLst/>
          </a:prstGeom>
          <a:noFill/>
          <a:ln/>
        </p:spPr>
        <p:txBody>
          <a:bodyPr wrap="none" lIns="0" tIns="0" rIns="0" bIns="0" rtlCol="0" anchor="t"/>
          <a:lstStyle/>
          <a:p>
            <a:pPr marL="0" indent="0" algn="ctr">
              <a:lnSpc>
                <a:spcPts val="2250"/>
              </a:lnSpc>
              <a:buNone/>
            </a:pPr>
            <a:r>
              <a:rPr lang="en-US" sz="2250" b="1">
                <a:solidFill>
                  <a:srgbClr val="000000"/>
                </a:solidFill>
                <a:latin typeface="Open Sans Bold" pitchFamily="34" charset="0"/>
                <a:ea typeface="Open Sans Bold" pitchFamily="34" charset="-122"/>
                <a:cs typeface="Open Sans Bold" pitchFamily="34" charset="-120"/>
              </a:rPr>
              <a:t>4</a:t>
            </a:r>
            <a:endParaRPr lang="en-US" sz="2250"/>
          </a:p>
        </p:txBody>
      </p:sp>
      <p:sp>
        <p:nvSpPr>
          <p:cNvPr id="40" name="Text 18">
            <a:extLst>
              <a:ext uri="{FF2B5EF4-FFF2-40B4-BE49-F238E27FC236}">
                <a16:creationId xmlns:a16="http://schemas.microsoft.com/office/drawing/2014/main" id="{AD8C3818-AAD7-B847-CE1D-B46D5DF540CF}"/>
              </a:ext>
            </a:extLst>
          </p:cNvPr>
          <p:cNvSpPr/>
          <p:nvPr/>
        </p:nvSpPr>
        <p:spPr>
          <a:xfrm>
            <a:off x="8367951" y="5129331"/>
            <a:ext cx="5592485" cy="598170"/>
          </a:xfrm>
          <a:prstGeom prst="rect">
            <a:avLst/>
          </a:prstGeom>
          <a:noFill/>
          <a:ln/>
        </p:spPr>
        <p:txBody>
          <a:bodyPr wrap="square" lIns="0" tIns="0" rIns="0" bIns="0" rtlCol="0" anchor="t"/>
          <a:lstStyle/>
          <a:p>
            <a:pPr marL="0" indent="0" algn="l">
              <a:lnSpc>
                <a:spcPts val="2350"/>
              </a:lnSpc>
              <a:buNone/>
            </a:pPr>
            <a:r>
              <a:rPr lang="en-US" sz="1850" b="1">
                <a:solidFill>
                  <a:srgbClr val="000000"/>
                </a:solidFill>
                <a:latin typeface="Open Sans Bold" pitchFamily="34" charset="0"/>
                <a:ea typeface="Open Sans Bold" pitchFamily="34" charset="-122"/>
                <a:cs typeface="Open Sans Bold" pitchFamily="34" charset="-120"/>
              </a:rPr>
              <a:t>Tool sections</a:t>
            </a:r>
            <a:endParaRPr lang="en-US" sz="1850"/>
          </a:p>
        </p:txBody>
      </p:sp>
      <p:sp>
        <p:nvSpPr>
          <p:cNvPr id="41" name="Shape 19">
            <a:extLst>
              <a:ext uri="{FF2B5EF4-FFF2-40B4-BE49-F238E27FC236}">
                <a16:creationId xmlns:a16="http://schemas.microsoft.com/office/drawing/2014/main" id="{460B7A0F-415F-459D-DD28-DFFEF85BDF5C}"/>
              </a:ext>
            </a:extLst>
          </p:cNvPr>
          <p:cNvSpPr/>
          <p:nvPr/>
        </p:nvSpPr>
        <p:spPr>
          <a:xfrm>
            <a:off x="6452771" y="6218515"/>
            <a:ext cx="669965" cy="22860"/>
          </a:xfrm>
          <a:prstGeom prst="roundRect">
            <a:avLst>
              <a:gd name="adj" fmla="val 351698"/>
            </a:avLst>
          </a:prstGeom>
          <a:solidFill>
            <a:srgbClr val="BFD8CC"/>
          </a:solidFill>
          <a:ln/>
        </p:spPr>
        <p:txBody>
          <a:bodyPr/>
          <a:lstStyle/>
          <a:p>
            <a:endParaRPr lang="es-ES"/>
          </a:p>
        </p:txBody>
      </p:sp>
      <p:sp>
        <p:nvSpPr>
          <p:cNvPr id="42" name="Shape 20">
            <a:extLst>
              <a:ext uri="{FF2B5EF4-FFF2-40B4-BE49-F238E27FC236}">
                <a16:creationId xmlns:a16="http://schemas.microsoft.com/office/drawing/2014/main" id="{4D551559-C75C-7508-41E5-7AE4C0FCB7D3}"/>
              </a:ext>
            </a:extLst>
          </p:cNvPr>
          <p:cNvSpPr/>
          <p:nvPr/>
        </p:nvSpPr>
        <p:spPr>
          <a:xfrm>
            <a:off x="7099875" y="6014680"/>
            <a:ext cx="430649" cy="430649"/>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43" name="Text 21">
            <a:extLst>
              <a:ext uri="{FF2B5EF4-FFF2-40B4-BE49-F238E27FC236}">
                <a16:creationId xmlns:a16="http://schemas.microsoft.com/office/drawing/2014/main" id="{A4110D63-6A49-3591-25E2-0273C13AC759}"/>
              </a:ext>
            </a:extLst>
          </p:cNvPr>
          <p:cNvSpPr/>
          <p:nvPr/>
        </p:nvSpPr>
        <p:spPr>
          <a:xfrm>
            <a:off x="7233106" y="6086355"/>
            <a:ext cx="164187" cy="287179"/>
          </a:xfrm>
          <a:prstGeom prst="rect">
            <a:avLst/>
          </a:prstGeom>
          <a:noFill/>
          <a:ln/>
        </p:spPr>
        <p:txBody>
          <a:bodyPr wrap="none" lIns="0" tIns="0" rIns="0" bIns="0" rtlCol="0" anchor="t"/>
          <a:lstStyle/>
          <a:p>
            <a:pPr marL="0" indent="0" algn="ctr">
              <a:lnSpc>
                <a:spcPts val="2250"/>
              </a:lnSpc>
              <a:buNone/>
            </a:pPr>
            <a:r>
              <a:rPr lang="en-US" sz="2250" b="1">
                <a:solidFill>
                  <a:srgbClr val="000000"/>
                </a:solidFill>
                <a:latin typeface="Open Sans Bold" pitchFamily="34" charset="0"/>
                <a:ea typeface="Open Sans Bold" pitchFamily="34" charset="-122"/>
                <a:cs typeface="Open Sans Bold" pitchFamily="34" charset="-120"/>
              </a:rPr>
              <a:t>5</a:t>
            </a:r>
            <a:endParaRPr lang="en-US" sz="2250"/>
          </a:p>
        </p:txBody>
      </p:sp>
      <p:sp>
        <p:nvSpPr>
          <p:cNvPr id="44" name="Text 22">
            <a:extLst>
              <a:ext uri="{FF2B5EF4-FFF2-40B4-BE49-F238E27FC236}">
                <a16:creationId xmlns:a16="http://schemas.microsoft.com/office/drawing/2014/main" id="{C3B35279-3DD1-5047-F409-EE94A7D4100E}"/>
              </a:ext>
            </a:extLst>
          </p:cNvPr>
          <p:cNvSpPr/>
          <p:nvPr/>
        </p:nvSpPr>
        <p:spPr>
          <a:xfrm>
            <a:off x="1915835" y="5990748"/>
            <a:ext cx="4346615" cy="299085"/>
          </a:xfrm>
          <a:prstGeom prst="rect">
            <a:avLst/>
          </a:prstGeom>
          <a:noFill/>
          <a:ln/>
        </p:spPr>
        <p:txBody>
          <a:bodyPr wrap="none" lIns="0" tIns="0" rIns="0" bIns="0" rtlCol="0" anchor="t"/>
          <a:lstStyle/>
          <a:p>
            <a:pPr marL="0" indent="0" algn="r">
              <a:lnSpc>
                <a:spcPts val="2350"/>
              </a:lnSpc>
              <a:buNone/>
            </a:pPr>
            <a:r>
              <a:rPr lang="en-US" sz="1850" b="1">
                <a:solidFill>
                  <a:srgbClr val="000000"/>
                </a:solidFill>
                <a:latin typeface="Open Sans Bold" pitchFamily="34" charset="0"/>
                <a:ea typeface="Open Sans Bold" pitchFamily="34" charset="-122"/>
                <a:cs typeface="Open Sans Bold" pitchFamily="34" charset="-120"/>
              </a:rPr>
              <a:t>Application example</a:t>
            </a:r>
            <a:endParaRPr lang="en-US" sz="1850"/>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793790" y="2046524"/>
            <a:ext cx="10104834" cy="708779"/>
          </a:xfrm>
          <a:prstGeom prst="rect">
            <a:avLst/>
          </a:prstGeom>
          <a:noFill/>
          <a:ln/>
        </p:spPr>
        <p:txBody>
          <a:bodyPr wrap="non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Objectives of the GENERA Project</a:t>
            </a:r>
            <a:endParaRPr lang="en-US" sz="3200"/>
          </a:p>
        </p:txBody>
      </p:sp>
      <p:sp>
        <p:nvSpPr>
          <p:cNvPr id="3" name="Text 1"/>
          <p:cNvSpPr/>
          <p:nvPr/>
        </p:nvSpPr>
        <p:spPr>
          <a:xfrm>
            <a:off x="793790" y="3183888"/>
            <a:ext cx="3978116" cy="708660"/>
          </a:xfrm>
          <a:prstGeom prst="rect">
            <a:avLst/>
          </a:prstGeom>
          <a:noFill/>
          <a:ln/>
        </p:spPr>
        <p:txBody>
          <a:bodyPr wrap="squar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Business As Usual (BAU) Scenario</a:t>
            </a:r>
            <a:endParaRPr lang="en-US" sz="2200"/>
          </a:p>
        </p:txBody>
      </p:sp>
      <p:sp>
        <p:nvSpPr>
          <p:cNvPr id="4" name="Text 2"/>
          <p:cNvSpPr/>
          <p:nvPr/>
        </p:nvSpPr>
        <p:spPr>
          <a:xfrm>
            <a:off x="793790" y="4119362"/>
            <a:ext cx="3978116"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Analyze the current scenario and its evolution over the considered time interval as a reference point.</a:t>
            </a:r>
            <a:endParaRPr lang="en-US" sz="1750"/>
          </a:p>
        </p:txBody>
      </p:sp>
      <p:sp>
        <p:nvSpPr>
          <p:cNvPr id="5" name="Text 3"/>
          <p:cNvSpPr/>
          <p:nvPr/>
        </p:nvSpPr>
        <p:spPr>
          <a:xfrm>
            <a:off x="5332928" y="3183888"/>
            <a:ext cx="3028236"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Alternative Scenarios</a:t>
            </a:r>
            <a:endParaRPr lang="en-US" sz="2200"/>
          </a:p>
        </p:txBody>
      </p:sp>
      <p:sp>
        <p:nvSpPr>
          <p:cNvPr id="6" name="Text 4"/>
          <p:cNvSpPr/>
          <p:nvPr/>
        </p:nvSpPr>
        <p:spPr>
          <a:xfrm>
            <a:off x="5332928" y="3765032"/>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Compare alternative energy scenarios with the same time horizon and demand constraints to explore different transition pathways.</a:t>
            </a:r>
            <a:endParaRPr lang="en-US" sz="1750"/>
          </a:p>
        </p:txBody>
      </p:sp>
      <p:sp>
        <p:nvSpPr>
          <p:cNvPr id="7" name="Text 5"/>
          <p:cNvSpPr/>
          <p:nvPr/>
        </p:nvSpPr>
        <p:spPr>
          <a:xfrm>
            <a:off x="9872067" y="3183888"/>
            <a:ext cx="306514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Comparative Analysis</a:t>
            </a:r>
            <a:endParaRPr lang="en-US" sz="2200"/>
          </a:p>
        </p:txBody>
      </p:sp>
      <p:sp>
        <p:nvSpPr>
          <p:cNvPr id="8" name="Text 6"/>
          <p:cNvSpPr/>
          <p:nvPr/>
        </p:nvSpPr>
        <p:spPr>
          <a:xfrm>
            <a:off x="9872067" y="3765032"/>
            <a:ext cx="3978116"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Provide insights into the potential outcomes of different energy strategies and policy decisions.</a:t>
            </a:r>
            <a:endParaRPr lang="en-US" sz="1750"/>
          </a:p>
        </p:txBody>
      </p:sp>
      <p:sp>
        <p:nvSpPr>
          <p:cNvPr id="10" name="Text 0">
            <a:extLst>
              <a:ext uri="{FF2B5EF4-FFF2-40B4-BE49-F238E27FC236}">
                <a16:creationId xmlns:a16="http://schemas.microsoft.com/office/drawing/2014/main" id="{AAF98C2A-B975-0A53-3C4A-6D3041FF54E1}"/>
              </a:ext>
            </a:extLst>
          </p:cNvPr>
          <p:cNvSpPr/>
          <p:nvPr/>
        </p:nvSpPr>
        <p:spPr>
          <a:xfrm>
            <a:off x="1774895" y="1090612"/>
            <a:ext cx="9652010"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4.1 </a:t>
            </a:r>
            <a:r>
              <a:rPr lang="en-US" sz="3600" b="1">
                <a:solidFill>
                  <a:srgbClr val="2A734F"/>
                </a:solidFill>
                <a:latin typeface="Open Sans Bold" pitchFamily="34" charset="0"/>
                <a:ea typeface="Open Sans Bold" pitchFamily="34" charset="-122"/>
                <a:cs typeface="Open Sans Bold" pitchFamily="34" charset="-120"/>
              </a:rPr>
              <a:t>Objectives of the Energy Planning Module</a:t>
            </a:r>
          </a:p>
          <a:p>
            <a:pPr>
              <a:lnSpc>
                <a:spcPts val="4450"/>
              </a:lnSpc>
            </a:pPr>
            <a:endParaRPr lang="en-US" sz="3600"/>
          </a:p>
          <a:p>
            <a:pPr>
              <a:lnSpc>
                <a:spcPts val="4450"/>
              </a:lnSpc>
            </a:pPr>
            <a:endParaRPr lang="en-US" sz="22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DEA9CE81-6940-6F29-000F-FE9273C71FD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32</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6661" y="1929051"/>
            <a:ext cx="3229337" cy="4844006"/>
          </a:xfrm>
          <a:prstGeom prst="rect">
            <a:avLst/>
          </a:prstGeom>
        </p:spPr>
      </p:pic>
      <p:pic>
        <p:nvPicPr>
          <p:cNvPr id="4" name="Image 1" descr="preencoded.png"/>
          <p:cNvPicPr>
            <a:picLocks noChangeAspect="1"/>
          </p:cNvPicPr>
          <p:nvPr/>
        </p:nvPicPr>
        <p:blipFill>
          <a:blip r:embed="rId6"/>
          <a:stretch>
            <a:fillRect/>
          </a:stretch>
        </p:blipFill>
        <p:spPr>
          <a:xfrm>
            <a:off x="3537175" y="2340883"/>
            <a:ext cx="425291" cy="425291"/>
          </a:xfrm>
          <a:prstGeom prst="rect">
            <a:avLst/>
          </a:prstGeom>
        </p:spPr>
      </p:pic>
      <p:sp>
        <p:nvSpPr>
          <p:cNvPr id="5" name="Text 1"/>
          <p:cNvSpPr/>
          <p:nvPr/>
        </p:nvSpPr>
        <p:spPr>
          <a:xfrm>
            <a:off x="3674761" y="2901844"/>
            <a:ext cx="2126456" cy="265747"/>
          </a:xfrm>
          <a:prstGeom prst="rect">
            <a:avLst/>
          </a:prstGeom>
          <a:noFill/>
          <a:ln/>
        </p:spPr>
        <p:txBody>
          <a:bodyPr wrap="none" lIns="0" tIns="0" rIns="0" bIns="0" rtlCol="0" anchor="t"/>
          <a:lstStyle/>
          <a:p>
            <a:pPr marL="0" indent="0" algn="r">
              <a:lnSpc>
                <a:spcPts val="2050"/>
              </a:lnSpc>
              <a:buNone/>
            </a:pPr>
            <a:r>
              <a:rPr lang="en-US" b="1">
                <a:solidFill>
                  <a:srgbClr val="2A734F"/>
                </a:solidFill>
                <a:latin typeface="Open Sans Bold" pitchFamily="34" charset="0"/>
                <a:ea typeface="Open Sans Bold" pitchFamily="34" charset="-122"/>
                <a:cs typeface="Open Sans Bold" pitchFamily="34" charset="-120"/>
              </a:rPr>
              <a:t>Scenario Evaluation</a:t>
            </a:r>
            <a:endParaRPr lang="en-US">
              <a:solidFill>
                <a:srgbClr val="2A734F"/>
              </a:solidFill>
            </a:endParaRPr>
          </a:p>
        </p:txBody>
      </p:sp>
      <p:sp>
        <p:nvSpPr>
          <p:cNvPr id="6" name="Text 2"/>
          <p:cNvSpPr/>
          <p:nvPr/>
        </p:nvSpPr>
        <p:spPr>
          <a:xfrm>
            <a:off x="3540825" y="3395258"/>
            <a:ext cx="2348627" cy="1633061"/>
          </a:xfrm>
          <a:prstGeom prst="rect">
            <a:avLst/>
          </a:prstGeom>
          <a:noFill/>
          <a:ln/>
        </p:spPr>
        <p:txBody>
          <a:bodyPr wrap="square" lIns="0" tIns="0" rIns="0" bIns="0" rtlCol="0" anchor="t"/>
          <a:lstStyle/>
          <a:p>
            <a:pPr marL="0" indent="0">
              <a:lnSpc>
                <a:spcPts val="2100"/>
              </a:lnSpc>
              <a:buNone/>
            </a:pPr>
            <a:r>
              <a:rPr lang="en-US" sz="1400">
                <a:solidFill>
                  <a:srgbClr val="000000"/>
                </a:solidFill>
                <a:latin typeface="Open Sans" pitchFamily="34" charset="0"/>
                <a:ea typeface="Open Sans" pitchFamily="34" charset="-122"/>
                <a:cs typeface="Open Sans" pitchFamily="34" charset="-120"/>
              </a:rPr>
              <a:t>Assess and optimally match energy sources and their conversion to the energy needs of different demand sectors (commercial, industrial, residential, etc.).</a:t>
            </a:r>
            <a:endParaRPr lang="en-US" sz="1400"/>
          </a:p>
        </p:txBody>
      </p:sp>
      <p:pic>
        <p:nvPicPr>
          <p:cNvPr id="7" name="Image 2" descr="preencoded.png"/>
          <p:cNvPicPr>
            <a:picLocks noChangeAspect="1"/>
          </p:cNvPicPr>
          <p:nvPr/>
        </p:nvPicPr>
        <p:blipFill>
          <a:blip r:embed="rId7"/>
          <a:stretch>
            <a:fillRect/>
          </a:stretch>
        </p:blipFill>
        <p:spPr>
          <a:xfrm>
            <a:off x="6217085" y="2289952"/>
            <a:ext cx="425291" cy="425291"/>
          </a:xfrm>
          <a:prstGeom prst="rect">
            <a:avLst/>
          </a:prstGeom>
        </p:spPr>
      </p:pic>
      <p:sp>
        <p:nvSpPr>
          <p:cNvPr id="8" name="Text 3"/>
          <p:cNvSpPr/>
          <p:nvPr/>
        </p:nvSpPr>
        <p:spPr>
          <a:xfrm>
            <a:off x="6112260" y="2774406"/>
            <a:ext cx="2298859" cy="531495"/>
          </a:xfrm>
          <a:prstGeom prst="rect">
            <a:avLst/>
          </a:prstGeom>
          <a:noFill/>
          <a:ln/>
        </p:spPr>
        <p:txBody>
          <a:bodyPr wrap="square" lIns="0" tIns="0" rIns="0" bIns="0" rtlCol="0" anchor="t"/>
          <a:lstStyle/>
          <a:p>
            <a:pPr>
              <a:lnSpc>
                <a:spcPts val="2050"/>
              </a:lnSpc>
            </a:pPr>
            <a:r>
              <a:rPr lang="en-US" b="1">
                <a:solidFill>
                  <a:srgbClr val="2A734F"/>
                </a:solidFill>
                <a:latin typeface="Open Sans Bold" pitchFamily="34" charset="0"/>
                <a:ea typeface="Open Sans Bold" pitchFamily="34" charset="-122"/>
                <a:cs typeface="Open Sans Bold" pitchFamily="34" charset="-120"/>
              </a:rPr>
              <a:t>Annual Rate Projections</a:t>
            </a:r>
          </a:p>
        </p:txBody>
      </p:sp>
      <p:sp>
        <p:nvSpPr>
          <p:cNvPr id="9" name="Text 4"/>
          <p:cNvSpPr/>
          <p:nvPr/>
        </p:nvSpPr>
        <p:spPr>
          <a:xfrm>
            <a:off x="6112260" y="3392805"/>
            <a:ext cx="2348746" cy="816531"/>
          </a:xfrm>
          <a:prstGeom prst="rect">
            <a:avLst/>
          </a:prstGeom>
          <a:noFill/>
          <a:ln/>
        </p:spPr>
        <p:txBody>
          <a:bodyPr wrap="square" lIns="0" tIns="0" rIns="0" bIns="0" rtlCol="0" anchor="t"/>
          <a:lstStyle/>
          <a:p>
            <a:pPr>
              <a:lnSpc>
                <a:spcPts val="2100"/>
              </a:lnSpc>
            </a:pPr>
            <a:r>
              <a:rPr lang="en-US" sz="1400">
                <a:solidFill>
                  <a:srgbClr val="000000"/>
                </a:solidFill>
                <a:latin typeface="Open Sans" pitchFamily="34" charset="0"/>
                <a:ea typeface="Open Sans" pitchFamily="34" charset="-122"/>
                <a:cs typeface="Open Sans" pitchFamily="34" charset="-120"/>
              </a:rPr>
              <a:t>Use annual rates of change to define the energy demand of each sector over time.</a:t>
            </a:r>
          </a:p>
        </p:txBody>
      </p:sp>
      <p:pic>
        <p:nvPicPr>
          <p:cNvPr id="10" name="Image 3" descr="preencoded.png"/>
          <p:cNvPicPr>
            <a:picLocks noChangeAspect="1"/>
          </p:cNvPicPr>
          <p:nvPr/>
        </p:nvPicPr>
        <p:blipFill>
          <a:blip r:embed="rId8"/>
          <a:stretch>
            <a:fillRect/>
          </a:stretch>
        </p:blipFill>
        <p:spPr>
          <a:xfrm>
            <a:off x="8625880" y="2289952"/>
            <a:ext cx="425291" cy="425291"/>
          </a:xfrm>
          <a:prstGeom prst="rect">
            <a:avLst/>
          </a:prstGeom>
        </p:spPr>
      </p:pic>
      <p:sp>
        <p:nvSpPr>
          <p:cNvPr id="11" name="Text 5"/>
          <p:cNvSpPr/>
          <p:nvPr/>
        </p:nvSpPr>
        <p:spPr>
          <a:xfrm>
            <a:off x="8625880" y="2901844"/>
            <a:ext cx="2298859" cy="265747"/>
          </a:xfrm>
          <a:prstGeom prst="rect">
            <a:avLst/>
          </a:prstGeom>
          <a:noFill/>
          <a:ln/>
        </p:spPr>
        <p:txBody>
          <a:bodyPr wrap="none" lIns="0" tIns="0" rIns="0" bIns="0" rtlCol="0" anchor="t"/>
          <a:lstStyle/>
          <a:p>
            <a:pPr indent="0">
              <a:lnSpc>
                <a:spcPts val="2050"/>
              </a:lnSpc>
              <a:buNone/>
            </a:pPr>
            <a:r>
              <a:rPr lang="en-US" b="1">
                <a:solidFill>
                  <a:srgbClr val="2A734F"/>
                </a:solidFill>
                <a:latin typeface="Open Sans Bold" pitchFamily="34" charset="0"/>
                <a:ea typeface="Open Sans Bold" pitchFamily="34" charset="-122"/>
                <a:cs typeface="Open Sans Bold" pitchFamily="34" charset="-120"/>
              </a:rPr>
              <a:t>Comparative Analysis</a:t>
            </a:r>
          </a:p>
        </p:txBody>
      </p:sp>
      <p:sp>
        <p:nvSpPr>
          <p:cNvPr id="12" name="Text 6"/>
          <p:cNvSpPr/>
          <p:nvPr/>
        </p:nvSpPr>
        <p:spPr>
          <a:xfrm>
            <a:off x="8625880" y="3330118"/>
            <a:ext cx="2348746" cy="1360884"/>
          </a:xfrm>
          <a:prstGeom prst="rect">
            <a:avLst/>
          </a:prstGeom>
          <a:noFill/>
          <a:ln/>
        </p:spPr>
        <p:txBody>
          <a:bodyPr wrap="square" lIns="0" tIns="0" rIns="0" bIns="0" rtlCol="0" anchor="t"/>
          <a:lstStyle/>
          <a:p>
            <a:pPr indent="0">
              <a:lnSpc>
                <a:spcPts val="2100"/>
              </a:lnSpc>
              <a:buNone/>
            </a:pPr>
            <a:r>
              <a:rPr lang="en-US" sz="1400">
                <a:solidFill>
                  <a:srgbClr val="000000"/>
                </a:solidFill>
                <a:latin typeface="Open Sans" pitchFamily="34" charset="0"/>
                <a:ea typeface="Open Sans" pitchFamily="34" charset="-122"/>
                <a:cs typeface="Open Sans" pitchFamily="34" charset="-120"/>
              </a:rPr>
              <a:t>Compare the BAU scenario with an Energy Transition (ET) scenario based on renewable energy and policy-driven sustainability goals.</a:t>
            </a:r>
          </a:p>
        </p:txBody>
      </p:sp>
      <p:pic>
        <p:nvPicPr>
          <p:cNvPr id="13" name="Image 4" descr="preencoded.png"/>
          <p:cNvPicPr>
            <a:picLocks noChangeAspect="1"/>
          </p:cNvPicPr>
          <p:nvPr/>
        </p:nvPicPr>
        <p:blipFill>
          <a:blip r:embed="rId9"/>
          <a:stretch>
            <a:fillRect/>
          </a:stretch>
        </p:blipFill>
        <p:spPr>
          <a:xfrm>
            <a:off x="11582799" y="2289951"/>
            <a:ext cx="425291" cy="425291"/>
          </a:xfrm>
          <a:prstGeom prst="rect">
            <a:avLst/>
          </a:prstGeom>
        </p:spPr>
      </p:pic>
      <p:sp>
        <p:nvSpPr>
          <p:cNvPr id="14" name="Text 7"/>
          <p:cNvSpPr/>
          <p:nvPr/>
        </p:nvSpPr>
        <p:spPr>
          <a:xfrm>
            <a:off x="11582799" y="2892147"/>
            <a:ext cx="2129671" cy="265747"/>
          </a:xfrm>
          <a:prstGeom prst="rect">
            <a:avLst/>
          </a:prstGeom>
          <a:noFill/>
          <a:ln/>
        </p:spPr>
        <p:txBody>
          <a:bodyPr wrap="none" lIns="0" tIns="0" rIns="0" bIns="0" rtlCol="0" anchor="t"/>
          <a:lstStyle/>
          <a:p>
            <a:pPr>
              <a:lnSpc>
                <a:spcPts val="2050"/>
              </a:lnSpc>
            </a:pPr>
            <a:r>
              <a:rPr lang="en-US" b="1">
                <a:solidFill>
                  <a:srgbClr val="2A734F"/>
                </a:solidFill>
                <a:latin typeface="Open Sans Bold" pitchFamily="34" charset="0"/>
                <a:ea typeface="Open Sans Bold" pitchFamily="34" charset="-122"/>
                <a:cs typeface="Open Sans Bold" pitchFamily="34" charset="-120"/>
              </a:rPr>
              <a:t>Macro-level Insights</a:t>
            </a:r>
          </a:p>
        </p:txBody>
      </p:sp>
      <p:sp>
        <p:nvSpPr>
          <p:cNvPr id="15" name="Text 8"/>
          <p:cNvSpPr/>
          <p:nvPr/>
        </p:nvSpPr>
        <p:spPr>
          <a:xfrm>
            <a:off x="11582799" y="3322419"/>
            <a:ext cx="2348746" cy="1088708"/>
          </a:xfrm>
          <a:prstGeom prst="rect">
            <a:avLst/>
          </a:prstGeom>
          <a:noFill/>
          <a:ln/>
        </p:spPr>
        <p:txBody>
          <a:bodyPr wrap="square" lIns="0" tIns="0" rIns="0" bIns="0" rtlCol="0" anchor="t"/>
          <a:lstStyle/>
          <a:p>
            <a:pPr>
              <a:lnSpc>
                <a:spcPts val="2100"/>
              </a:lnSpc>
            </a:pPr>
            <a:r>
              <a:rPr lang="en-US" sz="1400">
                <a:solidFill>
                  <a:srgbClr val="000000"/>
                </a:solidFill>
                <a:latin typeface="Open Sans" pitchFamily="34" charset="0"/>
                <a:ea typeface="Open Sans" pitchFamily="34" charset="-122"/>
                <a:cs typeface="Open Sans" pitchFamily="34" charset="-120"/>
              </a:rPr>
              <a:t>Provide a macro-level comparison between scenarios to inform high-level decision-making.</a:t>
            </a:r>
          </a:p>
        </p:txBody>
      </p:sp>
      <p:sp>
        <p:nvSpPr>
          <p:cNvPr id="17" name="Text 0">
            <a:extLst>
              <a:ext uri="{FF2B5EF4-FFF2-40B4-BE49-F238E27FC236}">
                <a16:creationId xmlns:a16="http://schemas.microsoft.com/office/drawing/2014/main" id="{E2C1D41B-E9DF-2958-B3C3-18CBAABEC46F}"/>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4.2 </a:t>
            </a:r>
            <a:r>
              <a:rPr lang="en-US" sz="3600" b="1">
                <a:solidFill>
                  <a:srgbClr val="2A734F"/>
                </a:solidFill>
                <a:latin typeface="Open Sans Bold" pitchFamily="34" charset="0"/>
                <a:ea typeface="Open Sans Bold" pitchFamily="34" charset="-122"/>
                <a:cs typeface="Open Sans Bold" pitchFamily="34" charset="-120"/>
              </a:rPr>
              <a:t>Features</a:t>
            </a:r>
          </a:p>
        </p:txBody>
      </p:sp>
      <p:sp>
        <p:nvSpPr>
          <p:cNvPr id="18" name="Marcador de número de diapositiva 19">
            <a:extLst>
              <a:ext uri="{FF2B5EF4-FFF2-40B4-BE49-F238E27FC236}">
                <a16:creationId xmlns:a16="http://schemas.microsoft.com/office/drawing/2014/main" id="{0C2E0BB9-FCC8-4D0C-F2D2-83F8C66E24A3}"/>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33</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830136" y="3435906"/>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Primary Indicators</a:t>
            </a:r>
            <a:endParaRPr lang="en-US" sz="2200"/>
          </a:p>
        </p:txBody>
      </p:sp>
      <p:sp>
        <p:nvSpPr>
          <p:cNvPr id="4" name="Text 2"/>
          <p:cNvSpPr/>
          <p:nvPr/>
        </p:nvSpPr>
        <p:spPr>
          <a:xfrm>
            <a:off x="793790" y="4017050"/>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a:solidFill>
                  <a:srgbClr val="000000"/>
                </a:solidFill>
                <a:latin typeface="Open Sans" pitchFamily="34" charset="0"/>
                <a:ea typeface="Open Sans" pitchFamily="34" charset="-122"/>
                <a:cs typeface="Open Sans" pitchFamily="34" charset="-120"/>
              </a:rPr>
              <a:t>Primary energy demand by energy source</a:t>
            </a:r>
            <a:endParaRPr lang="en-US" sz="1750"/>
          </a:p>
        </p:txBody>
      </p:sp>
      <p:sp>
        <p:nvSpPr>
          <p:cNvPr id="5" name="Text 3"/>
          <p:cNvSpPr/>
          <p:nvPr/>
        </p:nvSpPr>
        <p:spPr>
          <a:xfrm>
            <a:off x="793790" y="4459248"/>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a:solidFill>
                  <a:srgbClr val="000000"/>
                </a:solidFill>
                <a:latin typeface="Open Sans" pitchFamily="34" charset="0"/>
                <a:ea typeface="Open Sans" pitchFamily="34" charset="-122"/>
                <a:cs typeface="Open Sans" pitchFamily="34" charset="-120"/>
              </a:rPr>
              <a:t>Electricity generation by each energy source</a:t>
            </a:r>
            <a:endParaRPr lang="en-US" sz="1750"/>
          </a:p>
        </p:txBody>
      </p:sp>
      <p:sp>
        <p:nvSpPr>
          <p:cNvPr id="6" name="Text 4"/>
          <p:cNvSpPr/>
          <p:nvPr/>
        </p:nvSpPr>
        <p:spPr>
          <a:xfrm>
            <a:off x="793790" y="4901446"/>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a:solidFill>
                  <a:srgbClr val="000000"/>
                </a:solidFill>
                <a:latin typeface="Open Sans" pitchFamily="34" charset="0"/>
                <a:ea typeface="Open Sans" pitchFamily="34" charset="-122"/>
                <a:cs typeface="Open Sans" pitchFamily="34" charset="-120"/>
              </a:rPr>
              <a:t>Total CO2 emissions from each energy sector</a:t>
            </a:r>
            <a:endParaRPr lang="en-US" sz="1750"/>
          </a:p>
        </p:txBody>
      </p:sp>
      <p:sp>
        <p:nvSpPr>
          <p:cNvPr id="7" name="Text 5"/>
          <p:cNvSpPr/>
          <p:nvPr/>
        </p:nvSpPr>
        <p:spPr>
          <a:xfrm>
            <a:off x="7599521" y="3435906"/>
            <a:ext cx="2975610"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Secondary Indicators</a:t>
            </a:r>
            <a:endParaRPr lang="en-US" sz="2200"/>
          </a:p>
        </p:txBody>
      </p:sp>
      <p:sp>
        <p:nvSpPr>
          <p:cNvPr id="8" name="Text 6"/>
          <p:cNvSpPr/>
          <p:nvPr/>
        </p:nvSpPr>
        <p:spPr>
          <a:xfrm>
            <a:off x="7599521" y="4017050"/>
            <a:ext cx="6244709" cy="725805"/>
          </a:xfrm>
          <a:prstGeom prst="rect">
            <a:avLst/>
          </a:prstGeom>
          <a:noFill/>
          <a:ln/>
        </p:spPr>
        <p:txBody>
          <a:bodyPr wrap="square" lIns="0" tIns="0" rIns="0" bIns="0" rtlCol="0" anchor="t"/>
          <a:lstStyle/>
          <a:p>
            <a:pPr marL="342900" indent="-342900">
              <a:lnSpc>
                <a:spcPts val="2850"/>
              </a:lnSpc>
              <a:buSzPct val="100000"/>
              <a:buChar char="•"/>
            </a:pPr>
            <a:r>
              <a:rPr lang="en-US" sz="1750">
                <a:solidFill>
                  <a:srgbClr val="000000"/>
                </a:solidFill>
                <a:latin typeface="Open Sans" pitchFamily="34" charset="0"/>
                <a:ea typeface="Open Sans" pitchFamily="34" charset="-122"/>
                <a:cs typeface="Open Sans" pitchFamily="34" charset="-120"/>
              </a:rPr>
              <a:t>Percentage of foreign dependence on primary energy supply</a:t>
            </a:r>
            <a:endParaRPr lang="en-US" sz="1750"/>
          </a:p>
        </p:txBody>
      </p:sp>
      <p:sp>
        <p:nvSpPr>
          <p:cNvPr id="9" name="Text 7"/>
          <p:cNvSpPr/>
          <p:nvPr/>
        </p:nvSpPr>
        <p:spPr>
          <a:xfrm>
            <a:off x="7599521" y="4822150"/>
            <a:ext cx="6244709" cy="725805"/>
          </a:xfrm>
          <a:prstGeom prst="rect">
            <a:avLst/>
          </a:prstGeom>
          <a:noFill/>
          <a:ln/>
        </p:spPr>
        <p:txBody>
          <a:bodyPr wrap="square" lIns="0" tIns="0" rIns="0" bIns="0" rtlCol="0" anchor="t"/>
          <a:lstStyle/>
          <a:p>
            <a:pPr marL="342900" indent="-342900">
              <a:lnSpc>
                <a:spcPts val="2850"/>
              </a:lnSpc>
              <a:buSzPct val="100000"/>
              <a:buChar char="•"/>
            </a:pPr>
            <a:r>
              <a:rPr lang="en-US" sz="1750">
                <a:solidFill>
                  <a:srgbClr val="000000"/>
                </a:solidFill>
                <a:latin typeface="Open Sans" pitchFamily="34" charset="0"/>
                <a:ea typeface="Open Sans" pitchFamily="34" charset="-122"/>
                <a:cs typeface="Open Sans" pitchFamily="34" charset="-120"/>
              </a:rPr>
              <a:t>Percentage of renewable energies in total energy consumption</a:t>
            </a:r>
            <a:endParaRPr lang="en-US" sz="1750"/>
          </a:p>
        </p:txBody>
      </p:sp>
      <p:sp>
        <p:nvSpPr>
          <p:cNvPr id="10" name="Text 8"/>
          <p:cNvSpPr/>
          <p:nvPr/>
        </p:nvSpPr>
        <p:spPr>
          <a:xfrm>
            <a:off x="7599521" y="5627251"/>
            <a:ext cx="6244709" cy="362903"/>
          </a:xfrm>
          <a:prstGeom prst="rect">
            <a:avLst/>
          </a:prstGeom>
          <a:noFill/>
          <a:ln/>
        </p:spPr>
        <p:txBody>
          <a:bodyPr wrap="none" lIns="0" tIns="0" rIns="0" bIns="0" rtlCol="0" anchor="t"/>
          <a:lstStyle/>
          <a:p>
            <a:pPr marL="342900" indent="-342900">
              <a:lnSpc>
                <a:spcPts val="2850"/>
              </a:lnSpc>
              <a:buSzPct val="100000"/>
              <a:buChar char="•"/>
            </a:pPr>
            <a:r>
              <a:rPr lang="en-US" sz="1750">
                <a:solidFill>
                  <a:srgbClr val="000000"/>
                </a:solidFill>
                <a:latin typeface="Open Sans" pitchFamily="34" charset="0"/>
                <a:ea typeface="Open Sans" pitchFamily="34" charset="-122"/>
                <a:cs typeface="Open Sans" pitchFamily="34" charset="-120"/>
              </a:rPr>
              <a:t>Energy intensity (ratio of energy consumption to GDP)</a:t>
            </a:r>
            <a:endParaRPr lang="en-US" sz="1750"/>
          </a:p>
        </p:txBody>
      </p:sp>
      <p:sp>
        <p:nvSpPr>
          <p:cNvPr id="12" name="Text 0">
            <a:extLst>
              <a:ext uri="{FF2B5EF4-FFF2-40B4-BE49-F238E27FC236}">
                <a16:creationId xmlns:a16="http://schemas.microsoft.com/office/drawing/2014/main" id="{18980A31-28EE-84F2-E1E4-E510D59FE888}"/>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4.3 </a:t>
            </a:r>
            <a:r>
              <a:rPr lang="en-US" sz="3600" b="1">
                <a:solidFill>
                  <a:srgbClr val="2A734F"/>
                </a:solidFill>
                <a:latin typeface="Open Sans Bold" pitchFamily="34" charset="0"/>
                <a:ea typeface="Open Sans Bold" pitchFamily="34" charset="-122"/>
                <a:cs typeface="Open Sans Bold" pitchFamily="34" charset="-120"/>
              </a:rPr>
              <a:t>Key Indicators</a:t>
            </a:r>
          </a:p>
        </p:txBody>
      </p:sp>
      <p:pic>
        <p:nvPicPr>
          <p:cNvPr id="13" name="Gráfico 12" descr="Velocímetro en el medio con relleno sólido">
            <a:extLst>
              <a:ext uri="{FF2B5EF4-FFF2-40B4-BE49-F238E27FC236}">
                <a16:creationId xmlns:a16="http://schemas.microsoft.com/office/drawing/2014/main" id="{76C629D3-67C4-29AA-F075-7F0B56336F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82086" y="1257450"/>
            <a:ext cx="2532786" cy="2532786"/>
          </a:xfrm>
          <a:prstGeom prst="rect">
            <a:avLst/>
          </a:prstGeom>
        </p:spPr>
      </p:pic>
      <p:sp>
        <p:nvSpPr>
          <p:cNvPr id="14" name="Marcador de número de diapositiva 19">
            <a:extLst>
              <a:ext uri="{FF2B5EF4-FFF2-40B4-BE49-F238E27FC236}">
                <a16:creationId xmlns:a16="http://schemas.microsoft.com/office/drawing/2014/main" id="{F4DC7F5B-4B9E-5A3D-1942-CEA902749733}"/>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34</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5">
            <a:duotone>
              <a:prstClr val="black"/>
              <a:srgbClr val="2A734F">
                <a:tint val="45000"/>
                <a:satMod val="400000"/>
              </a:srgbClr>
            </a:duotone>
          </a:blip>
          <a:stretch>
            <a:fillRect/>
          </a:stretch>
        </p:blipFill>
        <p:spPr>
          <a:xfrm>
            <a:off x="1774895" y="1629215"/>
            <a:ext cx="963930" cy="1156811"/>
          </a:xfrm>
          <a:prstGeom prst="rect">
            <a:avLst/>
          </a:prstGeom>
        </p:spPr>
      </p:pic>
      <p:sp>
        <p:nvSpPr>
          <p:cNvPr id="4" name="Text 1"/>
          <p:cNvSpPr/>
          <p:nvPr/>
        </p:nvSpPr>
        <p:spPr>
          <a:xfrm>
            <a:off x="3028027" y="1821977"/>
            <a:ext cx="2409944" cy="301228"/>
          </a:xfrm>
          <a:prstGeom prst="rect">
            <a:avLst/>
          </a:prstGeom>
          <a:noFill/>
          <a:ln/>
        </p:spPr>
        <p:txBody>
          <a:bodyPr wrap="none" lIns="0" tIns="0" rIns="0" bIns="0" rtlCol="0" anchor="t"/>
          <a:lstStyle/>
          <a:p>
            <a:pPr marL="0" indent="0" algn="l">
              <a:lnSpc>
                <a:spcPts val="2350"/>
              </a:lnSpc>
              <a:buNone/>
            </a:pPr>
            <a:r>
              <a:rPr lang="en-US" sz="1850" b="1">
                <a:solidFill>
                  <a:srgbClr val="2A734F"/>
                </a:solidFill>
                <a:latin typeface="Open Sans Bold" pitchFamily="34" charset="0"/>
                <a:ea typeface="Open Sans Bold" pitchFamily="34" charset="-122"/>
                <a:cs typeface="Open Sans Bold" pitchFamily="34" charset="-120"/>
              </a:rPr>
              <a:t>Introduction</a:t>
            </a:r>
            <a:endParaRPr lang="en-US" sz="1850">
              <a:solidFill>
                <a:srgbClr val="2A734F"/>
              </a:solidFill>
            </a:endParaRPr>
          </a:p>
        </p:txBody>
      </p:sp>
      <p:sp>
        <p:nvSpPr>
          <p:cNvPr id="5" name="Text 2"/>
          <p:cNvSpPr/>
          <p:nvPr/>
        </p:nvSpPr>
        <p:spPr>
          <a:xfrm>
            <a:off x="3028027" y="2208538"/>
            <a:ext cx="11789688" cy="308372"/>
          </a:xfrm>
          <a:prstGeom prst="rect">
            <a:avLst/>
          </a:prstGeom>
          <a:noFill/>
          <a:ln/>
        </p:spPr>
        <p:txBody>
          <a:bodyPr wrap="none" lIns="0" tIns="0" rIns="0" bIns="0" rtlCol="0" anchor="t"/>
          <a:lstStyle/>
          <a:p>
            <a:pPr marL="0" indent="0" algn="l">
              <a:lnSpc>
                <a:spcPts val="2400"/>
              </a:lnSpc>
              <a:buNone/>
            </a:pPr>
            <a:r>
              <a:rPr lang="en-US" sz="1500">
                <a:solidFill>
                  <a:srgbClr val="000000"/>
                </a:solidFill>
                <a:latin typeface="Open Sans" pitchFamily="34" charset="0"/>
                <a:ea typeface="Open Sans" pitchFamily="34" charset="-122"/>
                <a:cs typeface="Open Sans" pitchFamily="34" charset="-120"/>
              </a:rPr>
              <a:t>Brief explanation of the tool's contents and purpose</a:t>
            </a:r>
            <a:endParaRPr lang="en-US" sz="1500"/>
          </a:p>
        </p:txBody>
      </p:sp>
      <p:pic>
        <p:nvPicPr>
          <p:cNvPr id="6" name="Image 1" descr="preencoded.png"/>
          <p:cNvPicPr>
            <a:picLocks noChangeAspect="1"/>
          </p:cNvPicPr>
          <p:nvPr/>
        </p:nvPicPr>
        <p:blipFill>
          <a:blip r:embed="rId6">
            <a:duotone>
              <a:prstClr val="black"/>
              <a:srgbClr val="2A734F">
                <a:tint val="45000"/>
                <a:satMod val="400000"/>
              </a:srgbClr>
            </a:duotone>
          </a:blip>
          <a:stretch>
            <a:fillRect/>
          </a:stretch>
        </p:blipFill>
        <p:spPr>
          <a:xfrm>
            <a:off x="2756000" y="2652567"/>
            <a:ext cx="963930" cy="1156811"/>
          </a:xfrm>
          <a:prstGeom prst="rect">
            <a:avLst/>
          </a:prstGeom>
        </p:spPr>
      </p:pic>
      <p:sp>
        <p:nvSpPr>
          <p:cNvPr id="7" name="Text 3"/>
          <p:cNvSpPr/>
          <p:nvPr/>
        </p:nvSpPr>
        <p:spPr>
          <a:xfrm>
            <a:off x="4009132" y="2845330"/>
            <a:ext cx="2409944" cy="301228"/>
          </a:xfrm>
          <a:prstGeom prst="rect">
            <a:avLst/>
          </a:prstGeom>
          <a:noFill/>
          <a:ln/>
        </p:spPr>
        <p:txBody>
          <a:bodyPr wrap="none" lIns="0" tIns="0" rIns="0" bIns="0" rtlCol="0" anchor="t"/>
          <a:lstStyle/>
          <a:p>
            <a:pPr>
              <a:lnSpc>
                <a:spcPts val="2350"/>
              </a:lnSpc>
            </a:pPr>
            <a:r>
              <a:rPr lang="en-US" sz="1850" b="1">
                <a:solidFill>
                  <a:srgbClr val="2A734F"/>
                </a:solidFill>
                <a:latin typeface="Open Sans Bold" pitchFamily="34" charset="0"/>
                <a:ea typeface="Open Sans Bold" pitchFamily="34" charset="-122"/>
                <a:cs typeface="Open Sans Bold" pitchFamily="34" charset="-120"/>
              </a:rPr>
              <a:t>Growth Rates</a:t>
            </a:r>
          </a:p>
        </p:txBody>
      </p:sp>
      <p:sp>
        <p:nvSpPr>
          <p:cNvPr id="8" name="Text 4"/>
          <p:cNvSpPr/>
          <p:nvPr/>
        </p:nvSpPr>
        <p:spPr>
          <a:xfrm>
            <a:off x="4009132" y="3262167"/>
            <a:ext cx="4550648" cy="301228"/>
          </a:xfrm>
          <a:prstGeom prst="rect">
            <a:avLst/>
          </a:prstGeom>
          <a:noFill/>
          <a:ln/>
        </p:spPr>
        <p:txBody>
          <a:bodyPr wrap="none" lIns="0" tIns="0" rIns="0" bIns="0" rtlCol="0" anchor="t"/>
          <a:lstStyle/>
          <a:p>
            <a:pPr marL="0" indent="0" algn="l">
              <a:lnSpc>
                <a:spcPts val="2400"/>
              </a:lnSpc>
              <a:buNone/>
            </a:pPr>
            <a:r>
              <a:rPr lang="en-US" sz="1500">
                <a:solidFill>
                  <a:srgbClr val="000000"/>
                </a:solidFill>
                <a:latin typeface="Open Sans" pitchFamily="34" charset="0"/>
                <a:ea typeface="Open Sans" pitchFamily="34" charset="-122"/>
                <a:cs typeface="Open Sans" pitchFamily="34" charset="-120"/>
              </a:rPr>
              <a:t>Calculation of growth ratios used for estimations</a:t>
            </a:r>
            <a:endParaRPr lang="en-US" sz="1500"/>
          </a:p>
        </p:txBody>
      </p:sp>
      <p:pic>
        <p:nvPicPr>
          <p:cNvPr id="9" name="Image 2" descr="preencoded.png"/>
          <p:cNvPicPr>
            <a:picLocks noChangeAspect="1"/>
          </p:cNvPicPr>
          <p:nvPr/>
        </p:nvPicPr>
        <p:blipFill>
          <a:blip r:embed="rId7">
            <a:duotone>
              <a:prstClr val="black"/>
              <a:srgbClr val="2A734F">
                <a:tint val="45000"/>
                <a:satMod val="400000"/>
              </a:srgbClr>
            </a:duotone>
          </a:blip>
          <a:stretch>
            <a:fillRect/>
          </a:stretch>
        </p:blipFill>
        <p:spPr>
          <a:xfrm>
            <a:off x="3725531" y="3721366"/>
            <a:ext cx="963930" cy="1156811"/>
          </a:xfrm>
          <a:prstGeom prst="rect">
            <a:avLst/>
          </a:prstGeom>
        </p:spPr>
      </p:pic>
      <p:sp>
        <p:nvSpPr>
          <p:cNvPr id="10" name="Text 5"/>
          <p:cNvSpPr/>
          <p:nvPr/>
        </p:nvSpPr>
        <p:spPr>
          <a:xfrm>
            <a:off x="4978663" y="3914128"/>
            <a:ext cx="2409944" cy="301228"/>
          </a:xfrm>
          <a:prstGeom prst="rect">
            <a:avLst/>
          </a:prstGeom>
          <a:noFill/>
          <a:ln/>
        </p:spPr>
        <p:txBody>
          <a:bodyPr wrap="none" lIns="0" tIns="0" rIns="0" bIns="0" rtlCol="0" anchor="t"/>
          <a:lstStyle/>
          <a:p>
            <a:pPr indent="0">
              <a:lnSpc>
                <a:spcPts val="2350"/>
              </a:lnSpc>
              <a:buNone/>
            </a:pPr>
            <a:r>
              <a:rPr lang="en-US" sz="1850" b="1">
                <a:solidFill>
                  <a:srgbClr val="2A734F"/>
                </a:solidFill>
                <a:latin typeface="Open Sans Bold" pitchFamily="34" charset="0"/>
                <a:ea typeface="Open Sans Bold" pitchFamily="34" charset="-122"/>
                <a:cs typeface="Open Sans Bold" pitchFamily="34" charset="-120"/>
              </a:rPr>
              <a:t>Auxiliar</a:t>
            </a:r>
          </a:p>
        </p:txBody>
      </p:sp>
      <p:sp>
        <p:nvSpPr>
          <p:cNvPr id="11" name="Text 6"/>
          <p:cNvSpPr/>
          <p:nvPr/>
        </p:nvSpPr>
        <p:spPr>
          <a:xfrm>
            <a:off x="4978663" y="4330966"/>
            <a:ext cx="5384025" cy="301228"/>
          </a:xfrm>
          <a:prstGeom prst="rect">
            <a:avLst/>
          </a:prstGeom>
          <a:noFill/>
          <a:ln/>
        </p:spPr>
        <p:txBody>
          <a:bodyPr wrap="none" lIns="0" tIns="0" rIns="0" bIns="0" rtlCol="0" anchor="t"/>
          <a:lstStyle/>
          <a:p>
            <a:pPr marL="0" indent="0" algn="l">
              <a:lnSpc>
                <a:spcPts val="2400"/>
              </a:lnSpc>
              <a:buNone/>
            </a:pPr>
            <a:r>
              <a:rPr lang="en-US" sz="1500">
                <a:solidFill>
                  <a:srgbClr val="000000"/>
                </a:solidFill>
                <a:latin typeface="Open Sans" pitchFamily="34" charset="0"/>
                <a:ea typeface="Open Sans" pitchFamily="34" charset="-122"/>
                <a:cs typeface="Open Sans" pitchFamily="34" charset="-120"/>
              </a:rPr>
              <a:t>Data entry from external sources (e.g., IEA database)</a:t>
            </a:r>
            <a:endParaRPr lang="en-US" sz="1500"/>
          </a:p>
        </p:txBody>
      </p:sp>
      <p:pic>
        <p:nvPicPr>
          <p:cNvPr id="12" name="Image 3" descr="preencoded.png"/>
          <p:cNvPicPr>
            <a:picLocks noChangeAspect="1"/>
          </p:cNvPicPr>
          <p:nvPr/>
        </p:nvPicPr>
        <p:blipFill>
          <a:blip r:embed="rId8">
            <a:duotone>
              <a:prstClr val="black"/>
              <a:srgbClr val="2A734F">
                <a:tint val="45000"/>
                <a:satMod val="400000"/>
              </a:srgbClr>
            </a:duotone>
          </a:blip>
          <a:stretch>
            <a:fillRect/>
          </a:stretch>
        </p:blipFill>
        <p:spPr>
          <a:xfrm>
            <a:off x="4689461" y="4796969"/>
            <a:ext cx="963930" cy="1156811"/>
          </a:xfrm>
          <a:prstGeom prst="rect">
            <a:avLst/>
          </a:prstGeom>
        </p:spPr>
      </p:pic>
      <p:sp>
        <p:nvSpPr>
          <p:cNvPr id="13" name="Text 7"/>
          <p:cNvSpPr/>
          <p:nvPr/>
        </p:nvSpPr>
        <p:spPr>
          <a:xfrm>
            <a:off x="5942593" y="4989731"/>
            <a:ext cx="2409944" cy="301228"/>
          </a:xfrm>
          <a:prstGeom prst="rect">
            <a:avLst/>
          </a:prstGeom>
          <a:noFill/>
          <a:ln/>
        </p:spPr>
        <p:txBody>
          <a:bodyPr wrap="none" lIns="0" tIns="0" rIns="0" bIns="0" rtlCol="0" anchor="t"/>
          <a:lstStyle/>
          <a:p>
            <a:pPr>
              <a:lnSpc>
                <a:spcPts val="2350"/>
              </a:lnSpc>
            </a:pPr>
            <a:r>
              <a:rPr lang="en-US" sz="1850" b="1">
                <a:solidFill>
                  <a:srgbClr val="2A734F"/>
                </a:solidFill>
                <a:latin typeface="Open Sans Bold" pitchFamily="34" charset="0"/>
                <a:ea typeface="Open Sans Bold" pitchFamily="34" charset="-122"/>
                <a:cs typeface="Open Sans Bold" pitchFamily="34" charset="-120"/>
              </a:rPr>
              <a:t>ESC-BAU</a:t>
            </a:r>
          </a:p>
        </p:txBody>
      </p:sp>
      <p:sp>
        <p:nvSpPr>
          <p:cNvPr id="14" name="Text 8"/>
          <p:cNvSpPr/>
          <p:nvPr/>
        </p:nvSpPr>
        <p:spPr>
          <a:xfrm>
            <a:off x="5942593" y="5406569"/>
            <a:ext cx="5531753" cy="282419"/>
          </a:xfrm>
          <a:prstGeom prst="rect">
            <a:avLst/>
          </a:prstGeom>
          <a:noFill/>
          <a:ln/>
        </p:spPr>
        <p:txBody>
          <a:bodyPr wrap="none" lIns="0" tIns="0" rIns="0" bIns="0" rtlCol="0" anchor="t"/>
          <a:lstStyle/>
          <a:p>
            <a:pPr marL="0" indent="0" algn="l">
              <a:lnSpc>
                <a:spcPts val="2400"/>
              </a:lnSpc>
              <a:buNone/>
            </a:pPr>
            <a:r>
              <a:rPr lang="en-US" sz="1500">
                <a:solidFill>
                  <a:srgbClr val="000000"/>
                </a:solidFill>
                <a:latin typeface="Open Sans" pitchFamily="34" charset="0"/>
                <a:ea typeface="Open Sans" pitchFamily="34" charset="-122"/>
                <a:cs typeface="Open Sans" pitchFamily="34" charset="-120"/>
              </a:rPr>
              <a:t>Calculation of Business-As-Usual scenario and future trends</a:t>
            </a:r>
            <a:endParaRPr lang="en-US" sz="1500"/>
          </a:p>
        </p:txBody>
      </p:sp>
      <p:pic>
        <p:nvPicPr>
          <p:cNvPr id="15" name="Image 4" descr="preencoded.png"/>
          <p:cNvPicPr>
            <a:picLocks noChangeAspect="1"/>
          </p:cNvPicPr>
          <p:nvPr/>
        </p:nvPicPr>
        <p:blipFill>
          <a:blip r:embed="rId9">
            <a:duotone>
              <a:prstClr val="black"/>
              <a:srgbClr val="2A734F">
                <a:tint val="45000"/>
                <a:satMod val="400000"/>
              </a:srgbClr>
            </a:duotone>
          </a:blip>
          <a:stretch>
            <a:fillRect/>
          </a:stretch>
        </p:blipFill>
        <p:spPr>
          <a:xfrm>
            <a:off x="5653391" y="5853763"/>
            <a:ext cx="963930" cy="1156811"/>
          </a:xfrm>
          <a:prstGeom prst="rect">
            <a:avLst/>
          </a:prstGeom>
        </p:spPr>
      </p:pic>
      <p:sp>
        <p:nvSpPr>
          <p:cNvPr id="16" name="Text 9"/>
          <p:cNvSpPr/>
          <p:nvPr/>
        </p:nvSpPr>
        <p:spPr>
          <a:xfrm>
            <a:off x="6906523" y="6046525"/>
            <a:ext cx="2409944" cy="301228"/>
          </a:xfrm>
          <a:prstGeom prst="rect">
            <a:avLst/>
          </a:prstGeom>
          <a:noFill/>
          <a:ln/>
        </p:spPr>
        <p:txBody>
          <a:bodyPr wrap="none" lIns="0" tIns="0" rIns="0" bIns="0" rtlCol="0" anchor="t"/>
          <a:lstStyle/>
          <a:p>
            <a:pPr indent="0">
              <a:lnSpc>
                <a:spcPts val="2350"/>
              </a:lnSpc>
              <a:buNone/>
            </a:pPr>
            <a:r>
              <a:rPr lang="en-US" sz="1850" b="1">
                <a:solidFill>
                  <a:srgbClr val="2A734F"/>
                </a:solidFill>
                <a:latin typeface="Open Sans Bold" pitchFamily="34" charset="0"/>
                <a:ea typeface="Open Sans Bold" pitchFamily="34" charset="-122"/>
                <a:cs typeface="Open Sans Bold" pitchFamily="34" charset="-120"/>
              </a:rPr>
              <a:t>ESC-ET</a:t>
            </a:r>
          </a:p>
        </p:txBody>
      </p:sp>
      <p:sp>
        <p:nvSpPr>
          <p:cNvPr id="17" name="Text 10"/>
          <p:cNvSpPr/>
          <p:nvPr/>
        </p:nvSpPr>
        <p:spPr>
          <a:xfrm>
            <a:off x="6906523" y="6463363"/>
            <a:ext cx="5627093" cy="308372"/>
          </a:xfrm>
          <a:prstGeom prst="rect">
            <a:avLst/>
          </a:prstGeom>
          <a:noFill/>
          <a:ln/>
        </p:spPr>
        <p:txBody>
          <a:bodyPr wrap="none" lIns="0" tIns="0" rIns="0" bIns="0" rtlCol="0" anchor="t"/>
          <a:lstStyle/>
          <a:p>
            <a:pPr marL="0" indent="0" algn="l">
              <a:lnSpc>
                <a:spcPts val="2400"/>
              </a:lnSpc>
              <a:buNone/>
            </a:pPr>
            <a:r>
              <a:rPr lang="en-US" sz="1500">
                <a:solidFill>
                  <a:srgbClr val="000000"/>
                </a:solidFill>
                <a:latin typeface="Open Sans" pitchFamily="34" charset="0"/>
                <a:ea typeface="Open Sans" pitchFamily="34" charset="-122"/>
                <a:cs typeface="Open Sans" pitchFamily="34" charset="-120"/>
              </a:rPr>
              <a:t>Calculation of Energy Transition scenario with new projections</a:t>
            </a:r>
            <a:endParaRPr lang="en-US" sz="1500"/>
          </a:p>
        </p:txBody>
      </p:sp>
      <p:pic>
        <p:nvPicPr>
          <p:cNvPr id="18" name="Image 5" descr="preencoded.png"/>
          <p:cNvPicPr>
            <a:picLocks noChangeAspect="1"/>
          </p:cNvPicPr>
          <p:nvPr/>
        </p:nvPicPr>
        <p:blipFill>
          <a:blip r:embed="rId10"/>
          <a:stretch>
            <a:fillRect/>
          </a:stretch>
        </p:blipFill>
        <p:spPr>
          <a:xfrm>
            <a:off x="13251180" y="228600"/>
            <a:ext cx="1150620" cy="406479"/>
          </a:xfrm>
          <a:prstGeom prst="rect">
            <a:avLst/>
          </a:prstGeom>
        </p:spPr>
      </p:pic>
      <p:sp>
        <p:nvSpPr>
          <p:cNvPr id="19" name="Text 0">
            <a:extLst>
              <a:ext uri="{FF2B5EF4-FFF2-40B4-BE49-F238E27FC236}">
                <a16:creationId xmlns:a16="http://schemas.microsoft.com/office/drawing/2014/main" id="{6199F2F8-2502-22D5-B00E-594D4FEB4413}"/>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20" name="Marcador de número de diapositiva 19">
            <a:extLst>
              <a:ext uri="{FF2B5EF4-FFF2-40B4-BE49-F238E27FC236}">
                <a16:creationId xmlns:a16="http://schemas.microsoft.com/office/drawing/2014/main" id="{3B208278-FC33-CC7E-2074-9FF10D7CDF82}"/>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35</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793790" y="1925140"/>
            <a:ext cx="3167420" cy="318849"/>
          </a:xfrm>
          <a:prstGeom prst="rect">
            <a:avLst/>
          </a:prstGeom>
          <a:noFill/>
          <a:ln/>
        </p:spPr>
        <p:txBody>
          <a:bodyPr wrap="none" lIns="0" tIns="0" rIns="0" bIns="0" rtlCol="0" anchor="t"/>
          <a:lstStyle/>
          <a:p>
            <a:pPr marL="0" indent="0">
              <a:lnSpc>
                <a:spcPts val="2500"/>
              </a:lnSpc>
              <a:buNone/>
            </a:pPr>
            <a:r>
              <a:rPr lang="en-US" sz="2000" b="1">
                <a:solidFill>
                  <a:srgbClr val="2A734F"/>
                </a:solidFill>
                <a:latin typeface="Open Sans Bold" pitchFamily="34" charset="0"/>
                <a:ea typeface="Open Sans Bold" pitchFamily="34" charset="-122"/>
                <a:cs typeface="Open Sans Bold" pitchFamily="34" charset="-120"/>
              </a:rPr>
              <a:t>Recommended Database</a:t>
            </a:r>
            <a:endParaRPr lang="en-US" sz="2000"/>
          </a:p>
        </p:txBody>
      </p:sp>
      <p:sp>
        <p:nvSpPr>
          <p:cNvPr id="4" name="Text 2"/>
          <p:cNvSpPr/>
          <p:nvPr/>
        </p:nvSpPr>
        <p:spPr>
          <a:xfrm>
            <a:off x="793790" y="2448062"/>
            <a:ext cx="4015145" cy="980123"/>
          </a:xfrm>
          <a:prstGeom prst="rect">
            <a:avLst/>
          </a:prstGeom>
          <a:noFill/>
          <a:ln/>
        </p:spPr>
        <p:txBody>
          <a:bodyPr wrap="square" lIns="0" tIns="0" rIns="0" bIns="0" rtlCol="0" anchor="t"/>
          <a:lstStyle/>
          <a:p>
            <a:pPr marL="0" indent="0">
              <a:lnSpc>
                <a:spcPts val="2550"/>
              </a:lnSpc>
              <a:buNone/>
            </a:pPr>
            <a:r>
              <a:rPr lang="en-US" sz="1600">
                <a:solidFill>
                  <a:srgbClr val="000000"/>
                </a:solidFill>
                <a:latin typeface="Open Sans" pitchFamily="34" charset="0"/>
                <a:ea typeface="Open Sans" pitchFamily="34" charset="-122"/>
                <a:cs typeface="Open Sans" pitchFamily="34" charset="-120"/>
              </a:rPr>
              <a:t>The tool is adapted to use information from the IEA's "World Energy Balances Highlights" database.</a:t>
            </a:r>
            <a:endParaRPr lang="en-US" sz="1600"/>
          </a:p>
        </p:txBody>
      </p:sp>
      <p:sp>
        <p:nvSpPr>
          <p:cNvPr id="5" name="Text 3"/>
          <p:cNvSpPr/>
          <p:nvPr/>
        </p:nvSpPr>
        <p:spPr>
          <a:xfrm>
            <a:off x="5314474" y="1925140"/>
            <a:ext cx="2551748" cy="318849"/>
          </a:xfrm>
          <a:prstGeom prst="rect">
            <a:avLst/>
          </a:prstGeom>
          <a:noFill/>
          <a:ln/>
        </p:spPr>
        <p:txBody>
          <a:bodyPr wrap="none" lIns="0" tIns="0" rIns="0" bIns="0" rtlCol="0" anchor="t"/>
          <a:lstStyle/>
          <a:p>
            <a:pPr marL="0" indent="0">
              <a:lnSpc>
                <a:spcPts val="2500"/>
              </a:lnSpc>
              <a:buNone/>
            </a:pPr>
            <a:r>
              <a:rPr lang="en-US" sz="2000" b="1">
                <a:solidFill>
                  <a:srgbClr val="2A734F"/>
                </a:solidFill>
                <a:latin typeface="Open Sans Bold" pitchFamily="34" charset="0"/>
                <a:ea typeface="Open Sans Bold" pitchFamily="34" charset="-122"/>
                <a:cs typeface="Open Sans Bold" pitchFamily="34" charset="-120"/>
              </a:rPr>
              <a:t>Data Selection</a:t>
            </a:r>
            <a:endParaRPr lang="en-US" sz="2000"/>
          </a:p>
        </p:txBody>
      </p:sp>
      <p:sp>
        <p:nvSpPr>
          <p:cNvPr id="6" name="Text 4"/>
          <p:cNvSpPr/>
          <p:nvPr/>
        </p:nvSpPr>
        <p:spPr>
          <a:xfrm>
            <a:off x="5314474" y="2448062"/>
            <a:ext cx="4015145" cy="980123"/>
          </a:xfrm>
          <a:prstGeom prst="rect">
            <a:avLst/>
          </a:prstGeom>
          <a:noFill/>
          <a:ln/>
        </p:spPr>
        <p:txBody>
          <a:bodyPr wrap="square" lIns="0" tIns="0" rIns="0" bIns="0" rtlCol="0" anchor="t"/>
          <a:lstStyle/>
          <a:p>
            <a:pPr marL="0" indent="0">
              <a:lnSpc>
                <a:spcPts val="2550"/>
              </a:lnSpc>
              <a:buNone/>
            </a:pPr>
            <a:r>
              <a:rPr lang="en-US" sz="1600">
                <a:solidFill>
                  <a:srgbClr val="000000"/>
                </a:solidFill>
                <a:latin typeface="Open Sans" pitchFamily="34" charset="0"/>
                <a:ea typeface="Open Sans" pitchFamily="34" charset="-122"/>
                <a:cs typeface="Open Sans" pitchFamily="34" charset="-120"/>
              </a:rPr>
              <a:t>Use the latest year containing the most complete information possible for accurate analysis.</a:t>
            </a:r>
            <a:endParaRPr lang="en-US" sz="1600"/>
          </a:p>
        </p:txBody>
      </p:sp>
      <p:sp>
        <p:nvSpPr>
          <p:cNvPr id="7" name="Text 5"/>
          <p:cNvSpPr/>
          <p:nvPr/>
        </p:nvSpPr>
        <p:spPr>
          <a:xfrm>
            <a:off x="9835158" y="1925140"/>
            <a:ext cx="2551748" cy="318849"/>
          </a:xfrm>
          <a:prstGeom prst="rect">
            <a:avLst/>
          </a:prstGeom>
          <a:noFill/>
          <a:ln/>
        </p:spPr>
        <p:txBody>
          <a:bodyPr wrap="none" lIns="0" tIns="0" rIns="0" bIns="0" rtlCol="0" anchor="t"/>
          <a:lstStyle/>
          <a:p>
            <a:pPr marL="0" indent="0">
              <a:lnSpc>
                <a:spcPts val="2500"/>
              </a:lnSpc>
              <a:buNone/>
            </a:pPr>
            <a:r>
              <a:rPr lang="en-US" sz="2000" b="1">
                <a:solidFill>
                  <a:srgbClr val="2A734F"/>
                </a:solidFill>
                <a:latin typeface="Open Sans Bold" pitchFamily="34" charset="0"/>
                <a:ea typeface="Open Sans Bold" pitchFamily="34" charset="-122"/>
                <a:cs typeface="Open Sans Bold" pitchFamily="34" charset="-120"/>
              </a:rPr>
              <a:t>Importance</a:t>
            </a:r>
            <a:endParaRPr lang="en-US" sz="2000"/>
          </a:p>
        </p:txBody>
      </p:sp>
      <p:sp>
        <p:nvSpPr>
          <p:cNvPr id="8" name="Text 6"/>
          <p:cNvSpPr/>
          <p:nvPr/>
        </p:nvSpPr>
        <p:spPr>
          <a:xfrm>
            <a:off x="9835158" y="2448062"/>
            <a:ext cx="4015145" cy="980123"/>
          </a:xfrm>
          <a:prstGeom prst="rect">
            <a:avLst/>
          </a:prstGeom>
          <a:noFill/>
          <a:ln/>
        </p:spPr>
        <p:txBody>
          <a:bodyPr wrap="square" lIns="0" tIns="0" rIns="0" bIns="0" rtlCol="0" anchor="t"/>
          <a:lstStyle/>
          <a:p>
            <a:pPr marL="0" indent="0">
              <a:lnSpc>
                <a:spcPts val="2550"/>
              </a:lnSpc>
              <a:buNone/>
            </a:pPr>
            <a:r>
              <a:rPr lang="en-US" sz="1600">
                <a:solidFill>
                  <a:srgbClr val="000000"/>
                </a:solidFill>
                <a:latin typeface="Open Sans" pitchFamily="34" charset="0"/>
                <a:ea typeface="Open Sans" pitchFamily="34" charset="-122"/>
                <a:cs typeface="Open Sans" pitchFamily="34" charset="-120"/>
              </a:rPr>
              <a:t>Reliable and standardized data ensures consistency and comparability in energy planning across different regions.</a:t>
            </a:r>
            <a:endParaRPr lang="en-US" sz="1600"/>
          </a:p>
        </p:txBody>
      </p:sp>
      <p:sp>
        <p:nvSpPr>
          <p:cNvPr id="11" name="Text 0">
            <a:extLst>
              <a:ext uri="{FF2B5EF4-FFF2-40B4-BE49-F238E27FC236}">
                <a16:creationId xmlns:a16="http://schemas.microsoft.com/office/drawing/2014/main" id="{8DC08C3F-9138-662A-6068-4501BD2F332E}"/>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pic>
        <p:nvPicPr>
          <p:cNvPr id="12" name="Imagen 11">
            <a:extLst>
              <a:ext uri="{FF2B5EF4-FFF2-40B4-BE49-F238E27FC236}">
                <a16:creationId xmlns:a16="http://schemas.microsoft.com/office/drawing/2014/main" id="{5E87ACFE-2002-55CD-2DBA-DF3257FE7328}"/>
              </a:ext>
            </a:extLst>
          </p:cNvPr>
          <p:cNvPicPr>
            <a:picLocks noChangeAspect="1"/>
          </p:cNvPicPr>
          <p:nvPr/>
        </p:nvPicPr>
        <p:blipFill>
          <a:blip r:embed="rId5"/>
          <a:stretch>
            <a:fillRect/>
          </a:stretch>
        </p:blipFill>
        <p:spPr>
          <a:xfrm>
            <a:off x="1424344" y="3496602"/>
            <a:ext cx="11152538" cy="3244152"/>
          </a:xfrm>
          <a:prstGeom prst="rect">
            <a:avLst/>
          </a:prstGeom>
        </p:spPr>
      </p:pic>
      <p:sp>
        <p:nvSpPr>
          <p:cNvPr id="13" name="Rectángulo 12">
            <a:extLst>
              <a:ext uri="{FF2B5EF4-FFF2-40B4-BE49-F238E27FC236}">
                <a16:creationId xmlns:a16="http://schemas.microsoft.com/office/drawing/2014/main" id="{2F4DE235-9BED-CC72-64E6-592D39148884}"/>
              </a:ext>
            </a:extLst>
          </p:cNvPr>
          <p:cNvSpPr/>
          <p:nvPr/>
        </p:nvSpPr>
        <p:spPr>
          <a:xfrm>
            <a:off x="11227443" y="3585237"/>
            <a:ext cx="552657" cy="31320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807362" y="1694189"/>
            <a:ext cx="13042821" cy="1417558"/>
          </a:xfrm>
          <a:prstGeom prst="rect">
            <a:avLst/>
          </a:prstGeom>
          <a:noFill/>
          <a:ln/>
        </p:spPr>
        <p:txBody>
          <a:bodyPr wrap="squar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Growth Rates</a:t>
            </a:r>
          </a:p>
        </p:txBody>
      </p:sp>
      <p:sp>
        <p:nvSpPr>
          <p:cNvPr id="3" name="Text 1"/>
          <p:cNvSpPr/>
          <p:nvPr/>
        </p:nvSpPr>
        <p:spPr>
          <a:xfrm>
            <a:off x="766645" y="2382679"/>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Data Input</a:t>
            </a:r>
            <a:endParaRPr lang="en-US" sz="2200"/>
          </a:p>
        </p:txBody>
      </p:sp>
      <p:sp>
        <p:nvSpPr>
          <p:cNvPr id="4" name="Text 2"/>
          <p:cNvSpPr/>
          <p:nvPr/>
        </p:nvSpPr>
        <p:spPr>
          <a:xfrm>
            <a:off x="766644" y="2963823"/>
            <a:ext cx="7068847" cy="2177415"/>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Enter total energy consumed by each sector for the last reference year from the IEA database. Include recent population and Gross Domestic Product data for the country under study.</a:t>
            </a:r>
            <a:endParaRPr lang="en-US" sz="1750"/>
          </a:p>
        </p:txBody>
      </p:sp>
      <p:sp>
        <p:nvSpPr>
          <p:cNvPr id="5" name="Text 3"/>
          <p:cNvSpPr/>
          <p:nvPr/>
        </p:nvSpPr>
        <p:spPr>
          <a:xfrm>
            <a:off x="807362" y="4595521"/>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Calculation</a:t>
            </a:r>
            <a:endParaRPr lang="en-US" sz="2200"/>
          </a:p>
        </p:txBody>
      </p:sp>
      <p:sp>
        <p:nvSpPr>
          <p:cNvPr id="6" name="Text 4"/>
          <p:cNvSpPr/>
          <p:nvPr/>
        </p:nvSpPr>
        <p:spPr>
          <a:xfrm>
            <a:off x="807362" y="5176665"/>
            <a:ext cx="3521570"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Growth rates are calculated based on the last year entered in the tool, providing a basis for future projections.</a:t>
            </a:r>
            <a:endParaRPr lang="en-US" sz="1750"/>
          </a:p>
        </p:txBody>
      </p:sp>
      <p:sp>
        <p:nvSpPr>
          <p:cNvPr id="7" name="Text 5"/>
          <p:cNvSpPr/>
          <p:nvPr/>
        </p:nvSpPr>
        <p:spPr>
          <a:xfrm>
            <a:off x="4411533" y="4559091"/>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Importance</a:t>
            </a:r>
            <a:endParaRPr lang="en-US" sz="2200"/>
          </a:p>
        </p:txBody>
      </p:sp>
      <p:sp>
        <p:nvSpPr>
          <p:cNvPr id="8" name="Text 6"/>
          <p:cNvSpPr/>
          <p:nvPr/>
        </p:nvSpPr>
        <p:spPr>
          <a:xfrm>
            <a:off x="4411533" y="5140235"/>
            <a:ext cx="3978116"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Accurate growth rates are crucial for realistic scenario modeling and energy demand forecasting.</a:t>
            </a:r>
            <a:endParaRPr lang="en-US" sz="1750"/>
          </a:p>
        </p:txBody>
      </p:sp>
      <p:pic>
        <p:nvPicPr>
          <p:cNvPr id="9" name="Image 0" descr="preencoded.png"/>
          <p:cNvPicPr>
            <a:picLocks noChangeAspect="1"/>
          </p:cNvPicPr>
          <p:nvPr/>
        </p:nvPicPr>
        <p:blipFill>
          <a:blip r:embed="rId5"/>
          <a:stretch>
            <a:fillRect/>
          </a:stretch>
        </p:blipFill>
        <p:spPr>
          <a:xfrm>
            <a:off x="9725731" y="5056626"/>
            <a:ext cx="2508605" cy="1737877"/>
          </a:xfrm>
          <a:prstGeom prst="rect">
            <a:avLst/>
          </a:prstGeom>
        </p:spPr>
      </p:pic>
      <p:sp>
        <p:nvSpPr>
          <p:cNvPr id="12" name="Text 0">
            <a:extLst>
              <a:ext uri="{FF2B5EF4-FFF2-40B4-BE49-F238E27FC236}">
                <a16:creationId xmlns:a16="http://schemas.microsoft.com/office/drawing/2014/main" id="{DCB31517-330F-D781-ED67-AE66BAB74590}"/>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pic>
        <p:nvPicPr>
          <p:cNvPr id="13" name="Imagen 12">
            <a:extLst>
              <a:ext uri="{FF2B5EF4-FFF2-40B4-BE49-F238E27FC236}">
                <a16:creationId xmlns:a16="http://schemas.microsoft.com/office/drawing/2014/main" id="{0FD0D88A-7CF5-5C7B-5CD4-B83C403C385F}"/>
              </a:ext>
            </a:extLst>
          </p:cNvPr>
          <p:cNvPicPr>
            <a:picLocks noChangeAspect="1"/>
          </p:cNvPicPr>
          <p:nvPr/>
        </p:nvPicPr>
        <p:blipFill>
          <a:blip r:embed="rId6"/>
          <a:stretch>
            <a:fillRect/>
          </a:stretch>
        </p:blipFill>
        <p:spPr>
          <a:xfrm>
            <a:off x="8189086" y="1414818"/>
            <a:ext cx="5576049" cy="2888666"/>
          </a:xfrm>
          <a:prstGeom prst="rect">
            <a:avLst/>
          </a:prstGeom>
        </p:spPr>
      </p:pic>
      <p:sp>
        <p:nvSpPr>
          <p:cNvPr id="14" name="Flecha: hacia abajo 13">
            <a:extLst>
              <a:ext uri="{FF2B5EF4-FFF2-40B4-BE49-F238E27FC236}">
                <a16:creationId xmlns:a16="http://schemas.microsoft.com/office/drawing/2014/main" id="{DA821B7E-62D7-5591-70EF-A7926330A798}"/>
              </a:ext>
            </a:extLst>
          </p:cNvPr>
          <p:cNvSpPr/>
          <p:nvPr/>
        </p:nvSpPr>
        <p:spPr>
          <a:xfrm>
            <a:off x="10637134" y="4393179"/>
            <a:ext cx="685800" cy="573752"/>
          </a:xfrm>
          <a:prstGeom prst="downArrow">
            <a:avLst/>
          </a:prstGeom>
          <a:solidFill>
            <a:srgbClr val="2A734F"/>
          </a:solid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Marcador de número de diapositiva 19">
            <a:extLst>
              <a:ext uri="{FF2B5EF4-FFF2-40B4-BE49-F238E27FC236}">
                <a16:creationId xmlns:a16="http://schemas.microsoft.com/office/drawing/2014/main" id="{50940F8A-8874-587E-5323-7742BBDEE958}"/>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37</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807362" y="3044237"/>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Energy Sources</a:t>
            </a:r>
            <a:endParaRPr lang="en-US" sz="2200"/>
          </a:p>
        </p:txBody>
      </p:sp>
      <p:sp>
        <p:nvSpPr>
          <p:cNvPr id="4" name="Text 2"/>
          <p:cNvSpPr/>
          <p:nvPr/>
        </p:nvSpPr>
        <p:spPr>
          <a:xfrm>
            <a:off x="807362" y="3625381"/>
            <a:ext cx="3978116" cy="1814513"/>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Enter information for each energy source: coal, crude oil, oil products, natural gas, nuclear, renewables, biofuels, electricity, and heat energy vectors.</a:t>
            </a:r>
            <a:endParaRPr lang="en-US" sz="1750"/>
          </a:p>
        </p:txBody>
      </p:sp>
      <p:sp>
        <p:nvSpPr>
          <p:cNvPr id="5" name="Text 3"/>
          <p:cNvSpPr/>
          <p:nvPr/>
        </p:nvSpPr>
        <p:spPr>
          <a:xfrm>
            <a:off x="5346500" y="3044237"/>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Sector Contribution</a:t>
            </a:r>
            <a:endParaRPr lang="en-US" sz="2200"/>
          </a:p>
        </p:txBody>
      </p:sp>
      <p:sp>
        <p:nvSpPr>
          <p:cNvPr id="6" name="Text 4"/>
          <p:cNvSpPr/>
          <p:nvPr/>
        </p:nvSpPr>
        <p:spPr>
          <a:xfrm>
            <a:off x="5346500" y="3625381"/>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Input each source's contribution to different sectors: industry, transportation, residential, commercial, and others.</a:t>
            </a:r>
            <a:endParaRPr lang="en-US" sz="1750"/>
          </a:p>
        </p:txBody>
      </p:sp>
      <p:sp>
        <p:nvSpPr>
          <p:cNvPr id="7" name="Text 5"/>
          <p:cNvSpPr/>
          <p:nvPr/>
        </p:nvSpPr>
        <p:spPr>
          <a:xfrm>
            <a:off x="9885639" y="3044237"/>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Unit Conversion</a:t>
            </a:r>
            <a:endParaRPr lang="en-US" sz="2200"/>
          </a:p>
        </p:txBody>
      </p:sp>
      <p:sp>
        <p:nvSpPr>
          <p:cNvPr id="8" name="Text 6"/>
          <p:cNvSpPr/>
          <p:nvPr/>
        </p:nvSpPr>
        <p:spPr>
          <a:xfrm>
            <a:off x="9885639" y="3625381"/>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Data is provided in PJ but must be converted to kteps. The tool includes auxiliary sheets for automatic conversion.</a:t>
            </a:r>
            <a:endParaRPr lang="en-US" sz="1750"/>
          </a:p>
        </p:txBody>
      </p:sp>
      <p:sp>
        <p:nvSpPr>
          <p:cNvPr id="10" name="Text 0">
            <a:extLst>
              <a:ext uri="{FF2B5EF4-FFF2-40B4-BE49-F238E27FC236}">
                <a16:creationId xmlns:a16="http://schemas.microsoft.com/office/drawing/2014/main" id="{E7C65742-DDBE-1DCE-E0D4-F8C63FF5AA3F}"/>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11" name="Text 0">
            <a:extLst>
              <a:ext uri="{FF2B5EF4-FFF2-40B4-BE49-F238E27FC236}">
                <a16:creationId xmlns:a16="http://schemas.microsoft.com/office/drawing/2014/main" id="{C0130A84-59B6-A458-80F5-E5DCAB1CC074}"/>
              </a:ext>
            </a:extLst>
          </p:cNvPr>
          <p:cNvSpPr/>
          <p:nvPr/>
        </p:nvSpPr>
        <p:spPr>
          <a:xfrm>
            <a:off x="807362" y="1694189"/>
            <a:ext cx="13042821" cy="1417558"/>
          </a:xfrm>
          <a:prstGeom prst="rect">
            <a:avLst/>
          </a:prstGeom>
          <a:noFill/>
          <a:ln/>
        </p:spPr>
        <p:txBody>
          <a:bodyPr wrap="squar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Auxiliary Section: Data Entry</a:t>
            </a:r>
          </a:p>
        </p:txBody>
      </p:sp>
      <p:sp>
        <p:nvSpPr>
          <p:cNvPr id="12" name="Marcador de número de diapositiva 19">
            <a:extLst>
              <a:ext uri="{FF2B5EF4-FFF2-40B4-BE49-F238E27FC236}">
                <a16:creationId xmlns:a16="http://schemas.microsoft.com/office/drawing/2014/main" id="{9B8959C4-5FAF-4B76-6387-070DB81DF2C7}"/>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38</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688CA7F7-0AA3-0100-81DA-E2EF6BB51EC0}"/>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9356CAFE-9252-9AE8-8EAA-BF0B1BFDCB9C}"/>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11" name="Text 0">
            <a:extLst>
              <a:ext uri="{FF2B5EF4-FFF2-40B4-BE49-F238E27FC236}">
                <a16:creationId xmlns:a16="http://schemas.microsoft.com/office/drawing/2014/main" id="{099DB381-5E71-8CAA-61B4-B7A7B9EE1CBF}"/>
              </a:ext>
            </a:extLst>
          </p:cNvPr>
          <p:cNvSpPr/>
          <p:nvPr/>
        </p:nvSpPr>
        <p:spPr>
          <a:xfrm>
            <a:off x="807362" y="1694189"/>
            <a:ext cx="13042821" cy="1417558"/>
          </a:xfrm>
          <a:prstGeom prst="rect">
            <a:avLst/>
          </a:prstGeom>
          <a:noFill/>
          <a:ln/>
        </p:spPr>
        <p:txBody>
          <a:bodyPr wrap="squar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Auxiliary Section: Data Entry</a:t>
            </a:r>
          </a:p>
        </p:txBody>
      </p:sp>
      <p:pic>
        <p:nvPicPr>
          <p:cNvPr id="13" name="Imagen 12">
            <a:extLst>
              <a:ext uri="{FF2B5EF4-FFF2-40B4-BE49-F238E27FC236}">
                <a16:creationId xmlns:a16="http://schemas.microsoft.com/office/drawing/2014/main" id="{787E955D-FCBA-7898-3A7C-48B7DE7330E9}"/>
              </a:ext>
            </a:extLst>
          </p:cNvPr>
          <p:cNvPicPr>
            <a:picLocks noChangeAspect="1"/>
          </p:cNvPicPr>
          <p:nvPr/>
        </p:nvPicPr>
        <p:blipFill>
          <a:blip r:embed="rId5"/>
          <a:stretch>
            <a:fillRect/>
          </a:stretch>
        </p:blipFill>
        <p:spPr>
          <a:xfrm>
            <a:off x="1773746" y="2321031"/>
            <a:ext cx="10528704" cy="2145978"/>
          </a:xfrm>
          <a:prstGeom prst="rect">
            <a:avLst/>
          </a:prstGeom>
        </p:spPr>
      </p:pic>
      <p:pic>
        <p:nvPicPr>
          <p:cNvPr id="14" name="Imagen 13">
            <a:extLst>
              <a:ext uri="{FF2B5EF4-FFF2-40B4-BE49-F238E27FC236}">
                <a16:creationId xmlns:a16="http://schemas.microsoft.com/office/drawing/2014/main" id="{A0941386-9A26-676E-C23C-58281188988B}"/>
              </a:ext>
            </a:extLst>
          </p:cNvPr>
          <p:cNvPicPr>
            <a:picLocks noChangeAspect="1"/>
          </p:cNvPicPr>
          <p:nvPr/>
        </p:nvPicPr>
        <p:blipFill>
          <a:blip r:embed="rId6"/>
          <a:stretch>
            <a:fillRect/>
          </a:stretch>
        </p:blipFill>
        <p:spPr>
          <a:xfrm>
            <a:off x="1787292" y="4494873"/>
            <a:ext cx="10467739" cy="2383742"/>
          </a:xfrm>
          <a:prstGeom prst="rect">
            <a:avLst/>
          </a:prstGeom>
        </p:spPr>
      </p:pic>
      <p:sp>
        <p:nvSpPr>
          <p:cNvPr id="15" name="Marcador de número de diapositiva 19">
            <a:extLst>
              <a:ext uri="{FF2B5EF4-FFF2-40B4-BE49-F238E27FC236}">
                <a16:creationId xmlns:a16="http://schemas.microsoft.com/office/drawing/2014/main" id="{4C1DBAFC-4399-7D52-8E81-AF767505A1C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39</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11900664"/>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3383517" y="745986"/>
            <a:ext cx="7423309" cy="695920"/>
          </a:xfrm>
          <a:prstGeom prst="rect">
            <a:avLst/>
          </a:prstGeom>
          <a:noFill/>
          <a:ln/>
        </p:spPr>
        <p:txBody>
          <a:bodyPr wrap="none" lIns="0" tIns="0" rIns="0" bIns="0" rtlCol="0" anchor="t"/>
          <a:lstStyle/>
          <a:p>
            <a:pPr marL="0" indent="0">
              <a:lnSpc>
                <a:spcPts val="5450"/>
              </a:lnSpc>
              <a:buNone/>
            </a:pPr>
            <a:r>
              <a:rPr lang="en-US" sz="4350" b="1" dirty="0">
                <a:solidFill>
                  <a:srgbClr val="2A734F"/>
                </a:solidFill>
                <a:latin typeface="Open Sans Bold" pitchFamily="34" charset="0"/>
                <a:ea typeface="Open Sans Bold" pitchFamily="34" charset="-122"/>
                <a:cs typeface="Open Sans Bold" pitchFamily="34" charset="-120"/>
              </a:rPr>
              <a:t>UNIT 1. INTRODUCTION</a:t>
            </a:r>
            <a:endParaRPr lang="en-US" sz="4350" dirty="0"/>
          </a:p>
        </p:txBody>
      </p:sp>
      <p:sp>
        <p:nvSpPr>
          <p:cNvPr id="3" name="Text 1"/>
          <p:cNvSpPr/>
          <p:nvPr/>
        </p:nvSpPr>
        <p:spPr>
          <a:xfrm>
            <a:off x="559355" y="1905358"/>
            <a:ext cx="13071634" cy="445294"/>
          </a:xfrm>
          <a:prstGeom prst="rect">
            <a:avLst/>
          </a:prstGeom>
          <a:noFill/>
          <a:ln/>
        </p:spPr>
        <p:txBody>
          <a:bodyPr wrap="none" lIns="0" tIns="0" rIns="0" bIns="0" rtlCol="0" anchor="t"/>
          <a:lstStyle/>
          <a:p>
            <a:pPr marL="0" indent="0" algn="l">
              <a:lnSpc>
                <a:spcPts val="3500"/>
              </a:lnSpc>
              <a:buNone/>
            </a:pPr>
            <a:r>
              <a:rPr lang="en-US" sz="3200" b="1" dirty="0">
                <a:solidFill>
                  <a:srgbClr val="2A734F"/>
                </a:solidFill>
                <a:latin typeface="Open Sans" pitchFamily="34" charset="0"/>
                <a:ea typeface="Open Sans" pitchFamily="34" charset="-122"/>
                <a:cs typeface="Open Sans" pitchFamily="34" charset="-120"/>
              </a:rPr>
              <a:t>INDEX</a:t>
            </a:r>
            <a:endParaRPr lang="en-US" sz="3200" dirty="0"/>
          </a:p>
        </p:txBody>
      </p:sp>
      <p:sp>
        <p:nvSpPr>
          <p:cNvPr id="4" name="Shape 2"/>
          <p:cNvSpPr/>
          <p:nvPr/>
        </p:nvSpPr>
        <p:spPr>
          <a:xfrm>
            <a:off x="7299959" y="2449354"/>
            <a:ext cx="45719" cy="4215606"/>
          </a:xfrm>
          <a:prstGeom prst="roundRect">
            <a:avLst>
              <a:gd name="adj" fmla="val 306876"/>
            </a:avLst>
          </a:prstGeom>
          <a:solidFill>
            <a:srgbClr val="BFD8CC"/>
          </a:solidFill>
          <a:ln/>
        </p:spPr>
        <p:txBody>
          <a:bodyPr/>
          <a:lstStyle/>
          <a:p>
            <a:endParaRPr lang="es-ES" dirty="0"/>
          </a:p>
        </p:txBody>
      </p:sp>
      <p:sp>
        <p:nvSpPr>
          <p:cNvPr id="5" name="Shape 3"/>
          <p:cNvSpPr/>
          <p:nvPr/>
        </p:nvSpPr>
        <p:spPr>
          <a:xfrm>
            <a:off x="6315789" y="2935129"/>
            <a:ext cx="779383" cy="30480"/>
          </a:xfrm>
          <a:prstGeom prst="roundRect">
            <a:avLst>
              <a:gd name="adj" fmla="val 306876"/>
            </a:avLst>
          </a:prstGeom>
          <a:solidFill>
            <a:srgbClr val="BFD8CC"/>
          </a:solidFill>
          <a:ln/>
        </p:spPr>
        <p:txBody>
          <a:bodyPr/>
          <a:lstStyle/>
          <a:p>
            <a:endParaRPr lang="es-ES" dirty="0"/>
          </a:p>
        </p:txBody>
      </p:sp>
      <p:sp>
        <p:nvSpPr>
          <p:cNvPr id="6" name="Shape 4"/>
          <p:cNvSpPr/>
          <p:nvPr/>
        </p:nvSpPr>
        <p:spPr>
          <a:xfrm>
            <a:off x="7064693" y="2699861"/>
            <a:ext cx="501015" cy="501015"/>
          </a:xfrm>
          <a:prstGeom prst="roundRect">
            <a:avLst>
              <a:gd name="adj" fmla="val 18669"/>
            </a:avLst>
          </a:prstGeom>
          <a:solidFill>
            <a:srgbClr val="D9F2E6"/>
          </a:solidFill>
          <a:ln w="7620">
            <a:solidFill>
              <a:srgbClr val="BFD8CC"/>
            </a:solidFill>
            <a:prstDash val="solid"/>
          </a:ln>
        </p:spPr>
        <p:txBody>
          <a:bodyPr/>
          <a:lstStyle/>
          <a:p>
            <a:endParaRPr lang="es-ES" dirty="0"/>
          </a:p>
        </p:txBody>
      </p:sp>
      <p:sp>
        <p:nvSpPr>
          <p:cNvPr id="7" name="Text 5"/>
          <p:cNvSpPr/>
          <p:nvPr/>
        </p:nvSpPr>
        <p:spPr>
          <a:xfrm>
            <a:off x="7219712" y="2783324"/>
            <a:ext cx="190976" cy="334089"/>
          </a:xfrm>
          <a:prstGeom prst="rect">
            <a:avLst/>
          </a:prstGeom>
          <a:noFill/>
          <a:ln/>
        </p:spPr>
        <p:txBody>
          <a:bodyPr wrap="none" lIns="0" tIns="0" rIns="0" bIns="0" rtlCol="0" anchor="t"/>
          <a:lstStyle/>
          <a:p>
            <a:pPr marL="0" indent="0" algn="ctr">
              <a:lnSpc>
                <a:spcPts val="2600"/>
              </a:lnSpc>
              <a:buNone/>
            </a:pPr>
            <a:r>
              <a:rPr lang="en-US" sz="2600" b="1" dirty="0">
                <a:solidFill>
                  <a:srgbClr val="000000"/>
                </a:solidFill>
                <a:latin typeface="Open Sans Bold" pitchFamily="34" charset="0"/>
                <a:ea typeface="Open Sans Bold" pitchFamily="34" charset="-122"/>
                <a:cs typeface="Open Sans Bold" pitchFamily="34" charset="-120"/>
              </a:rPr>
              <a:t>1</a:t>
            </a:r>
            <a:endParaRPr lang="en-US" sz="2600" dirty="0"/>
          </a:p>
        </p:txBody>
      </p:sp>
      <p:sp>
        <p:nvSpPr>
          <p:cNvPr id="8" name="Text 6"/>
          <p:cNvSpPr/>
          <p:nvPr/>
        </p:nvSpPr>
        <p:spPr>
          <a:xfrm>
            <a:off x="3306723" y="2672001"/>
            <a:ext cx="2783681" cy="347901"/>
          </a:xfrm>
          <a:prstGeom prst="rect">
            <a:avLst/>
          </a:prstGeom>
          <a:noFill/>
          <a:ln/>
        </p:spPr>
        <p:txBody>
          <a:bodyPr wrap="none" lIns="0" tIns="0" rIns="0" bIns="0" rtlCol="0" anchor="t"/>
          <a:lstStyle/>
          <a:p>
            <a:pPr marL="0" indent="0" algn="r">
              <a:lnSpc>
                <a:spcPts val="2700"/>
              </a:lnSpc>
              <a:buNone/>
            </a:pPr>
            <a:r>
              <a:rPr lang="en-US" sz="2150" b="1" dirty="0">
                <a:solidFill>
                  <a:srgbClr val="000000"/>
                </a:solidFill>
                <a:latin typeface="Open Sans Bold" pitchFamily="34" charset="0"/>
                <a:ea typeface="Open Sans Bold" pitchFamily="34" charset="-122"/>
                <a:cs typeface="Open Sans Bold" pitchFamily="34" charset="-120"/>
              </a:rPr>
              <a:t>Evolution of the energy transition</a:t>
            </a:r>
            <a:endParaRPr lang="en-US" sz="2150" dirty="0"/>
          </a:p>
        </p:txBody>
      </p:sp>
      <p:sp>
        <p:nvSpPr>
          <p:cNvPr id="10" name="Shape 8"/>
          <p:cNvSpPr/>
          <p:nvPr/>
        </p:nvSpPr>
        <p:spPr>
          <a:xfrm>
            <a:off x="7535228" y="4048482"/>
            <a:ext cx="779383" cy="30480"/>
          </a:xfrm>
          <a:prstGeom prst="roundRect">
            <a:avLst>
              <a:gd name="adj" fmla="val 306876"/>
            </a:avLst>
          </a:prstGeom>
          <a:solidFill>
            <a:srgbClr val="BFD8CC"/>
          </a:solidFill>
          <a:ln/>
        </p:spPr>
        <p:txBody>
          <a:bodyPr/>
          <a:lstStyle/>
          <a:p>
            <a:endParaRPr lang="es-ES" dirty="0"/>
          </a:p>
        </p:txBody>
      </p:sp>
      <p:sp>
        <p:nvSpPr>
          <p:cNvPr id="11" name="Shape 9"/>
          <p:cNvSpPr/>
          <p:nvPr/>
        </p:nvSpPr>
        <p:spPr>
          <a:xfrm>
            <a:off x="7064693" y="3813215"/>
            <a:ext cx="501015" cy="501015"/>
          </a:xfrm>
          <a:prstGeom prst="roundRect">
            <a:avLst>
              <a:gd name="adj" fmla="val 18669"/>
            </a:avLst>
          </a:prstGeom>
          <a:solidFill>
            <a:srgbClr val="D9F2E6"/>
          </a:solidFill>
          <a:ln w="7620">
            <a:solidFill>
              <a:srgbClr val="BFD8CC"/>
            </a:solidFill>
            <a:prstDash val="solid"/>
          </a:ln>
        </p:spPr>
        <p:txBody>
          <a:bodyPr/>
          <a:lstStyle/>
          <a:p>
            <a:endParaRPr lang="es-ES" dirty="0"/>
          </a:p>
        </p:txBody>
      </p:sp>
      <p:sp>
        <p:nvSpPr>
          <p:cNvPr id="12" name="Text 10"/>
          <p:cNvSpPr/>
          <p:nvPr/>
        </p:nvSpPr>
        <p:spPr>
          <a:xfrm>
            <a:off x="7219712" y="3896678"/>
            <a:ext cx="190976" cy="334089"/>
          </a:xfrm>
          <a:prstGeom prst="rect">
            <a:avLst/>
          </a:prstGeom>
          <a:noFill/>
          <a:ln/>
        </p:spPr>
        <p:txBody>
          <a:bodyPr wrap="none" lIns="0" tIns="0" rIns="0" bIns="0" rtlCol="0" anchor="t"/>
          <a:lstStyle/>
          <a:p>
            <a:pPr marL="0" indent="0" algn="ctr">
              <a:lnSpc>
                <a:spcPts val="2600"/>
              </a:lnSpc>
              <a:buNone/>
            </a:pPr>
            <a:r>
              <a:rPr lang="en-US" sz="2600" b="1" dirty="0">
                <a:solidFill>
                  <a:srgbClr val="000000"/>
                </a:solidFill>
                <a:latin typeface="Open Sans Bold" pitchFamily="34" charset="0"/>
                <a:ea typeface="Open Sans Bold" pitchFamily="34" charset="-122"/>
                <a:cs typeface="Open Sans Bold" pitchFamily="34" charset="-120"/>
              </a:rPr>
              <a:t>2</a:t>
            </a:r>
            <a:endParaRPr lang="en-US" sz="2600" dirty="0"/>
          </a:p>
        </p:txBody>
      </p:sp>
      <p:sp>
        <p:nvSpPr>
          <p:cNvPr id="13" name="Text 11"/>
          <p:cNvSpPr/>
          <p:nvPr/>
        </p:nvSpPr>
        <p:spPr>
          <a:xfrm>
            <a:off x="8539996" y="3785354"/>
            <a:ext cx="5311021" cy="695801"/>
          </a:xfrm>
          <a:prstGeom prst="rect">
            <a:avLst/>
          </a:prstGeom>
          <a:noFill/>
          <a:ln/>
        </p:spPr>
        <p:txBody>
          <a:bodyPr wrap="square" lIns="0" tIns="0" rIns="0" bIns="0" rtlCol="0" anchor="t"/>
          <a:lstStyle/>
          <a:p>
            <a:pPr marL="0" indent="0" algn="l">
              <a:lnSpc>
                <a:spcPts val="2700"/>
              </a:lnSpc>
              <a:buNone/>
            </a:pPr>
            <a:r>
              <a:rPr lang="en-US" sz="2150" b="1" dirty="0">
                <a:solidFill>
                  <a:srgbClr val="000000"/>
                </a:solidFill>
                <a:latin typeface="Open Sans Bold" pitchFamily="34" charset="0"/>
                <a:ea typeface="Open Sans Bold" pitchFamily="34" charset="-122"/>
                <a:cs typeface="Open Sans Bold" pitchFamily="34" charset="-120"/>
              </a:rPr>
              <a:t>Regional overview</a:t>
            </a:r>
            <a:endParaRPr lang="en-US" sz="2150" dirty="0"/>
          </a:p>
        </p:txBody>
      </p:sp>
      <p:sp>
        <p:nvSpPr>
          <p:cNvPr id="15" name="Shape 13"/>
          <p:cNvSpPr/>
          <p:nvPr/>
        </p:nvSpPr>
        <p:spPr>
          <a:xfrm>
            <a:off x="6315789" y="5331500"/>
            <a:ext cx="779383" cy="30480"/>
          </a:xfrm>
          <a:prstGeom prst="roundRect">
            <a:avLst>
              <a:gd name="adj" fmla="val 306876"/>
            </a:avLst>
          </a:prstGeom>
          <a:solidFill>
            <a:srgbClr val="BFD8CC"/>
          </a:solidFill>
          <a:ln/>
        </p:spPr>
        <p:txBody>
          <a:bodyPr/>
          <a:lstStyle/>
          <a:p>
            <a:endParaRPr lang="es-ES" dirty="0"/>
          </a:p>
        </p:txBody>
      </p:sp>
      <p:sp>
        <p:nvSpPr>
          <p:cNvPr id="16" name="Shape 14"/>
          <p:cNvSpPr/>
          <p:nvPr/>
        </p:nvSpPr>
        <p:spPr>
          <a:xfrm>
            <a:off x="7064693" y="5096232"/>
            <a:ext cx="501015" cy="501015"/>
          </a:xfrm>
          <a:prstGeom prst="roundRect">
            <a:avLst>
              <a:gd name="adj" fmla="val 18669"/>
            </a:avLst>
          </a:prstGeom>
          <a:solidFill>
            <a:srgbClr val="D9F2E6"/>
          </a:solidFill>
          <a:ln w="7620">
            <a:solidFill>
              <a:srgbClr val="BFD8CC"/>
            </a:solidFill>
            <a:prstDash val="solid"/>
          </a:ln>
        </p:spPr>
        <p:txBody>
          <a:bodyPr/>
          <a:lstStyle/>
          <a:p>
            <a:endParaRPr lang="es-ES" dirty="0"/>
          </a:p>
        </p:txBody>
      </p:sp>
      <p:sp>
        <p:nvSpPr>
          <p:cNvPr id="17" name="Text 15"/>
          <p:cNvSpPr/>
          <p:nvPr/>
        </p:nvSpPr>
        <p:spPr>
          <a:xfrm>
            <a:off x="7219712" y="5179695"/>
            <a:ext cx="190976" cy="334089"/>
          </a:xfrm>
          <a:prstGeom prst="rect">
            <a:avLst/>
          </a:prstGeom>
          <a:noFill/>
          <a:ln/>
        </p:spPr>
        <p:txBody>
          <a:bodyPr wrap="none" lIns="0" tIns="0" rIns="0" bIns="0" rtlCol="0" anchor="t"/>
          <a:lstStyle/>
          <a:p>
            <a:pPr marL="0" indent="0" algn="ctr">
              <a:lnSpc>
                <a:spcPts val="2600"/>
              </a:lnSpc>
              <a:buNone/>
            </a:pPr>
            <a:r>
              <a:rPr lang="en-US" sz="2600" b="1" dirty="0">
                <a:solidFill>
                  <a:srgbClr val="000000"/>
                </a:solidFill>
                <a:latin typeface="Open Sans Bold" pitchFamily="34" charset="0"/>
                <a:ea typeface="Open Sans Bold" pitchFamily="34" charset="-122"/>
                <a:cs typeface="Open Sans Bold" pitchFamily="34" charset="-120"/>
              </a:rPr>
              <a:t>3</a:t>
            </a:r>
            <a:endParaRPr lang="en-US" sz="2600" dirty="0"/>
          </a:p>
        </p:txBody>
      </p:sp>
      <p:sp>
        <p:nvSpPr>
          <p:cNvPr id="18" name="Text 16"/>
          <p:cNvSpPr/>
          <p:nvPr/>
        </p:nvSpPr>
        <p:spPr>
          <a:xfrm>
            <a:off x="779383" y="5068372"/>
            <a:ext cx="5311021" cy="695801"/>
          </a:xfrm>
          <a:prstGeom prst="rect">
            <a:avLst/>
          </a:prstGeom>
          <a:noFill/>
          <a:ln/>
        </p:spPr>
        <p:txBody>
          <a:bodyPr wrap="square" lIns="0" tIns="0" rIns="0" bIns="0" rtlCol="0" anchor="t"/>
          <a:lstStyle/>
          <a:p>
            <a:pPr marL="0" indent="0" algn="r">
              <a:lnSpc>
                <a:spcPts val="2700"/>
              </a:lnSpc>
              <a:buNone/>
            </a:pPr>
            <a:r>
              <a:rPr lang="en-US" sz="2150" b="1" dirty="0">
                <a:solidFill>
                  <a:srgbClr val="000000"/>
                </a:solidFill>
                <a:latin typeface="Open Sans Bold" pitchFamily="34" charset="0"/>
                <a:ea typeface="Open Sans Bold" pitchFamily="34" charset="-122"/>
                <a:cs typeface="Open Sans Bold" pitchFamily="34" charset="-120"/>
              </a:rPr>
              <a:t>Decision support models</a:t>
            </a:r>
            <a:endParaRPr lang="en-US" sz="2150" dirty="0"/>
          </a:p>
        </p:txBody>
      </p:sp>
      <p:sp>
        <p:nvSpPr>
          <p:cNvPr id="23" name="Marcador de número de diapositiva 19">
            <a:extLst>
              <a:ext uri="{FF2B5EF4-FFF2-40B4-BE49-F238E27FC236}">
                <a16:creationId xmlns:a16="http://schemas.microsoft.com/office/drawing/2014/main" id="{84E09809-6E7D-0BE0-0C80-F821E6B317E2}"/>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15F3D50-5F8D-F4FD-F89D-3661AE02285B}"/>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02CC2FED-511D-1F2C-E4DE-7289C11D2B4B}"/>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11" name="Text 0">
            <a:extLst>
              <a:ext uri="{FF2B5EF4-FFF2-40B4-BE49-F238E27FC236}">
                <a16:creationId xmlns:a16="http://schemas.microsoft.com/office/drawing/2014/main" id="{1F774BD9-C533-5BE8-0F20-09661A6BCF12}"/>
              </a:ext>
            </a:extLst>
          </p:cNvPr>
          <p:cNvSpPr/>
          <p:nvPr/>
        </p:nvSpPr>
        <p:spPr>
          <a:xfrm>
            <a:off x="807362" y="1694189"/>
            <a:ext cx="13042821" cy="1417558"/>
          </a:xfrm>
          <a:prstGeom prst="rect">
            <a:avLst/>
          </a:prstGeom>
          <a:noFill/>
          <a:ln/>
        </p:spPr>
        <p:txBody>
          <a:bodyPr wrap="squar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Auxiliary Section: Data Entry</a:t>
            </a:r>
          </a:p>
        </p:txBody>
      </p:sp>
      <p:pic>
        <p:nvPicPr>
          <p:cNvPr id="13" name="Imagen 12">
            <a:extLst>
              <a:ext uri="{FF2B5EF4-FFF2-40B4-BE49-F238E27FC236}">
                <a16:creationId xmlns:a16="http://schemas.microsoft.com/office/drawing/2014/main" id="{91ED091A-AFA9-6F4F-0344-A211E3EB45A2}"/>
              </a:ext>
            </a:extLst>
          </p:cNvPr>
          <p:cNvPicPr>
            <a:picLocks noChangeAspect="1"/>
          </p:cNvPicPr>
          <p:nvPr/>
        </p:nvPicPr>
        <p:blipFill>
          <a:blip r:embed="rId5"/>
          <a:stretch>
            <a:fillRect/>
          </a:stretch>
        </p:blipFill>
        <p:spPr>
          <a:xfrm>
            <a:off x="1773746" y="2321031"/>
            <a:ext cx="10528704" cy="2145978"/>
          </a:xfrm>
          <a:prstGeom prst="rect">
            <a:avLst/>
          </a:prstGeom>
        </p:spPr>
      </p:pic>
      <p:pic>
        <p:nvPicPr>
          <p:cNvPr id="14" name="Imagen 13">
            <a:extLst>
              <a:ext uri="{FF2B5EF4-FFF2-40B4-BE49-F238E27FC236}">
                <a16:creationId xmlns:a16="http://schemas.microsoft.com/office/drawing/2014/main" id="{3C422702-A5A2-84EC-B211-96A996018A1D}"/>
              </a:ext>
            </a:extLst>
          </p:cNvPr>
          <p:cNvPicPr>
            <a:picLocks noChangeAspect="1"/>
          </p:cNvPicPr>
          <p:nvPr/>
        </p:nvPicPr>
        <p:blipFill>
          <a:blip r:embed="rId6"/>
          <a:stretch>
            <a:fillRect/>
          </a:stretch>
        </p:blipFill>
        <p:spPr>
          <a:xfrm>
            <a:off x="1787292" y="4494873"/>
            <a:ext cx="10467739" cy="2383742"/>
          </a:xfrm>
          <a:prstGeom prst="rect">
            <a:avLst/>
          </a:prstGeom>
        </p:spPr>
      </p:pic>
      <p:sp>
        <p:nvSpPr>
          <p:cNvPr id="2" name="Marcador de número de diapositiva 19">
            <a:extLst>
              <a:ext uri="{FF2B5EF4-FFF2-40B4-BE49-F238E27FC236}">
                <a16:creationId xmlns:a16="http://schemas.microsoft.com/office/drawing/2014/main" id="{F3C1B122-9AD2-5269-B809-57D6120C4FD1}"/>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40</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1987437"/>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807362" y="1694189"/>
            <a:ext cx="10311646" cy="708779"/>
          </a:xfrm>
          <a:prstGeom prst="rect">
            <a:avLst/>
          </a:prstGeom>
          <a:noFill/>
          <a:ln/>
        </p:spPr>
        <p:txBody>
          <a:bodyPr wrap="non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ESC-BAU</a:t>
            </a:r>
          </a:p>
        </p:txBody>
      </p:sp>
      <p:sp>
        <p:nvSpPr>
          <p:cNvPr id="3" name="Text 1"/>
          <p:cNvSpPr/>
          <p:nvPr/>
        </p:nvSpPr>
        <p:spPr>
          <a:xfrm>
            <a:off x="807362" y="3234181"/>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Inputs Section</a:t>
            </a:r>
            <a:endParaRPr lang="en-US" sz="2200"/>
          </a:p>
        </p:txBody>
      </p:sp>
      <p:sp>
        <p:nvSpPr>
          <p:cNvPr id="4" name="Text 2"/>
          <p:cNvSpPr/>
          <p:nvPr/>
        </p:nvSpPr>
        <p:spPr>
          <a:xfrm>
            <a:off x="807362" y="3815325"/>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Assumptions are made and input data is automatically entered from pre-filled sheets (growth rates and auxiliary).</a:t>
            </a:r>
            <a:endParaRPr lang="en-US" sz="1750"/>
          </a:p>
        </p:txBody>
      </p:sp>
      <p:sp>
        <p:nvSpPr>
          <p:cNvPr id="5" name="Text 3"/>
          <p:cNvSpPr/>
          <p:nvPr/>
        </p:nvSpPr>
        <p:spPr>
          <a:xfrm>
            <a:off x="5346500" y="3234181"/>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Outputs Section</a:t>
            </a:r>
            <a:endParaRPr lang="en-US" sz="2200"/>
          </a:p>
        </p:txBody>
      </p:sp>
      <p:sp>
        <p:nvSpPr>
          <p:cNvPr id="6" name="Text 4"/>
          <p:cNvSpPr/>
          <p:nvPr/>
        </p:nvSpPr>
        <p:spPr>
          <a:xfrm>
            <a:off x="5346500" y="3815325"/>
            <a:ext cx="3978116" cy="1814513"/>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Automatically calculates estimates for future years. Provides evolution of growth rates, energy source contributions to each sector, and emissions produced.</a:t>
            </a:r>
            <a:endParaRPr lang="en-US" sz="1750"/>
          </a:p>
        </p:txBody>
      </p:sp>
      <p:sp>
        <p:nvSpPr>
          <p:cNvPr id="7" name="Text 5"/>
          <p:cNvSpPr/>
          <p:nvPr/>
        </p:nvSpPr>
        <p:spPr>
          <a:xfrm>
            <a:off x="9885639" y="3234181"/>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Time Frame</a:t>
            </a:r>
            <a:endParaRPr lang="en-US" sz="2200"/>
          </a:p>
        </p:txBody>
      </p:sp>
      <p:sp>
        <p:nvSpPr>
          <p:cNvPr id="8" name="Text 6"/>
          <p:cNvSpPr/>
          <p:nvPr/>
        </p:nvSpPr>
        <p:spPr>
          <a:xfrm>
            <a:off x="9885639" y="3815325"/>
            <a:ext cx="3978116"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Years can be entered manually or automatically, allowing for flexible scenario planning.</a:t>
            </a:r>
            <a:endParaRPr lang="en-US" sz="1750"/>
          </a:p>
        </p:txBody>
      </p:sp>
      <p:sp>
        <p:nvSpPr>
          <p:cNvPr id="10" name="Text 0">
            <a:extLst>
              <a:ext uri="{FF2B5EF4-FFF2-40B4-BE49-F238E27FC236}">
                <a16:creationId xmlns:a16="http://schemas.microsoft.com/office/drawing/2014/main" id="{9A45A980-862A-2688-3969-81361C9C8E87}"/>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12" name="Marcador de número de diapositiva 19">
            <a:extLst>
              <a:ext uri="{FF2B5EF4-FFF2-40B4-BE49-F238E27FC236}">
                <a16:creationId xmlns:a16="http://schemas.microsoft.com/office/drawing/2014/main" id="{B4C03B2F-2DC6-219B-98B1-BE636F6B88FD}"/>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41</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5980F27-9BB6-4507-BACE-573552D8F8C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112D09C0-3CAC-5D3A-BB8E-34A1B8CDABDB}"/>
              </a:ext>
            </a:extLst>
          </p:cNvPr>
          <p:cNvSpPr/>
          <p:nvPr/>
        </p:nvSpPr>
        <p:spPr>
          <a:xfrm>
            <a:off x="807362" y="1694189"/>
            <a:ext cx="10311646" cy="708779"/>
          </a:xfrm>
          <a:prstGeom prst="rect">
            <a:avLst/>
          </a:prstGeom>
          <a:noFill/>
          <a:ln/>
        </p:spPr>
        <p:txBody>
          <a:bodyPr wrap="non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ESC-BAU</a:t>
            </a:r>
          </a:p>
        </p:txBody>
      </p:sp>
      <p:sp>
        <p:nvSpPr>
          <p:cNvPr id="12" name="Marcador de número de diapositiva 19">
            <a:extLst>
              <a:ext uri="{FF2B5EF4-FFF2-40B4-BE49-F238E27FC236}">
                <a16:creationId xmlns:a16="http://schemas.microsoft.com/office/drawing/2014/main" id="{51EEC9FA-71D6-87E8-212C-063F7BDADC5E}"/>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42</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9" name="Text 0">
            <a:extLst>
              <a:ext uri="{FF2B5EF4-FFF2-40B4-BE49-F238E27FC236}">
                <a16:creationId xmlns:a16="http://schemas.microsoft.com/office/drawing/2014/main" id="{E5C6EC92-8E25-5B7C-5D3B-D6A73DA2898A}"/>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pic>
        <p:nvPicPr>
          <p:cNvPr id="16" name="Imagen 15">
            <a:extLst>
              <a:ext uri="{FF2B5EF4-FFF2-40B4-BE49-F238E27FC236}">
                <a16:creationId xmlns:a16="http://schemas.microsoft.com/office/drawing/2014/main" id="{8E293C96-F652-DF9A-FE3A-CCC68A45DD25}"/>
              </a:ext>
            </a:extLst>
          </p:cNvPr>
          <p:cNvPicPr>
            <a:picLocks noChangeAspect="1"/>
          </p:cNvPicPr>
          <p:nvPr/>
        </p:nvPicPr>
        <p:blipFill>
          <a:blip r:embed="rId5"/>
          <a:stretch>
            <a:fillRect/>
          </a:stretch>
        </p:blipFill>
        <p:spPr>
          <a:xfrm>
            <a:off x="417126" y="3359831"/>
            <a:ext cx="6753726" cy="2936868"/>
          </a:xfrm>
          <a:prstGeom prst="rect">
            <a:avLst/>
          </a:prstGeom>
          <a:ln>
            <a:solidFill>
              <a:srgbClr val="2A734F"/>
            </a:solidFill>
          </a:ln>
        </p:spPr>
      </p:pic>
      <p:sp>
        <p:nvSpPr>
          <p:cNvPr id="17" name="Forma libre: forma 16">
            <a:extLst>
              <a:ext uri="{FF2B5EF4-FFF2-40B4-BE49-F238E27FC236}">
                <a16:creationId xmlns:a16="http://schemas.microsoft.com/office/drawing/2014/main" id="{E1A749CE-594C-42CD-12C8-4A0E1D677C41}"/>
              </a:ext>
            </a:extLst>
          </p:cNvPr>
          <p:cNvSpPr/>
          <p:nvPr/>
        </p:nvSpPr>
        <p:spPr>
          <a:xfrm>
            <a:off x="2255521" y="2868877"/>
            <a:ext cx="2467338" cy="354469"/>
          </a:xfrm>
          <a:custGeom>
            <a:avLst/>
            <a:gdLst>
              <a:gd name="connsiteX0" fmla="*/ 0 w 3223806"/>
              <a:gd name="connsiteY0" fmla="*/ 281791 h 1690408"/>
              <a:gd name="connsiteX1" fmla="*/ 281791 w 3223806"/>
              <a:gd name="connsiteY1" fmla="*/ 0 h 1690408"/>
              <a:gd name="connsiteX2" fmla="*/ 2942015 w 3223806"/>
              <a:gd name="connsiteY2" fmla="*/ 0 h 1690408"/>
              <a:gd name="connsiteX3" fmla="*/ 3223806 w 3223806"/>
              <a:gd name="connsiteY3" fmla="*/ 281791 h 1690408"/>
              <a:gd name="connsiteX4" fmla="*/ 3223806 w 3223806"/>
              <a:gd name="connsiteY4" fmla="*/ 1408617 h 1690408"/>
              <a:gd name="connsiteX5" fmla="*/ 2942015 w 3223806"/>
              <a:gd name="connsiteY5" fmla="*/ 1690408 h 1690408"/>
              <a:gd name="connsiteX6" fmla="*/ 281791 w 3223806"/>
              <a:gd name="connsiteY6" fmla="*/ 1690408 h 1690408"/>
              <a:gd name="connsiteX7" fmla="*/ 0 w 3223806"/>
              <a:gd name="connsiteY7" fmla="*/ 1408617 h 1690408"/>
              <a:gd name="connsiteX8" fmla="*/ 0 w 3223806"/>
              <a:gd name="connsiteY8" fmla="*/ 281791 h 16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806" h="1690408">
                <a:moveTo>
                  <a:pt x="0" y="281791"/>
                </a:moveTo>
                <a:cubicBezTo>
                  <a:pt x="0" y="126162"/>
                  <a:pt x="126162" y="0"/>
                  <a:pt x="281791" y="0"/>
                </a:cubicBezTo>
                <a:lnTo>
                  <a:pt x="2942015" y="0"/>
                </a:lnTo>
                <a:cubicBezTo>
                  <a:pt x="3097644" y="0"/>
                  <a:pt x="3223806" y="126162"/>
                  <a:pt x="3223806" y="281791"/>
                </a:cubicBezTo>
                <a:lnTo>
                  <a:pt x="3223806" y="1408617"/>
                </a:lnTo>
                <a:cubicBezTo>
                  <a:pt x="3223806" y="1564246"/>
                  <a:pt x="3097644" y="1690408"/>
                  <a:pt x="2942015" y="1690408"/>
                </a:cubicBezTo>
                <a:lnTo>
                  <a:pt x="281791" y="1690408"/>
                </a:lnTo>
                <a:cubicBezTo>
                  <a:pt x="126162" y="1690408"/>
                  <a:pt x="0" y="1564246"/>
                  <a:pt x="0" y="1408617"/>
                </a:cubicBezTo>
                <a:lnTo>
                  <a:pt x="0" y="281791"/>
                </a:lnTo>
                <a:close/>
              </a:path>
            </a:pathLst>
          </a:custGeom>
          <a:solidFill>
            <a:srgbClr val="2A73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5" tIns="160515" rIns="160515" bIns="160515" numCol="1" spcCol="1270" anchor="ctr" anchorCtr="0">
            <a:noAutofit/>
          </a:bodyPr>
          <a:lstStyle/>
          <a:p>
            <a:pPr algn="ctr" defTabSz="1102360">
              <a:lnSpc>
                <a:spcPct val="90000"/>
              </a:lnSpc>
              <a:spcBef>
                <a:spcPct val="0"/>
              </a:spcBef>
              <a:spcAft>
                <a:spcPct val="35000"/>
              </a:spcAft>
            </a:pPr>
            <a:r>
              <a:rPr lang="es-ES" sz="1600" b="1">
                <a:latin typeface="Open Sans" panose="020B0606030504020204" pitchFamily="34" charset="0"/>
                <a:ea typeface="Open Sans" panose="020B0606030504020204" pitchFamily="34" charset="0"/>
                <a:cs typeface="Open Sans" panose="020B0606030504020204" pitchFamily="34" charset="0"/>
              </a:rPr>
              <a:t>INPUTS</a:t>
            </a:r>
          </a:p>
        </p:txBody>
      </p:sp>
      <p:pic>
        <p:nvPicPr>
          <p:cNvPr id="18" name="Imagen 17">
            <a:extLst>
              <a:ext uri="{FF2B5EF4-FFF2-40B4-BE49-F238E27FC236}">
                <a16:creationId xmlns:a16="http://schemas.microsoft.com/office/drawing/2014/main" id="{596A69DF-D82E-BB16-41A2-A5E12F13CAFB}"/>
              </a:ext>
            </a:extLst>
          </p:cNvPr>
          <p:cNvPicPr>
            <a:picLocks noChangeAspect="1"/>
          </p:cNvPicPr>
          <p:nvPr/>
        </p:nvPicPr>
        <p:blipFill>
          <a:blip r:embed="rId6"/>
          <a:stretch>
            <a:fillRect/>
          </a:stretch>
        </p:blipFill>
        <p:spPr>
          <a:xfrm>
            <a:off x="7549092" y="3359831"/>
            <a:ext cx="6657409" cy="2936867"/>
          </a:xfrm>
          <a:prstGeom prst="rect">
            <a:avLst/>
          </a:prstGeom>
          <a:ln>
            <a:solidFill>
              <a:srgbClr val="2A734F"/>
            </a:solidFill>
          </a:ln>
        </p:spPr>
      </p:pic>
      <p:sp>
        <p:nvSpPr>
          <p:cNvPr id="19" name="Forma libre: forma 18">
            <a:extLst>
              <a:ext uri="{FF2B5EF4-FFF2-40B4-BE49-F238E27FC236}">
                <a16:creationId xmlns:a16="http://schemas.microsoft.com/office/drawing/2014/main" id="{D060A2F2-5914-0328-7470-19B7EB59DD58}"/>
              </a:ext>
            </a:extLst>
          </p:cNvPr>
          <p:cNvSpPr/>
          <p:nvPr/>
        </p:nvSpPr>
        <p:spPr>
          <a:xfrm>
            <a:off x="9644127" y="2868877"/>
            <a:ext cx="2467338" cy="354469"/>
          </a:xfrm>
          <a:custGeom>
            <a:avLst/>
            <a:gdLst>
              <a:gd name="connsiteX0" fmla="*/ 0 w 3223806"/>
              <a:gd name="connsiteY0" fmla="*/ 281791 h 1690408"/>
              <a:gd name="connsiteX1" fmla="*/ 281791 w 3223806"/>
              <a:gd name="connsiteY1" fmla="*/ 0 h 1690408"/>
              <a:gd name="connsiteX2" fmla="*/ 2942015 w 3223806"/>
              <a:gd name="connsiteY2" fmla="*/ 0 h 1690408"/>
              <a:gd name="connsiteX3" fmla="*/ 3223806 w 3223806"/>
              <a:gd name="connsiteY3" fmla="*/ 281791 h 1690408"/>
              <a:gd name="connsiteX4" fmla="*/ 3223806 w 3223806"/>
              <a:gd name="connsiteY4" fmla="*/ 1408617 h 1690408"/>
              <a:gd name="connsiteX5" fmla="*/ 2942015 w 3223806"/>
              <a:gd name="connsiteY5" fmla="*/ 1690408 h 1690408"/>
              <a:gd name="connsiteX6" fmla="*/ 281791 w 3223806"/>
              <a:gd name="connsiteY6" fmla="*/ 1690408 h 1690408"/>
              <a:gd name="connsiteX7" fmla="*/ 0 w 3223806"/>
              <a:gd name="connsiteY7" fmla="*/ 1408617 h 1690408"/>
              <a:gd name="connsiteX8" fmla="*/ 0 w 3223806"/>
              <a:gd name="connsiteY8" fmla="*/ 281791 h 16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806" h="1690408">
                <a:moveTo>
                  <a:pt x="0" y="281791"/>
                </a:moveTo>
                <a:cubicBezTo>
                  <a:pt x="0" y="126162"/>
                  <a:pt x="126162" y="0"/>
                  <a:pt x="281791" y="0"/>
                </a:cubicBezTo>
                <a:lnTo>
                  <a:pt x="2942015" y="0"/>
                </a:lnTo>
                <a:cubicBezTo>
                  <a:pt x="3097644" y="0"/>
                  <a:pt x="3223806" y="126162"/>
                  <a:pt x="3223806" y="281791"/>
                </a:cubicBezTo>
                <a:lnTo>
                  <a:pt x="3223806" y="1408617"/>
                </a:lnTo>
                <a:cubicBezTo>
                  <a:pt x="3223806" y="1564246"/>
                  <a:pt x="3097644" y="1690408"/>
                  <a:pt x="2942015" y="1690408"/>
                </a:cubicBezTo>
                <a:lnTo>
                  <a:pt x="281791" y="1690408"/>
                </a:lnTo>
                <a:cubicBezTo>
                  <a:pt x="126162" y="1690408"/>
                  <a:pt x="0" y="1564246"/>
                  <a:pt x="0" y="1408617"/>
                </a:cubicBezTo>
                <a:lnTo>
                  <a:pt x="0" y="281791"/>
                </a:lnTo>
                <a:close/>
              </a:path>
            </a:pathLst>
          </a:custGeom>
          <a:solidFill>
            <a:srgbClr val="2A73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5" tIns="160515" rIns="160515" bIns="160515" numCol="1" spcCol="1270" anchor="ctr" anchorCtr="0">
            <a:noAutofit/>
          </a:bodyPr>
          <a:lstStyle/>
          <a:p>
            <a:pPr algn="ctr" defTabSz="1102360">
              <a:lnSpc>
                <a:spcPct val="90000"/>
              </a:lnSpc>
              <a:spcBef>
                <a:spcPct val="0"/>
              </a:spcBef>
              <a:spcAft>
                <a:spcPct val="35000"/>
              </a:spcAft>
            </a:pPr>
            <a:r>
              <a:rPr lang="es-ES" sz="1600" b="1">
                <a:latin typeface="Open Sans" panose="020B0606030504020204" pitchFamily="34" charset="0"/>
                <a:ea typeface="Open Sans" panose="020B0606030504020204" pitchFamily="34" charset="0"/>
                <a:cs typeface="Open Sans" panose="020B0606030504020204" pitchFamily="34" charset="0"/>
              </a:rPr>
              <a:t>OUTPUTS</a:t>
            </a:r>
          </a:p>
        </p:txBody>
      </p:sp>
    </p:spTree>
    <p:extLst>
      <p:ext uri="{BB962C8B-B14F-4D97-AF65-F5344CB8AC3E}">
        <p14:creationId xmlns:p14="http://schemas.microsoft.com/office/powerpoint/2010/main" val="61853191"/>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2DB7459-487C-C085-D549-542C94146C1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1BE190C-1C79-86C8-7A04-52B4BE1C44A1}"/>
              </a:ext>
            </a:extLst>
          </p:cNvPr>
          <p:cNvSpPr/>
          <p:nvPr/>
        </p:nvSpPr>
        <p:spPr>
          <a:xfrm>
            <a:off x="807362" y="1694189"/>
            <a:ext cx="10311646" cy="708779"/>
          </a:xfrm>
          <a:prstGeom prst="rect">
            <a:avLst/>
          </a:prstGeom>
          <a:noFill/>
          <a:ln/>
        </p:spPr>
        <p:txBody>
          <a:bodyPr wrap="non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ESC-BAU: Results Visualization</a:t>
            </a:r>
          </a:p>
        </p:txBody>
      </p:sp>
      <p:sp>
        <p:nvSpPr>
          <p:cNvPr id="12" name="Marcador de número de diapositiva 19">
            <a:extLst>
              <a:ext uri="{FF2B5EF4-FFF2-40B4-BE49-F238E27FC236}">
                <a16:creationId xmlns:a16="http://schemas.microsoft.com/office/drawing/2014/main" id="{C09DAB5C-7A54-D20A-290B-F9BD5CF6E3E0}"/>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43</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9" name="Text 0">
            <a:extLst>
              <a:ext uri="{FF2B5EF4-FFF2-40B4-BE49-F238E27FC236}">
                <a16:creationId xmlns:a16="http://schemas.microsoft.com/office/drawing/2014/main" id="{25550237-243C-1223-23DE-2F214EC6C029}"/>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3" name="Text 1">
            <a:extLst>
              <a:ext uri="{FF2B5EF4-FFF2-40B4-BE49-F238E27FC236}">
                <a16:creationId xmlns:a16="http://schemas.microsoft.com/office/drawing/2014/main" id="{4161336D-06A9-DAB3-6BF5-CDF9004F884A}"/>
              </a:ext>
            </a:extLst>
          </p:cNvPr>
          <p:cNvSpPr/>
          <p:nvPr/>
        </p:nvSpPr>
        <p:spPr>
          <a:xfrm>
            <a:off x="793790" y="5321498"/>
            <a:ext cx="3754517" cy="354330"/>
          </a:xfrm>
          <a:prstGeom prst="rect">
            <a:avLst/>
          </a:prstGeom>
          <a:noFill/>
          <a:ln/>
        </p:spPr>
        <p:txBody>
          <a:bodyPr wrap="none" lIns="0" tIns="0" rIns="0" bIns="0" rtlCol="0" anchor="t"/>
          <a:lstStyle/>
          <a:p>
            <a:pPr marL="0" indent="0" algn="l">
              <a:lnSpc>
                <a:spcPts val="2750"/>
              </a:lnSpc>
              <a:buNone/>
            </a:pPr>
            <a:r>
              <a:rPr lang="en-US" sz="2200" b="1">
                <a:solidFill>
                  <a:srgbClr val="2A734F"/>
                </a:solidFill>
                <a:latin typeface="Open Sans Bold" pitchFamily="34" charset="0"/>
                <a:ea typeface="Open Sans Bold" pitchFamily="34" charset="-122"/>
                <a:cs typeface="Open Sans Bold" pitchFamily="34" charset="-120"/>
              </a:rPr>
              <a:t>Energy Demand Projection</a:t>
            </a:r>
            <a:endParaRPr lang="en-US" sz="2200">
              <a:solidFill>
                <a:srgbClr val="2A734F"/>
              </a:solidFill>
            </a:endParaRPr>
          </a:p>
        </p:txBody>
      </p:sp>
      <p:sp>
        <p:nvSpPr>
          <p:cNvPr id="4" name="Text 2">
            <a:extLst>
              <a:ext uri="{FF2B5EF4-FFF2-40B4-BE49-F238E27FC236}">
                <a16:creationId xmlns:a16="http://schemas.microsoft.com/office/drawing/2014/main" id="{8B8EBF52-6FBE-D12F-04B3-77B89C92F900}"/>
              </a:ext>
            </a:extLst>
          </p:cNvPr>
          <p:cNvSpPr/>
          <p:nvPr/>
        </p:nvSpPr>
        <p:spPr>
          <a:xfrm>
            <a:off x="793790" y="5811917"/>
            <a:ext cx="4120753" cy="1088708"/>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Visualizes the projected energy demand over time for different sectors.</a:t>
            </a:r>
            <a:endParaRPr lang="en-US" sz="1750"/>
          </a:p>
        </p:txBody>
      </p:sp>
      <p:sp>
        <p:nvSpPr>
          <p:cNvPr id="5" name="Text 3">
            <a:extLst>
              <a:ext uri="{FF2B5EF4-FFF2-40B4-BE49-F238E27FC236}">
                <a16:creationId xmlns:a16="http://schemas.microsoft.com/office/drawing/2014/main" id="{FA563F7C-B979-9C7E-D123-ED929AB22D7D}"/>
              </a:ext>
            </a:extLst>
          </p:cNvPr>
          <p:cNvSpPr/>
          <p:nvPr/>
        </p:nvSpPr>
        <p:spPr>
          <a:xfrm>
            <a:off x="5254704" y="5321617"/>
            <a:ext cx="3674864" cy="354330"/>
          </a:xfrm>
          <a:prstGeom prst="rect">
            <a:avLst/>
          </a:prstGeom>
          <a:noFill/>
          <a:ln/>
        </p:spPr>
        <p:txBody>
          <a:bodyPr wrap="none" lIns="0" tIns="0" rIns="0" bIns="0" rtlCol="0" anchor="t"/>
          <a:lstStyle/>
          <a:p>
            <a:pPr>
              <a:lnSpc>
                <a:spcPts val="2750"/>
              </a:lnSpc>
            </a:pPr>
            <a:r>
              <a:rPr lang="en-US" sz="2200" b="1">
                <a:solidFill>
                  <a:srgbClr val="2A734F"/>
                </a:solidFill>
                <a:latin typeface="Open Sans Bold" pitchFamily="34" charset="0"/>
                <a:ea typeface="Open Sans Bold" pitchFamily="34" charset="-122"/>
                <a:cs typeface="Open Sans Bold" pitchFamily="34" charset="-120"/>
              </a:rPr>
              <a:t>Electricity Generation Mix</a:t>
            </a:r>
          </a:p>
        </p:txBody>
      </p:sp>
      <p:sp>
        <p:nvSpPr>
          <p:cNvPr id="6" name="Text 4">
            <a:extLst>
              <a:ext uri="{FF2B5EF4-FFF2-40B4-BE49-F238E27FC236}">
                <a16:creationId xmlns:a16="http://schemas.microsoft.com/office/drawing/2014/main" id="{902814B9-BBC2-E6E8-6C12-CD7AEA958E00}"/>
              </a:ext>
            </a:extLst>
          </p:cNvPr>
          <p:cNvSpPr/>
          <p:nvPr/>
        </p:nvSpPr>
        <p:spPr>
          <a:xfrm>
            <a:off x="5254704" y="5812036"/>
            <a:ext cx="4120872" cy="725805"/>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Illustrates the projected electricity generation by source over the years.</a:t>
            </a:r>
            <a:endParaRPr lang="en-US" sz="1750"/>
          </a:p>
        </p:txBody>
      </p:sp>
      <p:sp>
        <p:nvSpPr>
          <p:cNvPr id="7" name="Text 5">
            <a:extLst>
              <a:ext uri="{FF2B5EF4-FFF2-40B4-BE49-F238E27FC236}">
                <a16:creationId xmlns:a16="http://schemas.microsoft.com/office/drawing/2014/main" id="{7AE0E08C-6228-EC8B-FEFA-81D9304C82A4}"/>
              </a:ext>
            </a:extLst>
          </p:cNvPr>
          <p:cNvSpPr/>
          <p:nvPr/>
        </p:nvSpPr>
        <p:spPr>
          <a:xfrm>
            <a:off x="9715738" y="5321498"/>
            <a:ext cx="2935248" cy="354330"/>
          </a:xfrm>
          <a:prstGeom prst="rect">
            <a:avLst/>
          </a:prstGeom>
          <a:noFill/>
          <a:ln/>
        </p:spPr>
        <p:txBody>
          <a:bodyPr wrap="none" lIns="0" tIns="0" rIns="0" bIns="0" rtlCol="0" anchor="t"/>
          <a:lstStyle/>
          <a:p>
            <a:pPr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CO2 Emissions Trend</a:t>
            </a:r>
          </a:p>
        </p:txBody>
      </p:sp>
      <p:sp>
        <p:nvSpPr>
          <p:cNvPr id="8" name="Text 6">
            <a:extLst>
              <a:ext uri="{FF2B5EF4-FFF2-40B4-BE49-F238E27FC236}">
                <a16:creationId xmlns:a16="http://schemas.microsoft.com/office/drawing/2014/main" id="{0C7F1A64-15E9-9369-0596-4FAE7F5C22A7}"/>
              </a:ext>
            </a:extLst>
          </p:cNvPr>
          <p:cNvSpPr/>
          <p:nvPr/>
        </p:nvSpPr>
        <p:spPr>
          <a:xfrm>
            <a:off x="9715738" y="5811917"/>
            <a:ext cx="4120753" cy="1088708"/>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Shows the projected CO2 emissions from different energy sectors over time.</a:t>
            </a:r>
            <a:endParaRPr lang="en-US" sz="1750"/>
          </a:p>
        </p:txBody>
      </p:sp>
      <p:pic>
        <p:nvPicPr>
          <p:cNvPr id="10" name="Imagen 9">
            <a:extLst>
              <a:ext uri="{FF2B5EF4-FFF2-40B4-BE49-F238E27FC236}">
                <a16:creationId xmlns:a16="http://schemas.microsoft.com/office/drawing/2014/main" id="{A5F3E688-9695-A593-00A7-9081BC38A4DB}"/>
              </a:ext>
            </a:extLst>
          </p:cNvPr>
          <p:cNvPicPr>
            <a:picLocks noChangeAspect="1"/>
          </p:cNvPicPr>
          <p:nvPr/>
        </p:nvPicPr>
        <p:blipFill>
          <a:blip r:embed="rId5"/>
          <a:stretch>
            <a:fillRect/>
          </a:stretch>
        </p:blipFill>
        <p:spPr>
          <a:xfrm>
            <a:off x="807362" y="2898923"/>
            <a:ext cx="3572566" cy="1926503"/>
          </a:xfrm>
          <a:prstGeom prst="rect">
            <a:avLst/>
          </a:prstGeom>
          <a:ln>
            <a:solidFill>
              <a:srgbClr val="2A734F"/>
            </a:solidFill>
          </a:ln>
        </p:spPr>
      </p:pic>
      <p:pic>
        <p:nvPicPr>
          <p:cNvPr id="11" name="Imagen 10">
            <a:extLst>
              <a:ext uri="{FF2B5EF4-FFF2-40B4-BE49-F238E27FC236}">
                <a16:creationId xmlns:a16="http://schemas.microsoft.com/office/drawing/2014/main" id="{70D8CBD7-C93F-EE64-B0BD-FD94776DDF37}"/>
              </a:ext>
            </a:extLst>
          </p:cNvPr>
          <p:cNvPicPr>
            <a:picLocks noChangeAspect="1"/>
          </p:cNvPicPr>
          <p:nvPr/>
        </p:nvPicPr>
        <p:blipFill>
          <a:blip r:embed="rId6"/>
          <a:stretch>
            <a:fillRect/>
          </a:stretch>
        </p:blipFill>
        <p:spPr>
          <a:xfrm>
            <a:off x="5098382" y="2929405"/>
            <a:ext cx="3645724" cy="1896020"/>
          </a:xfrm>
          <a:prstGeom prst="rect">
            <a:avLst/>
          </a:prstGeom>
          <a:ln>
            <a:solidFill>
              <a:srgbClr val="2A734F"/>
            </a:solidFill>
          </a:ln>
        </p:spPr>
      </p:pic>
      <p:pic>
        <p:nvPicPr>
          <p:cNvPr id="13" name="Imagen 12">
            <a:extLst>
              <a:ext uri="{FF2B5EF4-FFF2-40B4-BE49-F238E27FC236}">
                <a16:creationId xmlns:a16="http://schemas.microsoft.com/office/drawing/2014/main" id="{BDA718E8-7574-A3A2-FBA0-578DBE1E93C4}"/>
              </a:ext>
            </a:extLst>
          </p:cNvPr>
          <p:cNvPicPr>
            <a:picLocks noChangeAspect="1"/>
          </p:cNvPicPr>
          <p:nvPr/>
        </p:nvPicPr>
        <p:blipFill>
          <a:blip r:embed="rId7"/>
          <a:stretch>
            <a:fillRect/>
          </a:stretch>
        </p:blipFill>
        <p:spPr>
          <a:xfrm>
            <a:off x="9376342" y="2898922"/>
            <a:ext cx="4115157" cy="1926503"/>
          </a:xfrm>
          <a:prstGeom prst="rect">
            <a:avLst/>
          </a:prstGeom>
          <a:ln>
            <a:solidFill>
              <a:srgbClr val="2A734F"/>
            </a:solidFill>
          </a:ln>
        </p:spPr>
      </p:pic>
    </p:spTree>
    <p:extLst>
      <p:ext uri="{BB962C8B-B14F-4D97-AF65-F5344CB8AC3E}">
        <p14:creationId xmlns:p14="http://schemas.microsoft.com/office/powerpoint/2010/main" val="12823743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name="Slide 36">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1513418" y="2352464"/>
            <a:ext cx="2402800" cy="300276"/>
          </a:xfrm>
          <a:prstGeom prst="rect">
            <a:avLst/>
          </a:prstGeom>
          <a:noFill/>
          <a:ln/>
        </p:spPr>
        <p:txBody>
          <a:bodyPr wrap="none" lIns="0" tIns="0" rIns="0" bIns="0" rtlCol="0" anchor="t"/>
          <a:lstStyle/>
          <a:p>
            <a:pPr marL="0" indent="0">
              <a:lnSpc>
                <a:spcPts val="2350"/>
              </a:lnSpc>
              <a:buNone/>
            </a:pPr>
            <a:r>
              <a:rPr lang="en-US" sz="1850" b="1">
                <a:solidFill>
                  <a:srgbClr val="2A734F"/>
                </a:solidFill>
                <a:latin typeface="Open Sans Bold" pitchFamily="34" charset="0"/>
                <a:ea typeface="Open Sans Bold" pitchFamily="34" charset="-122"/>
                <a:cs typeface="Open Sans Bold" pitchFamily="34" charset="-120"/>
              </a:rPr>
              <a:t>Purpose</a:t>
            </a:r>
            <a:endParaRPr lang="en-US" sz="1850"/>
          </a:p>
        </p:txBody>
      </p:sp>
      <p:sp>
        <p:nvSpPr>
          <p:cNvPr id="4" name="Text 2"/>
          <p:cNvSpPr/>
          <p:nvPr/>
        </p:nvSpPr>
        <p:spPr>
          <a:xfrm>
            <a:off x="1513418" y="2660284"/>
            <a:ext cx="4541092" cy="922973"/>
          </a:xfrm>
          <a:prstGeom prst="rect">
            <a:avLst/>
          </a:prstGeom>
          <a:noFill/>
          <a:ln/>
        </p:spPr>
        <p:txBody>
          <a:bodyPr wrap="square" lIns="0" tIns="0" rIns="0" bIns="0" rtlCol="0" anchor="t"/>
          <a:lstStyle/>
          <a:p>
            <a:pPr marL="0" indent="0" algn="just">
              <a:lnSpc>
                <a:spcPts val="2400"/>
              </a:lnSpc>
              <a:buNone/>
            </a:pPr>
            <a:r>
              <a:rPr lang="en-US" sz="1500">
                <a:solidFill>
                  <a:srgbClr val="000000"/>
                </a:solidFill>
                <a:latin typeface="Open Sans" pitchFamily="34" charset="0"/>
                <a:ea typeface="Open Sans" pitchFamily="34" charset="-122"/>
                <a:cs typeface="Open Sans" pitchFamily="34" charset="-120"/>
              </a:rPr>
              <a:t>Provides a comprehensive overview of the country's energy context in the Business-As-Usual scenario.</a:t>
            </a:r>
            <a:endParaRPr lang="en-US" sz="1500"/>
          </a:p>
        </p:txBody>
      </p:sp>
      <p:sp>
        <p:nvSpPr>
          <p:cNvPr id="5" name="Text 3"/>
          <p:cNvSpPr/>
          <p:nvPr/>
        </p:nvSpPr>
        <p:spPr>
          <a:xfrm>
            <a:off x="1513418" y="3958214"/>
            <a:ext cx="2402800" cy="300276"/>
          </a:xfrm>
          <a:prstGeom prst="rect">
            <a:avLst/>
          </a:prstGeom>
          <a:noFill/>
          <a:ln/>
        </p:spPr>
        <p:txBody>
          <a:bodyPr wrap="none" lIns="0" tIns="0" rIns="0" bIns="0" rtlCol="0" anchor="t"/>
          <a:lstStyle/>
          <a:p>
            <a:pPr marL="0" indent="0">
              <a:lnSpc>
                <a:spcPts val="2350"/>
              </a:lnSpc>
              <a:buNone/>
            </a:pPr>
            <a:r>
              <a:rPr lang="en-US" sz="1850" b="1">
                <a:solidFill>
                  <a:srgbClr val="2A734F"/>
                </a:solidFill>
                <a:latin typeface="Open Sans Bold" pitchFamily="34" charset="0"/>
                <a:ea typeface="Open Sans Bold" pitchFamily="34" charset="-122"/>
                <a:cs typeface="Open Sans Bold" pitchFamily="34" charset="-120"/>
              </a:rPr>
              <a:t>Content</a:t>
            </a:r>
            <a:endParaRPr lang="en-US" sz="1850"/>
          </a:p>
        </p:txBody>
      </p:sp>
      <p:sp>
        <p:nvSpPr>
          <p:cNvPr id="6" name="Text 4"/>
          <p:cNvSpPr/>
          <p:nvPr/>
        </p:nvSpPr>
        <p:spPr>
          <a:xfrm>
            <a:off x="1513417" y="4248767"/>
            <a:ext cx="4541091" cy="922973"/>
          </a:xfrm>
          <a:prstGeom prst="rect">
            <a:avLst/>
          </a:prstGeom>
          <a:noFill/>
          <a:ln/>
        </p:spPr>
        <p:txBody>
          <a:bodyPr wrap="square" lIns="0" tIns="0" rIns="0" bIns="0" rtlCol="0" anchor="t"/>
          <a:lstStyle/>
          <a:p>
            <a:pPr marL="0" indent="0" algn="just">
              <a:lnSpc>
                <a:spcPts val="2400"/>
              </a:lnSpc>
              <a:buNone/>
            </a:pPr>
            <a:r>
              <a:rPr lang="en-US" sz="1500">
                <a:solidFill>
                  <a:srgbClr val="000000"/>
                </a:solidFill>
                <a:latin typeface="Open Sans" pitchFamily="34" charset="0"/>
                <a:ea typeface="Open Sans" pitchFamily="34" charset="-122"/>
                <a:cs typeface="Open Sans" pitchFamily="34" charset="-120"/>
              </a:rPr>
              <a:t>Illustrates the contribution of each energy source to each sector, showing the conversion of primary energy to final energy.</a:t>
            </a:r>
            <a:endParaRPr lang="en-US" sz="1500"/>
          </a:p>
        </p:txBody>
      </p:sp>
      <p:sp>
        <p:nvSpPr>
          <p:cNvPr id="7" name="Text 5"/>
          <p:cNvSpPr/>
          <p:nvPr/>
        </p:nvSpPr>
        <p:spPr>
          <a:xfrm>
            <a:off x="1513418" y="5594428"/>
            <a:ext cx="2651423" cy="300276"/>
          </a:xfrm>
          <a:prstGeom prst="rect">
            <a:avLst/>
          </a:prstGeom>
          <a:noFill/>
          <a:ln/>
        </p:spPr>
        <p:txBody>
          <a:bodyPr wrap="none" lIns="0" tIns="0" rIns="0" bIns="0" rtlCol="0" anchor="t"/>
          <a:lstStyle/>
          <a:p>
            <a:pPr marL="0" indent="0">
              <a:lnSpc>
                <a:spcPts val="2350"/>
              </a:lnSpc>
              <a:buNone/>
            </a:pPr>
            <a:r>
              <a:rPr lang="en-US" sz="1850" b="1">
                <a:solidFill>
                  <a:srgbClr val="2A734F"/>
                </a:solidFill>
                <a:latin typeface="Open Sans Bold" pitchFamily="34" charset="0"/>
                <a:ea typeface="Open Sans Bold" pitchFamily="34" charset="-122"/>
                <a:cs typeface="Open Sans Bold" pitchFamily="34" charset="-120"/>
              </a:rPr>
              <a:t>Utility</a:t>
            </a:r>
            <a:endParaRPr lang="en-US" sz="1850"/>
          </a:p>
        </p:txBody>
      </p:sp>
      <p:sp>
        <p:nvSpPr>
          <p:cNvPr id="8" name="Text 6"/>
          <p:cNvSpPr/>
          <p:nvPr/>
        </p:nvSpPr>
        <p:spPr>
          <a:xfrm>
            <a:off x="1513416" y="5888192"/>
            <a:ext cx="4541092" cy="922973"/>
          </a:xfrm>
          <a:prstGeom prst="rect">
            <a:avLst/>
          </a:prstGeom>
          <a:noFill/>
          <a:ln/>
        </p:spPr>
        <p:txBody>
          <a:bodyPr wrap="square" lIns="0" tIns="0" rIns="0" bIns="0" rtlCol="0" anchor="t"/>
          <a:lstStyle/>
          <a:p>
            <a:pPr marL="0" indent="0" algn="just">
              <a:lnSpc>
                <a:spcPts val="2400"/>
              </a:lnSpc>
              <a:buNone/>
            </a:pPr>
            <a:r>
              <a:rPr lang="en-US" sz="1500">
                <a:solidFill>
                  <a:srgbClr val="000000"/>
                </a:solidFill>
                <a:latin typeface="Open Sans" pitchFamily="34" charset="0"/>
                <a:ea typeface="Open Sans" pitchFamily="34" charset="-122"/>
                <a:cs typeface="Open Sans" pitchFamily="34" charset="-120"/>
              </a:rPr>
              <a:t>Helps visualize the current energy flow and identify areas for potential improvement in the energy transition process.</a:t>
            </a:r>
            <a:endParaRPr lang="en-US" sz="1500"/>
          </a:p>
        </p:txBody>
      </p:sp>
      <p:pic>
        <p:nvPicPr>
          <p:cNvPr id="9" name="Image 0" descr="preencoded.png"/>
          <p:cNvPicPr>
            <a:picLocks noChangeAspect="1"/>
          </p:cNvPicPr>
          <p:nvPr/>
        </p:nvPicPr>
        <p:blipFill>
          <a:blip r:embed="rId5"/>
          <a:stretch>
            <a:fillRect/>
          </a:stretch>
        </p:blipFill>
        <p:spPr>
          <a:xfrm>
            <a:off x="7247668" y="2352464"/>
            <a:ext cx="6575370" cy="4594924"/>
          </a:xfrm>
          <a:prstGeom prst="rect">
            <a:avLst/>
          </a:prstGeom>
        </p:spPr>
      </p:pic>
      <p:sp>
        <p:nvSpPr>
          <p:cNvPr id="11" name="Text 0">
            <a:extLst>
              <a:ext uri="{FF2B5EF4-FFF2-40B4-BE49-F238E27FC236}">
                <a16:creationId xmlns:a16="http://schemas.microsoft.com/office/drawing/2014/main" id="{3E2F362E-B58E-485C-91F2-501FA3E8FD8C}"/>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14" name="Text 0">
            <a:extLst>
              <a:ext uri="{FF2B5EF4-FFF2-40B4-BE49-F238E27FC236}">
                <a16:creationId xmlns:a16="http://schemas.microsoft.com/office/drawing/2014/main" id="{D9AF5550-99E6-AC22-9E5B-44A1EF7F50CF}"/>
              </a:ext>
            </a:extLst>
          </p:cNvPr>
          <p:cNvSpPr/>
          <p:nvPr/>
        </p:nvSpPr>
        <p:spPr>
          <a:xfrm>
            <a:off x="807362" y="1694189"/>
            <a:ext cx="10311646" cy="708779"/>
          </a:xfrm>
          <a:prstGeom prst="rect">
            <a:avLst/>
          </a:prstGeom>
          <a:noFill/>
          <a:ln/>
        </p:spPr>
        <p:txBody>
          <a:bodyPr wrap="non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ESC-BAU: BAU Diagram</a:t>
            </a:r>
          </a:p>
          <a:p>
            <a:pPr marL="685800" indent="-685800">
              <a:lnSpc>
                <a:spcPts val="5550"/>
              </a:lnSpc>
              <a:buFont typeface="Wingdings" panose="05000000000000000000" pitchFamily="2" charset="2"/>
              <a:buChar char="Ø"/>
            </a:pPr>
            <a:endParaRPr lang="en-US" sz="3200" b="1">
              <a:solidFill>
                <a:srgbClr val="2A734F"/>
              </a:solidFill>
              <a:latin typeface="Open Sans Bold" pitchFamily="34" charset="0"/>
              <a:ea typeface="Open Sans Bold" pitchFamily="34" charset="-122"/>
              <a:cs typeface="Open Sans Bold" pitchFamily="34" charset="-120"/>
            </a:endParaRPr>
          </a:p>
        </p:txBody>
      </p:sp>
      <p:sp>
        <p:nvSpPr>
          <p:cNvPr id="16" name="Marcador de número de diapositiva 19">
            <a:extLst>
              <a:ext uri="{FF2B5EF4-FFF2-40B4-BE49-F238E27FC236}">
                <a16:creationId xmlns:a16="http://schemas.microsoft.com/office/drawing/2014/main" id="{3413EA6B-717D-D34A-C98E-8F45F7A0E9E4}"/>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44</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16189B2-3DE7-09B2-C347-A88EB2C35089}"/>
            </a:ext>
          </a:extLst>
        </p:cNvPr>
        <p:cNvGrpSpPr/>
        <p:nvPr/>
      </p:nvGrpSpPr>
      <p:grpSpPr>
        <a:xfrm>
          <a:off x="0" y="0"/>
          <a:ext cx="0" cy="0"/>
          <a:chOff x="0" y="0"/>
          <a:chExt cx="0" cy="0"/>
        </a:xfrm>
      </p:grpSpPr>
      <p:sp>
        <p:nvSpPr>
          <p:cNvPr id="11" name="Text 0">
            <a:extLst>
              <a:ext uri="{FF2B5EF4-FFF2-40B4-BE49-F238E27FC236}">
                <a16:creationId xmlns:a16="http://schemas.microsoft.com/office/drawing/2014/main" id="{FE37D375-F0A7-C13B-F1E2-6C012A3E21D7}"/>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14" name="Text 0">
            <a:extLst>
              <a:ext uri="{FF2B5EF4-FFF2-40B4-BE49-F238E27FC236}">
                <a16:creationId xmlns:a16="http://schemas.microsoft.com/office/drawing/2014/main" id="{FF9B821C-C617-C958-1F77-A908330D4142}"/>
              </a:ext>
            </a:extLst>
          </p:cNvPr>
          <p:cNvSpPr/>
          <p:nvPr/>
        </p:nvSpPr>
        <p:spPr>
          <a:xfrm>
            <a:off x="807362" y="1694189"/>
            <a:ext cx="10311646" cy="708779"/>
          </a:xfrm>
          <a:prstGeom prst="rect">
            <a:avLst/>
          </a:prstGeom>
          <a:noFill/>
          <a:ln/>
        </p:spPr>
        <p:txBody>
          <a:bodyPr wrap="non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ESC-ET</a:t>
            </a:r>
          </a:p>
        </p:txBody>
      </p:sp>
      <p:sp>
        <p:nvSpPr>
          <p:cNvPr id="2" name="Text 1">
            <a:extLst>
              <a:ext uri="{FF2B5EF4-FFF2-40B4-BE49-F238E27FC236}">
                <a16:creationId xmlns:a16="http://schemas.microsoft.com/office/drawing/2014/main" id="{2272783B-6C2C-D460-A3C6-99D8F506A826}"/>
              </a:ext>
            </a:extLst>
          </p:cNvPr>
          <p:cNvSpPr/>
          <p:nvPr/>
        </p:nvSpPr>
        <p:spPr>
          <a:xfrm>
            <a:off x="793790" y="2855016"/>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Purpose</a:t>
            </a:r>
            <a:endParaRPr lang="en-US" sz="2200"/>
          </a:p>
        </p:txBody>
      </p:sp>
      <p:sp>
        <p:nvSpPr>
          <p:cNvPr id="10" name="Text 2">
            <a:extLst>
              <a:ext uri="{FF2B5EF4-FFF2-40B4-BE49-F238E27FC236}">
                <a16:creationId xmlns:a16="http://schemas.microsoft.com/office/drawing/2014/main" id="{C81F5E54-FB4B-AA14-6E35-0CE6486D9764}"/>
              </a:ext>
            </a:extLst>
          </p:cNvPr>
          <p:cNvSpPr/>
          <p:nvPr/>
        </p:nvSpPr>
        <p:spPr>
          <a:xfrm>
            <a:off x="793790" y="3436160"/>
            <a:ext cx="3978116"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Models an energy transition scenario proposing sustainable improvements for the country.</a:t>
            </a:r>
            <a:endParaRPr lang="en-US" sz="1750"/>
          </a:p>
        </p:txBody>
      </p:sp>
      <p:sp>
        <p:nvSpPr>
          <p:cNvPr id="12" name="Text 3">
            <a:extLst>
              <a:ext uri="{FF2B5EF4-FFF2-40B4-BE49-F238E27FC236}">
                <a16:creationId xmlns:a16="http://schemas.microsoft.com/office/drawing/2014/main" id="{7C0AD0BA-2265-CC44-DA3A-E449420797F7}"/>
              </a:ext>
            </a:extLst>
          </p:cNvPr>
          <p:cNvSpPr/>
          <p:nvPr/>
        </p:nvSpPr>
        <p:spPr>
          <a:xfrm>
            <a:off x="5332928" y="2855016"/>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Inputs Section</a:t>
            </a:r>
            <a:endParaRPr lang="en-US" sz="2200"/>
          </a:p>
        </p:txBody>
      </p:sp>
      <p:sp>
        <p:nvSpPr>
          <p:cNvPr id="13" name="Text 4">
            <a:extLst>
              <a:ext uri="{FF2B5EF4-FFF2-40B4-BE49-F238E27FC236}">
                <a16:creationId xmlns:a16="http://schemas.microsoft.com/office/drawing/2014/main" id="{49830095-905F-D6CA-E299-2A5883CDE227}"/>
              </a:ext>
            </a:extLst>
          </p:cNvPr>
          <p:cNvSpPr/>
          <p:nvPr/>
        </p:nvSpPr>
        <p:spPr>
          <a:xfrm>
            <a:off x="5332928" y="3436160"/>
            <a:ext cx="3978116"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Allows modification of previously established assumptions to create different transition scenarios.</a:t>
            </a:r>
            <a:endParaRPr lang="en-US" sz="1750"/>
          </a:p>
        </p:txBody>
      </p:sp>
      <p:sp>
        <p:nvSpPr>
          <p:cNvPr id="15" name="Text 5">
            <a:extLst>
              <a:ext uri="{FF2B5EF4-FFF2-40B4-BE49-F238E27FC236}">
                <a16:creationId xmlns:a16="http://schemas.microsoft.com/office/drawing/2014/main" id="{EF79076C-6100-07B3-54AD-5017A444F097}"/>
              </a:ext>
            </a:extLst>
          </p:cNvPr>
          <p:cNvSpPr/>
          <p:nvPr/>
        </p:nvSpPr>
        <p:spPr>
          <a:xfrm>
            <a:off x="9872067" y="2855016"/>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Outputs Section</a:t>
            </a:r>
            <a:endParaRPr lang="en-US" sz="2200"/>
          </a:p>
        </p:txBody>
      </p:sp>
      <p:sp>
        <p:nvSpPr>
          <p:cNvPr id="16" name="Text 6">
            <a:extLst>
              <a:ext uri="{FF2B5EF4-FFF2-40B4-BE49-F238E27FC236}">
                <a16:creationId xmlns:a16="http://schemas.microsoft.com/office/drawing/2014/main" id="{8B9D7E59-7D25-4BBE-6A4C-4E983293B985}"/>
              </a:ext>
            </a:extLst>
          </p:cNvPr>
          <p:cNvSpPr/>
          <p:nvPr/>
        </p:nvSpPr>
        <p:spPr>
          <a:xfrm>
            <a:off x="9872067" y="3436160"/>
            <a:ext cx="3978116"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Can be modified according to the criteria deemed necessary for the specific ET scenario being evaluated.</a:t>
            </a:r>
            <a:endParaRPr lang="en-US" sz="1750"/>
          </a:p>
        </p:txBody>
      </p:sp>
      <p:sp>
        <p:nvSpPr>
          <p:cNvPr id="17" name="Marcador de número de diapositiva 19">
            <a:extLst>
              <a:ext uri="{FF2B5EF4-FFF2-40B4-BE49-F238E27FC236}">
                <a16:creationId xmlns:a16="http://schemas.microsoft.com/office/drawing/2014/main" id="{E2B877E1-46AC-5AE3-F699-1C849F341A73}"/>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45</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34938040"/>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2306C6C5-A3D6-E3E9-96F0-638D6D6B4FFD}"/>
            </a:ext>
          </a:extLst>
        </p:cNvPr>
        <p:cNvGrpSpPr/>
        <p:nvPr/>
      </p:nvGrpSpPr>
      <p:grpSpPr>
        <a:xfrm>
          <a:off x="0" y="0"/>
          <a:ext cx="0" cy="0"/>
          <a:chOff x="0" y="0"/>
          <a:chExt cx="0" cy="0"/>
        </a:xfrm>
      </p:grpSpPr>
      <p:sp>
        <p:nvSpPr>
          <p:cNvPr id="11" name="Text 0">
            <a:extLst>
              <a:ext uri="{FF2B5EF4-FFF2-40B4-BE49-F238E27FC236}">
                <a16:creationId xmlns:a16="http://schemas.microsoft.com/office/drawing/2014/main" id="{14FCE7AC-682C-27E1-9179-5414ED17C49E}"/>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14" name="Text 0">
            <a:extLst>
              <a:ext uri="{FF2B5EF4-FFF2-40B4-BE49-F238E27FC236}">
                <a16:creationId xmlns:a16="http://schemas.microsoft.com/office/drawing/2014/main" id="{0BEB79D1-5752-CCE4-880E-0C139C4C3104}"/>
              </a:ext>
            </a:extLst>
          </p:cNvPr>
          <p:cNvSpPr/>
          <p:nvPr/>
        </p:nvSpPr>
        <p:spPr>
          <a:xfrm>
            <a:off x="807362" y="1694189"/>
            <a:ext cx="10311646" cy="708779"/>
          </a:xfrm>
          <a:prstGeom prst="rect">
            <a:avLst/>
          </a:prstGeom>
          <a:noFill/>
          <a:ln/>
        </p:spPr>
        <p:txBody>
          <a:bodyPr wrap="non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ESC-ET</a:t>
            </a:r>
          </a:p>
        </p:txBody>
      </p:sp>
      <p:sp>
        <p:nvSpPr>
          <p:cNvPr id="4" name="Text 2">
            <a:extLst>
              <a:ext uri="{FF2B5EF4-FFF2-40B4-BE49-F238E27FC236}">
                <a16:creationId xmlns:a16="http://schemas.microsoft.com/office/drawing/2014/main" id="{FD13AE5B-1AE4-6025-8631-D6F60F22B7F5}"/>
              </a:ext>
            </a:extLst>
          </p:cNvPr>
          <p:cNvSpPr/>
          <p:nvPr/>
        </p:nvSpPr>
        <p:spPr>
          <a:xfrm>
            <a:off x="569159" y="6217274"/>
            <a:ext cx="7012258" cy="725805"/>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Shows the input fields for modifying assumptions in the Energy Transition scenario.</a:t>
            </a:r>
            <a:endParaRPr lang="en-US" sz="1750"/>
          </a:p>
        </p:txBody>
      </p:sp>
      <p:sp>
        <p:nvSpPr>
          <p:cNvPr id="6" name="Text 4">
            <a:extLst>
              <a:ext uri="{FF2B5EF4-FFF2-40B4-BE49-F238E27FC236}">
                <a16:creationId xmlns:a16="http://schemas.microsoft.com/office/drawing/2014/main" id="{249CA4A6-C63D-851A-6D24-94D97EC39640}"/>
              </a:ext>
            </a:extLst>
          </p:cNvPr>
          <p:cNvSpPr/>
          <p:nvPr/>
        </p:nvSpPr>
        <p:spPr>
          <a:xfrm>
            <a:off x="7943313" y="6199825"/>
            <a:ext cx="6497478" cy="725805"/>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Displays the calculated results based on the modified assumptions for the ET scenario.</a:t>
            </a:r>
            <a:endParaRPr lang="en-US" sz="1750"/>
          </a:p>
        </p:txBody>
      </p:sp>
      <p:sp>
        <p:nvSpPr>
          <p:cNvPr id="7" name="Forma libre: forma 6">
            <a:extLst>
              <a:ext uri="{FF2B5EF4-FFF2-40B4-BE49-F238E27FC236}">
                <a16:creationId xmlns:a16="http://schemas.microsoft.com/office/drawing/2014/main" id="{046B85FA-E32E-0771-9BD9-62DC61068336}"/>
              </a:ext>
            </a:extLst>
          </p:cNvPr>
          <p:cNvSpPr/>
          <p:nvPr/>
        </p:nvSpPr>
        <p:spPr>
          <a:xfrm>
            <a:off x="569159" y="5845356"/>
            <a:ext cx="2467338" cy="354469"/>
          </a:xfrm>
          <a:custGeom>
            <a:avLst/>
            <a:gdLst>
              <a:gd name="connsiteX0" fmla="*/ 0 w 3223806"/>
              <a:gd name="connsiteY0" fmla="*/ 281791 h 1690408"/>
              <a:gd name="connsiteX1" fmla="*/ 281791 w 3223806"/>
              <a:gd name="connsiteY1" fmla="*/ 0 h 1690408"/>
              <a:gd name="connsiteX2" fmla="*/ 2942015 w 3223806"/>
              <a:gd name="connsiteY2" fmla="*/ 0 h 1690408"/>
              <a:gd name="connsiteX3" fmla="*/ 3223806 w 3223806"/>
              <a:gd name="connsiteY3" fmla="*/ 281791 h 1690408"/>
              <a:gd name="connsiteX4" fmla="*/ 3223806 w 3223806"/>
              <a:gd name="connsiteY4" fmla="*/ 1408617 h 1690408"/>
              <a:gd name="connsiteX5" fmla="*/ 2942015 w 3223806"/>
              <a:gd name="connsiteY5" fmla="*/ 1690408 h 1690408"/>
              <a:gd name="connsiteX6" fmla="*/ 281791 w 3223806"/>
              <a:gd name="connsiteY6" fmla="*/ 1690408 h 1690408"/>
              <a:gd name="connsiteX7" fmla="*/ 0 w 3223806"/>
              <a:gd name="connsiteY7" fmla="*/ 1408617 h 1690408"/>
              <a:gd name="connsiteX8" fmla="*/ 0 w 3223806"/>
              <a:gd name="connsiteY8" fmla="*/ 281791 h 16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806" h="1690408">
                <a:moveTo>
                  <a:pt x="0" y="281791"/>
                </a:moveTo>
                <a:cubicBezTo>
                  <a:pt x="0" y="126162"/>
                  <a:pt x="126162" y="0"/>
                  <a:pt x="281791" y="0"/>
                </a:cubicBezTo>
                <a:lnTo>
                  <a:pt x="2942015" y="0"/>
                </a:lnTo>
                <a:cubicBezTo>
                  <a:pt x="3097644" y="0"/>
                  <a:pt x="3223806" y="126162"/>
                  <a:pt x="3223806" y="281791"/>
                </a:cubicBezTo>
                <a:lnTo>
                  <a:pt x="3223806" y="1408617"/>
                </a:lnTo>
                <a:cubicBezTo>
                  <a:pt x="3223806" y="1564246"/>
                  <a:pt x="3097644" y="1690408"/>
                  <a:pt x="2942015" y="1690408"/>
                </a:cubicBezTo>
                <a:lnTo>
                  <a:pt x="281791" y="1690408"/>
                </a:lnTo>
                <a:cubicBezTo>
                  <a:pt x="126162" y="1690408"/>
                  <a:pt x="0" y="1564246"/>
                  <a:pt x="0" y="1408617"/>
                </a:cubicBezTo>
                <a:lnTo>
                  <a:pt x="0" y="281791"/>
                </a:lnTo>
                <a:close/>
              </a:path>
            </a:pathLst>
          </a:custGeom>
          <a:solidFill>
            <a:srgbClr val="2A73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5" tIns="160515" rIns="160515" bIns="160515" numCol="1" spcCol="1270" anchor="ctr" anchorCtr="0">
            <a:noAutofit/>
          </a:bodyPr>
          <a:lstStyle/>
          <a:p>
            <a:pPr algn="ctr" defTabSz="1102360">
              <a:lnSpc>
                <a:spcPct val="90000"/>
              </a:lnSpc>
              <a:spcBef>
                <a:spcPct val="0"/>
              </a:spcBef>
              <a:spcAft>
                <a:spcPct val="35000"/>
              </a:spcAft>
            </a:pPr>
            <a:r>
              <a:rPr lang="es-ES" sz="1600" b="1">
                <a:latin typeface="Open Sans" panose="020B0606030504020204" pitchFamily="34" charset="0"/>
                <a:ea typeface="Open Sans" panose="020B0606030504020204" pitchFamily="34" charset="0"/>
                <a:cs typeface="Open Sans" panose="020B0606030504020204" pitchFamily="34" charset="0"/>
              </a:rPr>
              <a:t>INPUTS</a:t>
            </a:r>
          </a:p>
        </p:txBody>
      </p:sp>
      <p:sp>
        <p:nvSpPr>
          <p:cNvPr id="8" name="Forma libre: forma 7">
            <a:extLst>
              <a:ext uri="{FF2B5EF4-FFF2-40B4-BE49-F238E27FC236}">
                <a16:creationId xmlns:a16="http://schemas.microsoft.com/office/drawing/2014/main" id="{6542AA0C-A1C7-CBDF-9FCF-4E2E326C5DCF}"/>
              </a:ext>
            </a:extLst>
          </p:cNvPr>
          <p:cNvSpPr/>
          <p:nvPr/>
        </p:nvSpPr>
        <p:spPr>
          <a:xfrm>
            <a:off x="7945596" y="5845357"/>
            <a:ext cx="2467338" cy="354469"/>
          </a:xfrm>
          <a:custGeom>
            <a:avLst/>
            <a:gdLst>
              <a:gd name="connsiteX0" fmla="*/ 0 w 3223806"/>
              <a:gd name="connsiteY0" fmla="*/ 281791 h 1690408"/>
              <a:gd name="connsiteX1" fmla="*/ 281791 w 3223806"/>
              <a:gd name="connsiteY1" fmla="*/ 0 h 1690408"/>
              <a:gd name="connsiteX2" fmla="*/ 2942015 w 3223806"/>
              <a:gd name="connsiteY2" fmla="*/ 0 h 1690408"/>
              <a:gd name="connsiteX3" fmla="*/ 3223806 w 3223806"/>
              <a:gd name="connsiteY3" fmla="*/ 281791 h 1690408"/>
              <a:gd name="connsiteX4" fmla="*/ 3223806 w 3223806"/>
              <a:gd name="connsiteY4" fmla="*/ 1408617 h 1690408"/>
              <a:gd name="connsiteX5" fmla="*/ 2942015 w 3223806"/>
              <a:gd name="connsiteY5" fmla="*/ 1690408 h 1690408"/>
              <a:gd name="connsiteX6" fmla="*/ 281791 w 3223806"/>
              <a:gd name="connsiteY6" fmla="*/ 1690408 h 1690408"/>
              <a:gd name="connsiteX7" fmla="*/ 0 w 3223806"/>
              <a:gd name="connsiteY7" fmla="*/ 1408617 h 1690408"/>
              <a:gd name="connsiteX8" fmla="*/ 0 w 3223806"/>
              <a:gd name="connsiteY8" fmla="*/ 281791 h 16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806" h="1690408">
                <a:moveTo>
                  <a:pt x="0" y="281791"/>
                </a:moveTo>
                <a:cubicBezTo>
                  <a:pt x="0" y="126162"/>
                  <a:pt x="126162" y="0"/>
                  <a:pt x="281791" y="0"/>
                </a:cubicBezTo>
                <a:lnTo>
                  <a:pt x="2942015" y="0"/>
                </a:lnTo>
                <a:cubicBezTo>
                  <a:pt x="3097644" y="0"/>
                  <a:pt x="3223806" y="126162"/>
                  <a:pt x="3223806" y="281791"/>
                </a:cubicBezTo>
                <a:lnTo>
                  <a:pt x="3223806" y="1408617"/>
                </a:lnTo>
                <a:cubicBezTo>
                  <a:pt x="3223806" y="1564246"/>
                  <a:pt x="3097644" y="1690408"/>
                  <a:pt x="2942015" y="1690408"/>
                </a:cubicBezTo>
                <a:lnTo>
                  <a:pt x="281791" y="1690408"/>
                </a:lnTo>
                <a:cubicBezTo>
                  <a:pt x="126162" y="1690408"/>
                  <a:pt x="0" y="1564246"/>
                  <a:pt x="0" y="1408617"/>
                </a:cubicBezTo>
                <a:lnTo>
                  <a:pt x="0" y="281791"/>
                </a:lnTo>
                <a:close/>
              </a:path>
            </a:pathLst>
          </a:custGeom>
          <a:solidFill>
            <a:srgbClr val="2A734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0515" tIns="160515" rIns="160515" bIns="160515" numCol="1" spcCol="1270" anchor="ctr" anchorCtr="0">
            <a:noAutofit/>
          </a:bodyPr>
          <a:lstStyle/>
          <a:p>
            <a:pPr algn="ctr" defTabSz="1102360">
              <a:lnSpc>
                <a:spcPct val="90000"/>
              </a:lnSpc>
              <a:spcBef>
                <a:spcPct val="0"/>
              </a:spcBef>
              <a:spcAft>
                <a:spcPct val="35000"/>
              </a:spcAft>
            </a:pPr>
            <a:r>
              <a:rPr lang="es-ES" sz="1600" b="1">
                <a:latin typeface="Open Sans" panose="020B0606030504020204" pitchFamily="34" charset="0"/>
                <a:ea typeface="Open Sans" panose="020B0606030504020204" pitchFamily="34" charset="0"/>
                <a:cs typeface="Open Sans" panose="020B0606030504020204" pitchFamily="34" charset="0"/>
              </a:rPr>
              <a:t>OUTPUTS</a:t>
            </a:r>
          </a:p>
        </p:txBody>
      </p:sp>
      <p:pic>
        <p:nvPicPr>
          <p:cNvPr id="9" name="Imagen 8">
            <a:extLst>
              <a:ext uri="{FF2B5EF4-FFF2-40B4-BE49-F238E27FC236}">
                <a16:creationId xmlns:a16="http://schemas.microsoft.com/office/drawing/2014/main" id="{8544F29F-B4CA-FFD0-9526-20F88C9F7413}"/>
              </a:ext>
            </a:extLst>
          </p:cNvPr>
          <p:cNvPicPr>
            <a:picLocks noChangeAspect="1"/>
          </p:cNvPicPr>
          <p:nvPr/>
        </p:nvPicPr>
        <p:blipFill>
          <a:blip r:embed="rId5"/>
          <a:stretch>
            <a:fillRect/>
          </a:stretch>
        </p:blipFill>
        <p:spPr>
          <a:xfrm>
            <a:off x="569159" y="2580132"/>
            <a:ext cx="7012258" cy="3123418"/>
          </a:xfrm>
          <a:prstGeom prst="rect">
            <a:avLst/>
          </a:prstGeom>
          <a:ln>
            <a:solidFill>
              <a:srgbClr val="2A734F"/>
            </a:solidFill>
          </a:ln>
        </p:spPr>
      </p:pic>
      <p:pic>
        <p:nvPicPr>
          <p:cNvPr id="17" name="Imagen 16">
            <a:extLst>
              <a:ext uri="{FF2B5EF4-FFF2-40B4-BE49-F238E27FC236}">
                <a16:creationId xmlns:a16="http://schemas.microsoft.com/office/drawing/2014/main" id="{A7CFEA94-5DD1-C849-6368-8E7B23392FD8}"/>
              </a:ext>
            </a:extLst>
          </p:cNvPr>
          <p:cNvPicPr>
            <a:picLocks noChangeAspect="1"/>
          </p:cNvPicPr>
          <p:nvPr/>
        </p:nvPicPr>
        <p:blipFill>
          <a:blip r:embed="rId6"/>
          <a:stretch>
            <a:fillRect/>
          </a:stretch>
        </p:blipFill>
        <p:spPr>
          <a:xfrm>
            <a:off x="7945596" y="2519572"/>
            <a:ext cx="6495195" cy="3244539"/>
          </a:xfrm>
          <a:prstGeom prst="rect">
            <a:avLst/>
          </a:prstGeom>
          <a:ln>
            <a:solidFill>
              <a:srgbClr val="2A734F"/>
            </a:solidFill>
          </a:ln>
        </p:spPr>
      </p:pic>
      <p:sp>
        <p:nvSpPr>
          <p:cNvPr id="18" name="Marcador de número de diapositiva 19">
            <a:extLst>
              <a:ext uri="{FF2B5EF4-FFF2-40B4-BE49-F238E27FC236}">
                <a16:creationId xmlns:a16="http://schemas.microsoft.com/office/drawing/2014/main" id="{320FCEC8-7D09-BDAF-EE7F-E7BCD8B0E1AF}"/>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46</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82556127"/>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EF76A262-86DA-121D-118B-F05038437AEE}"/>
            </a:ext>
          </a:extLst>
        </p:cNvPr>
        <p:cNvGrpSpPr/>
        <p:nvPr/>
      </p:nvGrpSpPr>
      <p:grpSpPr>
        <a:xfrm>
          <a:off x="0" y="0"/>
          <a:ext cx="0" cy="0"/>
          <a:chOff x="0" y="0"/>
          <a:chExt cx="0" cy="0"/>
        </a:xfrm>
      </p:grpSpPr>
      <p:sp>
        <p:nvSpPr>
          <p:cNvPr id="11" name="Text 0">
            <a:extLst>
              <a:ext uri="{FF2B5EF4-FFF2-40B4-BE49-F238E27FC236}">
                <a16:creationId xmlns:a16="http://schemas.microsoft.com/office/drawing/2014/main" id="{7E3D6437-FD38-65B0-201E-B60E7190B77E}"/>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4.4 </a:t>
            </a:r>
            <a:r>
              <a:rPr lang="en-US" sz="3600" b="1">
                <a:solidFill>
                  <a:srgbClr val="2A734F"/>
                </a:solidFill>
                <a:latin typeface="Open Sans Bold" pitchFamily="34" charset="0"/>
                <a:ea typeface="Open Sans Bold" pitchFamily="34" charset="-122"/>
                <a:cs typeface="Open Sans Bold" pitchFamily="34" charset="-120"/>
              </a:rPr>
              <a:t>Tool sections</a:t>
            </a:r>
          </a:p>
        </p:txBody>
      </p:sp>
      <p:sp>
        <p:nvSpPr>
          <p:cNvPr id="14" name="Text 0">
            <a:extLst>
              <a:ext uri="{FF2B5EF4-FFF2-40B4-BE49-F238E27FC236}">
                <a16:creationId xmlns:a16="http://schemas.microsoft.com/office/drawing/2014/main" id="{1A719FC5-E192-399D-5F6D-34AE364E1D8B}"/>
              </a:ext>
            </a:extLst>
          </p:cNvPr>
          <p:cNvSpPr/>
          <p:nvPr/>
        </p:nvSpPr>
        <p:spPr>
          <a:xfrm>
            <a:off x="807362" y="1694189"/>
            <a:ext cx="10311646" cy="708779"/>
          </a:xfrm>
          <a:prstGeom prst="rect">
            <a:avLst/>
          </a:prstGeom>
          <a:noFill/>
          <a:ln/>
        </p:spPr>
        <p:txBody>
          <a:bodyPr wrap="none" lIns="0" tIns="0" rIns="0" bIns="0" rtlCol="0" anchor="t"/>
          <a:lstStyle/>
          <a:p>
            <a:pPr marL="685800" indent="-685800">
              <a:lnSpc>
                <a:spcPts val="5550"/>
              </a:lnSpc>
              <a:buFont typeface="Wingdings" panose="05000000000000000000" pitchFamily="2" charset="2"/>
              <a:buChar char="Ø"/>
            </a:pPr>
            <a:r>
              <a:rPr lang="en-US" sz="3200" b="1">
                <a:solidFill>
                  <a:srgbClr val="2A734F"/>
                </a:solidFill>
                <a:latin typeface="Open Sans Bold" pitchFamily="34" charset="0"/>
                <a:ea typeface="Open Sans Bold" pitchFamily="34" charset="-122"/>
                <a:cs typeface="Open Sans Bold" pitchFamily="34" charset="-120"/>
              </a:rPr>
              <a:t>ESC-ET: Results Visualization</a:t>
            </a:r>
          </a:p>
        </p:txBody>
      </p:sp>
      <p:sp>
        <p:nvSpPr>
          <p:cNvPr id="2" name="Text 1">
            <a:extLst>
              <a:ext uri="{FF2B5EF4-FFF2-40B4-BE49-F238E27FC236}">
                <a16:creationId xmlns:a16="http://schemas.microsoft.com/office/drawing/2014/main" id="{F136A9D7-A155-582C-5E11-EBE9F5920AF8}"/>
              </a:ext>
            </a:extLst>
          </p:cNvPr>
          <p:cNvSpPr/>
          <p:nvPr/>
        </p:nvSpPr>
        <p:spPr>
          <a:xfrm>
            <a:off x="779442" y="5498782"/>
            <a:ext cx="2835235" cy="354330"/>
          </a:xfrm>
          <a:prstGeom prst="rect">
            <a:avLst/>
          </a:prstGeom>
          <a:noFill/>
          <a:ln/>
        </p:spPr>
        <p:txBody>
          <a:bodyPr wrap="none" lIns="0" tIns="0" rIns="0" bIns="0" rtlCol="0" anchor="t"/>
          <a:lstStyle/>
          <a:p>
            <a:pPr marL="0" indent="0" algn="l">
              <a:lnSpc>
                <a:spcPts val="2750"/>
              </a:lnSpc>
              <a:buNone/>
            </a:pPr>
            <a:r>
              <a:rPr lang="en-US" sz="2200" b="1">
                <a:solidFill>
                  <a:srgbClr val="2A734F"/>
                </a:solidFill>
                <a:latin typeface="Open Sans Bold" pitchFamily="34" charset="0"/>
                <a:ea typeface="Open Sans Bold" pitchFamily="34" charset="-122"/>
                <a:cs typeface="Open Sans Bold" pitchFamily="34" charset="-120"/>
              </a:rPr>
              <a:t>ET Energy Demand</a:t>
            </a:r>
            <a:endParaRPr lang="en-US" sz="2200">
              <a:solidFill>
                <a:srgbClr val="2A734F"/>
              </a:solidFill>
            </a:endParaRPr>
          </a:p>
        </p:txBody>
      </p:sp>
      <p:sp>
        <p:nvSpPr>
          <p:cNvPr id="3" name="Text 2">
            <a:extLst>
              <a:ext uri="{FF2B5EF4-FFF2-40B4-BE49-F238E27FC236}">
                <a16:creationId xmlns:a16="http://schemas.microsoft.com/office/drawing/2014/main" id="{4BD89D1D-1FB9-29DF-7E09-B462F1A7310E}"/>
              </a:ext>
            </a:extLst>
          </p:cNvPr>
          <p:cNvSpPr/>
          <p:nvPr/>
        </p:nvSpPr>
        <p:spPr>
          <a:xfrm>
            <a:off x="793790" y="5811917"/>
            <a:ext cx="4120753" cy="1088708"/>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Visualizes the projected energy demand in the Energy Transition scenario.</a:t>
            </a:r>
            <a:endParaRPr lang="en-US" sz="1750"/>
          </a:p>
        </p:txBody>
      </p:sp>
      <p:sp>
        <p:nvSpPr>
          <p:cNvPr id="5" name="Text 3">
            <a:extLst>
              <a:ext uri="{FF2B5EF4-FFF2-40B4-BE49-F238E27FC236}">
                <a16:creationId xmlns:a16="http://schemas.microsoft.com/office/drawing/2014/main" id="{E9109D0A-FA6F-3134-F969-B6442F23741E}"/>
              </a:ext>
            </a:extLst>
          </p:cNvPr>
          <p:cNvSpPr/>
          <p:nvPr/>
        </p:nvSpPr>
        <p:spPr>
          <a:xfrm>
            <a:off x="5240356" y="5498901"/>
            <a:ext cx="2835235" cy="354330"/>
          </a:xfrm>
          <a:prstGeom prst="rect">
            <a:avLst/>
          </a:prstGeom>
          <a:noFill/>
          <a:ln/>
        </p:spPr>
        <p:txBody>
          <a:bodyPr wrap="none" lIns="0" tIns="0" rIns="0" bIns="0" rtlCol="0" anchor="t"/>
          <a:lstStyle/>
          <a:p>
            <a:pPr>
              <a:lnSpc>
                <a:spcPts val="2750"/>
              </a:lnSpc>
            </a:pPr>
            <a:r>
              <a:rPr lang="en-US" sz="2200" b="1">
                <a:solidFill>
                  <a:srgbClr val="2A734F"/>
                </a:solidFill>
                <a:latin typeface="Open Sans Bold" pitchFamily="34" charset="0"/>
                <a:ea typeface="Open Sans Bold" pitchFamily="34" charset="-122"/>
                <a:cs typeface="Open Sans Bold" pitchFamily="34" charset="-120"/>
              </a:rPr>
              <a:t>ET Electricity Mix</a:t>
            </a:r>
          </a:p>
        </p:txBody>
      </p:sp>
      <p:sp>
        <p:nvSpPr>
          <p:cNvPr id="10" name="Text 4">
            <a:extLst>
              <a:ext uri="{FF2B5EF4-FFF2-40B4-BE49-F238E27FC236}">
                <a16:creationId xmlns:a16="http://schemas.microsoft.com/office/drawing/2014/main" id="{B5592BA2-C67D-D1F9-6C3E-E6FE274E4190}"/>
              </a:ext>
            </a:extLst>
          </p:cNvPr>
          <p:cNvSpPr/>
          <p:nvPr/>
        </p:nvSpPr>
        <p:spPr>
          <a:xfrm>
            <a:off x="5254704" y="5812036"/>
            <a:ext cx="4120872" cy="1088708"/>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Illustrates the projected electricity generation mix in the Energy Transition scenario.</a:t>
            </a:r>
            <a:endParaRPr lang="en-US" sz="1750"/>
          </a:p>
        </p:txBody>
      </p:sp>
      <p:sp>
        <p:nvSpPr>
          <p:cNvPr id="12" name="Text 5">
            <a:extLst>
              <a:ext uri="{FF2B5EF4-FFF2-40B4-BE49-F238E27FC236}">
                <a16:creationId xmlns:a16="http://schemas.microsoft.com/office/drawing/2014/main" id="{D20C2305-CF9F-3CFB-9D2D-0431A343D369}"/>
              </a:ext>
            </a:extLst>
          </p:cNvPr>
          <p:cNvSpPr/>
          <p:nvPr/>
        </p:nvSpPr>
        <p:spPr>
          <a:xfrm>
            <a:off x="9701390" y="5498782"/>
            <a:ext cx="2835235" cy="354330"/>
          </a:xfrm>
          <a:prstGeom prst="rect">
            <a:avLst/>
          </a:prstGeom>
          <a:noFill/>
          <a:ln/>
        </p:spPr>
        <p:txBody>
          <a:bodyPr wrap="none" lIns="0" tIns="0" rIns="0" bIns="0" rtlCol="0" anchor="t"/>
          <a:lstStyle/>
          <a:p>
            <a:pPr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ET CO2 Emissions</a:t>
            </a:r>
          </a:p>
        </p:txBody>
      </p:sp>
      <p:sp>
        <p:nvSpPr>
          <p:cNvPr id="13" name="Text 6">
            <a:extLst>
              <a:ext uri="{FF2B5EF4-FFF2-40B4-BE49-F238E27FC236}">
                <a16:creationId xmlns:a16="http://schemas.microsoft.com/office/drawing/2014/main" id="{D58CE3BC-C1DB-6C3D-CC88-67A252EAA907}"/>
              </a:ext>
            </a:extLst>
          </p:cNvPr>
          <p:cNvSpPr/>
          <p:nvPr/>
        </p:nvSpPr>
        <p:spPr>
          <a:xfrm>
            <a:off x="9715738" y="5811917"/>
            <a:ext cx="4120753" cy="1088708"/>
          </a:xfrm>
          <a:prstGeom prst="rect">
            <a:avLst/>
          </a:prstGeom>
          <a:noFill/>
          <a:ln/>
        </p:spPr>
        <p:txBody>
          <a:bodyPr wrap="square" lIns="0" tIns="0" rIns="0" bIns="0" rtlCol="0" anchor="t"/>
          <a:lstStyle/>
          <a:p>
            <a:pPr marL="0" indent="0" algn="l">
              <a:lnSpc>
                <a:spcPts val="2850"/>
              </a:lnSpc>
              <a:buNone/>
            </a:pPr>
            <a:r>
              <a:rPr lang="en-US" sz="1750">
                <a:solidFill>
                  <a:srgbClr val="000000"/>
                </a:solidFill>
                <a:latin typeface="Open Sans" pitchFamily="34" charset="0"/>
                <a:ea typeface="Open Sans" pitchFamily="34" charset="-122"/>
                <a:cs typeface="Open Sans" pitchFamily="34" charset="-120"/>
              </a:rPr>
              <a:t>Shows the projected CO2 emissions trend in the Energy Transition scenario.</a:t>
            </a:r>
            <a:endParaRPr lang="en-US" sz="1750"/>
          </a:p>
        </p:txBody>
      </p:sp>
      <p:pic>
        <p:nvPicPr>
          <p:cNvPr id="15" name="Imagen 14">
            <a:extLst>
              <a:ext uri="{FF2B5EF4-FFF2-40B4-BE49-F238E27FC236}">
                <a16:creationId xmlns:a16="http://schemas.microsoft.com/office/drawing/2014/main" id="{B5332596-01A6-7490-C315-CF97328BA784}"/>
              </a:ext>
            </a:extLst>
          </p:cNvPr>
          <p:cNvPicPr>
            <a:picLocks noChangeAspect="1"/>
          </p:cNvPicPr>
          <p:nvPr/>
        </p:nvPicPr>
        <p:blipFill>
          <a:blip r:embed="rId5"/>
          <a:stretch>
            <a:fillRect/>
          </a:stretch>
        </p:blipFill>
        <p:spPr>
          <a:xfrm>
            <a:off x="682906" y="3056026"/>
            <a:ext cx="3894364" cy="2084119"/>
          </a:xfrm>
          <a:prstGeom prst="rect">
            <a:avLst/>
          </a:prstGeom>
          <a:ln>
            <a:solidFill>
              <a:srgbClr val="2A734F"/>
            </a:solidFill>
          </a:ln>
        </p:spPr>
      </p:pic>
      <p:pic>
        <p:nvPicPr>
          <p:cNvPr id="16" name="Imagen 15">
            <a:extLst>
              <a:ext uri="{FF2B5EF4-FFF2-40B4-BE49-F238E27FC236}">
                <a16:creationId xmlns:a16="http://schemas.microsoft.com/office/drawing/2014/main" id="{FA19EF9B-C333-ABB9-CCA5-453EC8F1C45C}"/>
              </a:ext>
            </a:extLst>
          </p:cNvPr>
          <p:cNvPicPr>
            <a:picLocks noChangeAspect="1"/>
          </p:cNvPicPr>
          <p:nvPr/>
        </p:nvPicPr>
        <p:blipFill>
          <a:blip r:embed="rId6"/>
          <a:stretch>
            <a:fillRect/>
          </a:stretch>
        </p:blipFill>
        <p:spPr>
          <a:xfrm>
            <a:off x="5254704" y="3098571"/>
            <a:ext cx="4058070" cy="2032457"/>
          </a:xfrm>
          <a:prstGeom prst="rect">
            <a:avLst/>
          </a:prstGeom>
          <a:ln>
            <a:solidFill>
              <a:srgbClr val="2A734F"/>
            </a:solidFill>
          </a:ln>
        </p:spPr>
      </p:pic>
      <p:pic>
        <p:nvPicPr>
          <p:cNvPr id="18" name="Imagen 17">
            <a:extLst>
              <a:ext uri="{FF2B5EF4-FFF2-40B4-BE49-F238E27FC236}">
                <a16:creationId xmlns:a16="http://schemas.microsoft.com/office/drawing/2014/main" id="{D8BCE5FD-FE94-3026-38C6-5260D9592A01}"/>
              </a:ext>
            </a:extLst>
          </p:cNvPr>
          <p:cNvPicPr>
            <a:picLocks noChangeAspect="1"/>
          </p:cNvPicPr>
          <p:nvPr/>
        </p:nvPicPr>
        <p:blipFill>
          <a:blip r:embed="rId7"/>
          <a:stretch>
            <a:fillRect/>
          </a:stretch>
        </p:blipFill>
        <p:spPr>
          <a:xfrm>
            <a:off x="9715738" y="3075124"/>
            <a:ext cx="4351491" cy="2079352"/>
          </a:xfrm>
          <a:prstGeom prst="rect">
            <a:avLst/>
          </a:prstGeom>
          <a:ln>
            <a:solidFill>
              <a:srgbClr val="2A734F"/>
            </a:solidFill>
          </a:ln>
        </p:spPr>
      </p:pic>
      <p:sp>
        <p:nvSpPr>
          <p:cNvPr id="19" name="Marcador de número de diapositiva 19">
            <a:extLst>
              <a:ext uri="{FF2B5EF4-FFF2-40B4-BE49-F238E27FC236}">
                <a16:creationId xmlns:a16="http://schemas.microsoft.com/office/drawing/2014/main" id="{DBDDCDF0-35D1-B96A-959B-84171176821B}"/>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47</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8636774"/>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name="Slide 40">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741404" y="2691316"/>
            <a:ext cx="2599372" cy="324802"/>
          </a:xfrm>
          <a:prstGeom prst="rect">
            <a:avLst/>
          </a:prstGeom>
          <a:noFill/>
          <a:ln/>
        </p:spPr>
        <p:txBody>
          <a:bodyPr wrap="none" lIns="0" tIns="0" rIns="0" bIns="0" rtlCol="0" anchor="t"/>
          <a:lstStyle/>
          <a:p>
            <a:pPr marL="0" indent="0">
              <a:lnSpc>
                <a:spcPts val="2550"/>
              </a:lnSpc>
              <a:buNone/>
            </a:pPr>
            <a:r>
              <a:rPr lang="en-US" sz="2000" b="1">
                <a:solidFill>
                  <a:srgbClr val="2A734F"/>
                </a:solidFill>
                <a:latin typeface="Open Sans Bold" pitchFamily="34" charset="0"/>
                <a:ea typeface="Open Sans Bold" pitchFamily="34" charset="-122"/>
                <a:cs typeface="Open Sans Bold" pitchFamily="34" charset="-120"/>
              </a:rPr>
              <a:t>Hypothesis</a:t>
            </a:r>
            <a:endParaRPr lang="en-US" sz="2000"/>
          </a:p>
        </p:txBody>
      </p:sp>
      <p:sp>
        <p:nvSpPr>
          <p:cNvPr id="4" name="Text 2"/>
          <p:cNvSpPr/>
          <p:nvPr/>
        </p:nvSpPr>
        <p:spPr>
          <a:xfrm>
            <a:off x="741403" y="3025755"/>
            <a:ext cx="4710273" cy="665559"/>
          </a:xfrm>
          <a:prstGeom prst="rect">
            <a:avLst/>
          </a:prstGeom>
          <a:noFill/>
          <a:ln/>
        </p:spPr>
        <p:txBody>
          <a:bodyPr wrap="square" lIns="0" tIns="0" rIns="0" bIns="0" rtlCol="0" anchor="t"/>
          <a:lstStyle/>
          <a:p>
            <a:pPr marL="0" indent="0">
              <a:lnSpc>
                <a:spcPts val="2600"/>
              </a:lnSpc>
              <a:buNone/>
            </a:pPr>
            <a:r>
              <a:rPr lang="en-US" sz="1600">
                <a:solidFill>
                  <a:srgbClr val="000000"/>
                </a:solidFill>
                <a:latin typeface="Open Sans" pitchFamily="34" charset="0"/>
                <a:ea typeface="Open Sans" pitchFamily="34" charset="-122"/>
                <a:cs typeface="Open Sans" pitchFamily="34" charset="-120"/>
              </a:rPr>
              <a:t>Introduce a 2% annual substitution of oil by biofuels in the energy mix.</a:t>
            </a:r>
            <a:endParaRPr lang="en-US" sz="1600"/>
          </a:p>
        </p:txBody>
      </p:sp>
      <p:sp>
        <p:nvSpPr>
          <p:cNvPr id="5" name="Text 3"/>
          <p:cNvSpPr/>
          <p:nvPr/>
        </p:nvSpPr>
        <p:spPr>
          <a:xfrm>
            <a:off x="741403" y="3934428"/>
            <a:ext cx="2599372" cy="324802"/>
          </a:xfrm>
          <a:prstGeom prst="rect">
            <a:avLst/>
          </a:prstGeom>
          <a:noFill/>
          <a:ln/>
        </p:spPr>
        <p:txBody>
          <a:bodyPr wrap="none" lIns="0" tIns="0" rIns="0" bIns="0" rtlCol="0" anchor="t"/>
          <a:lstStyle/>
          <a:p>
            <a:pPr marL="0" indent="0">
              <a:lnSpc>
                <a:spcPts val="2550"/>
              </a:lnSpc>
              <a:buNone/>
            </a:pPr>
            <a:r>
              <a:rPr lang="en-US" sz="2000" b="1">
                <a:solidFill>
                  <a:srgbClr val="2A734F"/>
                </a:solidFill>
                <a:latin typeface="Open Sans Bold" pitchFamily="34" charset="0"/>
                <a:ea typeface="Open Sans Bold" pitchFamily="34" charset="-122"/>
                <a:cs typeface="Open Sans Bold" pitchFamily="34" charset="-120"/>
              </a:rPr>
              <a:t>Implementation</a:t>
            </a:r>
            <a:endParaRPr lang="en-US" sz="2000"/>
          </a:p>
        </p:txBody>
      </p:sp>
      <p:sp>
        <p:nvSpPr>
          <p:cNvPr id="6" name="Text 4"/>
          <p:cNvSpPr/>
          <p:nvPr/>
        </p:nvSpPr>
        <p:spPr>
          <a:xfrm>
            <a:off x="741402" y="4259230"/>
            <a:ext cx="4710274" cy="998339"/>
          </a:xfrm>
          <a:prstGeom prst="rect">
            <a:avLst/>
          </a:prstGeom>
          <a:noFill/>
          <a:ln/>
        </p:spPr>
        <p:txBody>
          <a:bodyPr wrap="square" lIns="0" tIns="0" rIns="0" bIns="0" rtlCol="0" anchor="t"/>
          <a:lstStyle/>
          <a:p>
            <a:pPr marL="0" indent="0">
              <a:lnSpc>
                <a:spcPts val="2600"/>
              </a:lnSpc>
              <a:buNone/>
            </a:pPr>
            <a:r>
              <a:rPr lang="en-US" sz="1600">
                <a:solidFill>
                  <a:srgbClr val="000000"/>
                </a:solidFill>
                <a:latin typeface="Open Sans" pitchFamily="34" charset="0"/>
                <a:ea typeface="Open Sans" pitchFamily="34" charset="-122"/>
                <a:cs typeface="Open Sans" pitchFamily="34" charset="-120"/>
              </a:rPr>
              <a:t>Modify the output section formulation to reduce oil use for fuel and replace it with renewable sources.</a:t>
            </a:r>
            <a:endParaRPr lang="en-US" sz="1600"/>
          </a:p>
        </p:txBody>
      </p:sp>
      <p:sp>
        <p:nvSpPr>
          <p:cNvPr id="7" name="Text 5"/>
          <p:cNvSpPr/>
          <p:nvPr/>
        </p:nvSpPr>
        <p:spPr>
          <a:xfrm>
            <a:off x="741401" y="5475401"/>
            <a:ext cx="3020995" cy="324802"/>
          </a:xfrm>
          <a:prstGeom prst="rect">
            <a:avLst/>
          </a:prstGeom>
          <a:noFill/>
          <a:ln/>
        </p:spPr>
        <p:txBody>
          <a:bodyPr wrap="none" lIns="0" tIns="0" rIns="0" bIns="0" rtlCol="0" anchor="t"/>
          <a:lstStyle/>
          <a:p>
            <a:pPr marL="0" indent="0">
              <a:lnSpc>
                <a:spcPts val="2550"/>
              </a:lnSpc>
              <a:buNone/>
            </a:pPr>
            <a:r>
              <a:rPr lang="en-US" sz="2000" b="1">
                <a:solidFill>
                  <a:srgbClr val="2A734F"/>
                </a:solidFill>
                <a:latin typeface="Open Sans Bold" pitchFamily="34" charset="0"/>
                <a:ea typeface="Open Sans Bold" pitchFamily="34" charset="-122"/>
                <a:cs typeface="Open Sans Bold" pitchFamily="34" charset="-120"/>
              </a:rPr>
              <a:t>Goal</a:t>
            </a:r>
            <a:endParaRPr lang="en-US" sz="2000"/>
          </a:p>
        </p:txBody>
      </p:sp>
      <p:sp>
        <p:nvSpPr>
          <p:cNvPr id="8" name="Text 6"/>
          <p:cNvSpPr/>
          <p:nvPr/>
        </p:nvSpPr>
        <p:spPr>
          <a:xfrm>
            <a:off x="741402" y="5800203"/>
            <a:ext cx="4710274" cy="998339"/>
          </a:xfrm>
          <a:prstGeom prst="rect">
            <a:avLst/>
          </a:prstGeom>
          <a:noFill/>
          <a:ln/>
        </p:spPr>
        <p:txBody>
          <a:bodyPr wrap="square" lIns="0" tIns="0" rIns="0" bIns="0" rtlCol="0" anchor="t"/>
          <a:lstStyle/>
          <a:p>
            <a:pPr marL="0" indent="0">
              <a:lnSpc>
                <a:spcPts val="2600"/>
              </a:lnSpc>
              <a:buNone/>
            </a:pPr>
            <a:r>
              <a:rPr lang="en-US" sz="1600">
                <a:solidFill>
                  <a:srgbClr val="000000"/>
                </a:solidFill>
                <a:latin typeface="Open Sans" pitchFamily="34" charset="0"/>
                <a:ea typeface="Open Sans" pitchFamily="34" charset="-122"/>
                <a:cs typeface="Open Sans" pitchFamily="34" charset="-120"/>
              </a:rPr>
              <a:t>Demonstrate how small changes in energy policy can impact the overall energy transition scenario.</a:t>
            </a:r>
            <a:endParaRPr lang="en-US" sz="1600"/>
          </a:p>
        </p:txBody>
      </p:sp>
      <p:pic>
        <p:nvPicPr>
          <p:cNvPr id="9" name="Image 0" descr="preencoded.png"/>
          <p:cNvPicPr>
            <a:picLocks noChangeAspect="1"/>
          </p:cNvPicPr>
          <p:nvPr/>
        </p:nvPicPr>
        <p:blipFill>
          <a:blip r:embed="rId5"/>
          <a:stretch>
            <a:fillRect/>
          </a:stretch>
        </p:blipFill>
        <p:spPr>
          <a:xfrm>
            <a:off x="5963869" y="2858888"/>
            <a:ext cx="7925128" cy="3077381"/>
          </a:xfrm>
          <a:prstGeom prst="rect">
            <a:avLst/>
          </a:prstGeom>
        </p:spPr>
      </p:pic>
      <p:sp>
        <p:nvSpPr>
          <p:cNvPr id="13" name="Text 0">
            <a:extLst>
              <a:ext uri="{FF2B5EF4-FFF2-40B4-BE49-F238E27FC236}">
                <a16:creationId xmlns:a16="http://schemas.microsoft.com/office/drawing/2014/main" id="{B6D77410-3D90-7FC1-82BD-35203630BE74}"/>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4.5 </a:t>
            </a:r>
            <a:r>
              <a:rPr lang="en-US" sz="3600" b="1">
                <a:solidFill>
                  <a:srgbClr val="2A734F"/>
                </a:solidFill>
                <a:latin typeface="Open Sans Bold" pitchFamily="34" charset="0"/>
                <a:ea typeface="Open Sans Bold" pitchFamily="34" charset="-122"/>
                <a:cs typeface="Open Sans Bold" pitchFamily="34" charset="-120"/>
              </a:rPr>
              <a:t>Application example</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5" name="Content Placeholder 7">
            <a:extLst>
              <a:ext uri="{FF2B5EF4-FFF2-40B4-BE49-F238E27FC236}">
                <a16:creationId xmlns:a16="http://schemas.microsoft.com/office/drawing/2014/main" id="{62C62EDC-289A-52F9-F02B-54B954F6785B}"/>
              </a:ext>
            </a:extLst>
          </p:cNvPr>
          <p:cNvSpPr txBox="1">
            <a:spLocks/>
          </p:cNvSpPr>
          <p:nvPr/>
        </p:nvSpPr>
        <p:spPr>
          <a:xfrm>
            <a:off x="635231" y="1726418"/>
            <a:ext cx="13188316" cy="723444"/>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None/>
            </a:pPr>
            <a:r>
              <a:rPr lang="en-US" sz="2000">
                <a:solidFill>
                  <a:srgbClr val="000000"/>
                </a:solidFill>
                <a:ea typeface="Open Sans" pitchFamily="34" charset="-122"/>
                <a:cs typeface="Open Sans" pitchFamily="34" charset="-120"/>
              </a:rPr>
              <a:t>It is proposed as an example to create an energy transition scenario for Spain in which the following hypothesis is introduced: </a:t>
            </a:r>
          </a:p>
        </p:txBody>
      </p:sp>
      <p:sp>
        <p:nvSpPr>
          <p:cNvPr id="16" name="Marcador de número de diapositiva 19">
            <a:extLst>
              <a:ext uri="{FF2B5EF4-FFF2-40B4-BE49-F238E27FC236}">
                <a16:creationId xmlns:a16="http://schemas.microsoft.com/office/drawing/2014/main" id="{44513336-BCAE-5272-9614-D3997221D3B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48</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name="Slide 42">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1" name="Imagen 20" descr="Texto&#10;&#10;Descripción generada automáticamente con confianza media">
            <a:extLst>
              <a:ext uri="{FF2B5EF4-FFF2-40B4-BE49-F238E27FC236}">
                <a16:creationId xmlns:a16="http://schemas.microsoft.com/office/drawing/2014/main" id="{1F92DA52-F187-1397-0F79-50F0D36B75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04879" y="244152"/>
            <a:ext cx="2825521" cy="998106"/>
          </a:xfrm>
          <a:prstGeom prst="rect">
            <a:avLst/>
          </a:prstGeom>
        </p:spPr>
      </p:pic>
      <p:sp>
        <p:nvSpPr>
          <p:cNvPr id="12" name="Text 0">
            <a:extLst>
              <a:ext uri="{FF2B5EF4-FFF2-40B4-BE49-F238E27FC236}">
                <a16:creationId xmlns:a16="http://schemas.microsoft.com/office/drawing/2014/main" id="{BF717929-780F-AED2-5929-01371E627119}"/>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4.5 </a:t>
            </a:r>
            <a:r>
              <a:rPr lang="en-US" sz="3600" b="1">
                <a:solidFill>
                  <a:srgbClr val="2A734F"/>
                </a:solidFill>
                <a:latin typeface="Open Sans Bold" pitchFamily="34" charset="0"/>
                <a:ea typeface="Open Sans Bold" pitchFamily="34" charset="-122"/>
                <a:cs typeface="Open Sans Bold" pitchFamily="34" charset="-120"/>
              </a:rPr>
              <a:t>Application example</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pic>
        <p:nvPicPr>
          <p:cNvPr id="13" name="Imagen 12">
            <a:extLst>
              <a:ext uri="{FF2B5EF4-FFF2-40B4-BE49-F238E27FC236}">
                <a16:creationId xmlns:a16="http://schemas.microsoft.com/office/drawing/2014/main" id="{5DA726B7-E710-769F-8ABD-481DEB7A2DA2}"/>
              </a:ext>
            </a:extLst>
          </p:cNvPr>
          <p:cNvPicPr>
            <a:picLocks noChangeAspect="1"/>
          </p:cNvPicPr>
          <p:nvPr/>
        </p:nvPicPr>
        <p:blipFill>
          <a:blip r:embed="rId6"/>
          <a:stretch>
            <a:fillRect/>
          </a:stretch>
        </p:blipFill>
        <p:spPr>
          <a:xfrm>
            <a:off x="7956514" y="3418627"/>
            <a:ext cx="6606247" cy="874799"/>
          </a:xfrm>
          <a:prstGeom prst="rect">
            <a:avLst/>
          </a:prstGeom>
        </p:spPr>
      </p:pic>
      <p:pic>
        <p:nvPicPr>
          <p:cNvPr id="14" name="Imagen 13">
            <a:extLst>
              <a:ext uri="{FF2B5EF4-FFF2-40B4-BE49-F238E27FC236}">
                <a16:creationId xmlns:a16="http://schemas.microsoft.com/office/drawing/2014/main" id="{D2074F82-BFF7-297C-1253-5247CD6EE72C}"/>
              </a:ext>
            </a:extLst>
          </p:cNvPr>
          <p:cNvPicPr>
            <a:picLocks noChangeAspect="1"/>
          </p:cNvPicPr>
          <p:nvPr/>
        </p:nvPicPr>
        <p:blipFill>
          <a:blip r:embed="rId7"/>
          <a:stretch>
            <a:fillRect/>
          </a:stretch>
        </p:blipFill>
        <p:spPr>
          <a:xfrm>
            <a:off x="8065600" y="4616275"/>
            <a:ext cx="5578263" cy="874799"/>
          </a:xfrm>
          <a:prstGeom prst="rect">
            <a:avLst/>
          </a:prstGeom>
        </p:spPr>
      </p:pic>
      <p:pic>
        <p:nvPicPr>
          <p:cNvPr id="15" name="Imagen 14">
            <a:extLst>
              <a:ext uri="{FF2B5EF4-FFF2-40B4-BE49-F238E27FC236}">
                <a16:creationId xmlns:a16="http://schemas.microsoft.com/office/drawing/2014/main" id="{165F944A-63EC-7160-C0DB-BAA370D1F6F2}"/>
              </a:ext>
            </a:extLst>
          </p:cNvPr>
          <p:cNvPicPr>
            <a:picLocks noChangeAspect="1"/>
          </p:cNvPicPr>
          <p:nvPr/>
        </p:nvPicPr>
        <p:blipFill>
          <a:blip r:embed="rId8"/>
          <a:stretch>
            <a:fillRect/>
          </a:stretch>
        </p:blipFill>
        <p:spPr>
          <a:xfrm>
            <a:off x="275285" y="3201595"/>
            <a:ext cx="7572142" cy="2829359"/>
          </a:xfrm>
          <a:prstGeom prst="rect">
            <a:avLst/>
          </a:prstGeom>
        </p:spPr>
      </p:pic>
      <p:sp>
        <p:nvSpPr>
          <p:cNvPr id="16" name="Rectángulo 15">
            <a:extLst>
              <a:ext uri="{FF2B5EF4-FFF2-40B4-BE49-F238E27FC236}">
                <a16:creationId xmlns:a16="http://schemas.microsoft.com/office/drawing/2014/main" id="{774B3CEF-F3A8-2BEA-A095-BF2125C1F168}"/>
              </a:ext>
            </a:extLst>
          </p:cNvPr>
          <p:cNvSpPr/>
          <p:nvPr/>
        </p:nvSpPr>
        <p:spPr>
          <a:xfrm>
            <a:off x="5437459" y="3753356"/>
            <a:ext cx="609600" cy="2074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40"/>
          </a:p>
        </p:txBody>
      </p:sp>
      <p:cxnSp>
        <p:nvCxnSpPr>
          <p:cNvPr id="17" name="Conector recto de flecha 16">
            <a:extLst>
              <a:ext uri="{FF2B5EF4-FFF2-40B4-BE49-F238E27FC236}">
                <a16:creationId xmlns:a16="http://schemas.microsoft.com/office/drawing/2014/main" id="{10E9C4DB-745A-A2C6-CB09-5132F2254CB0}"/>
              </a:ext>
            </a:extLst>
          </p:cNvPr>
          <p:cNvCxnSpPr/>
          <p:nvPr/>
        </p:nvCxnSpPr>
        <p:spPr>
          <a:xfrm>
            <a:off x="6047059" y="3852390"/>
            <a:ext cx="192826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Rectángulo 17">
            <a:extLst>
              <a:ext uri="{FF2B5EF4-FFF2-40B4-BE49-F238E27FC236}">
                <a16:creationId xmlns:a16="http://schemas.microsoft.com/office/drawing/2014/main" id="{922F9A3F-EA11-D08E-95DB-9FC54C65E277}"/>
              </a:ext>
            </a:extLst>
          </p:cNvPr>
          <p:cNvSpPr/>
          <p:nvPr/>
        </p:nvSpPr>
        <p:spPr>
          <a:xfrm>
            <a:off x="4061356" y="3756742"/>
            <a:ext cx="609600" cy="1908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40"/>
          </a:p>
        </p:txBody>
      </p:sp>
      <p:cxnSp>
        <p:nvCxnSpPr>
          <p:cNvPr id="19" name="Conector: curvado 18">
            <a:extLst>
              <a:ext uri="{FF2B5EF4-FFF2-40B4-BE49-F238E27FC236}">
                <a16:creationId xmlns:a16="http://schemas.microsoft.com/office/drawing/2014/main" id="{A0041133-47D7-6AC1-A850-FC8942234788}"/>
              </a:ext>
            </a:extLst>
          </p:cNvPr>
          <p:cNvCxnSpPr/>
          <p:nvPr/>
        </p:nvCxnSpPr>
        <p:spPr>
          <a:xfrm>
            <a:off x="4366156" y="3960771"/>
            <a:ext cx="3753543" cy="1069010"/>
          </a:xfrm>
          <a:prstGeom prst="curvedConnector3">
            <a:avLst/>
          </a:prstGeom>
          <a:ln>
            <a:tailEnd type="triangle"/>
          </a:ln>
        </p:spPr>
        <p:style>
          <a:lnRef idx="1">
            <a:schemeClr val="accent2"/>
          </a:lnRef>
          <a:fillRef idx="0">
            <a:schemeClr val="accent2"/>
          </a:fillRef>
          <a:effectRef idx="0">
            <a:schemeClr val="accent2"/>
          </a:effectRef>
          <a:fontRef idx="minor">
            <a:schemeClr val="tx1"/>
          </a:fontRef>
        </p:style>
      </p:cxnSp>
      <p:pic>
        <p:nvPicPr>
          <p:cNvPr id="20" name="Imagen 19">
            <a:extLst>
              <a:ext uri="{FF2B5EF4-FFF2-40B4-BE49-F238E27FC236}">
                <a16:creationId xmlns:a16="http://schemas.microsoft.com/office/drawing/2014/main" id="{EC4EF304-4031-693B-30B1-9CC91BDEFA7E}"/>
              </a:ext>
            </a:extLst>
          </p:cNvPr>
          <p:cNvPicPr>
            <a:picLocks noChangeAspect="1"/>
          </p:cNvPicPr>
          <p:nvPr/>
        </p:nvPicPr>
        <p:blipFill>
          <a:blip r:embed="rId9"/>
          <a:stretch>
            <a:fillRect/>
          </a:stretch>
        </p:blipFill>
        <p:spPr>
          <a:xfrm>
            <a:off x="7827283" y="5611491"/>
            <a:ext cx="6680564" cy="495562"/>
          </a:xfrm>
          <a:prstGeom prst="rect">
            <a:avLst/>
          </a:prstGeom>
        </p:spPr>
      </p:pic>
      <p:sp>
        <p:nvSpPr>
          <p:cNvPr id="21" name="Rectángulo 20">
            <a:extLst>
              <a:ext uri="{FF2B5EF4-FFF2-40B4-BE49-F238E27FC236}">
                <a16:creationId xmlns:a16="http://schemas.microsoft.com/office/drawing/2014/main" id="{461CECE7-61AD-6768-2D62-4F50ED2EB2EC}"/>
              </a:ext>
            </a:extLst>
          </p:cNvPr>
          <p:cNvSpPr/>
          <p:nvPr/>
        </p:nvSpPr>
        <p:spPr>
          <a:xfrm>
            <a:off x="5437459" y="4866770"/>
            <a:ext cx="609600" cy="20741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40"/>
          </a:p>
        </p:txBody>
      </p:sp>
      <p:cxnSp>
        <p:nvCxnSpPr>
          <p:cNvPr id="22" name="Conector: curvado 21">
            <a:extLst>
              <a:ext uri="{FF2B5EF4-FFF2-40B4-BE49-F238E27FC236}">
                <a16:creationId xmlns:a16="http://schemas.microsoft.com/office/drawing/2014/main" id="{47593F99-2A8F-AB5A-1FA6-C00103C45F29}"/>
              </a:ext>
            </a:extLst>
          </p:cNvPr>
          <p:cNvCxnSpPr>
            <a:cxnSpLocks/>
          </p:cNvCxnSpPr>
          <p:nvPr/>
        </p:nvCxnSpPr>
        <p:spPr>
          <a:xfrm>
            <a:off x="6071997" y="5029780"/>
            <a:ext cx="1755286" cy="784141"/>
          </a:xfrm>
          <a:prstGeom prst="curved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23" name="Content Placeholder 7">
            <a:extLst>
              <a:ext uri="{FF2B5EF4-FFF2-40B4-BE49-F238E27FC236}">
                <a16:creationId xmlns:a16="http://schemas.microsoft.com/office/drawing/2014/main" id="{DB5897F2-5772-2764-BF14-24A37BC4B71C}"/>
              </a:ext>
            </a:extLst>
          </p:cNvPr>
          <p:cNvSpPr txBox="1">
            <a:spLocks/>
          </p:cNvSpPr>
          <p:nvPr/>
        </p:nvSpPr>
        <p:spPr>
          <a:xfrm>
            <a:off x="1104629" y="2103131"/>
            <a:ext cx="13525771" cy="578755"/>
          </a:xfrm>
          <a:prstGeom prst="rect">
            <a:avLst/>
          </a:prstGeom>
        </p:spPr>
        <p:txBody>
          <a:bodyPr/>
          <a:lstStyle>
            <a:lvl1pPr marL="342900" indent="-342900" algn="l" defTabSz="914400" rtl="0" eaLnBrk="1" latinLnBrk="0" hangingPunct="1">
              <a:spcBef>
                <a:spcPct val="20000"/>
              </a:spcBef>
              <a:buFont typeface="Arial" pitchFamily="34" charset="0"/>
              <a:buChar char="•"/>
              <a:defRPr sz="3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600"/>
              </a:spcAft>
              <a:buNone/>
            </a:pPr>
            <a:r>
              <a:rPr lang="en-US" sz="2000">
                <a:solidFill>
                  <a:srgbClr val="000000"/>
                </a:solidFill>
                <a:ea typeface="Open Sans" pitchFamily="34" charset="-122"/>
                <a:cs typeface="Open Sans" pitchFamily="34" charset="-120"/>
              </a:rPr>
              <a:t>Therefore, the following equations must be entered for each year of calculation in the outputs section. </a:t>
            </a:r>
          </a:p>
        </p:txBody>
      </p:sp>
      <p:sp>
        <p:nvSpPr>
          <p:cNvPr id="24" name="Marcador de número de diapositiva 19">
            <a:extLst>
              <a:ext uri="{FF2B5EF4-FFF2-40B4-BE49-F238E27FC236}">
                <a16:creationId xmlns:a16="http://schemas.microsoft.com/office/drawing/2014/main" id="{0B92638E-763F-BAA6-594C-A0A66F43F4B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49</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9" name="Image 1" descr="preencoded.png">
            <a:extLst>
              <a:ext uri="{FF2B5EF4-FFF2-40B4-BE49-F238E27FC236}">
                <a16:creationId xmlns:a16="http://schemas.microsoft.com/office/drawing/2014/main" id="{94DB62E0-498F-B985-6805-DE096986A28F}"/>
              </a:ext>
            </a:extLst>
          </p:cNvPr>
          <p:cNvPicPr>
            <a:picLocks noChangeAspect="1"/>
          </p:cNvPicPr>
          <p:nvPr/>
        </p:nvPicPr>
        <p:blipFill>
          <a:blip r:embed="rId5"/>
          <a:stretch>
            <a:fillRect/>
          </a:stretch>
        </p:blipFill>
        <p:spPr>
          <a:xfrm>
            <a:off x="3855958" y="3249573"/>
            <a:ext cx="3459242" cy="3459242"/>
          </a:xfrm>
          <a:prstGeom prst="rect">
            <a:avLst/>
          </a:prstGeom>
        </p:spPr>
      </p:pic>
      <p:pic>
        <p:nvPicPr>
          <p:cNvPr id="33" name="Image 2" descr="preencoded.png">
            <a:extLst>
              <a:ext uri="{FF2B5EF4-FFF2-40B4-BE49-F238E27FC236}">
                <a16:creationId xmlns:a16="http://schemas.microsoft.com/office/drawing/2014/main" id="{5644C142-4D84-2E95-D0C3-A48F6E948D66}"/>
              </a:ext>
            </a:extLst>
          </p:cNvPr>
          <p:cNvPicPr>
            <a:picLocks noChangeAspect="1"/>
          </p:cNvPicPr>
          <p:nvPr/>
        </p:nvPicPr>
        <p:blipFill>
          <a:blip r:embed="rId6"/>
          <a:stretch>
            <a:fillRect/>
          </a:stretch>
        </p:blipFill>
        <p:spPr>
          <a:xfrm>
            <a:off x="3855958" y="3249573"/>
            <a:ext cx="3459242" cy="3459242"/>
          </a:xfrm>
          <a:prstGeom prst="rect">
            <a:avLst/>
          </a:prstGeom>
        </p:spPr>
      </p:pic>
      <p:sp>
        <p:nvSpPr>
          <p:cNvPr id="11" name="Text 0">
            <a:extLst>
              <a:ext uri="{FF2B5EF4-FFF2-40B4-BE49-F238E27FC236}">
                <a16:creationId xmlns:a16="http://schemas.microsoft.com/office/drawing/2014/main" id="{FD542F24-BFC6-BDDF-17C9-75AF6C621AE8}"/>
              </a:ext>
            </a:extLst>
          </p:cNvPr>
          <p:cNvSpPr/>
          <p:nvPr/>
        </p:nvSpPr>
        <p:spPr>
          <a:xfrm>
            <a:off x="1774895" y="1090612"/>
            <a:ext cx="5670590" cy="708779"/>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1.1 Evolution of the energy transition</a:t>
            </a:r>
          </a:p>
          <a:p>
            <a:pPr>
              <a:lnSpc>
                <a:spcPts val="4450"/>
              </a:lnSpc>
            </a:pPr>
            <a:endParaRPr lang="en-US" sz="3550" b="1" dirty="0">
              <a:solidFill>
                <a:srgbClr val="2A734F"/>
              </a:solidFill>
              <a:latin typeface="Open Sans Bold" pitchFamily="34" charset="0"/>
              <a:ea typeface="Open Sans Bold" pitchFamily="34" charset="-122"/>
            </a:endParaRPr>
          </a:p>
        </p:txBody>
      </p:sp>
      <p:sp>
        <p:nvSpPr>
          <p:cNvPr id="22" name="CuadroTexto 21">
            <a:extLst>
              <a:ext uri="{FF2B5EF4-FFF2-40B4-BE49-F238E27FC236}">
                <a16:creationId xmlns:a16="http://schemas.microsoft.com/office/drawing/2014/main" id="{D70F020A-2CC7-8105-0E69-8AF96CC285E3}"/>
              </a:ext>
            </a:extLst>
          </p:cNvPr>
          <p:cNvSpPr txBox="1"/>
          <p:nvPr/>
        </p:nvSpPr>
        <p:spPr>
          <a:xfrm>
            <a:off x="294935" y="1805067"/>
            <a:ext cx="10974036" cy="1061829"/>
          </a:xfrm>
          <a:prstGeom prst="rect">
            <a:avLst/>
          </a:prstGeom>
          <a:noFill/>
        </p:spPr>
        <p:txBody>
          <a:bodyPr wrap="square">
            <a:spAutoFit/>
          </a:bodyPr>
          <a:lstStyle/>
          <a:p>
            <a:pPr algn="just">
              <a:spcBef>
                <a:spcPts val="1800"/>
              </a:spcBef>
              <a:spcAft>
                <a:spcPts val="600"/>
              </a:spcAft>
            </a:pPr>
            <a:r>
              <a:rPr lang="en-US" sz="1550" dirty="0">
                <a:solidFill>
                  <a:srgbClr val="000000"/>
                </a:solidFill>
                <a:latin typeface="Open Sans" pitchFamily="34" charset="0"/>
                <a:ea typeface="Open Sans" pitchFamily="34" charset="-122"/>
                <a:cs typeface="Open Sans" pitchFamily="34" charset="-120"/>
              </a:rPr>
              <a:t>Policymakers face two challenges inherent in the energy transition: what is needed to accelerate the improvement of energy systems, and what should be the conditions necessary to take advantage of the transition's emerging opportunities? </a:t>
            </a:r>
            <a:r>
              <a:rPr lang="en-US" sz="1600" dirty="0">
                <a:solidFill>
                  <a:srgbClr val="000000"/>
                </a:solidFill>
                <a:latin typeface="Open Sans" pitchFamily="34" charset="0"/>
                <a:ea typeface="Open Sans" pitchFamily="34" charset="-122"/>
                <a:cs typeface="Open Sans" pitchFamily="34" charset="-120"/>
              </a:rPr>
              <a:t>The evaluation of a country's energy system performance revolves around these three key premises. Balancing these aspects is crucial for a successful energy transition.</a:t>
            </a:r>
            <a:endParaRPr lang="en-US" sz="1600" dirty="0"/>
          </a:p>
        </p:txBody>
      </p:sp>
      <p:pic>
        <p:nvPicPr>
          <p:cNvPr id="2" name="Image 0" descr="preencoded.png">
            <a:extLst>
              <a:ext uri="{FF2B5EF4-FFF2-40B4-BE49-F238E27FC236}">
                <a16:creationId xmlns:a16="http://schemas.microsoft.com/office/drawing/2014/main" id="{377581C3-60A2-82EA-AE19-CF9B85CE48FC}"/>
              </a:ext>
            </a:extLst>
          </p:cNvPr>
          <p:cNvPicPr>
            <a:picLocks noChangeAspect="1"/>
          </p:cNvPicPr>
          <p:nvPr/>
        </p:nvPicPr>
        <p:blipFill>
          <a:blip r:embed="rId7"/>
          <a:stretch>
            <a:fillRect/>
          </a:stretch>
        </p:blipFill>
        <p:spPr>
          <a:xfrm>
            <a:off x="11577955" y="1877694"/>
            <a:ext cx="3052445" cy="4831121"/>
          </a:xfrm>
          <a:prstGeom prst="rect">
            <a:avLst/>
          </a:prstGeom>
        </p:spPr>
      </p:pic>
      <p:sp>
        <p:nvSpPr>
          <p:cNvPr id="23" name="Text 1">
            <a:extLst>
              <a:ext uri="{FF2B5EF4-FFF2-40B4-BE49-F238E27FC236}">
                <a16:creationId xmlns:a16="http://schemas.microsoft.com/office/drawing/2014/main" id="{F4C0CAA7-F7B8-5BAB-E2D4-6500CF437192}"/>
              </a:ext>
            </a:extLst>
          </p:cNvPr>
          <p:cNvSpPr/>
          <p:nvPr/>
        </p:nvSpPr>
        <p:spPr>
          <a:xfrm>
            <a:off x="838756" y="4074427"/>
            <a:ext cx="2835235" cy="354330"/>
          </a:xfrm>
          <a:prstGeom prst="rect">
            <a:avLst/>
          </a:prstGeom>
          <a:noFill/>
          <a:ln/>
        </p:spPr>
        <p:txBody>
          <a:bodyPr wrap="none" lIns="0" tIns="0" rIns="0" bIns="0" rtlCol="0" anchor="t"/>
          <a:lstStyle/>
          <a:p>
            <a:pPr marL="0" indent="0" algn="r">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Security</a:t>
            </a:r>
            <a:endParaRPr lang="en-US" sz="2200" dirty="0">
              <a:solidFill>
                <a:srgbClr val="2A734F"/>
              </a:solidFill>
            </a:endParaRPr>
          </a:p>
        </p:txBody>
      </p:sp>
      <p:sp>
        <p:nvSpPr>
          <p:cNvPr id="24" name="Text 2">
            <a:extLst>
              <a:ext uri="{FF2B5EF4-FFF2-40B4-BE49-F238E27FC236}">
                <a16:creationId xmlns:a16="http://schemas.microsoft.com/office/drawing/2014/main" id="{0CA5CDE7-87A9-685F-C5A8-F5C92B08491F}"/>
              </a:ext>
            </a:extLst>
          </p:cNvPr>
          <p:cNvSpPr/>
          <p:nvPr/>
        </p:nvSpPr>
        <p:spPr>
          <a:xfrm>
            <a:off x="-89615" y="4465667"/>
            <a:ext cx="3785235" cy="1088708"/>
          </a:xfrm>
          <a:prstGeom prst="rect">
            <a:avLst/>
          </a:prstGeom>
          <a:noFill/>
          <a:ln/>
        </p:spPr>
        <p:txBody>
          <a:bodyPr wrap="square" lIns="0" tIns="0" rIns="0" bIns="0" rtlCol="0" anchor="t"/>
          <a:lstStyle/>
          <a:p>
            <a:pPr marL="0" indent="0" algn="r">
              <a:lnSpc>
                <a:spcPts val="2850"/>
              </a:lnSpc>
              <a:buNone/>
            </a:pPr>
            <a:r>
              <a:rPr lang="en-US" sz="1750" dirty="0">
                <a:solidFill>
                  <a:srgbClr val="000000"/>
                </a:solidFill>
                <a:latin typeface="Open Sans" pitchFamily="34" charset="0"/>
                <a:ea typeface="Open Sans" pitchFamily="34" charset="-122"/>
                <a:cs typeface="Open Sans" pitchFamily="34" charset="-120"/>
              </a:rPr>
              <a:t>Ensure security of supply through the energy mix, trading partners and electricity generation.</a:t>
            </a:r>
            <a:endParaRPr lang="en-US" sz="1750" dirty="0"/>
          </a:p>
        </p:txBody>
      </p:sp>
      <p:pic>
        <p:nvPicPr>
          <p:cNvPr id="25" name="Image 0" descr="preencoded.png">
            <a:extLst>
              <a:ext uri="{FF2B5EF4-FFF2-40B4-BE49-F238E27FC236}">
                <a16:creationId xmlns:a16="http://schemas.microsoft.com/office/drawing/2014/main" id="{50B6D127-B22B-8778-8048-1C6746660069}"/>
              </a:ext>
            </a:extLst>
          </p:cNvPr>
          <p:cNvPicPr>
            <a:picLocks noChangeAspect="1"/>
          </p:cNvPicPr>
          <p:nvPr/>
        </p:nvPicPr>
        <p:blipFill>
          <a:blip r:embed="rId8"/>
          <a:stretch>
            <a:fillRect/>
          </a:stretch>
        </p:blipFill>
        <p:spPr>
          <a:xfrm>
            <a:off x="3855958" y="3249573"/>
            <a:ext cx="3459242" cy="3459242"/>
          </a:xfrm>
          <a:prstGeom prst="rect">
            <a:avLst/>
          </a:prstGeom>
        </p:spPr>
      </p:pic>
      <p:sp>
        <p:nvSpPr>
          <p:cNvPr id="27" name="Text 4">
            <a:extLst>
              <a:ext uri="{FF2B5EF4-FFF2-40B4-BE49-F238E27FC236}">
                <a16:creationId xmlns:a16="http://schemas.microsoft.com/office/drawing/2014/main" id="{EA91BD8C-0406-16AC-4DD9-A2300A5751E3}"/>
              </a:ext>
            </a:extLst>
          </p:cNvPr>
          <p:cNvSpPr/>
          <p:nvPr/>
        </p:nvSpPr>
        <p:spPr>
          <a:xfrm>
            <a:off x="7319981" y="3037144"/>
            <a:ext cx="2835235" cy="354330"/>
          </a:xfrm>
          <a:prstGeom prst="rect">
            <a:avLst/>
          </a:prstGeom>
          <a:noFill/>
          <a:ln/>
        </p:spPr>
        <p:txBody>
          <a:bodyPr wrap="none" lIns="0" tIns="0" rIns="0" bIns="0" rtlCol="0" anchor="t"/>
          <a:lstStyle/>
          <a:p>
            <a:pPr>
              <a:lnSpc>
                <a:spcPts val="2750"/>
              </a:lnSpc>
            </a:pPr>
            <a:r>
              <a:rPr lang="en-US" sz="2200" b="1" dirty="0">
                <a:solidFill>
                  <a:srgbClr val="2A734F"/>
                </a:solidFill>
                <a:latin typeface="Open Sans Bold" pitchFamily="34" charset="0"/>
                <a:ea typeface="Open Sans Bold" pitchFamily="34" charset="-122"/>
                <a:cs typeface="Open Sans Bold" pitchFamily="34" charset="-120"/>
              </a:rPr>
              <a:t>Equity</a:t>
            </a:r>
          </a:p>
        </p:txBody>
      </p:sp>
      <p:sp>
        <p:nvSpPr>
          <p:cNvPr id="28" name="Text 5">
            <a:extLst>
              <a:ext uri="{FF2B5EF4-FFF2-40B4-BE49-F238E27FC236}">
                <a16:creationId xmlns:a16="http://schemas.microsoft.com/office/drawing/2014/main" id="{B604B743-706D-4630-E488-260FE7303CCB}"/>
              </a:ext>
            </a:extLst>
          </p:cNvPr>
          <p:cNvSpPr/>
          <p:nvPr/>
        </p:nvSpPr>
        <p:spPr>
          <a:xfrm>
            <a:off x="7315200" y="3402915"/>
            <a:ext cx="3898821"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pen Sans" pitchFamily="34" charset="0"/>
                <a:ea typeface="Open Sans" pitchFamily="34" charset="-122"/>
                <a:cs typeface="Open Sans" pitchFamily="34" charset="-120"/>
              </a:rPr>
              <a:t>Ensure fair distribution, accessibility and affordability of energy for everyone.</a:t>
            </a:r>
            <a:endParaRPr lang="en-US" sz="1750" dirty="0"/>
          </a:p>
        </p:txBody>
      </p:sp>
      <p:sp>
        <p:nvSpPr>
          <p:cNvPr id="31" name="Text 7">
            <a:extLst>
              <a:ext uri="{FF2B5EF4-FFF2-40B4-BE49-F238E27FC236}">
                <a16:creationId xmlns:a16="http://schemas.microsoft.com/office/drawing/2014/main" id="{55DA7247-9066-AC26-FE5D-0D7265D7BF47}"/>
              </a:ext>
            </a:extLst>
          </p:cNvPr>
          <p:cNvSpPr/>
          <p:nvPr/>
        </p:nvSpPr>
        <p:spPr>
          <a:xfrm>
            <a:off x="7445485" y="5108544"/>
            <a:ext cx="2835235" cy="354330"/>
          </a:xfrm>
          <a:prstGeom prst="rect">
            <a:avLst/>
          </a:prstGeom>
          <a:noFill/>
          <a:ln/>
        </p:spPr>
        <p:txBody>
          <a:bodyPr wrap="none" lIns="0" tIns="0" rIns="0" bIns="0" rtlCol="0" anchor="t"/>
          <a:lstStyle/>
          <a:p>
            <a:pPr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Sustainability</a:t>
            </a:r>
          </a:p>
        </p:txBody>
      </p:sp>
      <p:sp>
        <p:nvSpPr>
          <p:cNvPr id="32" name="Text 8">
            <a:extLst>
              <a:ext uri="{FF2B5EF4-FFF2-40B4-BE49-F238E27FC236}">
                <a16:creationId xmlns:a16="http://schemas.microsoft.com/office/drawing/2014/main" id="{B9BC4848-B0C8-D03C-0E2A-D7078FE04F54}"/>
              </a:ext>
            </a:extLst>
          </p:cNvPr>
          <p:cNvSpPr/>
          <p:nvPr/>
        </p:nvSpPr>
        <p:spPr>
          <a:xfrm>
            <a:off x="7370150" y="5563661"/>
            <a:ext cx="3898821"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pen Sans" pitchFamily="34" charset="0"/>
                <a:ea typeface="Open Sans" pitchFamily="34" charset="-122"/>
                <a:cs typeface="Open Sans" pitchFamily="34" charset="-120"/>
              </a:rPr>
              <a:t>Incorporate metrics to reduce carbon intensity, improve efficiency, and promote renewable energy sources.</a:t>
            </a:r>
            <a:endParaRPr lang="en-US" sz="1750" dirty="0"/>
          </a:p>
        </p:txBody>
      </p:sp>
      <p:pic>
        <p:nvPicPr>
          <p:cNvPr id="35" name="Gráfico 34" descr="Apretón de manos contorno">
            <a:extLst>
              <a:ext uri="{FF2B5EF4-FFF2-40B4-BE49-F238E27FC236}">
                <a16:creationId xmlns:a16="http://schemas.microsoft.com/office/drawing/2014/main" id="{AA82D2C3-F1B0-158B-85DA-3A730FAA6D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3824" y="4465667"/>
            <a:ext cx="914400" cy="914400"/>
          </a:xfrm>
          <a:prstGeom prst="rect">
            <a:avLst/>
          </a:prstGeom>
        </p:spPr>
      </p:pic>
      <p:pic>
        <p:nvPicPr>
          <p:cNvPr id="36" name="Gráfico 35" descr="Balanza de la justicia con relleno sólido">
            <a:extLst>
              <a:ext uri="{FF2B5EF4-FFF2-40B4-BE49-F238E27FC236}">
                <a16:creationId xmlns:a16="http://schemas.microsoft.com/office/drawing/2014/main" id="{99E11639-F172-74F8-1916-EA815C700B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81065" y="3657600"/>
            <a:ext cx="914400" cy="914400"/>
          </a:xfrm>
          <a:prstGeom prst="rect">
            <a:avLst/>
          </a:prstGeom>
        </p:spPr>
      </p:pic>
      <p:pic>
        <p:nvPicPr>
          <p:cNvPr id="37" name="Gráfico 36" descr="Sostenibilidad con relleno sólido">
            <a:extLst>
              <a:ext uri="{FF2B5EF4-FFF2-40B4-BE49-F238E27FC236}">
                <a16:creationId xmlns:a16="http://schemas.microsoft.com/office/drawing/2014/main" id="{4D1B3D1A-8B4F-7294-B068-2FC90E7EDB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85579" y="5563661"/>
            <a:ext cx="914400" cy="914400"/>
          </a:xfrm>
          <a:prstGeom prst="rect">
            <a:avLst/>
          </a:prstGeom>
        </p:spPr>
      </p:pic>
      <p:sp>
        <p:nvSpPr>
          <p:cNvPr id="38" name="Marcador de número de diapositiva 19">
            <a:extLst>
              <a:ext uri="{FF2B5EF4-FFF2-40B4-BE49-F238E27FC236}">
                <a16:creationId xmlns:a16="http://schemas.microsoft.com/office/drawing/2014/main" id="{549E48C2-99AE-4101-7FEF-EABD7B4BEA04}"/>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67B98C92-1705-30CC-7175-CFF83D83B753}"/>
            </a:ext>
          </a:extLst>
        </p:cNvPr>
        <p:cNvGrpSpPr/>
        <p:nvPr/>
      </p:nvGrpSpPr>
      <p:grpSpPr>
        <a:xfrm>
          <a:off x="0" y="0"/>
          <a:ext cx="0" cy="0"/>
          <a:chOff x="0" y="0"/>
          <a:chExt cx="0" cy="0"/>
        </a:xfrm>
      </p:grpSpPr>
      <p:sp>
        <p:nvSpPr>
          <p:cNvPr id="13" name="Text 0">
            <a:extLst>
              <a:ext uri="{FF2B5EF4-FFF2-40B4-BE49-F238E27FC236}">
                <a16:creationId xmlns:a16="http://schemas.microsoft.com/office/drawing/2014/main" id="{8B7EE054-5003-613D-B134-F69A6BFD60DE}"/>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4.5 </a:t>
            </a:r>
            <a:r>
              <a:rPr lang="en-US" sz="3600" b="1">
                <a:solidFill>
                  <a:srgbClr val="2A734F"/>
                </a:solidFill>
                <a:latin typeface="Open Sans Bold" pitchFamily="34" charset="0"/>
                <a:ea typeface="Open Sans Bold" pitchFamily="34" charset="-122"/>
                <a:cs typeface="Open Sans Bold" pitchFamily="34" charset="-120"/>
              </a:rPr>
              <a:t>Application example</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6" name="Marcador de número de diapositiva 19">
            <a:extLst>
              <a:ext uri="{FF2B5EF4-FFF2-40B4-BE49-F238E27FC236}">
                <a16:creationId xmlns:a16="http://schemas.microsoft.com/office/drawing/2014/main" id="{B7D446E3-DF4D-497C-EFF3-2CA0F876243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50</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Text 1">
            <a:extLst>
              <a:ext uri="{FF2B5EF4-FFF2-40B4-BE49-F238E27FC236}">
                <a16:creationId xmlns:a16="http://schemas.microsoft.com/office/drawing/2014/main" id="{4F8EFE2B-A4FC-6F4E-1CE8-6009B4261351}"/>
              </a:ext>
            </a:extLst>
          </p:cNvPr>
          <p:cNvSpPr/>
          <p:nvPr/>
        </p:nvSpPr>
        <p:spPr>
          <a:xfrm>
            <a:off x="793790" y="5421704"/>
            <a:ext cx="2996565" cy="318849"/>
          </a:xfrm>
          <a:prstGeom prst="rect">
            <a:avLst/>
          </a:prstGeom>
          <a:noFill/>
          <a:ln/>
        </p:spPr>
        <p:txBody>
          <a:bodyPr wrap="none" lIns="0" tIns="0" rIns="0" bIns="0" rtlCol="0" anchor="t"/>
          <a:lstStyle/>
          <a:p>
            <a:pPr marL="0" indent="0" algn="l">
              <a:lnSpc>
                <a:spcPts val="2500"/>
              </a:lnSpc>
              <a:buNone/>
            </a:pPr>
            <a:r>
              <a:rPr lang="en-US" sz="2000" b="1">
                <a:solidFill>
                  <a:srgbClr val="2A734F"/>
                </a:solidFill>
                <a:latin typeface="Open Sans Bold" pitchFamily="34" charset="0"/>
                <a:ea typeface="Open Sans Bold" pitchFamily="34" charset="-122"/>
                <a:cs typeface="Open Sans Bold" pitchFamily="34" charset="-120"/>
              </a:rPr>
              <a:t>Energy Mix Comparison</a:t>
            </a:r>
            <a:endParaRPr lang="en-US" sz="2000">
              <a:solidFill>
                <a:srgbClr val="2A734F"/>
              </a:solidFill>
            </a:endParaRPr>
          </a:p>
        </p:txBody>
      </p:sp>
      <p:sp>
        <p:nvSpPr>
          <p:cNvPr id="10" name="Text 2">
            <a:extLst>
              <a:ext uri="{FF2B5EF4-FFF2-40B4-BE49-F238E27FC236}">
                <a16:creationId xmlns:a16="http://schemas.microsoft.com/office/drawing/2014/main" id="{1CD1E603-5B44-3143-66AF-5142634F1C2D}"/>
              </a:ext>
            </a:extLst>
          </p:cNvPr>
          <p:cNvSpPr/>
          <p:nvPr/>
        </p:nvSpPr>
        <p:spPr>
          <a:xfrm>
            <a:off x="793790" y="5862950"/>
            <a:ext cx="6368296" cy="653415"/>
          </a:xfrm>
          <a:prstGeom prst="rect">
            <a:avLst/>
          </a:prstGeom>
          <a:noFill/>
          <a:ln/>
        </p:spPr>
        <p:txBody>
          <a:bodyPr wrap="square" lIns="0" tIns="0" rIns="0" bIns="0" rtlCol="0" anchor="t"/>
          <a:lstStyle/>
          <a:p>
            <a:pPr marL="0" indent="0" algn="l">
              <a:lnSpc>
                <a:spcPts val="2550"/>
              </a:lnSpc>
              <a:buNone/>
            </a:pPr>
            <a:r>
              <a:rPr lang="en-US" sz="1600">
                <a:solidFill>
                  <a:srgbClr val="000000"/>
                </a:solidFill>
                <a:latin typeface="Open Sans" pitchFamily="34" charset="0"/>
                <a:ea typeface="Open Sans" pitchFamily="34" charset="-122"/>
                <a:cs typeface="Open Sans" pitchFamily="34" charset="-120"/>
              </a:rPr>
              <a:t>Visualizes the difference in energy mix between the Business As Usual and Energy Transition scenarios.</a:t>
            </a:r>
            <a:endParaRPr lang="en-US" sz="1600"/>
          </a:p>
        </p:txBody>
      </p:sp>
      <p:sp>
        <p:nvSpPr>
          <p:cNvPr id="11" name="Text 3">
            <a:extLst>
              <a:ext uri="{FF2B5EF4-FFF2-40B4-BE49-F238E27FC236}">
                <a16:creationId xmlns:a16="http://schemas.microsoft.com/office/drawing/2014/main" id="{AF3E9E27-51C9-23CC-1178-D8C0DCA58167}"/>
              </a:ext>
            </a:extLst>
          </p:cNvPr>
          <p:cNvSpPr/>
          <p:nvPr/>
        </p:nvSpPr>
        <p:spPr>
          <a:xfrm>
            <a:off x="7468195" y="5421823"/>
            <a:ext cx="2614255" cy="318849"/>
          </a:xfrm>
          <a:prstGeom prst="rect">
            <a:avLst/>
          </a:prstGeom>
          <a:noFill/>
          <a:ln/>
        </p:spPr>
        <p:txBody>
          <a:bodyPr wrap="none" lIns="0" tIns="0" rIns="0" bIns="0" rtlCol="0" anchor="t"/>
          <a:lstStyle/>
          <a:p>
            <a:pPr marL="0" indent="0" algn="l">
              <a:lnSpc>
                <a:spcPts val="2500"/>
              </a:lnSpc>
              <a:buNone/>
            </a:pPr>
            <a:r>
              <a:rPr lang="en-US" sz="2000" b="1">
                <a:solidFill>
                  <a:srgbClr val="2A734F"/>
                </a:solidFill>
                <a:latin typeface="Open Sans Bold" pitchFamily="34" charset="0"/>
                <a:ea typeface="Open Sans Bold" pitchFamily="34" charset="-122"/>
                <a:cs typeface="Open Sans Bold" pitchFamily="34" charset="-120"/>
              </a:rPr>
              <a:t>Emissions Reduction</a:t>
            </a:r>
            <a:endParaRPr lang="en-US" sz="2000">
              <a:solidFill>
                <a:srgbClr val="2A734F"/>
              </a:solidFill>
            </a:endParaRPr>
          </a:p>
        </p:txBody>
      </p:sp>
      <p:sp>
        <p:nvSpPr>
          <p:cNvPr id="12" name="Text 4">
            <a:extLst>
              <a:ext uri="{FF2B5EF4-FFF2-40B4-BE49-F238E27FC236}">
                <a16:creationId xmlns:a16="http://schemas.microsoft.com/office/drawing/2014/main" id="{9210814E-FE36-36E9-DB25-AE6D2067C1DC}"/>
              </a:ext>
            </a:extLst>
          </p:cNvPr>
          <p:cNvSpPr/>
          <p:nvPr/>
        </p:nvSpPr>
        <p:spPr>
          <a:xfrm>
            <a:off x="7468195" y="5863069"/>
            <a:ext cx="6368415" cy="653415"/>
          </a:xfrm>
          <a:prstGeom prst="rect">
            <a:avLst/>
          </a:prstGeom>
          <a:noFill/>
          <a:ln/>
        </p:spPr>
        <p:txBody>
          <a:bodyPr wrap="square" lIns="0" tIns="0" rIns="0" bIns="0" rtlCol="0" anchor="t"/>
          <a:lstStyle/>
          <a:p>
            <a:pPr marL="0" indent="0" algn="l">
              <a:lnSpc>
                <a:spcPts val="2550"/>
              </a:lnSpc>
              <a:buNone/>
            </a:pPr>
            <a:r>
              <a:rPr lang="en-US" sz="1600">
                <a:solidFill>
                  <a:srgbClr val="000000"/>
                </a:solidFill>
                <a:latin typeface="Open Sans" pitchFamily="34" charset="0"/>
                <a:ea typeface="Open Sans" pitchFamily="34" charset="-122"/>
                <a:cs typeface="Open Sans" pitchFamily="34" charset="-120"/>
              </a:rPr>
              <a:t>Illustrates the potential reduction in emissions achieved through the Energy Transition scenario.</a:t>
            </a:r>
            <a:endParaRPr lang="en-US" sz="1600"/>
          </a:p>
        </p:txBody>
      </p:sp>
      <p:pic>
        <p:nvPicPr>
          <p:cNvPr id="17" name="Imagen 16">
            <a:extLst>
              <a:ext uri="{FF2B5EF4-FFF2-40B4-BE49-F238E27FC236}">
                <a16:creationId xmlns:a16="http://schemas.microsoft.com/office/drawing/2014/main" id="{023DCA0C-3DBE-C321-9AD2-CE3DBA5A2244}"/>
              </a:ext>
            </a:extLst>
          </p:cNvPr>
          <p:cNvPicPr>
            <a:picLocks noChangeAspect="1"/>
          </p:cNvPicPr>
          <p:nvPr/>
        </p:nvPicPr>
        <p:blipFill>
          <a:blip r:embed="rId5"/>
          <a:stretch>
            <a:fillRect/>
          </a:stretch>
        </p:blipFill>
        <p:spPr>
          <a:xfrm>
            <a:off x="7038179" y="2216826"/>
            <a:ext cx="5189420" cy="2757866"/>
          </a:xfrm>
          <a:prstGeom prst="rect">
            <a:avLst/>
          </a:prstGeom>
        </p:spPr>
      </p:pic>
      <p:pic>
        <p:nvPicPr>
          <p:cNvPr id="18" name="Imagen 17">
            <a:extLst>
              <a:ext uri="{FF2B5EF4-FFF2-40B4-BE49-F238E27FC236}">
                <a16:creationId xmlns:a16="http://schemas.microsoft.com/office/drawing/2014/main" id="{ABC90AD6-D3AF-80A3-4841-84358B15702C}"/>
              </a:ext>
            </a:extLst>
          </p:cNvPr>
          <p:cNvPicPr>
            <a:picLocks noChangeAspect="1"/>
          </p:cNvPicPr>
          <p:nvPr/>
        </p:nvPicPr>
        <p:blipFill>
          <a:blip r:embed="rId6"/>
          <a:stretch>
            <a:fillRect/>
          </a:stretch>
        </p:blipFill>
        <p:spPr>
          <a:xfrm>
            <a:off x="889240" y="2130780"/>
            <a:ext cx="5425440" cy="2929961"/>
          </a:xfrm>
          <a:prstGeom prst="rect">
            <a:avLst/>
          </a:prstGeom>
        </p:spPr>
      </p:pic>
    </p:spTree>
    <p:extLst>
      <p:ext uri="{BB962C8B-B14F-4D97-AF65-F5344CB8AC3E}">
        <p14:creationId xmlns:p14="http://schemas.microsoft.com/office/powerpoint/2010/main" val="3654314804"/>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name="Slide 4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Shape 1"/>
          <p:cNvSpPr/>
          <p:nvPr/>
        </p:nvSpPr>
        <p:spPr>
          <a:xfrm>
            <a:off x="1026018" y="2159198"/>
            <a:ext cx="428982" cy="428982"/>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5" name="Text 2"/>
          <p:cNvSpPr/>
          <p:nvPr/>
        </p:nvSpPr>
        <p:spPr>
          <a:xfrm>
            <a:off x="1158773" y="2230636"/>
            <a:ext cx="163473" cy="285988"/>
          </a:xfrm>
          <a:prstGeom prst="rect">
            <a:avLst/>
          </a:prstGeom>
          <a:noFill/>
          <a:ln/>
        </p:spPr>
        <p:txBody>
          <a:bodyPr wrap="none" lIns="0" tIns="0" rIns="0" bIns="0" rtlCol="0" anchor="t"/>
          <a:lstStyle/>
          <a:p>
            <a:pPr marL="0" indent="0" algn="ctr">
              <a:lnSpc>
                <a:spcPts val="2250"/>
              </a:lnSpc>
              <a:buNone/>
            </a:pPr>
            <a:r>
              <a:rPr lang="en-US" sz="2250" b="1">
                <a:solidFill>
                  <a:srgbClr val="000000"/>
                </a:solidFill>
                <a:latin typeface="Open Sans Bold" pitchFamily="34" charset="0"/>
                <a:ea typeface="Open Sans Bold" pitchFamily="34" charset="-122"/>
                <a:cs typeface="Open Sans Bold" pitchFamily="34" charset="-120"/>
              </a:rPr>
              <a:t>1</a:t>
            </a:r>
            <a:endParaRPr lang="en-US" sz="2250"/>
          </a:p>
        </p:txBody>
      </p:sp>
      <p:sp>
        <p:nvSpPr>
          <p:cNvPr id="6" name="Text 3"/>
          <p:cNvSpPr/>
          <p:nvPr/>
        </p:nvSpPr>
        <p:spPr>
          <a:xfrm>
            <a:off x="1645619" y="2159198"/>
            <a:ext cx="2516624" cy="297894"/>
          </a:xfrm>
          <a:prstGeom prst="rect">
            <a:avLst/>
          </a:prstGeom>
          <a:noFill/>
          <a:ln/>
        </p:spPr>
        <p:txBody>
          <a:bodyPr wrap="none" lIns="0" tIns="0" rIns="0" bIns="0" rtlCol="0" anchor="t"/>
          <a:lstStyle/>
          <a:p>
            <a:pPr marL="0" indent="0">
              <a:lnSpc>
                <a:spcPts val="2300"/>
              </a:lnSpc>
              <a:buNone/>
            </a:pPr>
            <a:r>
              <a:rPr lang="en-US" sz="1850" b="1">
                <a:solidFill>
                  <a:srgbClr val="000000"/>
                </a:solidFill>
                <a:latin typeface="Open Sans Bold" pitchFamily="34" charset="0"/>
                <a:ea typeface="Open Sans Bold" pitchFamily="34" charset="-122"/>
                <a:cs typeface="Open Sans Bold" pitchFamily="34" charset="-120"/>
              </a:rPr>
              <a:t>Scenario Comparison</a:t>
            </a:r>
            <a:endParaRPr lang="en-US" sz="1850"/>
          </a:p>
        </p:txBody>
      </p:sp>
      <p:sp>
        <p:nvSpPr>
          <p:cNvPr id="7" name="Text 4"/>
          <p:cNvSpPr/>
          <p:nvPr/>
        </p:nvSpPr>
        <p:spPr>
          <a:xfrm>
            <a:off x="1645619" y="2571393"/>
            <a:ext cx="11480072" cy="610314"/>
          </a:xfrm>
          <a:prstGeom prst="rect">
            <a:avLst/>
          </a:prstGeom>
          <a:noFill/>
          <a:ln/>
        </p:spPr>
        <p:txBody>
          <a:bodyPr wrap="square" lIns="0" tIns="0" rIns="0" bIns="0" rtlCol="0" anchor="t"/>
          <a:lstStyle/>
          <a:p>
            <a:pPr marL="0" indent="0">
              <a:lnSpc>
                <a:spcPts val="2400"/>
              </a:lnSpc>
              <a:buNone/>
            </a:pPr>
            <a:r>
              <a:rPr lang="en-US" sz="1500">
                <a:solidFill>
                  <a:srgbClr val="000000"/>
                </a:solidFill>
                <a:latin typeface="Open Sans" pitchFamily="34" charset="0"/>
                <a:ea typeface="Open Sans" pitchFamily="34" charset="-122"/>
                <a:cs typeface="Open Sans" pitchFamily="34" charset="-120"/>
              </a:rPr>
              <a:t>The tool enables a clear comparison between Business As Usual and Energy Transition scenarios, highlighting potential benefits of policy changes.</a:t>
            </a:r>
            <a:endParaRPr lang="en-US" sz="1500"/>
          </a:p>
        </p:txBody>
      </p:sp>
      <p:sp>
        <p:nvSpPr>
          <p:cNvPr id="8" name="Shape 5"/>
          <p:cNvSpPr/>
          <p:nvPr/>
        </p:nvSpPr>
        <p:spPr>
          <a:xfrm>
            <a:off x="1026018" y="3333870"/>
            <a:ext cx="428982" cy="428982"/>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9" name="Text 6"/>
          <p:cNvSpPr/>
          <p:nvPr/>
        </p:nvSpPr>
        <p:spPr>
          <a:xfrm>
            <a:off x="1158773" y="3405307"/>
            <a:ext cx="163473" cy="285988"/>
          </a:xfrm>
          <a:prstGeom prst="rect">
            <a:avLst/>
          </a:prstGeom>
          <a:noFill/>
          <a:ln/>
        </p:spPr>
        <p:txBody>
          <a:bodyPr wrap="none" lIns="0" tIns="0" rIns="0" bIns="0" rtlCol="0" anchor="t"/>
          <a:lstStyle/>
          <a:p>
            <a:pPr marL="0" indent="0" algn="ctr">
              <a:lnSpc>
                <a:spcPts val="2250"/>
              </a:lnSpc>
              <a:buNone/>
            </a:pPr>
            <a:r>
              <a:rPr lang="en-US" sz="2250" b="1">
                <a:solidFill>
                  <a:srgbClr val="000000"/>
                </a:solidFill>
                <a:latin typeface="Open Sans Bold" pitchFamily="34" charset="0"/>
                <a:ea typeface="Open Sans Bold" pitchFamily="34" charset="-122"/>
                <a:cs typeface="Open Sans Bold" pitchFamily="34" charset="-120"/>
              </a:rPr>
              <a:t>2</a:t>
            </a:r>
            <a:endParaRPr lang="en-US" sz="2250"/>
          </a:p>
        </p:txBody>
      </p:sp>
      <p:sp>
        <p:nvSpPr>
          <p:cNvPr id="10" name="Text 7"/>
          <p:cNvSpPr/>
          <p:nvPr/>
        </p:nvSpPr>
        <p:spPr>
          <a:xfrm>
            <a:off x="1645619" y="3333870"/>
            <a:ext cx="2383512" cy="297894"/>
          </a:xfrm>
          <a:prstGeom prst="rect">
            <a:avLst/>
          </a:prstGeom>
          <a:noFill/>
          <a:ln/>
        </p:spPr>
        <p:txBody>
          <a:bodyPr wrap="none" lIns="0" tIns="0" rIns="0" bIns="0" rtlCol="0" anchor="t"/>
          <a:lstStyle/>
          <a:p>
            <a:pPr marL="0" indent="0">
              <a:lnSpc>
                <a:spcPts val="2300"/>
              </a:lnSpc>
              <a:buNone/>
            </a:pPr>
            <a:r>
              <a:rPr lang="en-US" sz="1850" b="1">
                <a:solidFill>
                  <a:srgbClr val="000000"/>
                </a:solidFill>
                <a:latin typeface="Open Sans Bold" pitchFamily="34" charset="0"/>
                <a:ea typeface="Open Sans Bold" pitchFamily="34" charset="-122"/>
                <a:cs typeface="Open Sans Bold" pitchFamily="34" charset="-120"/>
              </a:rPr>
              <a:t>Flexibility</a:t>
            </a:r>
            <a:endParaRPr lang="en-US" sz="1850"/>
          </a:p>
        </p:txBody>
      </p:sp>
      <p:sp>
        <p:nvSpPr>
          <p:cNvPr id="11" name="Text 8"/>
          <p:cNvSpPr/>
          <p:nvPr/>
        </p:nvSpPr>
        <p:spPr>
          <a:xfrm>
            <a:off x="1645619" y="3746064"/>
            <a:ext cx="11271728" cy="610314"/>
          </a:xfrm>
          <a:prstGeom prst="rect">
            <a:avLst/>
          </a:prstGeom>
          <a:noFill/>
          <a:ln/>
        </p:spPr>
        <p:txBody>
          <a:bodyPr wrap="square" lIns="0" tIns="0" rIns="0" bIns="0" rtlCol="0" anchor="t"/>
          <a:lstStyle/>
          <a:p>
            <a:pPr marL="0" indent="0">
              <a:lnSpc>
                <a:spcPts val="2400"/>
              </a:lnSpc>
              <a:buNone/>
            </a:pPr>
            <a:r>
              <a:rPr lang="en-US" sz="1500">
                <a:solidFill>
                  <a:srgbClr val="000000"/>
                </a:solidFill>
                <a:latin typeface="Open Sans" pitchFamily="34" charset="0"/>
                <a:ea typeface="Open Sans" pitchFamily="34" charset="-122"/>
                <a:cs typeface="Open Sans" pitchFamily="34" charset="-120"/>
              </a:rPr>
              <a:t>Users can easily modify assumptions and inputs to model various energy transition strategies and their impacts.</a:t>
            </a:r>
            <a:endParaRPr lang="en-US" sz="1500"/>
          </a:p>
        </p:txBody>
      </p:sp>
      <p:sp>
        <p:nvSpPr>
          <p:cNvPr id="12" name="Shape 9"/>
          <p:cNvSpPr/>
          <p:nvPr/>
        </p:nvSpPr>
        <p:spPr>
          <a:xfrm>
            <a:off x="1026018" y="4582014"/>
            <a:ext cx="428982" cy="428982"/>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13" name="Text 10"/>
          <p:cNvSpPr/>
          <p:nvPr/>
        </p:nvSpPr>
        <p:spPr>
          <a:xfrm>
            <a:off x="1158773" y="4653451"/>
            <a:ext cx="163473" cy="285988"/>
          </a:xfrm>
          <a:prstGeom prst="rect">
            <a:avLst/>
          </a:prstGeom>
          <a:noFill/>
          <a:ln/>
        </p:spPr>
        <p:txBody>
          <a:bodyPr wrap="none" lIns="0" tIns="0" rIns="0" bIns="0" rtlCol="0" anchor="t"/>
          <a:lstStyle/>
          <a:p>
            <a:pPr marL="0" indent="0" algn="ctr">
              <a:lnSpc>
                <a:spcPts val="2250"/>
              </a:lnSpc>
              <a:buNone/>
            </a:pPr>
            <a:r>
              <a:rPr lang="en-US" sz="2250" b="1">
                <a:solidFill>
                  <a:srgbClr val="000000"/>
                </a:solidFill>
                <a:latin typeface="Open Sans Bold" pitchFamily="34" charset="0"/>
                <a:ea typeface="Open Sans Bold" pitchFamily="34" charset="-122"/>
                <a:cs typeface="Open Sans Bold" pitchFamily="34" charset="-120"/>
              </a:rPr>
              <a:t>3</a:t>
            </a:r>
            <a:endParaRPr lang="en-US" sz="2250"/>
          </a:p>
        </p:txBody>
      </p:sp>
      <p:sp>
        <p:nvSpPr>
          <p:cNvPr id="14" name="Text 11"/>
          <p:cNvSpPr/>
          <p:nvPr/>
        </p:nvSpPr>
        <p:spPr>
          <a:xfrm>
            <a:off x="1645619" y="4582014"/>
            <a:ext cx="2898934" cy="297894"/>
          </a:xfrm>
          <a:prstGeom prst="rect">
            <a:avLst/>
          </a:prstGeom>
          <a:noFill/>
          <a:ln/>
        </p:spPr>
        <p:txBody>
          <a:bodyPr wrap="none" lIns="0" tIns="0" rIns="0" bIns="0" rtlCol="0" anchor="t"/>
          <a:lstStyle/>
          <a:p>
            <a:pPr marL="0" indent="0">
              <a:lnSpc>
                <a:spcPts val="2300"/>
              </a:lnSpc>
              <a:buNone/>
            </a:pPr>
            <a:r>
              <a:rPr lang="en-US" sz="1850" b="1">
                <a:solidFill>
                  <a:srgbClr val="000000"/>
                </a:solidFill>
                <a:latin typeface="Open Sans Bold" pitchFamily="34" charset="0"/>
                <a:ea typeface="Open Sans Bold" pitchFamily="34" charset="-122"/>
                <a:cs typeface="Open Sans Bold" pitchFamily="34" charset="-120"/>
              </a:rPr>
              <a:t>Comprehensive Analysis</a:t>
            </a:r>
            <a:endParaRPr lang="en-US" sz="1850"/>
          </a:p>
        </p:txBody>
      </p:sp>
      <p:sp>
        <p:nvSpPr>
          <p:cNvPr id="15" name="Text 12"/>
          <p:cNvSpPr/>
          <p:nvPr/>
        </p:nvSpPr>
        <p:spPr>
          <a:xfrm>
            <a:off x="1645619" y="4994208"/>
            <a:ext cx="11605561" cy="610314"/>
          </a:xfrm>
          <a:prstGeom prst="rect">
            <a:avLst/>
          </a:prstGeom>
          <a:noFill/>
          <a:ln/>
        </p:spPr>
        <p:txBody>
          <a:bodyPr wrap="square" lIns="0" tIns="0" rIns="0" bIns="0" rtlCol="0" anchor="t"/>
          <a:lstStyle/>
          <a:p>
            <a:pPr marL="0" indent="0">
              <a:lnSpc>
                <a:spcPts val="2400"/>
              </a:lnSpc>
              <a:buNone/>
            </a:pPr>
            <a:r>
              <a:rPr lang="en-US" sz="1500">
                <a:solidFill>
                  <a:srgbClr val="000000"/>
                </a:solidFill>
                <a:latin typeface="Open Sans" pitchFamily="34" charset="0"/>
                <a:ea typeface="Open Sans" pitchFamily="34" charset="-122"/>
                <a:cs typeface="Open Sans" pitchFamily="34" charset="-120"/>
              </a:rPr>
              <a:t>The tool provides insights into energy demand, electricity generation mix, and CO2 emissions, offering a holistic view of the energy system.</a:t>
            </a:r>
            <a:endParaRPr lang="en-US" sz="1500"/>
          </a:p>
        </p:txBody>
      </p:sp>
      <p:sp>
        <p:nvSpPr>
          <p:cNvPr id="16" name="Shape 13"/>
          <p:cNvSpPr/>
          <p:nvPr/>
        </p:nvSpPr>
        <p:spPr>
          <a:xfrm>
            <a:off x="1026018" y="5944458"/>
            <a:ext cx="428982" cy="428982"/>
          </a:xfrm>
          <a:prstGeom prst="roundRect">
            <a:avLst>
              <a:gd name="adj" fmla="val 18669"/>
            </a:avLst>
          </a:prstGeom>
          <a:solidFill>
            <a:srgbClr val="D9F2E6"/>
          </a:solidFill>
          <a:ln w="7620">
            <a:solidFill>
              <a:srgbClr val="BFD8CC"/>
            </a:solidFill>
            <a:prstDash val="solid"/>
          </a:ln>
        </p:spPr>
        <p:txBody>
          <a:bodyPr/>
          <a:lstStyle/>
          <a:p>
            <a:endParaRPr lang="es-ES"/>
          </a:p>
        </p:txBody>
      </p:sp>
      <p:sp>
        <p:nvSpPr>
          <p:cNvPr id="17" name="Text 14"/>
          <p:cNvSpPr/>
          <p:nvPr/>
        </p:nvSpPr>
        <p:spPr>
          <a:xfrm>
            <a:off x="1158773" y="6015896"/>
            <a:ext cx="163473" cy="285988"/>
          </a:xfrm>
          <a:prstGeom prst="rect">
            <a:avLst/>
          </a:prstGeom>
          <a:noFill/>
          <a:ln/>
        </p:spPr>
        <p:txBody>
          <a:bodyPr wrap="none" lIns="0" tIns="0" rIns="0" bIns="0" rtlCol="0" anchor="t"/>
          <a:lstStyle/>
          <a:p>
            <a:pPr marL="0" indent="0" algn="ctr">
              <a:lnSpc>
                <a:spcPts val="2250"/>
              </a:lnSpc>
              <a:buNone/>
            </a:pPr>
            <a:r>
              <a:rPr lang="en-US" sz="2250" b="1">
                <a:solidFill>
                  <a:srgbClr val="000000"/>
                </a:solidFill>
                <a:latin typeface="Open Sans Bold" pitchFamily="34" charset="0"/>
                <a:ea typeface="Open Sans Bold" pitchFamily="34" charset="-122"/>
                <a:cs typeface="Open Sans Bold" pitchFamily="34" charset="-120"/>
              </a:rPr>
              <a:t>4</a:t>
            </a:r>
            <a:endParaRPr lang="en-US" sz="2250"/>
          </a:p>
        </p:txBody>
      </p:sp>
      <p:sp>
        <p:nvSpPr>
          <p:cNvPr id="18" name="Text 15"/>
          <p:cNvSpPr/>
          <p:nvPr/>
        </p:nvSpPr>
        <p:spPr>
          <a:xfrm>
            <a:off x="1645619" y="5944458"/>
            <a:ext cx="2383512" cy="297894"/>
          </a:xfrm>
          <a:prstGeom prst="rect">
            <a:avLst/>
          </a:prstGeom>
          <a:noFill/>
          <a:ln/>
        </p:spPr>
        <p:txBody>
          <a:bodyPr wrap="none" lIns="0" tIns="0" rIns="0" bIns="0" rtlCol="0" anchor="t"/>
          <a:lstStyle/>
          <a:p>
            <a:pPr marL="0" indent="0">
              <a:lnSpc>
                <a:spcPts val="2300"/>
              </a:lnSpc>
              <a:buNone/>
            </a:pPr>
            <a:r>
              <a:rPr lang="en-US" sz="1850" b="1">
                <a:solidFill>
                  <a:srgbClr val="000000"/>
                </a:solidFill>
                <a:latin typeface="Open Sans Bold" pitchFamily="34" charset="0"/>
                <a:ea typeface="Open Sans Bold" pitchFamily="34" charset="-122"/>
                <a:cs typeface="Open Sans Bold" pitchFamily="34" charset="-120"/>
              </a:rPr>
              <a:t>Decision Support</a:t>
            </a:r>
            <a:endParaRPr lang="en-US" sz="1850"/>
          </a:p>
        </p:txBody>
      </p:sp>
      <p:sp>
        <p:nvSpPr>
          <p:cNvPr id="19" name="Text 16"/>
          <p:cNvSpPr/>
          <p:nvPr/>
        </p:nvSpPr>
        <p:spPr>
          <a:xfrm>
            <a:off x="1645619" y="6356653"/>
            <a:ext cx="11605561" cy="610314"/>
          </a:xfrm>
          <a:prstGeom prst="rect">
            <a:avLst/>
          </a:prstGeom>
          <a:noFill/>
          <a:ln/>
        </p:spPr>
        <p:txBody>
          <a:bodyPr wrap="square" lIns="0" tIns="0" rIns="0" bIns="0" rtlCol="0" anchor="t"/>
          <a:lstStyle/>
          <a:p>
            <a:pPr marL="0" indent="0">
              <a:lnSpc>
                <a:spcPts val="2400"/>
              </a:lnSpc>
              <a:buNone/>
            </a:pPr>
            <a:r>
              <a:rPr lang="en-US" sz="1500">
                <a:solidFill>
                  <a:srgbClr val="000000"/>
                </a:solidFill>
                <a:latin typeface="Open Sans" pitchFamily="34" charset="0"/>
                <a:ea typeface="Open Sans" pitchFamily="34" charset="-122"/>
                <a:cs typeface="Open Sans" pitchFamily="34" charset="-120"/>
              </a:rPr>
              <a:t>By visualizing potential outcomes, the tool aids policymakers in making informed decisions about energy transition strategies.</a:t>
            </a:r>
            <a:endParaRPr lang="en-US" sz="1500"/>
          </a:p>
        </p:txBody>
      </p:sp>
      <p:sp>
        <p:nvSpPr>
          <p:cNvPr id="21" name="Text 0">
            <a:extLst>
              <a:ext uri="{FF2B5EF4-FFF2-40B4-BE49-F238E27FC236}">
                <a16:creationId xmlns:a16="http://schemas.microsoft.com/office/drawing/2014/main" id="{4BF576F8-218D-835E-AAE7-4B74F7DA40EA}"/>
              </a:ext>
            </a:extLst>
          </p:cNvPr>
          <p:cNvSpPr/>
          <p:nvPr/>
        </p:nvSpPr>
        <p:spPr>
          <a:xfrm>
            <a:off x="1774895" y="565877"/>
            <a:ext cx="11929530" cy="527327"/>
          </a:xfrm>
          <a:prstGeom prst="rect">
            <a:avLst/>
          </a:prstGeom>
          <a:noFill/>
          <a:ln/>
        </p:spPr>
        <p:txBody>
          <a:bodyPr wrap="none" lIns="0" tIns="0" rIns="0" bIns="0" rtlCol="0" anchor="t"/>
          <a:lstStyle/>
          <a:p>
            <a:pPr indent="0">
              <a:lnSpc>
                <a:spcPts val="5000"/>
              </a:lnSpc>
              <a:buNone/>
            </a:pPr>
            <a:r>
              <a:rPr lang="en-US" sz="4000" b="1">
                <a:solidFill>
                  <a:srgbClr val="2A734F"/>
                </a:solidFill>
                <a:latin typeface="Open Sans Bold" pitchFamily="34" charset="0"/>
                <a:ea typeface="Open Sans Bold" pitchFamily="34" charset="-122"/>
                <a:cs typeface="Open Sans Bold" pitchFamily="34" charset="-120"/>
              </a:rPr>
              <a:t>Key Takeaways from the Energy </a:t>
            </a:r>
          </a:p>
          <a:p>
            <a:pPr indent="0">
              <a:lnSpc>
                <a:spcPts val="5000"/>
              </a:lnSpc>
              <a:buNone/>
            </a:pPr>
            <a:r>
              <a:rPr lang="en-US" sz="4000" b="1">
                <a:solidFill>
                  <a:srgbClr val="2A734F"/>
                </a:solidFill>
                <a:latin typeface="Open Sans Bold" pitchFamily="34" charset="0"/>
                <a:ea typeface="Open Sans Bold" pitchFamily="34" charset="-122"/>
                <a:cs typeface="Open Sans Bold" pitchFamily="34" charset="-120"/>
              </a:rPr>
              <a:t>Planning Module</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22" name="Marcador de número de diapositiva 19">
            <a:extLst>
              <a:ext uri="{FF2B5EF4-FFF2-40B4-BE49-F238E27FC236}">
                <a16:creationId xmlns:a16="http://schemas.microsoft.com/office/drawing/2014/main" id="{050FCA10-DD2D-A5D3-9036-DF80BAF9B31E}"/>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51</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B6D6400-769F-F706-F3ED-5BAEA6D85D8C}"/>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C4E3E42-B80C-45AF-0893-6FB42941BC04}"/>
              </a:ext>
            </a:extLst>
          </p:cNvPr>
          <p:cNvSpPr>
            <a:spLocks noGrp="1"/>
          </p:cNvSpPr>
          <p:nvPr>
            <p:ph sz="quarter" idx="14"/>
          </p:nvPr>
        </p:nvSpPr>
        <p:spPr>
          <a:xfrm>
            <a:off x="202883" y="2156798"/>
            <a:ext cx="14224634" cy="4649692"/>
          </a:xfrm>
        </p:spPr>
        <p:txBody>
          <a:bodyPr/>
          <a:lstStyle/>
          <a:p>
            <a:pPr marL="0" indent="0" algn="ctr">
              <a:spcAft>
                <a:spcPts val="480"/>
              </a:spcAft>
              <a:buNone/>
            </a:pPr>
            <a:r>
              <a:rPr lang="en-GB" sz="5760">
                <a:solidFill>
                  <a:srgbClr val="2A734F"/>
                </a:solidFill>
              </a:rPr>
              <a:t>UNIT 5</a:t>
            </a:r>
          </a:p>
          <a:p>
            <a:pPr marL="0" indent="0" algn="ctr">
              <a:spcBef>
                <a:spcPts val="600"/>
              </a:spcBef>
              <a:spcAft>
                <a:spcPts val="600"/>
              </a:spcAft>
              <a:buNone/>
            </a:pPr>
            <a:r>
              <a:rPr lang="es-ES" sz="6000" b="1">
                <a:solidFill>
                  <a:srgbClr val="2A734F"/>
                </a:solidFill>
              </a:rPr>
              <a:t>GENERA TOOLS: </a:t>
            </a:r>
          </a:p>
          <a:p>
            <a:pPr marL="0" indent="0" algn="ctr">
              <a:spcBef>
                <a:spcPts val="600"/>
              </a:spcBef>
              <a:spcAft>
                <a:spcPts val="600"/>
              </a:spcAft>
              <a:buNone/>
            </a:pPr>
            <a:r>
              <a:rPr lang="es-ES" sz="6000" b="1">
                <a:solidFill>
                  <a:srgbClr val="2A734F"/>
                </a:solidFill>
              </a:rPr>
              <a:t>STRATEGY EVALUATION</a:t>
            </a:r>
          </a:p>
        </p:txBody>
      </p:sp>
      <p:pic>
        <p:nvPicPr>
          <p:cNvPr id="3" name="Imagen 20" descr="Texto&#10;&#10;Descripción generada automáticamente con confianza media">
            <a:extLst>
              <a:ext uri="{FF2B5EF4-FFF2-40B4-BE49-F238E27FC236}">
                <a16:creationId xmlns:a16="http://schemas.microsoft.com/office/drawing/2014/main" id="{43C23704-0FCA-9F65-6BC7-B28B3493D3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7617" y="222824"/>
            <a:ext cx="2894722" cy="1022551"/>
          </a:xfrm>
          <a:prstGeom prst="rect">
            <a:avLst/>
          </a:prstGeom>
        </p:spPr>
      </p:pic>
      <p:sp>
        <p:nvSpPr>
          <p:cNvPr id="5" name="Título 14">
            <a:extLst>
              <a:ext uri="{FF2B5EF4-FFF2-40B4-BE49-F238E27FC236}">
                <a16:creationId xmlns:a16="http://schemas.microsoft.com/office/drawing/2014/main" id="{0CAD0376-D9DD-01DE-06A6-EF6E5620445A}"/>
              </a:ext>
            </a:extLst>
          </p:cNvPr>
          <p:cNvSpPr txBox="1">
            <a:spLocks/>
          </p:cNvSpPr>
          <p:nvPr/>
        </p:nvSpPr>
        <p:spPr>
          <a:xfrm>
            <a:off x="3686151" y="5500215"/>
            <a:ext cx="7559040" cy="319045"/>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2560" b="1">
                <a:ea typeface="Open Sans" panose="020B0606030504020204" pitchFamily="34" charset="0"/>
                <a:cs typeface="Open Sans" panose="020B0606030504020204" pitchFamily="34" charset="0"/>
              </a:rPr>
              <a:t>MOOC 2: </a:t>
            </a:r>
            <a:r>
              <a:rPr lang="en-US" sz="2560" b="1">
                <a:ea typeface="Open Sans" panose="020B0606030504020204" pitchFamily="34" charset="0"/>
                <a:cs typeface="Open Sans" panose="020B0606030504020204" pitchFamily="34" charset="0"/>
              </a:rPr>
              <a:t>Energy transition measurement and monitoring tools</a:t>
            </a:r>
          </a:p>
          <a:p>
            <a:endParaRPr lang="es-ES" sz="2560" b="1">
              <a:ea typeface="Open Sans" panose="020B0606030504020204" pitchFamily="34" charset="0"/>
              <a:cs typeface="Open Sans" panose="020B0606030504020204" pitchFamily="34" charset="0"/>
            </a:endParaRPr>
          </a:p>
        </p:txBody>
      </p:sp>
      <p:sp>
        <p:nvSpPr>
          <p:cNvPr id="2" name="Marcador de número de diapositiva 19">
            <a:extLst>
              <a:ext uri="{FF2B5EF4-FFF2-40B4-BE49-F238E27FC236}">
                <a16:creationId xmlns:a16="http://schemas.microsoft.com/office/drawing/2014/main" id="{3848BE0D-5BDF-0A6E-01B2-20C019986E15}"/>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52</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25405279"/>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9DB51F11-6CAA-DC78-F460-E825F68E0A2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E5A1AEF-7AB0-AC99-E6CE-B6F3EA97F095}"/>
              </a:ext>
            </a:extLst>
          </p:cNvPr>
          <p:cNvSpPr/>
          <p:nvPr/>
        </p:nvSpPr>
        <p:spPr>
          <a:xfrm>
            <a:off x="3031867" y="403445"/>
            <a:ext cx="8566666" cy="1275874"/>
          </a:xfrm>
          <a:prstGeom prst="rect">
            <a:avLst/>
          </a:prstGeom>
          <a:noFill/>
          <a:ln/>
        </p:spPr>
        <p:txBody>
          <a:bodyPr wrap="square" lIns="0" tIns="0" rIns="0" bIns="0" rtlCol="0" anchor="t"/>
          <a:lstStyle/>
          <a:p>
            <a:pPr algn="ctr">
              <a:lnSpc>
                <a:spcPts val="5000"/>
              </a:lnSpc>
            </a:pPr>
            <a:r>
              <a:rPr lang="en-US" sz="4000" b="1">
                <a:solidFill>
                  <a:srgbClr val="2A734F"/>
                </a:solidFill>
                <a:latin typeface="Open Sans Bold" pitchFamily="34" charset="0"/>
                <a:ea typeface="Open Sans Bold" pitchFamily="34" charset="-122"/>
                <a:cs typeface="Open Sans Bold" pitchFamily="34" charset="-120"/>
              </a:rPr>
              <a:t>UNIT 5. GENERA TOOLS: </a:t>
            </a:r>
          </a:p>
          <a:p>
            <a:pPr algn="ctr">
              <a:lnSpc>
                <a:spcPts val="5000"/>
              </a:lnSpc>
            </a:pPr>
            <a:r>
              <a:rPr lang="en-US" sz="4000" b="1">
                <a:solidFill>
                  <a:srgbClr val="2A734F"/>
                </a:solidFill>
                <a:latin typeface="Open Sans Bold" pitchFamily="34" charset="0"/>
                <a:ea typeface="Open Sans Bold" pitchFamily="34" charset="-122"/>
                <a:cs typeface="Open Sans Bold" pitchFamily="34" charset="-120"/>
              </a:rPr>
              <a:t>STRATEGY EVALUATION</a:t>
            </a:r>
          </a:p>
          <a:p>
            <a:pPr algn="ctr">
              <a:lnSpc>
                <a:spcPts val="5000"/>
              </a:lnSpc>
            </a:pPr>
            <a:endParaRPr lang="es-ES" sz="5400"/>
          </a:p>
          <a:p>
            <a:pPr marL="0" indent="0">
              <a:lnSpc>
                <a:spcPts val="5000"/>
              </a:lnSpc>
              <a:buNone/>
            </a:pPr>
            <a:endParaRPr lang="en-US" sz="4000"/>
          </a:p>
        </p:txBody>
      </p:sp>
      <p:sp>
        <p:nvSpPr>
          <p:cNvPr id="3" name="Shape 1">
            <a:extLst>
              <a:ext uri="{FF2B5EF4-FFF2-40B4-BE49-F238E27FC236}">
                <a16:creationId xmlns:a16="http://schemas.microsoft.com/office/drawing/2014/main" id="{5B0BB0A4-BCC1-CB98-1722-3B232456C8A1}"/>
              </a:ext>
            </a:extLst>
          </p:cNvPr>
          <p:cNvSpPr/>
          <p:nvPr/>
        </p:nvSpPr>
        <p:spPr>
          <a:xfrm>
            <a:off x="7303770" y="2471738"/>
            <a:ext cx="22860" cy="4867989"/>
          </a:xfrm>
          <a:prstGeom prst="roundRect">
            <a:avLst>
              <a:gd name="adj" fmla="val 375070"/>
            </a:avLst>
          </a:prstGeom>
          <a:solidFill>
            <a:srgbClr val="BFD8CC"/>
          </a:solidFill>
          <a:ln/>
        </p:spPr>
        <p:txBody>
          <a:bodyPr/>
          <a:lstStyle/>
          <a:p>
            <a:endParaRPr lang="es-ES"/>
          </a:p>
        </p:txBody>
      </p:sp>
      <p:sp>
        <p:nvSpPr>
          <p:cNvPr id="4" name="Shape 2">
            <a:extLst>
              <a:ext uri="{FF2B5EF4-FFF2-40B4-BE49-F238E27FC236}">
                <a16:creationId xmlns:a16="http://schemas.microsoft.com/office/drawing/2014/main" id="{853F892F-DF02-E254-8D7F-2296BB1BDC2A}"/>
              </a:ext>
            </a:extLst>
          </p:cNvPr>
          <p:cNvSpPr/>
          <p:nvPr/>
        </p:nvSpPr>
        <p:spPr>
          <a:xfrm>
            <a:off x="6393954" y="2919413"/>
            <a:ext cx="714494" cy="22860"/>
          </a:xfrm>
          <a:prstGeom prst="roundRect">
            <a:avLst>
              <a:gd name="adj" fmla="val 375070"/>
            </a:avLst>
          </a:prstGeom>
          <a:solidFill>
            <a:srgbClr val="BFD8CC"/>
          </a:solidFill>
          <a:ln/>
        </p:spPr>
        <p:txBody>
          <a:bodyPr/>
          <a:lstStyle/>
          <a:p>
            <a:endParaRPr lang="es-ES"/>
          </a:p>
        </p:txBody>
      </p:sp>
      <p:sp>
        <p:nvSpPr>
          <p:cNvPr id="5" name="Shape 3">
            <a:extLst>
              <a:ext uri="{FF2B5EF4-FFF2-40B4-BE49-F238E27FC236}">
                <a16:creationId xmlns:a16="http://schemas.microsoft.com/office/drawing/2014/main" id="{B4E5BDA4-EF70-3FA5-4173-B6DBB545F2FD}"/>
              </a:ext>
            </a:extLst>
          </p:cNvPr>
          <p:cNvSpPr/>
          <p:nvPr/>
        </p:nvSpPr>
        <p:spPr>
          <a:xfrm>
            <a:off x="7085588" y="2701290"/>
            <a:ext cx="459224" cy="459224"/>
          </a:xfrm>
          <a:prstGeom prst="roundRect">
            <a:avLst>
              <a:gd name="adj" fmla="val 18671"/>
            </a:avLst>
          </a:prstGeom>
          <a:solidFill>
            <a:srgbClr val="D9F2E6"/>
          </a:solidFill>
          <a:ln w="7620">
            <a:solidFill>
              <a:srgbClr val="BFD8CC"/>
            </a:solidFill>
            <a:prstDash val="solid"/>
          </a:ln>
        </p:spPr>
        <p:txBody>
          <a:bodyPr/>
          <a:lstStyle/>
          <a:p>
            <a:endParaRPr lang="es-ES"/>
          </a:p>
        </p:txBody>
      </p:sp>
      <p:sp>
        <p:nvSpPr>
          <p:cNvPr id="6" name="Text 4">
            <a:extLst>
              <a:ext uri="{FF2B5EF4-FFF2-40B4-BE49-F238E27FC236}">
                <a16:creationId xmlns:a16="http://schemas.microsoft.com/office/drawing/2014/main" id="{5BEE41E7-F85C-636C-9877-E0AE70679B7D}"/>
              </a:ext>
            </a:extLst>
          </p:cNvPr>
          <p:cNvSpPr/>
          <p:nvPr/>
        </p:nvSpPr>
        <p:spPr>
          <a:xfrm>
            <a:off x="7227630" y="2777728"/>
            <a:ext cx="175141" cy="306229"/>
          </a:xfrm>
          <a:prstGeom prst="rect">
            <a:avLst/>
          </a:prstGeom>
          <a:noFill/>
          <a:ln/>
        </p:spPr>
        <p:txBody>
          <a:bodyPr wrap="none" lIns="0" tIns="0" rIns="0" bIns="0" rtlCol="0" anchor="t"/>
          <a:lstStyle/>
          <a:p>
            <a:pPr marL="0" indent="0" algn="ctr">
              <a:lnSpc>
                <a:spcPts val="2400"/>
              </a:lnSpc>
              <a:buNone/>
            </a:pPr>
            <a:r>
              <a:rPr lang="en-US" sz="2400" b="1">
                <a:solidFill>
                  <a:srgbClr val="000000"/>
                </a:solidFill>
                <a:latin typeface="Open Sans Bold" pitchFamily="34" charset="0"/>
                <a:ea typeface="Open Sans Bold" pitchFamily="34" charset="-122"/>
                <a:cs typeface="Open Sans Bold" pitchFamily="34" charset="-120"/>
              </a:rPr>
              <a:t>1</a:t>
            </a:r>
            <a:endParaRPr lang="en-US" sz="2400"/>
          </a:p>
        </p:txBody>
      </p:sp>
      <p:sp>
        <p:nvSpPr>
          <p:cNvPr id="7" name="Text 5">
            <a:extLst>
              <a:ext uri="{FF2B5EF4-FFF2-40B4-BE49-F238E27FC236}">
                <a16:creationId xmlns:a16="http://schemas.microsoft.com/office/drawing/2014/main" id="{EB6F4273-7EAF-7127-F4E0-6DF3AE10517F}"/>
              </a:ext>
            </a:extLst>
          </p:cNvPr>
          <p:cNvSpPr/>
          <p:nvPr/>
        </p:nvSpPr>
        <p:spPr>
          <a:xfrm>
            <a:off x="714494" y="2675811"/>
            <a:ext cx="5477947" cy="637699"/>
          </a:xfrm>
          <a:prstGeom prst="rect">
            <a:avLst/>
          </a:prstGeom>
          <a:noFill/>
          <a:ln/>
        </p:spPr>
        <p:txBody>
          <a:bodyPr wrap="square" lIns="0" tIns="0" rIns="0" bIns="0" rtlCol="0" anchor="t"/>
          <a:lstStyle/>
          <a:p>
            <a:pPr marL="0" indent="0" algn="r">
              <a:lnSpc>
                <a:spcPts val="2500"/>
              </a:lnSpc>
              <a:buNone/>
            </a:pPr>
            <a:r>
              <a:rPr lang="en-US" sz="2000" b="1">
                <a:solidFill>
                  <a:srgbClr val="000000"/>
                </a:solidFill>
                <a:latin typeface="Open Sans Bold" pitchFamily="34" charset="0"/>
                <a:ea typeface="Open Sans Bold" pitchFamily="34" charset="-122"/>
                <a:cs typeface="Open Sans Bold" pitchFamily="34" charset="-120"/>
              </a:rPr>
              <a:t>Strategy evaluation method</a:t>
            </a:r>
            <a:endParaRPr lang="en-US" sz="2000"/>
          </a:p>
        </p:txBody>
      </p:sp>
      <p:sp>
        <p:nvSpPr>
          <p:cNvPr id="9" name="Shape 7">
            <a:extLst>
              <a:ext uri="{FF2B5EF4-FFF2-40B4-BE49-F238E27FC236}">
                <a16:creationId xmlns:a16="http://schemas.microsoft.com/office/drawing/2014/main" id="{11DE84A4-E069-BD72-8B82-88CF8D19D914}"/>
              </a:ext>
            </a:extLst>
          </p:cNvPr>
          <p:cNvSpPr/>
          <p:nvPr/>
        </p:nvSpPr>
        <p:spPr>
          <a:xfrm>
            <a:off x="7521952" y="3940016"/>
            <a:ext cx="714494" cy="22860"/>
          </a:xfrm>
          <a:prstGeom prst="roundRect">
            <a:avLst>
              <a:gd name="adj" fmla="val 375070"/>
            </a:avLst>
          </a:prstGeom>
          <a:solidFill>
            <a:srgbClr val="BFD8CC"/>
          </a:solidFill>
          <a:ln/>
        </p:spPr>
        <p:txBody>
          <a:bodyPr/>
          <a:lstStyle/>
          <a:p>
            <a:endParaRPr lang="es-ES"/>
          </a:p>
        </p:txBody>
      </p:sp>
      <p:sp>
        <p:nvSpPr>
          <p:cNvPr id="10" name="Shape 8">
            <a:extLst>
              <a:ext uri="{FF2B5EF4-FFF2-40B4-BE49-F238E27FC236}">
                <a16:creationId xmlns:a16="http://schemas.microsoft.com/office/drawing/2014/main" id="{196D83C5-038C-21B4-3F46-F213E784B092}"/>
              </a:ext>
            </a:extLst>
          </p:cNvPr>
          <p:cNvSpPr/>
          <p:nvPr/>
        </p:nvSpPr>
        <p:spPr>
          <a:xfrm>
            <a:off x="7085588" y="3721894"/>
            <a:ext cx="459224" cy="459224"/>
          </a:xfrm>
          <a:prstGeom prst="roundRect">
            <a:avLst>
              <a:gd name="adj" fmla="val 18671"/>
            </a:avLst>
          </a:prstGeom>
          <a:solidFill>
            <a:srgbClr val="D9F2E6"/>
          </a:solidFill>
          <a:ln w="7620">
            <a:solidFill>
              <a:srgbClr val="BFD8CC"/>
            </a:solidFill>
            <a:prstDash val="solid"/>
          </a:ln>
        </p:spPr>
        <p:txBody>
          <a:bodyPr/>
          <a:lstStyle/>
          <a:p>
            <a:endParaRPr lang="es-ES"/>
          </a:p>
        </p:txBody>
      </p:sp>
      <p:sp>
        <p:nvSpPr>
          <p:cNvPr id="11" name="Text 9">
            <a:extLst>
              <a:ext uri="{FF2B5EF4-FFF2-40B4-BE49-F238E27FC236}">
                <a16:creationId xmlns:a16="http://schemas.microsoft.com/office/drawing/2014/main" id="{60D94C60-DB58-A5D4-4383-74BE59B96060}"/>
              </a:ext>
            </a:extLst>
          </p:cNvPr>
          <p:cNvSpPr/>
          <p:nvPr/>
        </p:nvSpPr>
        <p:spPr>
          <a:xfrm>
            <a:off x="7227630" y="3798332"/>
            <a:ext cx="175141" cy="306229"/>
          </a:xfrm>
          <a:prstGeom prst="rect">
            <a:avLst/>
          </a:prstGeom>
          <a:noFill/>
          <a:ln/>
        </p:spPr>
        <p:txBody>
          <a:bodyPr wrap="none" lIns="0" tIns="0" rIns="0" bIns="0" rtlCol="0" anchor="t"/>
          <a:lstStyle/>
          <a:p>
            <a:pPr marL="0" indent="0" algn="ctr">
              <a:lnSpc>
                <a:spcPts val="2400"/>
              </a:lnSpc>
              <a:buNone/>
            </a:pPr>
            <a:r>
              <a:rPr lang="en-US" sz="2400" b="1">
                <a:solidFill>
                  <a:srgbClr val="000000"/>
                </a:solidFill>
                <a:latin typeface="Open Sans Bold" pitchFamily="34" charset="0"/>
                <a:ea typeface="Open Sans Bold" pitchFamily="34" charset="-122"/>
                <a:cs typeface="Open Sans Bold" pitchFamily="34" charset="-120"/>
              </a:rPr>
              <a:t>2</a:t>
            </a:r>
            <a:endParaRPr lang="en-US" sz="2400"/>
          </a:p>
        </p:txBody>
      </p:sp>
      <p:sp>
        <p:nvSpPr>
          <p:cNvPr id="12" name="Text 10">
            <a:extLst>
              <a:ext uri="{FF2B5EF4-FFF2-40B4-BE49-F238E27FC236}">
                <a16:creationId xmlns:a16="http://schemas.microsoft.com/office/drawing/2014/main" id="{D8DCF491-C7B0-845D-E6A3-7F9F57CB9A5F}"/>
              </a:ext>
            </a:extLst>
          </p:cNvPr>
          <p:cNvSpPr/>
          <p:nvPr/>
        </p:nvSpPr>
        <p:spPr>
          <a:xfrm>
            <a:off x="8437959" y="3696414"/>
            <a:ext cx="5477947" cy="637699"/>
          </a:xfrm>
          <a:prstGeom prst="rect">
            <a:avLst/>
          </a:prstGeom>
          <a:noFill/>
          <a:ln/>
        </p:spPr>
        <p:txBody>
          <a:bodyPr wrap="square" lIns="0" tIns="0" rIns="0" bIns="0" rtlCol="0" anchor="t"/>
          <a:lstStyle/>
          <a:p>
            <a:pPr marL="0" indent="0" algn="l">
              <a:lnSpc>
                <a:spcPts val="2500"/>
              </a:lnSpc>
              <a:buNone/>
            </a:pPr>
            <a:r>
              <a:rPr lang="en-US" sz="2000" b="1">
                <a:solidFill>
                  <a:srgbClr val="000000"/>
                </a:solidFill>
                <a:latin typeface="Open Sans Bold" pitchFamily="34" charset="0"/>
                <a:ea typeface="Open Sans Bold" pitchFamily="34" charset="-122"/>
                <a:cs typeface="Open Sans Bold" pitchFamily="34" charset="-120"/>
              </a:rPr>
              <a:t>Calculation tool</a:t>
            </a:r>
            <a:endParaRPr lang="en-US" sz="2000"/>
          </a:p>
        </p:txBody>
      </p:sp>
      <p:sp>
        <p:nvSpPr>
          <p:cNvPr id="14" name="Shape 12">
            <a:extLst>
              <a:ext uri="{FF2B5EF4-FFF2-40B4-BE49-F238E27FC236}">
                <a16:creationId xmlns:a16="http://schemas.microsoft.com/office/drawing/2014/main" id="{6D944D02-4B9F-9595-2430-6B97F793E518}"/>
              </a:ext>
            </a:extLst>
          </p:cNvPr>
          <p:cNvSpPr/>
          <p:nvPr/>
        </p:nvSpPr>
        <p:spPr>
          <a:xfrm>
            <a:off x="6393954" y="4952881"/>
            <a:ext cx="714494" cy="22860"/>
          </a:xfrm>
          <a:prstGeom prst="roundRect">
            <a:avLst>
              <a:gd name="adj" fmla="val 375070"/>
            </a:avLst>
          </a:prstGeom>
          <a:solidFill>
            <a:srgbClr val="BFD8CC"/>
          </a:solidFill>
          <a:ln/>
        </p:spPr>
        <p:txBody>
          <a:bodyPr/>
          <a:lstStyle/>
          <a:p>
            <a:endParaRPr lang="es-ES"/>
          </a:p>
        </p:txBody>
      </p:sp>
      <p:sp>
        <p:nvSpPr>
          <p:cNvPr id="15" name="Shape 13">
            <a:extLst>
              <a:ext uri="{FF2B5EF4-FFF2-40B4-BE49-F238E27FC236}">
                <a16:creationId xmlns:a16="http://schemas.microsoft.com/office/drawing/2014/main" id="{E0B7EEFB-FA1F-479F-BD82-19D45781A428}"/>
              </a:ext>
            </a:extLst>
          </p:cNvPr>
          <p:cNvSpPr/>
          <p:nvPr/>
        </p:nvSpPr>
        <p:spPr>
          <a:xfrm>
            <a:off x="7085588" y="4734758"/>
            <a:ext cx="459224" cy="459224"/>
          </a:xfrm>
          <a:prstGeom prst="roundRect">
            <a:avLst>
              <a:gd name="adj" fmla="val 18671"/>
            </a:avLst>
          </a:prstGeom>
          <a:solidFill>
            <a:srgbClr val="D9F2E6"/>
          </a:solidFill>
          <a:ln w="7620">
            <a:solidFill>
              <a:srgbClr val="BFD8CC"/>
            </a:solidFill>
            <a:prstDash val="solid"/>
          </a:ln>
        </p:spPr>
        <p:txBody>
          <a:bodyPr/>
          <a:lstStyle/>
          <a:p>
            <a:endParaRPr lang="es-ES"/>
          </a:p>
        </p:txBody>
      </p:sp>
      <p:sp>
        <p:nvSpPr>
          <p:cNvPr id="16" name="Text 14">
            <a:extLst>
              <a:ext uri="{FF2B5EF4-FFF2-40B4-BE49-F238E27FC236}">
                <a16:creationId xmlns:a16="http://schemas.microsoft.com/office/drawing/2014/main" id="{D8BA8F39-75C0-CE8B-E0F5-B5E83307FA1B}"/>
              </a:ext>
            </a:extLst>
          </p:cNvPr>
          <p:cNvSpPr/>
          <p:nvPr/>
        </p:nvSpPr>
        <p:spPr>
          <a:xfrm>
            <a:off x="7227630" y="4811197"/>
            <a:ext cx="175141" cy="306229"/>
          </a:xfrm>
          <a:prstGeom prst="rect">
            <a:avLst/>
          </a:prstGeom>
          <a:noFill/>
          <a:ln/>
        </p:spPr>
        <p:txBody>
          <a:bodyPr wrap="none" lIns="0" tIns="0" rIns="0" bIns="0" rtlCol="0" anchor="t"/>
          <a:lstStyle/>
          <a:p>
            <a:pPr marL="0" indent="0" algn="ctr">
              <a:lnSpc>
                <a:spcPts val="2400"/>
              </a:lnSpc>
              <a:buNone/>
            </a:pPr>
            <a:r>
              <a:rPr lang="en-US" sz="2400" b="1">
                <a:solidFill>
                  <a:srgbClr val="000000"/>
                </a:solidFill>
                <a:latin typeface="Open Sans Bold" pitchFamily="34" charset="0"/>
                <a:ea typeface="Open Sans Bold" pitchFamily="34" charset="-122"/>
                <a:cs typeface="Open Sans Bold" pitchFamily="34" charset="-120"/>
              </a:rPr>
              <a:t>3</a:t>
            </a:r>
            <a:endParaRPr lang="en-US" sz="2400"/>
          </a:p>
        </p:txBody>
      </p:sp>
      <p:sp>
        <p:nvSpPr>
          <p:cNvPr id="17" name="Text 15">
            <a:extLst>
              <a:ext uri="{FF2B5EF4-FFF2-40B4-BE49-F238E27FC236}">
                <a16:creationId xmlns:a16="http://schemas.microsoft.com/office/drawing/2014/main" id="{4814F127-7AF3-8A35-2A9F-EE46ECEAD551}"/>
              </a:ext>
            </a:extLst>
          </p:cNvPr>
          <p:cNvSpPr/>
          <p:nvPr/>
        </p:nvSpPr>
        <p:spPr>
          <a:xfrm>
            <a:off x="714494" y="4709279"/>
            <a:ext cx="5477947" cy="637699"/>
          </a:xfrm>
          <a:prstGeom prst="rect">
            <a:avLst/>
          </a:prstGeom>
          <a:noFill/>
          <a:ln/>
        </p:spPr>
        <p:txBody>
          <a:bodyPr wrap="square" lIns="0" tIns="0" rIns="0" bIns="0" rtlCol="0" anchor="t"/>
          <a:lstStyle/>
          <a:p>
            <a:pPr marL="0" indent="0" algn="r">
              <a:lnSpc>
                <a:spcPts val="2500"/>
              </a:lnSpc>
              <a:buNone/>
            </a:pPr>
            <a:r>
              <a:rPr lang="en-US" sz="2000" b="1">
                <a:solidFill>
                  <a:srgbClr val="000000"/>
                </a:solidFill>
                <a:latin typeface="Open Sans Bold" pitchFamily="34" charset="0"/>
                <a:ea typeface="Open Sans Bold" pitchFamily="34" charset="-122"/>
                <a:cs typeface="Open Sans Bold" pitchFamily="34" charset="-120"/>
              </a:rPr>
              <a:t> Strategy evaluation tool</a:t>
            </a:r>
            <a:endParaRPr lang="en-US" sz="2000"/>
          </a:p>
        </p:txBody>
      </p:sp>
      <p:sp>
        <p:nvSpPr>
          <p:cNvPr id="19" name="Shape 17">
            <a:extLst>
              <a:ext uri="{FF2B5EF4-FFF2-40B4-BE49-F238E27FC236}">
                <a16:creationId xmlns:a16="http://schemas.microsoft.com/office/drawing/2014/main" id="{6337DDDB-68A4-0295-EF86-A81285EA4833}"/>
              </a:ext>
            </a:extLst>
          </p:cNvPr>
          <p:cNvSpPr/>
          <p:nvPr/>
        </p:nvSpPr>
        <p:spPr>
          <a:xfrm>
            <a:off x="7521952" y="5965746"/>
            <a:ext cx="714494" cy="22860"/>
          </a:xfrm>
          <a:prstGeom prst="roundRect">
            <a:avLst>
              <a:gd name="adj" fmla="val 375070"/>
            </a:avLst>
          </a:prstGeom>
          <a:solidFill>
            <a:srgbClr val="BFD8CC"/>
          </a:solidFill>
          <a:ln/>
        </p:spPr>
        <p:txBody>
          <a:bodyPr/>
          <a:lstStyle/>
          <a:p>
            <a:endParaRPr lang="es-ES"/>
          </a:p>
        </p:txBody>
      </p:sp>
      <p:sp>
        <p:nvSpPr>
          <p:cNvPr id="20" name="Shape 18">
            <a:extLst>
              <a:ext uri="{FF2B5EF4-FFF2-40B4-BE49-F238E27FC236}">
                <a16:creationId xmlns:a16="http://schemas.microsoft.com/office/drawing/2014/main" id="{6AACF269-BB29-6E54-CC1C-D7BFFE96F86A}"/>
              </a:ext>
            </a:extLst>
          </p:cNvPr>
          <p:cNvSpPr/>
          <p:nvPr/>
        </p:nvSpPr>
        <p:spPr>
          <a:xfrm>
            <a:off x="7085588" y="5747623"/>
            <a:ext cx="459224" cy="459224"/>
          </a:xfrm>
          <a:prstGeom prst="roundRect">
            <a:avLst>
              <a:gd name="adj" fmla="val 18671"/>
            </a:avLst>
          </a:prstGeom>
          <a:solidFill>
            <a:srgbClr val="D9F2E6"/>
          </a:solidFill>
          <a:ln w="7620">
            <a:solidFill>
              <a:srgbClr val="BFD8CC"/>
            </a:solidFill>
            <a:prstDash val="solid"/>
          </a:ln>
        </p:spPr>
        <p:txBody>
          <a:bodyPr/>
          <a:lstStyle/>
          <a:p>
            <a:endParaRPr lang="es-ES"/>
          </a:p>
        </p:txBody>
      </p:sp>
      <p:sp>
        <p:nvSpPr>
          <p:cNvPr id="21" name="Text 19">
            <a:extLst>
              <a:ext uri="{FF2B5EF4-FFF2-40B4-BE49-F238E27FC236}">
                <a16:creationId xmlns:a16="http://schemas.microsoft.com/office/drawing/2014/main" id="{D2DF0173-5989-7F97-B4B1-1453ABABEE26}"/>
              </a:ext>
            </a:extLst>
          </p:cNvPr>
          <p:cNvSpPr/>
          <p:nvPr/>
        </p:nvSpPr>
        <p:spPr>
          <a:xfrm>
            <a:off x="7227630" y="5824061"/>
            <a:ext cx="175141" cy="306229"/>
          </a:xfrm>
          <a:prstGeom prst="rect">
            <a:avLst/>
          </a:prstGeom>
          <a:noFill/>
          <a:ln/>
        </p:spPr>
        <p:txBody>
          <a:bodyPr wrap="none" lIns="0" tIns="0" rIns="0" bIns="0" rtlCol="0" anchor="t"/>
          <a:lstStyle/>
          <a:p>
            <a:pPr marL="0" indent="0" algn="ctr">
              <a:lnSpc>
                <a:spcPts val="2400"/>
              </a:lnSpc>
              <a:buNone/>
            </a:pPr>
            <a:r>
              <a:rPr lang="en-US" sz="2400" b="1">
                <a:solidFill>
                  <a:srgbClr val="000000"/>
                </a:solidFill>
                <a:latin typeface="Open Sans Bold" pitchFamily="34" charset="0"/>
                <a:ea typeface="Open Sans Bold" pitchFamily="34" charset="-122"/>
                <a:cs typeface="Open Sans Bold" pitchFamily="34" charset="-120"/>
              </a:rPr>
              <a:t>4</a:t>
            </a:r>
            <a:endParaRPr lang="en-US" sz="2400"/>
          </a:p>
        </p:txBody>
      </p:sp>
      <p:sp>
        <p:nvSpPr>
          <p:cNvPr id="22" name="Text 20">
            <a:extLst>
              <a:ext uri="{FF2B5EF4-FFF2-40B4-BE49-F238E27FC236}">
                <a16:creationId xmlns:a16="http://schemas.microsoft.com/office/drawing/2014/main" id="{EE5416D5-601C-9D65-B6B2-81BEDCF16F34}"/>
              </a:ext>
            </a:extLst>
          </p:cNvPr>
          <p:cNvSpPr/>
          <p:nvPr/>
        </p:nvSpPr>
        <p:spPr>
          <a:xfrm>
            <a:off x="8437959" y="5722144"/>
            <a:ext cx="5477947" cy="637699"/>
          </a:xfrm>
          <a:prstGeom prst="rect">
            <a:avLst/>
          </a:prstGeom>
          <a:noFill/>
          <a:ln/>
        </p:spPr>
        <p:txBody>
          <a:bodyPr wrap="square" lIns="0" tIns="0" rIns="0" bIns="0" rtlCol="0" anchor="t"/>
          <a:lstStyle/>
          <a:p>
            <a:pPr marL="0" indent="0" algn="l">
              <a:lnSpc>
                <a:spcPts val="2500"/>
              </a:lnSpc>
              <a:buNone/>
            </a:pPr>
            <a:r>
              <a:rPr lang="en-US" sz="2000" b="1">
                <a:solidFill>
                  <a:srgbClr val="000000"/>
                </a:solidFill>
                <a:latin typeface="Open Sans Bold" pitchFamily="34" charset="0"/>
                <a:ea typeface="Open Sans Bold" pitchFamily="34" charset="-122"/>
                <a:cs typeface="Open Sans Bold" pitchFamily="34" charset="-120"/>
              </a:rPr>
              <a:t>Selection of the most promising energy policies</a:t>
            </a:r>
            <a:endParaRPr lang="en-US" sz="2000"/>
          </a:p>
        </p:txBody>
      </p:sp>
      <p:sp>
        <p:nvSpPr>
          <p:cNvPr id="25" name="Text 1">
            <a:extLst>
              <a:ext uri="{FF2B5EF4-FFF2-40B4-BE49-F238E27FC236}">
                <a16:creationId xmlns:a16="http://schemas.microsoft.com/office/drawing/2014/main" id="{E9AFEC6B-5DF3-1FE4-1278-F66F4EF1038C}"/>
              </a:ext>
            </a:extLst>
          </p:cNvPr>
          <p:cNvSpPr/>
          <p:nvPr/>
        </p:nvSpPr>
        <p:spPr>
          <a:xfrm>
            <a:off x="559355" y="1905358"/>
            <a:ext cx="13071634" cy="445294"/>
          </a:xfrm>
          <a:prstGeom prst="rect">
            <a:avLst/>
          </a:prstGeom>
          <a:noFill/>
          <a:ln/>
        </p:spPr>
        <p:txBody>
          <a:bodyPr wrap="none" lIns="0" tIns="0" rIns="0" bIns="0" rtlCol="0" anchor="t"/>
          <a:lstStyle/>
          <a:p>
            <a:pPr marL="0" indent="0" algn="l">
              <a:lnSpc>
                <a:spcPts val="3500"/>
              </a:lnSpc>
              <a:buNone/>
            </a:pPr>
            <a:r>
              <a:rPr lang="en-US" sz="3200" b="1">
                <a:solidFill>
                  <a:srgbClr val="2A734F"/>
                </a:solidFill>
                <a:latin typeface="Open Sans" pitchFamily="34" charset="0"/>
                <a:ea typeface="Open Sans" pitchFamily="34" charset="-122"/>
                <a:cs typeface="Open Sans" pitchFamily="34" charset="-120"/>
              </a:rPr>
              <a:t>INDEX</a:t>
            </a:r>
            <a:endParaRPr lang="en-US" sz="3200"/>
          </a:p>
        </p:txBody>
      </p:sp>
      <p:sp>
        <p:nvSpPr>
          <p:cNvPr id="26" name="Marcador de número de diapositiva 19">
            <a:extLst>
              <a:ext uri="{FF2B5EF4-FFF2-40B4-BE49-F238E27FC236}">
                <a16:creationId xmlns:a16="http://schemas.microsoft.com/office/drawing/2014/main" id="{27D0D09B-31CE-20DF-3918-3F3A10A505E2}"/>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53</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14964646"/>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name="Slide 44">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1012825" y="2427525"/>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Purpose</a:t>
            </a:r>
            <a:endParaRPr lang="en-US" sz="2200"/>
          </a:p>
        </p:txBody>
      </p:sp>
      <p:sp>
        <p:nvSpPr>
          <p:cNvPr id="4" name="Text 2"/>
          <p:cNvSpPr/>
          <p:nvPr/>
        </p:nvSpPr>
        <p:spPr>
          <a:xfrm>
            <a:off x="1012825" y="2880717"/>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This unit focuses on tools and methodologies for evaluating different energy transition strategies using the GENERA framework.</a:t>
            </a:r>
            <a:endParaRPr lang="en-US" sz="1750"/>
          </a:p>
        </p:txBody>
      </p:sp>
      <p:sp>
        <p:nvSpPr>
          <p:cNvPr id="5" name="Text 3"/>
          <p:cNvSpPr/>
          <p:nvPr/>
        </p:nvSpPr>
        <p:spPr>
          <a:xfrm>
            <a:off x="4990941" y="2427525"/>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Key Components</a:t>
            </a:r>
            <a:endParaRPr lang="en-US" sz="2200"/>
          </a:p>
        </p:txBody>
      </p:sp>
      <p:sp>
        <p:nvSpPr>
          <p:cNvPr id="6" name="Text 4"/>
          <p:cNvSpPr/>
          <p:nvPr/>
        </p:nvSpPr>
        <p:spPr>
          <a:xfrm>
            <a:off x="4990941" y="3008669"/>
            <a:ext cx="4197152"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Not only are the technical or economic parameters of the implementation of sustainability-related measures, such as photovoltaic solar energy in isolated communities, considered, but also the environmental, social and political variables involved in the final decision</a:t>
            </a:r>
            <a:endParaRPr lang="en-US" sz="1750"/>
          </a:p>
        </p:txBody>
      </p:sp>
      <p:sp>
        <p:nvSpPr>
          <p:cNvPr id="7" name="Text 5"/>
          <p:cNvSpPr/>
          <p:nvPr/>
        </p:nvSpPr>
        <p:spPr>
          <a:xfrm>
            <a:off x="9872067" y="2427525"/>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Outcome</a:t>
            </a:r>
            <a:endParaRPr lang="en-US" sz="2200"/>
          </a:p>
        </p:txBody>
      </p:sp>
      <p:sp>
        <p:nvSpPr>
          <p:cNvPr id="8" name="Text 6"/>
          <p:cNvSpPr/>
          <p:nvPr/>
        </p:nvSpPr>
        <p:spPr>
          <a:xfrm>
            <a:off x="9872067" y="2943153"/>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The Analytical Hierarchical Process (AHP) method is proposed to be used to obtain the solutions that best meet the municipal needs. Participants will learn how to effectively compare and evaluate various energy transition pathways to inform policy decisions.</a:t>
            </a:r>
            <a:endParaRPr lang="en-US" sz="1750"/>
          </a:p>
        </p:txBody>
      </p:sp>
      <p:sp>
        <p:nvSpPr>
          <p:cNvPr id="10" name="Text 0">
            <a:extLst>
              <a:ext uri="{FF2B5EF4-FFF2-40B4-BE49-F238E27FC236}">
                <a16:creationId xmlns:a16="http://schemas.microsoft.com/office/drawing/2014/main" id="{F4B37EC7-62A1-25FE-9810-6A1FC65E809C}"/>
              </a:ext>
            </a:extLst>
          </p:cNvPr>
          <p:cNvSpPr/>
          <p:nvPr/>
        </p:nvSpPr>
        <p:spPr>
          <a:xfrm>
            <a:off x="1774895" y="1090612"/>
            <a:ext cx="7755185" cy="691555"/>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5.1 </a:t>
            </a:r>
            <a:r>
              <a:rPr lang="en-US" sz="3600" b="1">
                <a:solidFill>
                  <a:srgbClr val="2A734F"/>
                </a:solidFill>
                <a:latin typeface="Open Sans Bold" pitchFamily="34" charset="0"/>
                <a:ea typeface="Open Sans Bold" pitchFamily="34" charset="-122"/>
                <a:cs typeface="Open Sans Bold" pitchFamily="34" charset="-120"/>
              </a:rPr>
              <a:t>Strategy evaluation method</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8277A0CD-D93A-CDDB-FFB9-1FF53C100317}"/>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54</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872A586-D4E2-CD67-2622-DE6B0AACD9B4}"/>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3AED38EE-AE79-E5AA-FD80-0AFB1717491D}"/>
              </a:ext>
            </a:extLst>
          </p:cNvPr>
          <p:cNvSpPr/>
          <p:nvPr/>
        </p:nvSpPr>
        <p:spPr>
          <a:xfrm>
            <a:off x="1774895" y="1090612"/>
            <a:ext cx="7755185" cy="691555"/>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5.1 </a:t>
            </a:r>
            <a:r>
              <a:rPr lang="en-US" sz="3600" b="1" dirty="0">
                <a:solidFill>
                  <a:srgbClr val="2A734F"/>
                </a:solidFill>
                <a:latin typeface="Open Sans Bold" pitchFamily="34" charset="0"/>
                <a:ea typeface="Open Sans Bold" pitchFamily="34" charset="-122"/>
                <a:cs typeface="Open Sans Bold" pitchFamily="34" charset="-120"/>
              </a:rPr>
              <a:t>Strategy evaluation method</a:t>
            </a: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51769746-1873-6B22-F6BA-6EF48EDA8EDD}"/>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55</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5" name="CuadroTexto 14">
            <a:extLst>
              <a:ext uri="{FF2B5EF4-FFF2-40B4-BE49-F238E27FC236}">
                <a16:creationId xmlns:a16="http://schemas.microsoft.com/office/drawing/2014/main" id="{0351FA4F-3707-C451-A27D-5F1DFC81BC21}"/>
              </a:ext>
            </a:extLst>
          </p:cNvPr>
          <p:cNvSpPr txBox="1"/>
          <p:nvPr/>
        </p:nvSpPr>
        <p:spPr>
          <a:xfrm>
            <a:off x="767896" y="2382354"/>
            <a:ext cx="13096385" cy="988347"/>
          </a:xfrm>
          <a:prstGeom prst="rect">
            <a:avLst/>
          </a:prstGeom>
          <a:noFill/>
        </p:spPr>
        <p:txBody>
          <a:bodyPr wrap="square">
            <a:spAutoFit/>
          </a:bodyPr>
          <a:lstStyle/>
          <a:p>
            <a:pPr algn="just">
              <a:lnSpc>
                <a:spcPts val="2400"/>
              </a:lnSpc>
            </a:pPr>
            <a:r>
              <a:rPr lang="en-US" sz="1500" dirty="0">
                <a:solidFill>
                  <a:srgbClr val="000000"/>
                </a:solidFill>
                <a:latin typeface="Open Sans" pitchFamily="34" charset="0"/>
                <a:ea typeface="Open Sans" pitchFamily="34" charset="-122"/>
                <a:cs typeface="Open Sans" pitchFamily="34" charset="-120"/>
              </a:rPr>
              <a:t>The method proposed by the GENERA project consists of facilitating training in quantitative energy terms (calculation of energy saved per measure and CO2 emissions mitigated), as well as providing training in the use of multi-criteria techniques that allow the joint evaluation of quantitative and qualitative aspects. </a:t>
            </a:r>
            <a:endParaRPr lang="es-ES" sz="1500" dirty="0">
              <a:solidFill>
                <a:srgbClr val="000000"/>
              </a:solidFill>
              <a:latin typeface="Open Sans" pitchFamily="34" charset="0"/>
              <a:ea typeface="Open Sans" pitchFamily="34" charset="-122"/>
              <a:cs typeface="Open Sans" pitchFamily="34" charset="-120"/>
            </a:endParaRPr>
          </a:p>
        </p:txBody>
      </p:sp>
      <p:sp>
        <p:nvSpPr>
          <p:cNvPr id="16" name="Text 5">
            <a:extLst>
              <a:ext uri="{FF2B5EF4-FFF2-40B4-BE49-F238E27FC236}">
                <a16:creationId xmlns:a16="http://schemas.microsoft.com/office/drawing/2014/main" id="{3C83321B-C1A3-4AE7-86B4-E75E1C24429F}"/>
              </a:ext>
            </a:extLst>
          </p:cNvPr>
          <p:cNvSpPr/>
          <p:nvPr/>
        </p:nvSpPr>
        <p:spPr>
          <a:xfrm>
            <a:off x="767896" y="18267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Method</a:t>
            </a:r>
            <a:endParaRPr lang="en-US" sz="2200" dirty="0"/>
          </a:p>
        </p:txBody>
      </p:sp>
      <p:pic>
        <p:nvPicPr>
          <p:cNvPr id="3" name="Imagen 2">
            <a:extLst>
              <a:ext uri="{FF2B5EF4-FFF2-40B4-BE49-F238E27FC236}">
                <a16:creationId xmlns:a16="http://schemas.microsoft.com/office/drawing/2014/main" id="{4EB88526-18D3-E1D7-4EAD-8673139FA681}"/>
              </a:ext>
            </a:extLst>
          </p:cNvPr>
          <p:cNvPicPr>
            <a:picLocks noChangeAspect="1"/>
          </p:cNvPicPr>
          <p:nvPr/>
        </p:nvPicPr>
        <p:blipFill>
          <a:blip r:embed="rId5"/>
          <a:stretch>
            <a:fillRect/>
          </a:stretch>
        </p:blipFill>
        <p:spPr>
          <a:xfrm>
            <a:off x="767896" y="4092550"/>
            <a:ext cx="5281118" cy="937341"/>
          </a:xfrm>
          <a:prstGeom prst="rect">
            <a:avLst/>
          </a:prstGeom>
          <a:ln>
            <a:solidFill>
              <a:srgbClr val="32845D"/>
            </a:solidFill>
          </a:ln>
        </p:spPr>
      </p:pic>
      <p:sp>
        <p:nvSpPr>
          <p:cNvPr id="4" name="Text 5">
            <a:extLst>
              <a:ext uri="{FF2B5EF4-FFF2-40B4-BE49-F238E27FC236}">
                <a16:creationId xmlns:a16="http://schemas.microsoft.com/office/drawing/2014/main" id="{C34179FF-6940-F2F1-BA96-CBC3CA7D75C2}"/>
              </a:ext>
            </a:extLst>
          </p:cNvPr>
          <p:cNvSpPr/>
          <p:nvPr/>
        </p:nvSpPr>
        <p:spPr>
          <a:xfrm>
            <a:off x="1654174" y="3503158"/>
            <a:ext cx="2835235" cy="354330"/>
          </a:xfrm>
          <a:prstGeom prst="rect">
            <a:avLst/>
          </a:prstGeom>
          <a:noFill/>
          <a:ln/>
        </p:spPr>
        <p:txBody>
          <a:bodyPr wrap="none" lIns="0" tIns="0" rIns="0" bIns="0" rtlCol="0" anchor="t"/>
          <a:lstStyle/>
          <a:p>
            <a:pPr algn="ctr">
              <a:lnSpc>
                <a:spcPts val="2750"/>
              </a:lnSpc>
            </a:pPr>
            <a:r>
              <a:rPr lang="en-US" sz="2000" b="1" dirty="0">
                <a:solidFill>
                  <a:srgbClr val="2A734F"/>
                </a:solidFill>
                <a:latin typeface="Open Sans Bold" pitchFamily="34" charset="0"/>
                <a:ea typeface="Open Sans Bold" pitchFamily="34" charset="-122"/>
                <a:cs typeface="Open Sans Bold" pitchFamily="34" charset="-120"/>
              </a:rPr>
              <a:t>1. Calculation Module</a:t>
            </a:r>
          </a:p>
        </p:txBody>
      </p:sp>
      <p:sp>
        <p:nvSpPr>
          <p:cNvPr id="5" name="Text 5">
            <a:extLst>
              <a:ext uri="{FF2B5EF4-FFF2-40B4-BE49-F238E27FC236}">
                <a16:creationId xmlns:a16="http://schemas.microsoft.com/office/drawing/2014/main" id="{D32FBF3B-1751-15E4-1F65-F6846288E736}"/>
              </a:ext>
            </a:extLst>
          </p:cNvPr>
          <p:cNvSpPr/>
          <p:nvPr/>
        </p:nvSpPr>
        <p:spPr>
          <a:xfrm>
            <a:off x="9189394" y="3503158"/>
            <a:ext cx="2835235" cy="354330"/>
          </a:xfrm>
          <a:prstGeom prst="rect">
            <a:avLst/>
          </a:prstGeom>
          <a:noFill/>
          <a:ln/>
        </p:spPr>
        <p:txBody>
          <a:bodyPr wrap="none" lIns="0" tIns="0" rIns="0" bIns="0" rtlCol="0" anchor="t"/>
          <a:lstStyle/>
          <a:p>
            <a:pPr algn="ctr">
              <a:lnSpc>
                <a:spcPts val="2750"/>
              </a:lnSpc>
            </a:pPr>
            <a:r>
              <a:rPr lang="en-US" sz="2000" b="1" dirty="0">
                <a:solidFill>
                  <a:srgbClr val="2A734F"/>
                </a:solidFill>
                <a:latin typeface="Open Sans Bold" pitchFamily="34" charset="0"/>
                <a:ea typeface="Open Sans Bold" pitchFamily="34" charset="-122"/>
                <a:cs typeface="Open Sans Bold" pitchFamily="34" charset="-120"/>
              </a:rPr>
              <a:t>2. Strategy evaluation module</a:t>
            </a:r>
          </a:p>
        </p:txBody>
      </p:sp>
      <p:pic>
        <p:nvPicPr>
          <p:cNvPr id="6" name="Imagen 5" descr="Tabla&#10;&#10;Descripción generada automáticamente">
            <a:extLst>
              <a:ext uri="{FF2B5EF4-FFF2-40B4-BE49-F238E27FC236}">
                <a16:creationId xmlns:a16="http://schemas.microsoft.com/office/drawing/2014/main" id="{ACB902A4-29C0-2B9D-EB19-2DB8E341891C}"/>
              </a:ext>
            </a:extLst>
          </p:cNvPr>
          <p:cNvPicPr>
            <a:picLocks noChangeAspect="1"/>
          </p:cNvPicPr>
          <p:nvPr/>
        </p:nvPicPr>
        <p:blipFill>
          <a:blip r:embed="rId6"/>
          <a:stretch>
            <a:fillRect/>
          </a:stretch>
        </p:blipFill>
        <p:spPr>
          <a:xfrm>
            <a:off x="7130604" y="4035919"/>
            <a:ext cx="3706776" cy="2324358"/>
          </a:xfrm>
          <a:prstGeom prst="rect">
            <a:avLst/>
          </a:prstGeom>
        </p:spPr>
      </p:pic>
      <p:sp>
        <p:nvSpPr>
          <p:cNvPr id="7" name="CuadroTexto 6">
            <a:extLst>
              <a:ext uri="{FF2B5EF4-FFF2-40B4-BE49-F238E27FC236}">
                <a16:creationId xmlns:a16="http://schemas.microsoft.com/office/drawing/2014/main" id="{4A791457-621C-5F1B-C726-DA2DA9E0292D}"/>
              </a:ext>
            </a:extLst>
          </p:cNvPr>
          <p:cNvSpPr txBox="1"/>
          <p:nvPr/>
        </p:nvSpPr>
        <p:spPr>
          <a:xfrm>
            <a:off x="1124856" y="5366305"/>
            <a:ext cx="6172945" cy="784830"/>
          </a:xfrm>
          <a:prstGeom prst="rect">
            <a:avLst/>
          </a:prstGeom>
          <a:noFill/>
        </p:spPr>
        <p:txBody>
          <a:bodyPr wrap="square">
            <a:spAutoFit/>
          </a:bodyPr>
          <a:lstStyle/>
          <a:p>
            <a:pPr marL="285750" indent="-285750">
              <a:buFont typeface="Arial" panose="020B0604020202020204" pitchFamily="34" charset="0"/>
              <a:buChar char="•"/>
            </a:pPr>
            <a:r>
              <a:rPr lang="en-US" sz="1500" b="1" dirty="0">
                <a:solidFill>
                  <a:srgbClr val="2A734F"/>
                </a:solidFill>
                <a:latin typeface="Open Sans" pitchFamily="34" charset="0"/>
                <a:ea typeface="Open Sans" pitchFamily="34" charset="-122"/>
                <a:cs typeface="Open Sans" pitchFamily="34" charset="-120"/>
              </a:rPr>
              <a:t>Actions to be included in the action plan</a:t>
            </a: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Quantitative</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results</a:t>
            </a:r>
            <a:endParaRPr lang="es-ES" sz="1500" b="1" dirty="0">
              <a:solidFill>
                <a:srgbClr val="2A734F"/>
              </a:solidFill>
              <a:latin typeface="Open Sans" pitchFamily="34" charset="0"/>
              <a:ea typeface="Open Sans" pitchFamily="34" charset="-122"/>
              <a:cs typeface="Open Sans" pitchFamily="34" charset="-120"/>
            </a:endParaRPr>
          </a:p>
          <a:p>
            <a:pPr marL="285750" indent="-285750">
              <a:buFont typeface="Arial" panose="020B0604020202020204" pitchFamily="34" charset="0"/>
              <a:buChar char="•"/>
            </a:pPr>
            <a:r>
              <a:rPr lang="en-US" sz="1500" b="1" dirty="0">
                <a:solidFill>
                  <a:srgbClr val="2A734F"/>
                </a:solidFill>
                <a:latin typeface="Open Sans" pitchFamily="34" charset="0"/>
                <a:ea typeface="Open Sans" pitchFamily="34" charset="-122"/>
                <a:cs typeface="Open Sans" pitchFamily="34" charset="-120"/>
              </a:rPr>
              <a:t>Provides technical information to policymakers</a:t>
            </a:r>
            <a:endParaRPr lang="es-ES" sz="1500" b="1" dirty="0">
              <a:solidFill>
                <a:srgbClr val="2A734F"/>
              </a:solidFill>
              <a:latin typeface="Open Sans" pitchFamily="34" charset="0"/>
              <a:ea typeface="Open Sans" pitchFamily="34" charset="-122"/>
              <a:cs typeface="Open Sans" pitchFamily="34" charset="-120"/>
            </a:endParaRPr>
          </a:p>
        </p:txBody>
      </p:sp>
      <p:sp>
        <p:nvSpPr>
          <p:cNvPr id="8" name="CuadroTexto 7">
            <a:extLst>
              <a:ext uri="{FF2B5EF4-FFF2-40B4-BE49-F238E27FC236}">
                <a16:creationId xmlns:a16="http://schemas.microsoft.com/office/drawing/2014/main" id="{67A51EED-B1F5-7000-DE11-CDA5E2E8CED9}"/>
              </a:ext>
            </a:extLst>
          </p:cNvPr>
          <p:cNvSpPr txBox="1"/>
          <p:nvPr/>
        </p:nvSpPr>
        <p:spPr>
          <a:xfrm>
            <a:off x="10954305" y="4743057"/>
            <a:ext cx="2977039" cy="1246495"/>
          </a:xfrm>
          <a:prstGeom prst="rect">
            <a:avLst/>
          </a:prstGeom>
          <a:noFill/>
        </p:spPr>
        <p:txBody>
          <a:bodyPr wrap="square">
            <a:spAutoFit/>
          </a:bodyPr>
          <a:lstStyle/>
          <a:p>
            <a:pPr marL="285750" indent="-285750">
              <a:buFont typeface="Arial" panose="020B0604020202020204" pitchFamily="34" charset="0"/>
              <a:buChar char="•"/>
            </a:pPr>
            <a:r>
              <a:rPr lang="en-US" sz="1500" b="1" dirty="0">
                <a:solidFill>
                  <a:srgbClr val="2A734F"/>
                </a:solidFill>
                <a:latin typeface="Open Sans" pitchFamily="34" charset="0"/>
                <a:ea typeface="Open Sans" pitchFamily="34" charset="-122"/>
                <a:cs typeface="Open Sans" pitchFamily="34" charset="-120"/>
              </a:rPr>
              <a:t>Qualitative and quantitative evaluation of actions</a:t>
            </a:r>
          </a:p>
          <a:p>
            <a:pPr marL="285750" indent="-285750">
              <a:buFont typeface="Arial" panose="020B0604020202020204" pitchFamily="34" charset="0"/>
              <a:buChar char="•"/>
            </a:pPr>
            <a:r>
              <a:rPr lang="en-US" sz="1500" b="1" dirty="0">
                <a:solidFill>
                  <a:srgbClr val="2A734F"/>
                </a:solidFill>
                <a:latin typeface="Open Sans" pitchFamily="34" charset="0"/>
                <a:ea typeface="Open Sans" pitchFamily="34" charset="-122"/>
                <a:cs typeface="Open Sans" pitchFamily="34" charset="-120"/>
              </a:rPr>
              <a:t>Ranking of the most promising measures </a:t>
            </a:r>
          </a:p>
        </p:txBody>
      </p:sp>
    </p:spTree>
    <p:extLst>
      <p:ext uri="{BB962C8B-B14F-4D97-AF65-F5344CB8AC3E}">
        <p14:creationId xmlns:p14="http://schemas.microsoft.com/office/powerpoint/2010/main" val="3003364393"/>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44895C0-702C-C11D-7908-386D37FB014B}"/>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D21F1357-F2A7-1AE4-6985-A7F649D87BA4}"/>
              </a:ext>
            </a:extLst>
          </p:cNvPr>
          <p:cNvSpPr/>
          <p:nvPr/>
        </p:nvSpPr>
        <p:spPr>
          <a:xfrm>
            <a:off x="1774895" y="1090612"/>
            <a:ext cx="7755185" cy="691555"/>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5.1 </a:t>
            </a:r>
            <a:r>
              <a:rPr lang="en-US" sz="3600" b="1" dirty="0">
                <a:solidFill>
                  <a:srgbClr val="2A734F"/>
                </a:solidFill>
                <a:latin typeface="Open Sans Bold" pitchFamily="34" charset="0"/>
                <a:ea typeface="Open Sans Bold" pitchFamily="34" charset="-122"/>
                <a:cs typeface="Open Sans Bold" pitchFamily="34" charset="-120"/>
              </a:rPr>
              <a:t>Strategy evaluation method</a:t>
            </a: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1D03771B-751A-8D38-57F4-6B4A72CE99E3}"/>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56</a:t>
            </a:fld>
            <a:endParaRPr lang="el-GR" b="1">
              <a:latin typeface="Open Sans" panose="020B0606030504020204" pitchFamily="34" charset="0"/>
              <a:ea typeface="Open Sans" panose="020B0606030504020204" pitchFamily="34" charset="0"/>
              <a:cs typeface="Open Sans" panose="020B0606030504020204" pitchFamily="34" charset="0"/>
            </a:endParaRPr>
          </a:p>
        </p:txBody>
      </p:sp>
      <p:pic>
        <p:nvPicPr>
          <p:cNvPr id="9" name="Imagen 8">
            <a:extLst>
              <a:ext uri="{FF2B5EF4-FFF2-40B4-BE49-F238E27FC236}">
                <a16:creationId xmlns:a16="http://schemas.microsoft.com/office/drawing/2014/main" id="{E44B4086-1205-18B2-0FAD-6E69A14368AC}"/>
              </a:ext>
            </a:extLst>
          </p:cNvPr>
          <p:cNvPicPr>
            <a:picLocks noChangeAspect="1"/>
          </p:cNvPicPr>
          <p:nvPr/>
        </p:nvPicPr>
        <p:blipFill>
          <a:blip r:embed="rId5"/>
          <a:stretch>
            <a:fillRect/>
          </a:stretch>
        </p:blipFill>
        <p:spPr>
          <a:xfrm>
            <a:off x="7127019" y="1526605"/>
            <a:ext cx="5979381" cy="5612383"/>
          </a:xfrm>
          <a:prstGeom prst="rect">
            <a:avLst/>
          </a:prstGeom>
        </p:spPr>
      </p:pic>
      <p:sp>
        <p:nvSpPr>
          <p:cNvPr id="15" name="CuadroTexto 14">
            <a:extLst>
              <a:ext uri="{FF2B5EF4-FFF2-40B4-BE49-F238E27FC236}">
                <a16:creationId xmlns:a16="http://schemas.microsoft.com/office/drawing/2014/main" id="{B005A97E-1B62-165A-8CE6-88559563C1C5}"/>
              </a:ext>
            </a:extLst>
          </p:cNvPr>
          <p:cNvSpPr txBox="1"/>
          <p:nvPr/>
        </p:nvSpPr>
        <p:spPr>
          <a:xfrm>
            <a:off x="690842" y="2122862"/>
            <a:ext cx="6729512" cy="988347"/>
          </a:xfrm>
          <a:prstGeom prst="rect">
            <a:avLst/>
          </a:prstGeom>
          <a:noFill/>
        </p:spPr>
        <p:txBody>
          <a:bodyPr wrap="square">
            <a:spAutoFit/>
          </a:bodyPr>
          <a:lstStyle/>
          <a:p>
            <a:pPr algn="just">
              <a:lnSpc>
                <a:spcPts val="2400"/>
              </a:lnSpc>
            </a:pPr>
            <a:r>
              <a:rPr lang="en-US" sz="1500" dirty="0">
                <a:solidFill>
                  <a:srgbClr val="000000"/>
                </a:solidFill>
                <a:latin typeface="Open Sans" pitchFamily="34" charset="0"/>
                <a:ea typeface="Open Sans" pitchFamily="34" charset="-122"/>
                <a:cs typeface="Open Sans" pitchFamily="34" charset="-120"/>
              </a:rPr>
              <a:t>Representing the problem in a hierarchical structure allows to get an overview of the whole process and at the same time to analyze whether the model adequately represents the relative magnitude of each criterion.</a:t>
            </a:r>
            <a:endParaRPr lang="es-ES" sz="1500" dirty="0">
              <a:solidFill>
                <a:srgbClr val="000000"/>
              </a:solidFill>
              <a:latin typeface="Open Sans" pitchFamily="34" charset="0"/>
              <a:ea typeface="Open Sans" pitchFamily="34" charset="-122"/>
              <a:cs typeface="Open Sans" pitchFamily="34" charset="-120"/>
            </a:endParaRPr>
          </a:p>
        </p:txBody>
      </p:sp>
      <p:sp>
        <p:nvSpPr>
          <p:cNvPr id="16" name="Text 5">
            <a:extLst>
              <a:ext uri="{FF2B5EF4-FFF2-40B4-BE49-F238E27FC236}">
                <a16:creationId xmlns:a16="http://schemas.microsoft.com/office/drawing/2014/main" id="{204E26CA-5C47-FF5E-7C5B-669D0B81EAFB}"/>
              </a:ext>
            </a:extLst>
          </p:cNvPr>
          <p:cNvSpPr/>
          <p:nvPr/>
        </p:nvSpPr>
        <p:spPr>
          <a:xfrm>
            <a:off x="1524000" y="1823040"/>
            <a:ext cx="2835235" cy="354330"/>
          </a:xfrm>
          <a:prstGeom prst="rect">
            <a:avLst/>
          </a:prstGeom>
          <a:noFill/>
          <a:ln/>
        </p:spPr>
        <p:txBody>
          <a:bodyPr wrap="none" lIns="0" tIns="0" rIns="0" bIns="0" rtlCol="0" anchor="t"/>
          <a:lstStyle/>
          <a:p>
            <a:pPr algn="ctr">
              <a:lnSpc>
                <a:spcPts val="2750"/>
              </a:lnSpc>
            </a:pPr>
            <a:r>
              <a:rPr lang="en-US" sz="2400" b="1" dirty="0">
                <a:solidFill>
                  <a:srgbClr val="2A734F"/>
                </a:solidFill>
                <a:latin typeface="Open Sans Bold" pitchFamily="34" charset="0"/>
                <a:ea typeface="Open Sans Bold" pitchFamily="34" charset="-122"/>
                <a:cs typeface="Open Sans Bold" pitchFamily="34" charset="-120"/>
              </a:rPr>
              <a:t>2. Strategy evaluation module</a:t>
            </a:r>
          </a:p>
        </p:txBody>
      </p:sp>
      <p:sp>
        <p:nvSpPr>
          <p:cNvPr id="18" name="CuadroTexto 17">
            <a:extLst>
              <a:ext uri="{FF2B5EF4-FFF2-40B4-BE49-F238E27FC236}">
                <a16:creationId xmlns:a16="http://schemas.microsoft.com/office/drawing/2014/main" id="{2FA2004E-A29E-8A2E-2D58-46E221BBADA8}"/>
              </a:ext>
            </a:extLst>
          </p:cNvPr>
          <p:cNvSpPr txBox="1"/>
          <p:nvPr/>
        </p:nvSpPr>
        <p:spPr>
          <a:xfrm>
            <a:off x="690842" y="3310832"/>
            <a:ext cx="6172945" cy="553998"/>
          </a:xfrm>
          <a:prstGeom prst="rect">
            <a:avLst/>
          </a:prstGeom>
          <a:noFill/>
        </p:spPr>
        <p:txBody>
          <a:bodyPr wrap="square">
            <a:spAutoFit/>
          </a:bodyPr>
          <a:lstStyle/>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Level</a:t>
            </a:r>
            <a:r>
              <a:rPr lang="es-ES" sz="1500" b="1" dirty="0">
                <a:solidFill>
                  <a:srgbClr val="2A734F"/>
                </a:solidFill>
                <a:latin typeface="Open Sans" pitchFamily="34" charset="0"/>
                <a:ea typeface="Open Sans" pitchFamily="34" charset="-122"/>
                <a:cs typeface="Open Sans" pitchFamily="34" charset="-120"/>
              </a:rPr>
              <a:t> 1: </a:t>
            </a:r>
            <a:r>
              <a:rPr lang="es-ES" sz="1500" dirty="0">
                <a:solidFill>
                  <a:srgbClr val="000000"/>
                </a:solidFill>
                <a:latin typeface="Open Sans" pitchFamily="34" charset="0"/>
                <a:ea typeface="Open Sans" pitchFamily="34" charset="-122"/>
                <a:cs typeface="Open Sans" pitchFamily="34" charset="-120"/>
              </a:rPr>
              <a:t>in </a:t>
            </a:r>
            <a:r>
              <a:rPr lang="es-ES" sz="1500" dirty="0" err="1">
                <a:solidFill>
                  <a:srgbClr val="000000"/>
                </a:solidFill>
                <a:latin typeface="Open Sans" pitchFamily="34" charset="0"/>
                <a:ea typeface="Open Sans" pitchFamily="34" charset="-122"/>
                <a:cs typeface="Open Sans" pitchFamily="34" charset="-120"/>
              </a:rPr>
              <a:t>reference</a:t>
            </a:r>
            <a:r>
              <a:rPr lang="es-ES" sz="1500" dirty="0">
                <a:solidFill>
                  <a:srgbClr val="000000"/>
                </a:solidFill>
                <a:latin typeface="Open Sans" pitchFamily="34" charset="0"/>
                <a:ea typeface="Open Sans" pitchFamily="34" charset="-122"/>
                <a:cs typeface="Open Sans" pitchFamily="34" charset="-120"/>
              </a:rPr>
              <a:t> </a:t>
            </a:r>
            <a:r>
              <a:rPr lang="es-ES" sz="1500" dirty="0" err="1">
                <a:solidFill>
                  <a:srgbClr val="000000"/>
                </a:solidFill>
                <a:latin typeface="Open Sans" pitchFamily="34" charset="0"/>
                <a:ea typeface="Open Sans" pitchFamily="34" charset="-122"/>
                <a:cs typeface="Open Sans" pitchFamily="34" charset="-120"/>
              </a:rPr>
              <a:t>to</a:t>
            </a:r>
            <a:r>
              <a:rPr lang="es-ES" sz="1500" dirty="0">
                <a:solidFill>
                  <a:srgbClr val="000000"/>
                </a:solidFill>
                <a:latin typeface="Open Sans" pitchFamily="34" charset="0"/>
                <a:ea typeface="Open Sans" pitchFamily="34" charset="-122"/>
                <a:cs typeface="Open Sans" pitchFamily="34" charset="-120"/>
              </a:rPr>
              <a:t> </a:t>
            </a:r>
            <a:r>
              <a:rPr lang="es-ES" sz="1500" dirty="0" err="1">
                <a:solidFill>
                  <a:srgbClr val="000000"/>
                </a:solidFill>
                <a:latin typeface="Open Sans" pitchFamily="34" charset="0"/>
                <a:ea typeface="Open Sans" pitchFamily="34" charset="-122"/>
                <a:cs typeface="Open Sans" pitchFamily="34" charset="-120"/>
              </a:rPr>
              <a:t>the</a:t>
            </a:r>
            <a:r>
              <a:rPr lang="es-ES" sz="1500" dirty="0">
                <a:solidFill>
                  <a:srgbClr val="000000"/>
                </a:solidFill>
                <a:latin typeface="Open Sans" pitchFamily="34" charset="0"/>
                <a:ea typeface="Open Sans" pitchFamily="34" charset="-122"/>
                <a:cs typeface="Open Sans" pitchFamily="34" charset="-120"/>
              </a:rPr>
              <a:t> </a:t>
            </a:r>
            <a:r>
              <a:rPr lang="es-ES" sz="1500" dirty="0" err="1">
                <a:solidFill>
                  <a:srgbClr val="000000"/>
                </a:solidFill>
                <a:latin typeface="Open Sans" pitchFamily="34" charset="0"/>
                <a:ea typeface="Open Sans" pitchFamily="34" charset="-122"/>
                <a:cs typeface="Open Sans" pitchFamily="34" charset="-120"/>
              </a:rPr>
              <a:t>different</a:t>
            </a:r>
            <a:r>
              <a:rPr lang="es-ES" sz="1500" dirty="0">
                <a:solidFill>
                  <a:srgbClr val="000000"/>
                </a:solidFill>
                <a:latin typeface="Open Sans" pitchFamily="34" charset="0"/>
                <a:ea typeface="Open Sans" pitchFamily="34" charset="-122"/>
                <a:cs typeface="Open Sans" pitchFamily="34" charset="-120"/>
              </a:rPr>
              <a:t> </a:t>
            </a:r>
            <a:r>
              <a:rPr lang="es-ES" sz="1500" dirty="0" err="1">
                <a:solidFill>
                  <a:srgbClr val="000000"/>
                </a:solidFill>
                <a:latin typeface="Open Sans" pitchFamily="34" charset="0"/>
                <a:ea typeface="Open Sans" pitchFamily="34" charset="-122"/>
                <a:cs typeface="Open Sans" pitchFamily="34" charset="-120"/>
              </a:rPr>
              <a:t>areas</a:t>
            </a:r>
            <a:r>
              <a:rPr lang="es-ES" sz="1500" dirty="0">
                <a:solidFill>
                  <a:srgbClr val="000000"/>
                </a:solidFill>
                <a:latin typeface="Open Sans" pitchFamily="34" charset="0"/>
                <a:ea typeface="Open Sans" pitchFamily="34" charset="-122"/>
                <a:cs typeface="Open Sans" pitchFamily="34" charset="-120"/>
              </a:rPr>
              <a:t> </a:t>
            </a:r>
            <a:r>
              <a:rPr lang="es-ES" sz="1500" dirty="0" err="1">
                <a:solidFill>
                  <a:srgbClr val="000000"/>
                </a:solidFill>
                <a:latin typeface="Open Sans" pitchFamily="34" charset="0"/>
                <a:ea typeface="Open Sans" pitchFamily="34" charset="-122"/>
                <a:cs typeface="Open Sans" pitchFamily="34" charset="-120"/>
              </a:rPr>
              <a:t>that</a:t>
            </a:r>
            <a:r>
              <a:rPr lang="es-ES" sz="1500" dirty="0">
                <a:solidFill>
                  <a:srgbClr val="000000"/>
                </a:solidFill>
                <a:latin typeface="Open Sans" pitchFamily="34" charset="0"/>
                <a:ea typeface="Open Sans" pitchFamily="34" charset="-122"/>
                <a:cs typeface="Open Sans" pitchFamily="34" charset="-120"/>
              </a:rPr>
              <a:t> </a:t>
            </a:r>
            <a:r>
              <a:rPr lang="es-ES" sz="1500" dirty="0" err="1">
                <a:solidFill>
                  <a:srgbClr val="000000"/>
                </a:solidFill>
                <a:latin typeface="Open Sans" pitchFamily="34" charset="0"/>
                <a:ea typeface="Open Sans" pitchFamily="34" charset="-122"/>
                <a:cs typeface="Open Sans" pitchFamily="34" charset="-120"/>
              </a:rPr>
              <a:t>affect</a:t>
            </a:r>
            <a:r>
              <a:rPr lang="es-ES" sz="1500" dirty="0">
                <a:solidFill>
                  <a:srgbClr val="000000"/>
                </a:solidFill>
                <a:latin typeface="Open Sans" pitchFamily="34" charset="0"/>
                <a:ea typeface="Open Sans" pitchFamily="34" charset="-122"/>
                <a:cs typeface="Open Sans" pitchFamily="34" charset="-120"/>
              </a:rPr>
              <a:t> </a:t>
            </a:r>
            <a:r>
              <a:rPr lang="es-ES" sz="1500" dirty="0" err="1">
                <a:solidFill>
                  <a:srgbClr val="000000"/>
                </a:solidFill>
                <a:latin typeface="Open Sans" pitchFamily="34" charset="0"/>
                <a:ea typeface="Open Sans" pitchFamily="34" charset="-122"/>
                <a:cs typeface="Open Sans" pitchFamily="34" charset="-120"/>
              </a:rPr>
              <a:t>the</a:t>
            </a:r>
            <a:r>
              <a:rPr lang="es-ES" sz="1500" dirty="0">
                <a:solidFill>
                  <a:srgbClr val="000000"/>
                </a:solidFill>
                <a:latin typeface="Open Sans" pitchFamily="34" charset="0"/>
                <a:ea typeface="Open Sans" pitchFamily="34" charset="-122"/>
                <a:cs typeface="Open Sans" pitchFamily="34" charset="-120"/>
              </a:rPr>
              <a:t> municipal </a:t>
            </a:r>
            <a:r>
              <a:rPr lang="es-ES" sz="1500" dirty="0" err="1">
                <a:solidFill>
                  <a:srgbClr val="000000"/>
                </a:solidFill>
                <a:latin typeface="Open Sans" pitchFamily="34" charset="0"/>
                <a:ea typeface="Open Sans" pitchFamily="34" charset="-122"/>
                <a:cs typeface="Open Sans" pitchFamily="34" charset="-120"/>
              </a:rPr>
              <a:t>level</a:t>
            </a:r>
            <a:r>
              <a:rPr lang="es-ES" sz="1500" dirty="0">
                <a:solidFill>
                  <a:srgbClr val="000000"/>
                </a:solidFill>
                <a:latin typeface="Open Sans" pitchFamily="34" charset="0"/>
                <a:ea typeface="Open Sans" pitchFamily="34" charset="-122"/>
                <a:cs typeface="Open Sans" pitchFamily="34" charset="-120"/>
              </a:rPr>
              <a:t>.</a:t>
            </a:r>
          </a:p>
        </p:txBody>
      </p:sp>
      <p:sp>
        <p:nvSpPr>
          <p:cNvPr id="22" name="CuadroTexto 21">
            <a:extLst>
              <a:ext uri="{FF2B5EF4-FFF2-40B4-BE49-F238E27FC236}">
                <a16:creationId xmlns:a16="http://schemas.microsoft.com/office/drawing/2014/main" id="{9BFFD050-0424-0C33-B551-98E7FB1D4D3E}"/>
              </a:ext>
            </a:extLst>
          </p:cNvPr>
          <p:cNvSpPr txBox="1"/>
          <p:nvPr/>
        </p:nvSpPr>
        <p:spPr>
          <a:xfrm>
            <a:off x="690842" y="5333974"/>
            <a:ext cx="6436177" cy="553998"/>
          </a:xfrm>
          <a:prstGeom prst="rect">
            <a:avLst/>
          </a:prstGeom>
          <a:noFill/>
        </p:spPr>
        <p:txBody>
          <a:bodyPr wrap="square">
            <a:spAutoFit/>
          </a:bodyPr>
          <a:lstStyle/>
          <a:p>
            <a:pPr marL="285750" indent="-285750">
              <a:buFont typeface="Arial" panose="020B0604020202020204" pitchFamily="34" charset="0"/>
              <a:buChar char="•"/>
            </a:pPr>
            <a:r>
              <a:rPr lang="es-ES" sz="1500" b="1" err="1">
                <a:solidFill>
                  <a:srgbClr val="2A734F"/>
                </a:solidFill>
                <a:latin typeface="Open Sans" pitchFamily="34" charset="0"/>
                <a:ea typeface="Open Sans" pitchFamily="34" charset="-122"/>
                <a:cs typeface="Open Sans" pitchFamily="34" charset="-120"/>
              </a:rPr>
              <a:t>Level</a:t>
            </a:r>
            <a:r>
              <a:rPr lang="es-ES" sz="1500" b="1">
                <a:solidFill>
                  <a:srgbClr val="2A734F"/>
                </a:solidFill>
                <a:latin typeface="Open Sans" pitchFamily="34" charset="0"/>
                <a:ea typeface="Open Sans" pitchFamily="34" charset="-122"/>
                <a:cs typeface="Open Sans" pitchFamily="34" charset="-120"/>
              </a:rPr>
              <a:t> 3: </a:t>
            </a:r>
            <a:r>
              <a:rPr lang="es-ES" sz="1500" err="1">
                <a:solidFill>
                  <a:srgbClr val="000000"/>
                </a:solidFill>
                <a:latin typeface="Open Sans" pitchFamily="34" charset="0"/>
                <a:ea typeface="Open Sans" pitchFamily="34" charset="-122"/>
                <a:cs typeface="Open Sans" pitchFamily="34" charset="-120"/>
              </a:rPr>
              <a:t>each</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of</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the</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strategies</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is</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evaluated</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according</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to</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the</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previous</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levels</a:t>
            </a:r>
            <a:r>
              <a:rPr lang="es-ES" sz="1500">
                <a:solidFill>
                  <a:srgbClr val="000000"/>
                </a:solidFill>
                <a:latin typeface="Open Sans" pitchFamily="34" charset="0"/>
                <a:ea typeface="Open Sans" pitchFamily="34" charset="-122"/>
                <a:cs typeface="Open Sans" pitchFamily="34" charset="-120"/>
              </a:rPr>
              <a:t>. </a:t>
            </a:r>
          </a:p>
        </p:txBody>
      </p:sp>
      <p:sp>
        <p:nvSpPr>
          <p:cNvPr id="24" name="CuadroTexto 23">
            <a:extLst>
              <a:ext uri="{FF2B5EF4-FFF2-40B4-BE49-F238E27FC236}">
                <a16:creationId xmlns:a16="http://schemas.microsoft.com/office/drawing/2014/main" id="{96A8DCDC-2480-2231-91B2-D8E699042CFF}"/>
              </a:ext>
            </a:extLst>
          </p:cNvPr>
          <p:cNvSpPr txBox="1"/>
          <p:nvPr/>
        </p:nvSpPr>
        <p:spPr>
          <a:xfrm>
            <a:off x="690842" y="4386509"/>
            <a:ext cx="7315200" cy="323165"/>
          </a:xfrm>
          <a:prstGeom prst="rect">
            <a:avLst/>
          </a:prstGeom>
          <a:noFill/>
        </p:spPr>
        <p:txBody>
          <a:bodyPr wrap="square">
            <a:spAutoFit/>
          </a:bodyPr>
          <a:lstStyle/>
          <a:p>
            <a:pPr marL="285750" indent="-285750">
              <a:buFont typeface="Arial" panose="020B0604020202020204" pitchFamily="34" charset="0"/>
              <a:buChar char="•"/>
            </a:pPr>
            <a:r>
              <a:rPr lang="es-ES" sz="1500" b="1" err="1">
                <a:solidFill>
                  <a:srgbClr val="2A734F"/>
                </a:solidFill>
                <a:latin typeface="Open Sans" pitchFamily="34" charset="0"/>
                <a:ea typeface="Open Sans" pitchFamily="34" charset="-122"/>
                <a:cs typeface="Open Sans" pitchFamily="34" charset="-120"/>
              </a:rPr>
              <a:t>Level</a:t>
            </a:r>
            <a:r>
              <a:rPr lang="es-ES" sz="1500" b="1">
                <a:solidFill>
                  <a:srgbClr val="2A734F"/>
                </a:solidFill>
                <a:latin typeface="Open Sans" pitchFamily="34" charset="0"/>
                <a:ea typeface="Open Sans" pitchFamily="34" charset="-122"/>
                <a:cs typeface="Open Sans" pitchFamily="34" charset="-120"/>
              </a:rPr>
              <a:t> 2:</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the</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indicators</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that</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affect</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each</a:t>
            </a:r>
            <a:r>
              <a:rPr lang="es-ES" sz="1500">
                <a:solidFill>
                  <a:srgbClr val="000000"/>
                </a:solidFill>
                <a:latin typeface="Open Sans" pitchFamily="34" charset="0"/>
                <a:ea typeface="Open Sans" pitchFamily="34" charset="-122"/>
                <a:cs typeface="Open Sans" pitchFamily="34" charset="-120"/>
              </a:rPr>
              <a:t> </a:t>
            </a:r>
            <a:r>
              <a:rPr lang="es-ES" sz="1500" err="1">
                <a:solidFill>
                  <a:srgbClr val="000000"/>
                </a:solidFill>
                <a:latin typeface="Open Sans" pitchFamily="34" charset="0"/>
                <a:ea typeface="Open Sans" pitchFamily="34" charset="-122"/>
                <a:cs typeface="Open Sans" pitchFamily="34" charset="-120"/>
              </a:rPr>
              <a:t>level</a:t>
            </a:r>
            <a:r>
              <a:rPr lang="es-ES" sz="1500">
                <a:solidFill>
                  <a:srgbClr val="000000"/>
                </a:solidFill>
                <a:latin typeface="Open Sans" pitchFamily="34" charset="0"/>
                <a:ea typeface="Open Sans" pitchFamily="34" charset="-122"/>
                <a:cs typeface="Open Sans" pitchFamily="34" charset="-120"/>
              </a:rPr>
              <a:t>. </a:t>
            </a:r>
          </a:p>
        </p:txBody>
      </p:sp>
      <p:sp>
        <p:nvSpPr>
          <p:cNvPr id="26" name="Flecha: a la derecha 25">
            <a:extLst>
              <a:ext uri="{FF2B5EF4-FFF2-40B4-BE49-F238E27FC236}">
                <a16:creationId xmlns:a16="http://schemas.microsoft.com/office/drawing/2014/main" id="{393225CE-08FE-F8B7-9BB3-A160143A80D4}"/>
              </a:ext>
            </a:extLst>
          </p:cNvPr>
          <p:cNvSpPr/>
          <p:nvPr/>
        </p:nvSpPr>
        <p:spPr>
          <a:xfrm>
            <a:off x="6570452" y="3298331"/>
            <a:ext cx="869083" cy="415574"/>
          </a:xfrm>
          <a:prstGeom prst="rightArrow">
            <a:avLst/>
          </a:prstGeom>
          <a:solidFill>
            <a:srgbClr val="2A734F"/>
          </a:solid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Flecha: a la derecha 26">
            <a:extLst>
              <a:ext uri="{FF2B5EF4-FFF2-40B4-BE49-F238E27FC236}">
                <a16:creationId xmlns:a16="http://schemas.microsoft.com/office/drawing/2014/main" id="{B0A150EF-B46D-C130-8D75-E2A269076D9B}"/>
              </a:ext>
            </a:extLst>
          </p:cNvPr>
          <p:cNvSpPr/>
          <p:nvPr/>
        </p:nvSpPr>
        <p:spPr>
          <a:xfrm>
            <a:off x="6570452" y="4283889"/>
            <a:ext cx="869083" cy="415574"/>
          </a:xfrm>
          <a:prstGeom prst="rightArrow">
            <a:avLst/>
          </a:prstGeom>
          <a:solidFill>
            <a:srgbClr val="2A734F"/>
          </a:solid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Flecha: a la derecha 27">
            <a:extLst>
              <a:ext uri="{FF2B5EF4-FFF2-40B4-BE49-F238E27FC236}">
                <a16:creationId xmlns:a16="http://schemas.microsoft.com/office/drawing/2014/main" id="{DB84DA47-D960-6B71-B9D4-59957CF135BB}"/>
              </a:ext>
            </a:extLst>
          </p:cNvPr>
          <p:cNvSpPr/>
          <p:nvPr/>
        </p:nvSpPr>
        <p:spPr>
          <a:xfrm>
            <a:off x="6588305" y="5333974"/>
            <a:ext cx="869083" cy="415574"/>
          </a:xfrm>
          <a:prstGeom prst="rightArrow">
            <a:avLst/>
          </a:prstGeom>
          <a:solidFill>
            <a:srgbClr val="2A734F"/>
          </a:solidFill>
          <a:ln>
            <a:solidFill>
              <a:srgbClr val="2A73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17978818"/>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65C4224A-F0F0-BEF8-C1B4-D12A7575371D}"/>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CD2726C3-A0D2-2DDF-B789-36177D865728}"/>
              </a:ext>
            </a:extLst>
          </p:cNvPr>
          <p:cNvSpPr/>
          <p:nvPr/>
        </p:nvSpPr>
        <p:spPr>
          <a:xfrm>
            <a:off x="1774895" y="1090612"/>
            <a:ext cx="7755185" cy="691555"/>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5.2 </a:t>
            </a:r>
            <a:r>
              <a:rPr lang="en-US" sz="3600" b="1" dirty="0">
                <a:solidFill>
                  <a:srgbClr val="2A734F"/>
                </a:solidFill>
                <a:latin typeface="Open Sans Bold" pitchFamily="34" charset="0"/>
                <a:ea typeface="Open Sans Bold" pitchFamily="34" charset="-122"/>
                <a:cs typeface="Open Sans Bold" pitchFamily="34" charset="-120"/>
              </a:rPr>
              <a:t>Calculation Tool</a:t>
            </a: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176C7FC7-D168-59B7-42F9-0027540B331E}"/>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57</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5" name="CuadroTexto 14">
            <a:extLst>
              <a:ext uri="{FF2B5EF4-FFF2-40B4-BE49-F238E27FC236}">
                <a16:creationId xmlns:a16="http://schemas.microsoft.com/office/drawing/2014/main" id="{E109D495-F0DC-78DB-731E-B3E2D178484D}"/>
              </a:ext>
            </a:extLst>
          </p:cNvPr>
          <p:cNvSpPr txBox="1"/>
          <p:nvPr/>
        </p:nvSpPr>
        <p:spPr>
          <a:xfrm>
            <a:off x="690842" y="2122862"/>
            <a:ext cx="6729512" cy="1603901"/>
          </a:xfrm>
          <a:prstGeom prst="rect">
            <a:avLst/>
          </a:prstGeom>
          <a:noFill/>
        </p:spPr>
        <p:txBody>
          <a:bodyPr wrap="square">
            <a:spAutoFit/>
          </a:bodyPr>
          <a:lstStyle/>
          <a:p>
            <a:pPr algn="just">
              <a:lnSpc>
                <a:spcPts val="2400"/>
              </a:lnSpc>
            </a:pPr>
            <a:r>
              <a:rPr lang="en-US" sz="1500" dirty="0">
                <a:solidFill>
                  <a:srgbClr val="000000"/>
                </a:solidFill>
                <a:latin typeface="Open Sans" pitchFamily="34" charset="0"/>
                <a:ea typeface="Open Sans" pitchFamily="34" charset="-122"/>
                <a:cs typeface="Open Sans" pitchFamily="34" charset="-120"/>
              </a:rPr>
              <a:t>Tool implemented in excel spreadsheet that allows to calculate emission and energy savings for certain measures of municipal interest, performing the calculations based on the information provided by the user. The more information, the more it adapts to the municipality of analysis. </a:t>
            </a:r>
            <a:endParaRPr lang="es-ES" sz="1500" dirty="0">
              <a:solidFill>
                <a:srgbClr val="000000"/>
              </a:solidFill>
              <a:latin typeface="Open Sans" pitchFamily="34" charset="0"/>
              <a:ea typeface="Open Sans" pitchFamily="34" charset="-122"/>
              <a:cs typeface="Open Sans" pitchFamily="34" charset="-120"/>
            </a:endParaRPr>
          </a:p>
        </p:txBody>
      </p:sp>
      <p:sp>
        <p:nvSpPr>
          <p:cNvPr id="16" name="Text 5">
            <a:extLst>
              <a:ext uri="{FF2B5EF4-FFF2-40B4-BE49-F238E27FC236}">
                <a16:creationId xmlns:a16="http://schemas.microsoft.com/office/drawing/2014/main" id="{7295FE56-5FC9-9600-1015-7F0953422C3A}"/>
              </a:ext>
            </a:extLst>
          </p:cNvPr>
          <p:cNvSpPr/>
          <p:nvPr/>
        </p:nvSpPr>
        <p:spPr>
          <a:xfrm>
            <a:off x="767896" y="182671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Method</a:t>
            </a:r>
            <a:endParaRPr lang="en-US" sz="2200" dirty="0"/>
          </a:p>
        </p:txBody>
      </p:sp>
      <p:sp>
        <p:nvSpPr>
          <p:cNvPr id="18" name="CuadroTexto 17">
            <a:extLst>
              <a:ext uri="{FF2B5EF4-FFF2-40B4-BE49-F238E27FC236}">
                <a16:creationId xmlns:a16="http://schemas.microsoft.com/office/drawing/2014/main" id="{7D45FBA2-F0C5-33E6-18FB-1653D555A2C5}"/>
              </a:ext>
            </a:extLst>
          </p:cNvPr>
          <p:cNvSpPr txBox="1"/>
          <p:nvPr/>
        </p:nvSpPr>
        <p:spPr>
          <a:xfrm>
            <a:off x="767896" y="3744205"/>
            <a:ext cx="6652458" cy="784830"/>
          </a:xfrm>
          <a:prstGeom prst="rect">
            <a:avLst/>
          </a:prstGeom>
          <a:noFill/>
        </p:spPr>
        <p:txBody>
          <a:bodyPr wrap="square">
            <a:spAutoFit/>
          </a:bodyPr>
          <a:lstStyle/>
          <a:p>
            <a:pPr marL="285750" indent="-285750">
              <a:buFont typeface="Arial" panose="020B0604020202020204" pitchFamily="34" charset="0"/>
              <a:buChar char="•"/>
            </a:pPr>
            <a:r>
              <a:rPr lang="es-ES" sz="1500" b="1" dirty="0">
                <a:solidFill>
                  <a:srgbClr val="2A734F"/>
                </a:solidFill>
                <a:latin typeface="Open Sans" pitchFamily="34" charset="0"/>
                <a:ea typeface="Open Sans" pitchFamily="34" charset="-122"/>
                <a:cs typeface="Open Sans" pitchFamily="34" charset="-120"/>
              </a:rPr>
              <a:t>Municipal </a:t>
            </a:r>
            <a:r>
              <a:rPr lang="es-ES" sz="1500" b="1" dirty="0" err="1">
                <a:solidFill>
                  <a:srgbClr val="2A734F"/>
                </a:solidFill>
                <a:latin typeface="Open Sans" pitchFamily="34" charset="0"/>
                <a:ea typeface="Open Sans" pitchFamily="34" charset="-122"/>
                <a:cs typeface="Open Sans" pitchFamily="34" charset="-120"/>
              </a:rPr>
              <a:t>Buildings</a:t>
            </a:r>
            <a:r>
              <a:rPr lang="es-ES" sz="1500" b="1" dirty="0">
                <a:solidFill>
                  <a:srgbClr val="2A734F"/>
                </a:solidFill>
                <a:latin typeface="Open Sans" pitchFamily="34" charset="0"/>
                <a:ea typeface="Open Sans" pitchFamily="34" charset="-122"/>
                <a:cs typeface="Open Sans" pitchFamily="34" charset="-120"/>
              </a:rPr>
              <a:t> and </a:t>
            </a:r>
            <a:r>
              <a:rPr lang="es-ES" sz="1500" b="1" dirty="0" err="1">
                <a:solidFill>
                  <a:srgbClr val="2A734F"/>
                </a:solidFill>
                <a:latin typeface="Open Sans" pitchFamily="34" charset="0"/>
                <a:ea typeface="Open Sans" pitchFamily="34" charset="-122"/>
                <a:cs typeface="Open Sans" pitchFamily="34" charset="-120"/>
              </a:rPr>
              <a:t>Public</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Facilities</a:t>
            </a:r>
            <a:r>
              <a:rPr lang="es-ES" sz="1500" b="1" dirty="0">
                <a:solidFill>
                  <a:srgbClr val="2A734F"/>
                </a:solidFill>
                <a:latin typeface="Open Sans" pitchFamily="34" charset="0"/>
                <a:ea typeface="Open Sans" pitchFamily="34" charset="-122"/>
                <a:cs typeface="Open Sans" pitchFamily="34" charset="-120"/>
              </a:rPr>
              <a:t>: </a:t>
            </a:r>
            <a:r>
              <a:rPr lang="en-US" sz="1500" dirty="0">
                <a:solidFill>
                  <a:srgbClr val="000000"/>
                </a:solidFill>
                <a:latin typeface="Open Sans" pitchFamily="34" charset="0"/>
                <a:ea typeface="Open Sans" pitchFamily="34" charset="-122"/>
                <a:cs typeface="Open Sans" pitchFamily="34" charset="-120"/>
              </a:rPr>
              <a:t>This section includes all actions related to municipal buildings and equipment under the responsibility of the city council.  </a:t>
            </a:r>
            <a:endParaRPr lang="es-ES" sz="1500" dirty="0">
              <a:solidFill>
                <a:srgbClr val="000000"/>
              </a:solidFill>
              <a:latin typeface="Open Sans" pitchFamily="34" charset="0"/>
              <a:ea typeface="Open Sans" pitchFamily="34" charset="-122"/>
              <a:cs typeface="Open Sans" pitchFamily="34" charset="-120"/>
            </a:endParaRPr>
          </a:p>
        </p:txBody>
      </p:sp>
      <p:sp>
        <p:nvSpPr>
          <p:cNvPr id="22" name="CuadroTexto 21">
            <a:extLst>
              <a:ext uri="{FF2B5EF4-FFF2-40B4-BE49-F238E27FC236}">
                <a16:creationId xmlns:a16="http://schemas.microsoft.com/office/drawing/2014/main" id="{E4F0AD60-C6D1-5567-228D-2679A3967F68}"/>
              </a:ext>
            </a:extLst>
          </p:cNvPr>
          <p:cNvSpPr txBox="1"/>
          <p:nvPr/>
        </p:nvSpPr>
        <p:spPr>
          <a:xfrm>
            <a:off x="767896" y="5644673"/>
            <a:ext cx="7315200" cy="553998"/>
          </a:xfrm>
          <a:prstGeom prst="rect">
            <a:avLst/>
          </a:prstGeom>
          <a:noFill/>
        </p:spPr>
        <p:txBody>
          <a:bodyPr wrap="square">
            <a:spAutoFit/>
          </a:bodyPr>
          <a:lstStyle/>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Transport</a:t>
            </a:r>
            <a:r>
              <a:rPr lang="es-ES" sz="1500" b="1" dirty="0">
                <a:solidFill>
                  <a:srgbClr val="2A734F"/>
                </a:solidFill>
                <a:latin typeface="Open Sans" pitchFamily="34" charset="0"/>
                <a:ea typeface="Open Sans" pitchFamily="34" charset="-122"/>
                <a:cs typeface="Open Sans" pitchFamily="34" charset="-120"/>
              </a:rPr>
              <a:t>: </a:t>
            </a:r>
            <a:r>
              <a:rPr lang="en-US" sz="1500" dirty="0">
                <a:solidFill>
                  <a:srgbClr val="000000"/>
                </a:solidFill>
                <a:latin typeface="Open Sans" pitchFamily="34" charset="0"/>
                <a:ea typeface="Open Sans" pitchFamily="34" charset="-122"/>
                <a:cs typeface="Open Sans" pitchFamily="34" charset="-120"/>
              </a:rPr>
              <a:t>This section includes information and actions related to the improvement of transport at municipal level.</a:t>
            </a:r>
            <a:endParaRPr lang="es-ES" sz="1500" dirty="0">
              <a:solidFill>
                <a:srgbClr val="000000"/>
              </a:solidFill>
              <a:latin typeface="Open Sans" pitchFamily="34" charset="0"/>
              <a:ea typeface="Open Sans" pitchFamily="34" charset="-122"/>
              <a:cs typeface="Open Sans" pitchFamily="34" charset="-120"/>
            </a:endParaRPr>
          </a:p>
        </p:txBody>
      </p:sp>
      <p:sp>
        <p:nvSpPr>
          <p:cNvPr id="24" name="CuadroTexto 23">
            <a:extLst>
              <a:ext uri="{FF2B5EF4-FFF2-40B4-BE49-F238E27FC236}">
                <a16:creationId xmlns:a16="http://schemas.microsoft.com/office/drawing/2014/main" id="{35D00762-9973-51D6-F021-9574B17727A2}"/>
              </a:ext>
            </a:extLst>
          </p:cNvPr>
          <p:cNvSpPr txBox="1"/>
          <p:nvPr/>
        </p:nvSpPr>
        <p:spPr>
          <a:xfrm>
            <a:off x="767896" y="4565388"/>
            <a:ext cx="7315200" cy="1015663"/>
          </a:xfrm>
          <a:prstGeom prst="rect">
            <a:avLst/>
          </a:prstGeom>
          <a:noFill/>
        </p:spPr>
        <p:txBody>
          <a:bodyPr wrap="square">
            <a:spAutoFit/>
          </a:bodyPr>
          <a:lstStyle/>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Industry</a:t>
            </a:r>
            <a:r>
              <a:rPr lang="es-ES" sz="1500" b="1" dirty="0">
                <a:solidFill>
                  <a:srgbClr val="2A734F"/>
                </a:solidFill>
                <a:latin typeface="Open Sans" pitchFamily="34" charset="0"/>
                <a:ea typeface="Open Sans" pitchFamily="34" charset="-122"/>
                <a:cs typeface="Open Sans" pitchFamily="34" charset="-120"/>
              </a:rPr>
              <a:t>: </a:t>
            </a:r>
            <a:r>
              <a:rPr lang="es-ES" sz="1500" dirty="0">
                <a:solidFill>
                  <a:srgbClr val="000000"/>
                </a:solidFill>
                <a:latin typeface="Open Sans" pitchFamily="34" charset="0"/>
                <a:ea typeface="Open Sans" pitchFamily="34" charset="-122"/>
                <a:cs typeface="Open Sans" pitchFamily="34" charset="-120"/>
              </a:rPr>
              <a:t> </a:t>
            </a:r>
            <a:r>
              <a:rPr lang="en-US" sz="1500" dirty="0">
                <a:solidFill>
                  <a:srgbClr val="000000"/>
                </a:solidFill>
                <a:latin typeface="Open Sans" pitchFamily="34" charset="0"/>
                <a:ea typeface="Open Sans" pitchFamily="34" charset="-122"/>
                <a:cs typeface="Open Sans" pitchFamily="34" charset="-120"/>
              </a:rPr>
              <a:t>This section includes all industry-related actions and an incentive </a:t>
            </a:r>
            <a:r>
              <a:rPr lang="en-US" sz="1500" dirty="0" err="1">
                <a:solidFill>
                  <a:srgbClr val="000000"/>
                </a:solidFill>
                <a:latin typeface="Open Sans" pitchFamily="34" charset="0"/>
                <a:ea typeface="Open Sans" pitchFamily="34" charset="-122"/>
                <a:cs typeface="Open Sans" pitchFamily="34" charset="-120"/>
              </a:rPr>
              <a:t>programme</a:t>
            </a:r>
            <a:r>
              <a:rPr lang="en-US" sz="1500" dirty="0">
                <a:solidFill>
                  <a:srgbClr val="000000"/>
                </a:solidFill>
                <a:latin typeface="Open Sans" pitchFamily="34" charset="0"/>
                <a:ea typeface="Open Sans" pitchFamily="34" charset="-122"/>
                <a:cs typeface="Open Sans" pitchFamily="34" charset="-120"/>
              </a:rPr>
              <a:t> for energy saving and efficiency and the use of renewable energy in housing and SMEs. This section has the aim of reducing final energy consumption and CO2 emissions</a:t>
            </a:r>
            <a:endParaRPr lang="es-ES" sz="1500" dirty="0">
              <a:solidFill>
                <a:srgbClr val="000000"/>
              </a:solidFill>
              <a:latin typeface="Open Sans" pitchFamily="34" charset="0"/>
              <a:ea typeface="Open Sans" pitchFamily="34" charset="-122"/>
              <a:cs typeface="Open Sans" pitchFamily="34" charset="-120"/>
            </a:endParaRPr>
          </a:p>
        </p:txBody>
      </p:sp>
      <p:pic>
        <p:nvPicPr>
          <p:cNvPr id="3" name="Imagen 2">
            <a:extLst>
              <a:ext uri="{FF2B5EF4-FFF2-40B4-BE49-F238E27FC236}">
                <a16:creationId xmlns:a16="http://schemas.microsoft.com/office/drawing/2014/main" id="{E6A00160-C476-9C16-04E7-90FDA7BA86AE}"/>
              </a:ext>
            </a:extLst>
          </p:cNvPr>
          <p:cNvPicPr>
            <a:picLocks noChangeAspect="1"/>
          </p:cNvPicPr>
          <p:nvPr/>
        </p:nvPicPr>
        <p:blipFill>
          <a:blip r:embed="rId5"/>
          <a:stretch>
            <a:fillRect/>
          </a:stretch>
        </p:blipFill>
        <p:spPr>
          <a:xfrm>
            <a:off x="8083096" y="1563549"/>
            <a:ext cx="5981232" cy="2976330"/>
          </a:xfrm>
          <a:prstGeom prst="rect">
            <a:avLst/>
          </a:prstGeom>
          <a:ln>
            <a:solidFill>
              <a:srgbClr val="32845D"/>
            </a:solidFill>
          </a:ln>
        </p:spPr>
      </p:pic>
      <p:sp>
        <p:nvSpPr>
          <p:cNvPr id="4" name="CuadroTexto 3">
            <a:extLst>
              <a:ext uri="{FF2B5EF4-FFF2-40B4-BE49-F238E27FC236}">
                <a16:creationId xmlns:a16="http://schemas.microsoft.com/office/drawing/2014/main" id="{FEC09161-A346-D1AD-B682-F578D6B43553}"/>
              </a:ext>
            </a:extLst>
          </p:cNvPr>
          <p:cNvSpPr txBox="1"/>
          <p:nvPr/>
        </p:nvSpPr>
        <p:spPr>
          <a:xfrm>
            <a:off x="767896" y="6322698"/>
            <a:ext cx="7315200" cy="553998"/>
          </a:xfrm>
          <a:prstGeom prst="rect">
            <a:avLst/>
          </a:prstGeom>
          <a:noFill/>
        </p:spPr>
        <p:txBody>
          <a:bodyPr wrap="square">
            <a:spAutoFit/>
          </a:bodyPr>
          <a:lstStyle/>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Awareness</a:t>
            </a:r>
            <a:r>
              <a:rPr lang="es-ES" sz="1500" b="1" dirty="0">
                <a:solidFill>
                  <a:srgbClr val="2A734F"/>
                </a:solidFill>
                <a:latin typeface="Open Sans" pitchFamily="34" charset="0"/>
                <a:ea typeface="Open Sans" pitchFamily="34" charset="-122"/>
                <a:cs typeface="Open Sans" pitchFamily="34" charset="-120"/>
              </a:rPr>
              <a:t>: </a:t>
            </a:r>
            <a:r>
              <a:rPr lang="en-US" sz="1500" dirty="0">
                <a:solidFill>
                  <a:srgbClr val="000000"/>
                </a:solidFill>
                <a:latin typeface="Open Sans" pitchFamily="34" charset="0"/>
                <a:ea typeface="Open Sans" pitchFamily="34" charset="-122"/>
                <a:cs typeface="Open Sans" pitchFamily="34" charset="-120"/>
              </a:rPr>
              <a:t>This section includes information and actions related to recycling and environmental awareness of citizens</a:t>
            </a:r>
            <a:endParaRPr lang="es-ES" sz="1500" dirty="0">
              <a:solidFill>
                <a:srgbClr val="000000"/>
              </a:solidFill>
              <a:latin typeface="Open Sans" pitchFamily="34" charset="0"/>
              <a:ea typeface="Open Sans" pitchFamily="34" charset="-122"/>
              <a:cs typeface="Open Sans" pitchFamily="34" charset="-120"/>
            </a:endParaRPr>
          </a:p>
        </p:txBody>
      </p:sp>
      <p:pic>
        <p:nvPicPr>
          <p:cNvPr id="6" name="Imagen 5">
            <a:extLst>
              <a:ext uri="{FF2B5EF4-FFF2-40B4-BE49-F238E27FC236}">
                <a16:creationId xmlns:a16="http://schemas.microsoft.com/office/drawing/2014/main" id="{5D7F4366-23CD-D6B6-E4DA-25133A234C62}"/>
              </a:ext>
            </a:extLst>
          </p:cNvPr>
          <p:cNvPicPr>
            <a:picLocks noChangeAspect="1"/>
          </p:cNvPicPr>
          <p:nvPr/>
        </p:nvPicPr>
        <p:blipFill>
          <a:blip r:embed="rId6"/>
          <a:stretch>
            <a:fillRect/>
          </a:stretch>
        </p:blipFill>
        <p:spPr>
          <a:xfrm>
            <a:off x="9286862" y="4869536"/>
            <a:ext cx="3880498" cy="2104271"/>
          </a:xfrm>
          <a:prstGeom prst="rect">
            <a:avLst/>
          </a:prstGeom>
          <a:ln>
            <a:solidFill>
              <a:srgbClr val="32845D"/>
            </a:solidFill>
          </a:ln>
        </p:spPr>
      </p:pic>
    </p:spTree>
    <p:extLst>
      <p:ext uri="{BB962C8B-B14F-4D97-AF65-F5344CB8AC3E}">
        <p14:creationId xmlns:p14="http://schemas.microsoft.com/office/powerpoint/2010/main" val="2627511583"/>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5697A4C0-8439-8524-D476-FCC43299431B}"/>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A19635F1-972B-981C-E47D-9E64FEA4B28E}"/>
              </a:ext>
            </a:extLst>
          </p:cNvPr>
          <p:cNvSpPr/>
          <p:nvPr/>
        </p:nvSpPr>
        <p:spPr>
          <a:xfrm>
            <a:off x="1774895" y="1090612"/>
            <a:ext cx="7755185" cy="691555"/>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5.2 </a:t>
            </a:r>
            <a:r>
              <a:rPr lang="en-US" sz="3600" b="1" dirty="0">
                <a:solidFill>
                  <a:srgbClr val="2A734F"/>
                </a:solidFill>
                <a:latin typeface="Open Sans Bold" pitchFamily="34" charset="0"/>
                <a:ea typeface="Open Sans Bold" pitchFamily="34" charset="-122"/>
                <a:cs typeface="Open Sans Bold" pitchFamily="34" charset="-120"/>
              </a:rPr>
              <a:t>Calculation Tool</a:t>
            </a: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70B7E8AB-C1AA-2ADB-84DE-2464CC35F2B3}"/>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58</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5">
            <a:extLst>
              <a:ext uri="{FF2B5EF4-FFF2-40B4-BE49-F238E27FC236}">
                <a16:creationId xmlns:a16="http://schemas.microsoft.com/office/drawing/2014/main" id="{750B40CC-1574-CD26-B525-97981A1F9C43}"/>
              </a:ext>
            </a:extLst>
          </p:cNvPr>
          <p:cNvSpPr/>
          <p:nvPr/>
        </p:nvSpPr>
        <p:spPr>
          <a:xfrm>
            <a:off x="767896" y="1772604"/>
            <a:ext cx="2835235" cy="354330"/>
          </a:xfrm>
          <a:prstGeom prst="rect">
            <a:avLst/>
          </a:prstGeom>
          <a:noFill/>
          <a:ln/>
        </p:spPr>
        <p:txBody>
          <a:bodyPr wrap="none" lIns="0" tIns="0" rIns="0" bIns="0" rtlCol="0" anchor="t"/>
          <a:lstStyle/>
          <a:p>
            <a:pPr marL="0" indent="0">
              <a:lnSpc>
                <a:spcPts val="2750"/>
              </a:lnSpc>
              <a:buNone/>
            </a:pPr>
            <a:r>
              <a:rPr lang="es-ES" sz="2000" b="1" dirty="0">
                <a:solidFill>
                  <a:srgbClr val="2A734F"/>
                </a:solidFill>
                <a:latin typeface="Open Sans" pitchFamily="34" charset="0"/>
                <a:ea typeface="Open Sans" pitchFamily="34" charset="-122"/>
                <a:cs typeface="Open Sans" pitchFamily="34" charset="-120"/>
              </a:rPr>
              <a:t>Municipal </a:t>
            </a:r>
            <a:r>
              <a:rPr lang="es-ES" sz="2000" b="1" dirty="0" err="1">
                <a:solidFill>
                  <a:srgbClr val="2A734F"/>
                </a:solidFill>
                <a:latin typeface="Open Sans" pitchFamily="34" charset="0"/>
                <a:ea typeface="Open Sans" pitchFamily="34" charset="-122"/>
                <a:cs typeface="Open Sans" pitchFamily="34" charset="-120"/>
              </a:rPr>
              <a:t>Buildings</a:t>
            </a:r>
            <a:r>
              <a:rPr lang="es-ES" sz="2000" b="1" dirty="0">
                <a:solidFill>
                  <a:srgbClr val="2A734F"/>
                </a:solidFill>
                <a:latin typeface="Open Sans" pitchFamily="34" charset="0"/>
                <a:ea typeface="Open Sans" pitchFamily="34" charset="-122"/>
                <a:cs typeface="Open Sans" pitchFamily="34" charset="-120"/>
              </a:rPr>
              <a:t> and </a:t>
            </a:r>
            <a:r>
              <a:rPr lang="es-ES" sz="2000" b="1" dirty="0" err="1">
                <a:solidFill>
                  <a:srgbClr val="2A734F"/>
                </a:solidFill>
                <a:latin typeface="Open Sans" pitchFamily="34" charset="0"/>
                <a:ea typeface="Open Sans" pitchFamily="34" charset="-122"/>
                <a:cs typeface="Open Sans" pitchFamily="34" charset="-120"/>
              </a:rPr>
              <a:t>Public</a:t>
            </a:r>
            <a:r>
              <a:rPr lang="es-ES" sz="2000" b="1" dirty="0">
                <a:solidFill>
                  <a:srgbClr val="2A734F"/>
                </a:solidFill>
                <a:latin typeface="Open Sans" pitchFamily="34" charset="0"/>
                <a:ea typeface="Open Sans" pitchFamily="34" charset="-122"/>
                <a:cs typeface="Open Sans" pitchFamily="34" charset="-120"/>
              </a:rPr>
              <a:t> </a:t>
            </a:r>
            <a:r>
              <a:rPr lang="es-ES" sz="2000" b="1" dirty="0" err="1">
                <a:solidFill>
                  <a:srgbClr val="2A734F"/>
                </a:solidFill>
                <a:latin typeface="Open Sans" pitchFamily="34" charset="0"/>
                <a:ea typeface="Open Sans" pitchFamily="34" charset="-122"/>
                <a:cs typeface="Open Sans" pitchFamily="34" charset="-120"/>
              </a:rPr>
              <a:t>Facilities</a:t>
            </a:r>
            <a:endParaRPr lang="en-US" sz="2000" dirty="0"/>
          </a:p>
        </p:txBody>
      </p:sp>
      <p:pic>
        <p:nvPicPr>
          <p:cNvPr id="5" name="Imagen 4">
            <a:extLst>
              <a:ext uri="{FF2B5EF4-FFF2-40B4-BE49-F238E27FC236}">
                <a16:creationId xmlns:a16="http://schemas.microsoft.com/office/drawing/2014/main" id="{E5B1DC7C-97E5-6D4E-E53F-E3E608E3A302}"/>
              </a:ext>
            </a:extLst>
          </p:cNvPr>
          <p:cNvPicPr>
            <a:picLocks noChangeAspect="1"/>
          </p:cNvPicPr>
          <p:nvPr/>
        </p:nvPicPr>
        <p:blipFill>
          <a:blip r:embed="rId5"/>
          <a:stretch>
            <a:fillRect/>
          </a:stretch>
        </p:blipFill>
        <p:spPr>
          <a:xfrm>
            <a:off x="767896" y="2136497"/>
            <a:ext cx="8762184" cy="2193953"/>
          </a:xfrm>
          <a:prstGeom prst="rect">
            <a:avLst/>
          </a:prstGeom>
        </p:spPr>
      </p:pic>
      <p:sp>
        <p:nvSpPr>
          <p:cNvPr id="7" name="Text 5">
            <a:extLst>
              <a:ext uri="{FF2B5EF4-FFF2-40B4-BE49-F238E27FC236}">
                <a16:creationId xmlns:a16="http://schemas.microsoft.com/office/drawing/2014/main" id="{0B7CFC49-13B4-9DB4-B0AF-9421D7B079AC}"/>
              </a:ext>
            </a:extLst>
          </p:cNvPr>
          <p:cNvSpPr/>
          <p:nvPr/>
        </p:nvSpPr>
        <p:spPr>
          <a:xfrm>
            <a:off x="835858" y="4364172"/>
            <a:ext cx="2835235" cy="354330"/>
          </a:xfrm>
          <a:prstGeom prst="rect">
            <a:avLst/>
          </a:prstGeom>
          <a:noFill/>
          <a:ln/>
        </p:spPr>
        <p:txBody>
          <a:bodyPr wrap="none" lIns="0" tIns="0" rIns="0" bIns="0" rtlCol="0" anchor="t"/>
          <a:lstStyle/>
          <a:p>
            <a:pPr marL="0" indent="0">
              <a:lnSpc>
                <a:spcPts val="2750"/>
              </a:lnSpc>
              <a:buNone/>
            </a:pPr>
            <a:r>
              <a:rPr lang="es-ES" sz="2000" b="1" dirty="0" err="1">
                <a:solidFill>
                  <a:srgbClr val="2A734F"/>
                </a:solidFill>
                <a:latin typeface="Open Sans" pitchFamily="34" charset="0"/>
                <a:ea typeface="Open Sans" pitchFamily="34" charset="-122"/>
                <a:cs typeface="Open Sans" pitchFamily="34" charset="-120"/>
              </a:rPr>
              <a:t>Industry</a:t>
            </a:r>
            <a:endParaRPr lang="en-US" sz="2000" dirty="0"/>
          </a:p>
        </p:txBody>
      </p:sp>
      <p:pic>
        <p:nvPicPr>
          <p:cNvPr id="8" name="Imagen 7">
            <a:extLst>
              <a:ext uri="{FF2B5EF4-FFF2-40B4-BE49-F238E27FC236}">
                <a16:creationId xmlns:a16="http://schemas.microsoft.com/office/drawing/2014/main" id="{6E0EF712-5A8F-D5FF-0FB8-BD3155945F5F}"/>
              </a:ext>
            </a:extLst>
          </p:cNvPr>
          <p:cNvPicPr>
            <a:picLocks noChangeAspect="1"/>
          </p:cNvPicPr>
          <p:nvPr/>
        </p:nvPicPr>
        <p:blipFill>
          <a:blip r:embed="rId6"/>
          <a:stretch>
            <a:fillRect/>
          </a:stretch>
        </p:blipFill>
        <p:spPr>
          <a:xfrm>
            <a:off x="767896" y="4845496"/>
            <a:ext cx="8762184" cy="2074368"/>
          </a:xfrm>
          <a:prstGeom prst="rect">
            <a:avLst/>
          </a:prstGeom>
        </p:spPr>
      </p:pic>
      <p:sp>
        <p:nvSpPr>
          <p:cNvPr id="9" name="Text 5">
            <a:extLst>
              <a:ext uri="{FF2B5EF4-FFF2-40B4-BE49-F238E27FC236}">
                <a16:creationId xmlns:a16="http://schemas.microsoft.com/office/drawing/2014/main" id="{9F48077C-A3C5-FB88-9142-621983FC6148}"/>
              </a:ext>
            </a:extLst>
          </p:cNvPr>
          <p:cNvSpPr/>
          <p:nvPr/>
        </p:nvSpPr>
        <p:spPr>
          <a:xfrm>
            <a:off x="11027269" y="158587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Input Data</a:t>
            </a:r>
            <a:endParaRPr lang="en-US" sz="2200" dirty="0"/>
          </a:p>
        </p:txBody>
      </p:sp>
      <p:sp>
        <p:nvSpPr>
          <p:cNvPr id="12" name="CuadroTexto 11">
            <a:extLst>
              <a:ext uri="{FF2B5EF4-FFF2-40B4-BE49-F238E27FC236}">
                <a16:creationId xmlns:a16="http://schemas.microsoft.com/office/drawing/2014/main" id="{4E1E5A0C-A496-C6DC-A99C-997800C8CF5B}"/>
              </a:ext>
            </a:extLst>
          </p:cNvPr>
          <p:cNvSpPr txBox="1"/>
          <p:nvPr/>
        </p:nvSpPr>
        <p:spPr>
          <a:xfrm>
            <a:off x="9738902" y="2126934"/>
            <a:ext cx="4505418" cy="2169825"/>
          </a:xfrm>
          <a:prstGeom prst="rect">
            <a:avLst/>
          </a:prstGeom>
          <a:noFill/>
        </p:spPr>
        <p:txBody>
          <a:bodyPr wrap="square">
            <a:spAutoFit/>
          </a:bodyPr>
          <a:lstStyle/>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Window’s</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materials</a:t>
            </a:r>
            <a:r>
              <a:rPr lang="es-ES" sz="1500" b="1" dirty="0">
                <a:solidFill>
                  <a:srgbClr val="2A734F"/>
                </a:solidFill>
                <a:latin typeface="Open Sans" pitchFamily="34" charset="0"/>
                <a:ea typeface="Open Sans" pitchFamily="34" charset="-122"/>
                <a:cs typeface="Open Sans" pitchFamily="34" charset="-120"/>
              </a:rPr>
              <a:t> and </a:t>
            </a:r>
            <a:r>
              <a:rPr lang="es-ES" sz="1500" b="1" dirty="0" err="1">
                <a:solidFill>
                  <a:srgbClr val="2A734F"/>
                </a:solidFill>
                <a:latin typeface="Open Sans" pitchFamily="34" charset="0"/>
                <a:ea typeface="Open Sans" pitchFamily="34" charset="-122"/>
                <a:cs typeface="Open Sans" pitchFamily="34" charset="-120"/>
              </a:rPr>
              <a:t>isolation</a:t>
            </a:r>
            <a:endParaRPr lang="es-ES" sz="1500" b="1" dirty="0">
              <a:solidFill>
                <a:srgbClr val="2A734F"/>
              </a:solidFill>
              <a:latin typeface="Open Sans" pitchFamily="34" charset="0"/>
              <a:ea typeface="Open Sans" pitchFamily="34" charset="-122"/>
              <a:cs typeface="Open Sans" pitchFamily="34" charset="-120"/>
            </a:endParaRP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Nº</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of</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Bulbs</a:t>
            </a:r>
            <a:r>
              <a:rPr lang="es-ES" sz="1500" b="1" dirty="0">
                <a:solidFill>
                  <a:srgbClr val="2A734F"/>
                </a:solidFill>
                <a:latin typeface="Open Sans" pitchFamily="34" charset="0"/>
                <a:ea typeface="Open Sans" pitchFamily="34" charset="-122"/>
                <a:cs typeface="Open Sans" pitchFamily="34" charset="-120"/>
              </a:rPr>
              <a:t> and </a:t>
            </a:r>
            <a:r>
              <a:rPr lang="es-ES" sz="1500" b="1" dirty="0" err="1">
                <a:solidFill>
                  <a:srgbClr val="2A734F"/>
                </a:solidFill>
                <a:latin typeface="Open Sans" pitchFamily="34" charset="0"/>
                <a:ea typeface="Open Sans" pitchFamily="34" charset="-122"/>
                <a:cs typeface="Open Sans" pitchFamily="34" charset="-120"/>
              </a:rPr>
              <a:t>replacements</a:t>
            </a:r>
            <a:endParaRPr lang="es-ES" sz="1500" b="1" dirty="0">
              <a:solidFill>
                <a:srgbClr val="2A734F"/>
              </a:solidFill>
              <a:latin typeface="Open Sans" pitchFamily="34" charset="0"/>
              <a:ea typeface="Open Sans" pitchFamily="34" charset="-122"/>
              <a:cs typeface="Open Sans" pitchFamily="34" charset="-120"/>
            </a:endParaRP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Heating</a:t>
            </a:r>
            <a:r>
              <a:rPr lang="es-ES" sz="1500" b="1" dirty="0">
                <a:solidFill>
                  <a:srgbClr val="2A734F"/>
                </a:solidFill>
                <a:latin typeface="Open Sans" pitchFamily="34" charset="0"/>
                <a:ea typeface="Open Sans" pitchFamily="34" charset="-122"/>
                <a:cs typeface="Open Sans" pitchFamily="34" charset="-120"/>
              </a:rPr>
              <a:t> and </a:t>
            </a:r>
            <a:r>
              <a:rPr lang="es-ES" sz="1500" b="1" dirty="0" err="1">
                <a:solidFill>
                  <a:srgbClr val="2A734F"/>
                </a:solidFill>
                <a:latin typeface="Open Sans" pitchFamily="34" charset="0"/>
                <a:ea typeface="Open Sans" pitchFamily="34" charset="-122"/>
                <a:cs typeface="Open Sans" pitchFamily="34" charset="-120"/>
              </a:rPr>
              <a:t>cooling</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Demand</a:t>
            </a:r>
            <a:endParaRPr lang="es-ES" sz="1500" b="1" dirty="0">
              <a:solidFill>
                <a:srgbClr val="2A734F"/>
              </a:solidFill>
              <a:latin typeface="Open Sans" pitchFamily="34" charset="0"/>
              <a:ea typeface="Open Sans" pitchFamily="34" charset="-122"/>
              <a:cs typeface="Open Sans" pitchFamily="34" charset="-120"/>
            </a:endParaRP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Type</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of</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heating</a:t>
            </a:r>
            <a:r>
              <a:rPr lang="es-ES" sz="1500" b="1" dirty="0">
                <a:solidFill>
                  <a:srgbClr val="2A734F"/>
                </a:solidFill>
                <a:latin typeface="Open Sans" pitchFamily="34" charset="0"/>
                <a:ea typeface="Open Sans" pitchFamily="34" charset="-122"/>
                <a:cs typeface="Open Sans" pitchFamily="34" charset="-120"/>
              </a:rPr>
              <a:t>/</a:t>
            </a:r>
            <a:r>
              <a:rPr lang="es-ES" sz="1500" b="1" dirty="0" err="1">
                <a:solidFill>
                  <a:srgbClr val="2A734F"/>
                </a:solidFill>
                <a:latin typeface="Open Sans" pitchFamily="34" charset="0"/>
                <a:ea typeface="Open Sans" pitchFamily="34" charset="-122"/>
                <a:cs typeface="Open Sans" pitchFamily="34" charset="-120"/>
              </a:rPr>
              <a:t>cooling</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systems</a:t>
            </a:r>
            <a:r>
              <a:rPr lang="es-ES" sz="1500" b="1" dirty="0">
                <a:solidFill>
                  <a:srgbClr val="2A734F"/>
                </a:solidFill>
                <a:latin typeface="Open Sans" pitchFamily="34" charset="0"/>
                <a:ea typeface="Open Sans" pitchFamily="34" charset="-122"/>
                <a:cs typeface="Open Sans" pitchFamily="34" charset="-120"/>
              </a:rPr>
              <a:t>, Fuel, </a:t>
            </a:r>
            <a:r>
              <a:rPr lang="es-ES" sz="1500" b="1" dirty="0" err="1">
                <a:solidFill>
                  <a:srgbClr val="2A734F"/>
                </a:solidFill>
                <a:latin typeface="Open Sans" pitchFamily="34" charset="0"/>
                <a:ea typeface="Open Sans" pitchFamily="34" charset="-122"/>
                <a:cs typeface="Open Sans" pitchFamily="34" charset="-120"/>
              </a:rPr>
              <a:t>Equipment</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available</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coolant</a:t>
            </a:r>
            <a:r>
              <a:rPr lang="es-ES" sz="1500" b="1" dirty="0">
                <a:solidFill>
                  <a:srgbClr val="2A734F"/>
                </a:solidFill>
                <a:latin typeface="Open Sans" pitchFamily="34" charset="0"/>
                <a:ea typeface="Open Sans" pitchFamily="34" charset="-122"/>
                <a:cs typeface="Open Sans" pitchFamily="34" charset="-120"/>
              </a:rPr>
              <a:t>, fans etc. </a:t>
            </a: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Annual</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Electrical</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Demand</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type</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of</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building</a:t>
            </a:r>
            <a:r>
              <a:rPr lang="es-ES" sz="1500" b="1" dirty="0">
                <a:solidFill>
                  <a:srgbClr val="2A734F"/>
                </a:solidFill>
                <a:latin typeface="Open Sans" pitchFamily="34" charset="0"/>
                <a:ea typeface="Open Sans" pitchFamily="34" charset="-122"/>
                <a:cs typeface="Open Sans" pitchFamily="34" charset="-120"/>
              </a:rPr>
              <a:t>, Surface, DHW </a:t>
            </a:r>
            <a:r>
              <a:rPr lang="es-ES" sz="1500" b="1" dirty="0" err="1">
                <a:solidFill>
                  <a:srgbClr val="2A734F"/>
                </a:solidFill>
                <a:latin typeface="Open Sans" pitchFamily="34" charset="0"/>
                <a:ea typeface="Open Sans" pitchFamily="34" charset="-122"/>
                <a:cs typeface="Open Sans" pitchFamily="34" charset="-120"/>
              </a:rPr>
              <a:t>Demand</a:t>
            </a:r>
            <a:r>
              <a:rPr lang="es-ES" sz="1500" b="1" dirty="0">
                <a:solidFill>
                  <a:srgbClr val="2A734F"/>
                </a:solidFill>
                <a:latin typeface="Open Sans" pitchFamily="34" charset="0"/>
                <a:ea typeface="Open Sans" pitchFamily="34" charset="-122"/>
                <a:cs typeface="Open Sans" pitchFamily="34" charset="-120"/>
              </a:rPr>
              <a:t> etc. </a:t>
            </a:r>
          </a:p>
          <a:p>
            <a:pPr marL="285750" indent="-285750">
              <a:buFont typeface="Arial" panose="020B0604020202020204" pitchFamily="34" charset="0"/>
              <a:buChar char="•"/>
            </a:pPr>
            <a:r>
              <a:rPr lang="es-ES" sz="1500" b="1" dirty="0">
                <a:solidFill>
                  <a:srgbClr val="2A734F"/>
                </a:solidFill>
                <a:latin typeface="Open Sans" pitchFamily="34" charset="0"/>
                <a:ea typeface="Open Sans" pitchFamily="34" charset="-122"/>
                <a:cs typeface="Open Sans" pitchFamily="34" charset="-120"/>
              </a:rPr>
              <a:t>RE </a:t>
            </a:r>
            <a:r>
              <a:rPr lang="es-ES" sz="1500" b="1" dirty="0" err="1">
                <a:solidFill>
                  <a:srgbClr val="2A734F"/>
                </a:solidFill>
                <a:latin typeface="Open Sans" pitchFamily="34" charset="0"/>
                <a:ea typeface="Open Sans" pitchFamily="34" charset="-122"/>
                <a:cs typeface="Open Sans" pitchFamily="34" charset="-120"/>
              </a:rPr>
              <a:t>Available</a:t>
            </a:r>
            <a:r>
              <a:rPr lang="es-ES" sz="1500" b="1" dirty="0">
                <a:solidFill>
                  <a:srgbClr val="2A734F"/>
                </a:solidFill>
                <a:latin typeface="Open Sans" pitchFamily="34" charset="0"/>
                <a:ea typeface="Open Sans" pitchFamily="34" charset="-122"/>
                <a:cs typeface="Open Sans" pitchFamily="34" charset="-120"/>
              </a:rPr>
              <a:t> and </a:t>
            </a:r>
            <a:r>
              <a:rPr lang="es-ES" sz="1500" b="1" dirty="0" err="1">
                <a:solidFill>
                  <a:srgbClr val="2A734F"/>
                </a:solidFill>
                <a:latin typeface="Open Sans" pitchFamily="34" charset="0"/>
                <a:ea typeface="Open Sans" pitchFamily="34" charset="-122"/>
                <a:cs typeface="Open Sans" pitchFamily="34" charset="-120"/>
              </a:rPr>
              <a:t>technologies</a:t>
            </a:r>
            <a:endParaRPr lang="es-ES" sz="1500" b="1" dirty="0">
              <a:solidFill>
                <a:srgbClr val="2A734F"/>
              </a:solidFill>
              <a:latin typeface="Open Sans" pitchFamily="34" charset="0"/>
              <a:ea typeface="Open Sans" pitchFamily="34" charset="-122"/>
              <a:cs typeface="Open Sans" pitchFamily="34" charset="-120"/>
            </a:endParaRP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Vehicles</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to</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replace</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with</a:t>
            </a:r>
            <a:r>
              <a:rPr lang="es-ES" sz="1500" b="1" dirty="0">
                <a:solidFill>
                  <a:srgbClr val="2A734F"/>
                </a:solidFill>
                <a:latin typeface="Open Sans" pitchFamily="34" charset="0"/>
                <a:ea typeface="Open Sans" pitchFamily="34" charset="-122"/>
                <a:cs typeface="Open Sans" pitchFamily="34" charset="-120"/>
              </a:rPr>
              <a:t> EV</a:t>
            </a:r>
            <a:endParaRPr lang="es-ES" sz="1500" dirty="0">
              <a:solidFill>
                <a:srgbClr val="000000"/>
              </a:solidFill>
              <a:latin typeface="Open Sans" pitchFamily="34" charset="0"/>
              <a:ea typeface="Open Sans" pitchFamily="34" charset="-122"/>
              <a:cs typeface="Open Sans" pitchFamily="34" charset="-120"/>
            </a:endParaRPr>
          </a:p>
        </p:txBody>
      </p:sp>
      <p:sp>
        <p:nvSpPr>
          <p:cNvPr id="13" name="CuadroTexto 12">
            <a:extLst>
              <a:ext uri="{FF2B5EF4-FFF2-40B4-BE49-F238E27FC236}">
                <a16:creationId xmlns:a16="http://schemas.microsoft.com/office/drawing/2014/main" id="{B7DAC35D-935B-9CAC-C9C5-2464D1D371B8}"/>
              </a:ext>
            </a:extLst>
          </p:cNvPr>
          <p:cNvSpPr txBox="1"/>
          <p:nvPr/>
        </p:nvSpPr>
        <p:spPr>
          <a:xfrm>
            <a:off x="9738902" y="4845496"/>
            <a:ext cx="4505418" cy="1477328"/>
          </a:xfrm>
          <a:prstGeom prst="rect">
            <a:avLst/>
          </a:prstGeom>
          <a:noFill/>
        </p:spPr>
        <p:txBody>
          <a:bodyPr wrap="square">
            <a:spAutoFit/>
          </a:bodyPr>
          <a:lstStyle/>
          <a:p>
            <a:pPr marL="285750" indent="-285750">
              <a:buFont typeface="Arial" panose="020B0604020202020204" pitchFamily="34" charset="0"/>
              <a:buChar char="•"/>
            </a:pPr>
            <a:r>
              <a:rPr lang="es-ES" sz="1500" b="1" dirty="0">
                <a:solidFill>
                  <a:srgbClr val="2A734F"/>
                </a:solidFill>
                <a:latin typeface="Open Sans" pitchFamily="34" charset="0"/>
                <a:ea typeface="Open Sans" pitchFamily="34" charset="-122"/>
                <a:cs typeface="Open Sans" pitchFamily="34" charset="-120"/>
              </a:rPr>
              <a:t>Incentive </a:t>
            </a:r>
            <a:r>
              <a:rPr lang="es-ES" sz="1500" b="1" dirty="0" err="1">
                <a:solidFill>
                  <a:srgbClr val="2A734F"/>
                </a:solidFill>
                <a:latin typeface="Open Sans" pitchFamily="34" charset="0"/>
                <a:ea typeface="Open Sans" pitchFamily="34" charset="-122"/>
                <a:cs typeface="Open Sans" pitchFamily="34" charset="-120"/>
              </a:rPr>
              <a:t>lines</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depending</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on</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the</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industry</a:t>
            </a:r>
            <a:r>
              <a:rPr lang="es-ES" sz="1500" b="1" dirty="0">
                <a:solidFill>
                  <a:srgbClr val="2A734F"/>
                </a:solidFill>
                <a:latin typeface="Open Sans" pitchFamily="34" charset="0"/>
                <a:ea typeface="Open Sans" pitchFamily="34" charset="-122"/>
                <a:cs typeface="Open Sans" pitchFamily="34" charset="-120"/>
              </a:rPr>
              <a:t> sector</a:t>
            </a: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Actions</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to</a:t>
            </a:r>
            <a:r>
              <a:rPr lang="es-ES" sz="1500" b="1" dirty="0">
                <a:solidFill>
                  <a:srgbClr val="2A734F"/>
                </a:solidFill>
                <a:latin typeface="Open Sans" pitchFamily="34" charset="0"/>
                <a:ea typeface="Open Sans" pitchFamily="34" charset="-122"/>
                <a:cs typeface="Open Sans" pitchFamily="34" charset="-120"/>
              </a:rPr>
              <a:t> be </a:t>
            </a:r>
            <a:r>
              <a:rPr lang="es-ES" sz="1500" b="1" dirty="0" err="1">
                <a:solidFill>
                  <a:srgbClr val="2A734F"/>
                </a:solidFill>
                <a:latin typeface="Open Sans" pitchFamily="34" charset="0"/>
                <a:ea typeface="Open Sans" pitchFamily="34" charset="-122"/>
                <a:cs typeface="Open Sans" pitchFamily="34" charset="-120"/>
              </a:rPr>
              <a:t>implementend</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througout</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the</a:t>
            </a:r>
            <a:r>
              <a:rPr lang="es-ES" sz="1500" b="1" dirty="0">
                <a:solidFill>
                  <a:srgbClr val="2A734F"/>
                </a:solidFill>
                <a:latin typeface="Open Sans" pitchFamily="34" charset="0"/>
                <a:ea typeface="Open Sans" pitchFamily="34" charset="-122"/>
                <a:cs typeface="Open Sans" pitchFamily="34" charset="-120"/>
              </a:rPr>
              <a:t> sector: </a:t>
            </a:r>
            <a:r>
              <a:rPr lang="es-ES" sz="1500" b="1" dirty="0" err="1">
                <a:solidFill>
                  <a:srgbClr val="2A734F"/>
                </a:solidFill>
                <a:latin typeface="Open Sans" pitchFamily="34" charset="0"/>
                <a:ea typeface="Open Sans" pitchFamily="34" charset="-122"/>
                <a:cs typeface="Open Sans" pitchFamily="34" charset="-120"/>
              </a:rPr>
              <a:t>equipment</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efficiency</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energy</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generation</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type</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of</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process</a:t>
            </a:r>
            <a:r>
              <a:rPr lang="es-ES" sz="1500" b="1" dirty="0">
                <a:solidFill>
                  <a:srgbClr val="2A734F"/>
                </a:solidFill>
                <a:latin typeface="Open Sans" pitchFamily="34" charset="0"/>
                <a:ea typeface="Open Sans" pitchFamily="34" charset="-122"/>
                <a:cs typeface="Open Sans" pitchFamily="34" charset="-120"/>
              </a:rPr>
              <a:t> etc. </a:t>
            </a:r>
          </a:p>
          <a:p>
            <a:pPr marL="285750" indent="-285750">
              <a:buFont typeface="Arial" panose="020B0604020202020204" pitchFamily="34" charset="0"/>
              <a:buChar char="•"/>
            </a:pPr>
            <a:endParaRPr lang="es-ES" sz="1500" b="1" dirty="0">
              <a:solidFill>
                <a:srgbClr val="2A734F"/>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2482246577"/>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5781883-F27E-CFF5-10B2-EF906180E741}"/>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BFEA6CE8-FA27-7E39-4BBE-38A724F75A08}"/>
              </a:ext>
            </a:extLst>
          </p:cNvPr>
          <p:cNvSpPr/>
          <p:nvPr/>
        </p:nvSpPr>
        <p:spPr>
          <a:xfrm>
            <a:off x="1774895" y="1090612"/>
            <a:ext cx="7755185" cy="691555"/>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5.2 </a:t>
            </a:r>
            <a:r>
              <a:rPr lang="en-US" sz="3600" b="1" dirty="0">
                <a:solidFill>
                  <a:srgbClr val="2A734F"/>
                </a:solidFill>
                <a:latin typeface="Open Sans Bold" pitchFamily="34" charset="0"/>
                <a:ea typeface="Open Sans Bold" pitchFamily="34" charset="-122"/>
                <a:cs typeface="Open Sans Bold" pitchFamily="34" charset="-120"/>
              </a:rPr>
              <a:t>Calculation Tool</a:t>
            </a: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57ED3A97-1F01-3055-D34E-8BEBBB43872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59</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5">
            <a:extLst>
              <a:ext uri="{FF2B5EF4-FFF2-40B4-BE49-F238E27FC236}">
                <a16:creationId xmlns:a16="http://schemas.microsoft.com/office/drawing/2014/main" id="{580F311D-1C3C-1618-98F5-051A3CE7E1FA}"/>
              </a:ext>
            </a:extLst>
          </p:cNvPr>
          <p:cNvSpPr/>
          <p:nvPr/>
        </p:nvSpPr>
        <p:spPr>
          <a:xfrm>
            <a:off x="767896" y="1826713"/>
            <a:ext cx="2835235" cy="354330"/>
          </a:xfrm>
          <a:prstGeom prst="rect">
            <a:avLst/>
          </a:prstGeom>
          <a:noFill/>
          <a:ln/>
        </p:spPr>
        <p:txBody>
          <a:bodyPr wrap="none" lIns="0" tIns="0" rIns="0" bIns="0" rtlCol="0" anchor="t"/>
          <a:lstStyle/>
          <a:p>
            <a:pPr marL="0" indent="0">
              <a:lnSpc>
                <a:spcPts val="2750"/>
              </a:lnSpc>
              <a:buNone/>
            </a:pPr>
            <a:r>
              <a:rPr lang="es-ES" sz="2400" b="1" dirty="0" err="1">
                <a:solidFill>
                  <a:srgbClr val="2A734F"/>
                </a:solidFill>
                <a:latin typeface="Open Sans" pitchFamily="34" charset="0"/>
                <a:ea typeface="Open Sans" pitchFamily="34" charset="-122"/>
                <a:cs typeface="Open Sans" pitchFamily="34" charset="-120"/>
              </a:rPr>
              <a:t>Transport</a:t>
            </a:r>
            <a:endParaRPr lang="en-US" sz="2200" dirty="0"/>
          </a:p>
        </p:txBody>
      </p:sp>
      <p:pic>
        <p:nvPicPr>
          <p:cNvPr id="5" name="Imagen 4">
            <a:extLst>
              <a:ext uri="{FF2B5EF4-FFF2-40B4-BE49-F238E27FC236}">
                <a16:creationId xmlns:a16="http://schemas.microsoft.com/office/drawing/2014/main" id="{8FCA331A-1B04-9E70-04C6-9F2A36606174}"/>
              </a:ext>
            </a:extLst>
          </p:cNvPr>
          <p:cNvPicPr>
            <a:picLocks noChangeAspect="1"/>
          </p:cNvPicPr>
          <p:nvPr/>
        </p:nvPicPr>
        <p:blipFill>
          <a:blip r:embed="rId5"/>
          <a:stretch>
            <a:fillRect/>
          </a:stretch>
        </p:blipFill>
        <p:spPr>
          <a:xfrm>
            <a:off x="767896" y="2266372"/>
            <a:ext cx="9553457" cy="1848428"/>
          </a:xfrm>
          <a:prstGeom prst="rect">
            <a:avLst/>
          </a:prstGeom>
        </p:spPr>
      </p:pic>
      <p:sp>
        <p:nvSpPr>
          <p:cNvPr id="7" name="Text 5">
            <a:extLst>
              <a:ext uri="{FF2B5EF4-FFF2-40B4-BE49-F238E27FC236}">
                <a16:creationId xmlns:a16="http://schemas.microsoft.com/office/drawing/2014/main" id="{6F5B0C94-39B7-969B-250B-EC2615EB743E}"/>
              </a:ext>
            </a:extLst>
          </p:cNvPr>
          <p:cNvSpPr/>
          <p:nvPr/>
        </p:nvSpPr>
        <p:spPr>
          <a:xfrm>
            <a:off x="767896" y="4396919"/>
            <a:ext cx="2835235" cy="354330"/>
          </a:xfrm>
          <a:prstGeom prst="rect">
            <a:avLst/>
          </a:prstGeom>
          <a:noFill/>
          <a:ln/>
        </p:spPr>
        <p:txBody>
          <a:bodyPr wrap="none" lIns="0" tIns="0" rIns="0" bIns="0" rtlCol="0" anchor="t"/>
          <a:lstStyle/>
          <a:p>
            <a:pPr marL="0" indent="0">
              <a:lnSpc>
                <a:spcPts val="2750"/>
              </a:lnSpc>
              <a:buNone/>
            </a:pPr>
            <a:r>
              <a:rPr lang="es-ES" sz="2400" b="1" dirty="0" err="1">
                <a:solidFill>
                  <a:srgbClr val="2A734F"/>
                </a:solidFill>
                <a:latin typeface="Open Sans" pitchFamily="34" charset="0"/>
                <a:ea typeface="Open Sans" pitchFamily="34" charset="-122"/>
                <a:cs typeface="Open Sans" pitchFamily="34" charset="-120"/>
              </a:rPr>
              <a:t>Awareness</a:t>
            </a:r>
            <a:endParaRPr lang="en-US" sz="2200" dirty="0"/>
          </a:p>
        </p:txBody>
      </p:sp>
      <p:pic>
        <p:nvPicPr>
          <p:cNvPr id="8" name="Imagen 7">
            <a:extLst>
              <a:ext uri="{FF2B5EF4-FFF2-40B4-BE49-F238E27FC236}">
                <a16:creationId xmlns:a16="http://schemas.microsoft.com/office/drawing/2014/main" id="{F4E68A75-BBD3-C5CC-552A-C8D818B13F20}"/>
              </a:ext>
            </a:extLst>
          </p:cNvPr>
          <p:cNvPicPr>
            <a:picLocks noChangeAspect="1"/>
          </p:cNvPicPr>
          <p:nvPr/>
        </p:nvPicPr>
        <p:blipFill>
          <a:blip r:embed="rId6"/>
          <a:stretch>
            <a:fillRect/>
          </a:stretch>
        </p:blipFill>
        <p:spPr>
          <a:xfrm>
            <a:off x="767896" y="4816044"/>
            <a:ext cx="9553457" cy="1295929"/>
          </a:xfrm>
          <a:prstGeom prst="rect">
            <a:avLst/>
          </a:prstGeom>
        </p:spPr>
      </p:pic>
      <p:sp>
        <p:nvSpPr>
          <p:cNvPr id="9" name="Text 5">
            <a:extLst>
              <a:ext uri="{FF2B5EF4-FFF2-40B4-BE49-F238E27FC236}">
                <a16:creationId xmlns:a16="http://schemas.microsoft.com/office/drawing/2014/main" id="{B3CAF5DC-0200-E688-81AA-D767E176B41A}"/>
              </a:ext>
            </a:extLst>
          </p:cNvPr>
          <p:cNvSpPr/>
          <p:nvPr/>
        </p:nvSpPr>
        <p:spPr>
          <a:xfrm>
            <a:off x="11027269" y="158587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Input Data</a:t>
            </a:r>
            <a:endParaRPr lang="en-US" sz="2200" dirty="0"/>
          </a:p>
        </p:txBody>
      </p:sp>
      <p:sp>
        <p:nvSpPr>
          <p:cNvPr id="12" name="CuadroTexto 11">
            <a:extLst>
              <a:ext uri="{FF2B5EF4-FFF2-40B4-BE49-F238E27FC236}">
                <a16:creationId xmlns:a16="http://schemas.microsoft.com/office/drawing/2014/main" id="{66AA6125-D211-C4D0-51A3-14046785A7FF}"/>
              </a:ext>
            </a:extLst>
          </p:cNvPr>
          <p:cNvSpPr txBox="1"/>
          <p:nvPr/>
        </p:nvSpPr>
        <p:spPr>
          <a:xfrm>
            <a:off x="10321353" y="2266372"/>
            <a:ext cx="4505418" cy="1477328"/>
          </a:xfrm>
          <a:prstGeom prst="rect">
            <a:avLst/>
          </a:prstGeom>
          <a:noFill/>
        </p:spPr>
        <p:txBody>
          <a:bodyPr wrap="square">
            <a:spAutoFit/>
          </a:bodyPr>
          <a:lstStyle/>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Inhabitants</a:t>
            </a:r>
            <a:r>
              <a:rPr lang="es-ES" sz="1500" b="1" dirty="0">
                <a:solidFill>
                  <a:srgbClr val="2A734F"/>
                </a:solidFill>
                <a:latin typeface="Open Sans" pitchFamily="34" charset="0"/>
                <a:ea typeface="Open Sans" pitchFamily="34" charset="-122"/>
                <a:cs typeface="Open Sans" pitchFamily="34" charset="-120"/>
              </a:rPr>
              <a:t> </a:t>
            </a: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Distance</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of</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the</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cycleway</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to</a:t>
            </a:r>
            <a:r>
              <a:rPr lang="es-ES" sz="1500" b="1" dirty="0">
                <a:solidFill>
                  <a:srgbClr val="2A734F"/>
                </a:solidFill>
                <a:latin typeface="Open Sans" pitchFamily="34" charset="0"/>
                <a:ea typeface="Open Sans" pitchFamily="34" charset="-122"/>
                <a:cs typeface="Open Sans" pitchFamily="34" charset="-120"/>
              </a:rPr>
              <a:t> be </a:t>
            </a:r>
            <a:r>
              <a:rPr lang="es-ES" sz="1500" b="1" dirty="0" err="1">
                <a:solidFill>
                  <a:srgbClr val="2A734F"/>
                </a:solidFill>
                <a:latin typeface="Open Sans" pitchFamily="34" charset="0"/>
                <a:ea typeface="Open Sans" pitchFamily="34" charset="-122"/>
                <a:cs typeface="Open Sans" pitchFamily="34" charset="-120"/>
              </a:rPr>
              <a:t>builted</a:t>
            </a:r>
            <a:r>
              <a:rPr lang="es-ES" sz="1500" b="1" dirty="0">
                <a:solidFill>
                  <a:srgbClr val="2A734F"/>
                </a:solidFill>
                <a:latin typeface="Open Sans" pitchFamily="34" charset="0"/>
                <a:ea typeface="Open Sans" pitchFamily="34" charset="-122"/>
                <a:cs typeface="Open Sans" pitchFamily="34" charset="-120"/>
              </a:rPr>
              <a:t>-up</a:t>
            </a: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Nº</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of</a:t>
            </a:r>
            <a:r>
              <a:rPr lang="es-ES" sz="1500" b="1" dirty="0">
                <a:solidFill>
                  <a:srgbClr val="2A734F"/>
                </a:solidFill>
                <a:latin typeface="Open Sans" pitchFamily="34" charset="0"/>
                <a:ea typeface="Open Sans" pitchFamily="34" charset="-122"/>
                <a:cs typeface="Open Sans" pitchFamily="34" charset="-120"/>
              </a:rPr>
              <a:t> EV </a:t>
            </a:r>
            <a:r>
              <a:rPr lang="es-ES" sz="1500" b="1" dirty="0" err="1">
                <a:solidFill>
                  <a:srgbClr val="2A734F"/>
                </a:solidFill>
                <a:latin typeface="Open Sans" pitchFamily="34" charset="0"/>
                <a:ea typeface="Open Sans" pitchFamily="34" charset="-122"/>
                <a:cs typeface="Open Sans" pitchFamily="34" charset="-120"/>
              </a:rPr>
              <a:t>Chargers</a:t>
            </a:r>
            <a:r>
              <a:rPr lang="es-ES" sz="1500" b="1" dirty="0">
                <a:solidFill>
                  <a:srgbClr val="2A734F"/>
                </a:solidFill>
                <a:latin typeface="Open Sans" pitchFamily="34" charset="0"/>
                <a:ea typeface="Open Sans" pitchFamily="34" charset="-122"/>
                <a:cs typeface="Open Sans" pitchFamily="34" charset="-120"/>
              </a:rPr>
              <a:t> and </a:t>
            </a:r>
            <a:r>
              <a:rPr lang="es-ES" sz="1500" b="1" dirty="0" err="1">
                <a:solidFill>
                  <a:srgbClr val="2A734F"/>
                </a:solidFill>
                <a:latin typeface="Open Sans" pitchFamily="34" charset="0"/>
                <a:ea typeface="Open Sans" pitchFamily="34" charset="-122"/>
                <a:cs typeface="Open Sans" pitchFamily="34" charset="-120"/>
              </a:rPr>
              <a:t>power</a:t>
            </a:r>
            <a:endParaRPr lang="es-ES" sz="1500" b="1" dirty="0">
              <a:solidFill>
                <a:srgbClr val="2A734F"/>
              </a:solidFill>
              <a:latin typeface="Open Sans" pitchFamily="34" charset="0"/>
              <a:ea typeface="Open Sans" pitchFamily="34" charset="-122"/>
              <a:cs typeface="Open Sans" pitchFamily="34" charset="-120"/>
            </a:endParaRP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Measures</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related</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to</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promotion</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of</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public</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transport</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speed</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zones</a:t>
            </a:r>
            <a:r>
              <a:rPr lang="es-ES" sz="1500" b="1" dirty="0">
                <a:solidFill>
                  <a:srgbClr val="2A734F"/>
                </a:solidFill>
                <a:latin typeface="Open Sans" pitchFamily="34" charset="0"/>
                <a:ea typeface="Open Sans" pitchFamily="34" charset="-122"/>
                <a:cs typeface="Open Sans" pitchFamily="34" charset="-120"/>
              </a:rPr>
              <a:t>, fees, </a:t>
            </a:r>
            <a:r>
              <a:rPr lang="es-ES" sz="1500" b="1" dirty="0" err="1">
                <a:solidFill>
                  <a:srgbClr val="2A734F"/>
                </a:solidFill>
                <a:latin typeface="Open Sans" pitchFamily="34" charset="0"/>
                <a:ea typeface="Open Sans" pitchFamily="34" charset="-122"/>
                <a:cs typeface="Open Sans" pitchFamily="34" charset="-120"/>
              </a:rPr>
              <a:t>tolls</a:t>
            </a:r>
            <a:r>
              <a:rPr lang="es-ES" sz="1500" b="1" dirty="0">
                <a:solidFill>
                  <a:srgbClr val="2A734F"/>
                </a:solidFill>
                <a:latin typeface="Open Sans" pitchFamily="34" charset="0"/>
                <a:ea typeface="Open Sans" pitchFamily="34" charset="-122"/>
                <a:cs typeface="Open Sans" pitchFamily="34" charset="-120"/>
              </a:rPr>
              <a:t> etc. </a:t>
            </a:r>
          </a:p>
          <a:p>
            <a:pPr marL="285750" indent="-285750">
              <a:buFont typeface="Arial" panose="020B0604020202020204" pitchFamily="34" charset="0"/>
              <a:buChar char="•"/>
            </a:pPr>
            <a:endParaRPr lang="es-ES" sz="1500" b="1" dirty="0">
              <a:solidFill>
                <a:srgbClr val="2A734F"/>
              </a:solidFill>
              <a:latin typeface="Open Sans" pitchFamily="34" charset="0"/>
              <a:ea typeface="Open Sans" pitchFamily="34" charset="-122"/>
              <a:cs typeface="Open Sans" pitchFamily="34" charset="-120"/>
            </a:endParaRPr>
          </a:p>
        </p:txBody>
      </p:sp>
      <p:sp>
        <p:nvSpPr>
          <p:cNvPr id="13" name="CuadroTexto 12">
            <a:extLst>
              <a:ext uri="{FF2B5EF4-FFF2-40B4-BE49-F238E27FC236}">
                <a16:creationId xmlns:a16="http://schemas.microsoft.com/office/drawing/2014/main" id="{7882764E-E40D-372D-2CAC-FB4898E0C31C}"/>
              </a:ext>
            </a:extLst>
          </p:cNvPr>
          <p:cNvSpPr txBox="1"/>
          <p:nvPr/>
        </p:nvSpPr>
        <p:spPr>
          <a:xfrm>
            <a:off x="10381251" y="4862550"/>
            <a:ext cx="4505418" cy="1477328"/>
          </a:xfrm>
          <a:prstGeom prst="rect">
            <a:avLst/>
          </a:prstGeom>
          <a:noFill/>
        </p:spPr>
        <p:txBody>
          <a:bodyPr wrap="square">
            <a:spAutoFit/>
          </a:bodyPr>
          <a:lstStyle/>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Inhabitants</a:t>
            </a:r>
            <a:r>
              <a:rPr lang="es-ES" sz="1500" b="1" dirty="0">
                <a:solidFill>
                  <a:srgbClr val="2A734F"/>
                </a:solidFill>
                <a:latin typeface="Open Sans" pitchFamily="34" charset="0"/>
                <a:ea typeface="Open Sans" pitchFamily="34" charset="-122"/>
                <a:cs typeface="Open Sans" pitchFamily="34" charset="-120"/>
              </a:rPr>
              <a:t> </a:t>
            </a: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Awareness</a:t>
            </a:r>
            <a:r>
              <a:rPr lang="es-ES" sz="1500" b="1" dirty="0">
                <a:solidFill>
                  <a:srgbClr val="2A734F"/>
                </a:solidFill>
                <a:latin typeface="Open Sans" pitchFamily="34" charset="0"/>
                <a:ea typeface="Open Sans" pitchFamily="34" charset="-122"/>
                <a:cs typeface="Open Sans" pitchFamily="34" charset="-120"/>
              </a:rPr>
              <a:t> plan</a:t>
            </a: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Events</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school</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associations</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citizens</a:t>
            </a:r>
            <a:r>
              <a:rPr lang="es-ES" sz="1500" b="1" dirty="0">
                <a:solidFill>
                  <a:srgbClr val="2A734F"/>
                </a:solidFill>
                <a:latin typeface="Open Sans" pitchFamily="34" charset="0"/>
                <a:ea typeface="Open Sans" pitchFamily="34" charset="-122"/>
                <a:cs typeface="Open Sans" pitchFamily="34" charset="-120"/>
              </a:rPr>
              <a:t> etc. </a:t>
            </a: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Recycling</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points</a:t>
            </a:r>
            <a:endParaRPr lang="es-ES" sz="1500" b="1" dirty="0">
              <a:solidFill>
                <a:srgbClr val="2A734F"/>
              </a:solidFill>
              <a:latin typeface="Open Sans" pitchFamily="34" charset="0"/>
              <a:ea typeface="Open Sans" pitchFamily="34" charset="-122"/>
              <a:cs typeface="Open Sans" pitchFamily="34" charset="-120"/>
            </a:endParaRPr>
          </a:p>
          <a:p>
            <a:pPr marL="285750" indent="-285750">
              <a:buFont typeface="Arial" panose="020B0604020202020204" pitchFamily="34" charset="0"/>
              <a:buChar char="•"/>
            </a:pPr>
            <a:r>
              <a:rPr lang="es-ES" sz="1500" b="1" dirty="0" err="1">
                <a:solidFill>
                  <a:srgbClr val="2A734F"/>
                </a:solidFill>
                <a:latin typeface="Open Sans" pitchFamily="34" charset="0"/>
                <a:ea typeface="Open Sans" pitchFamily="34" charset="-122"/>
                <a:cs typeface="Open Sans" pitchFamily="34" charset="-120"/>
              </a:rPr>
              <a:t>Bonuses</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for</a:t>
            </a:r>
            <a:r>
              <a:rPr lang="es-ES" sz="1500" b="1" dirty="0">
                <a:solidFill>
                  <a:srgbClr val="2A734F"/>
                </a:solidFill>
                <a:latin typeface="Open Sans" pitchFamily="34" charset="0"/>
                <a:ea typeface="Open Sans" pitchFamily="34" charset="-122"/>
                <a:cs typeface="Open Sans" pitchFamily="34" charset="-120"/>
              </a:rPr>
              <a:t> </a:t>
            </a:r>
            <a:r>
              <a:rPr lang="es-ES" sz="1500" b="1" dirty="0" err="1">
                <a:solidFill>
                  <a:srgbClr val="2A734F"/>
                </a:solidFill>
                <a:latin typeface="Open Sans" pitchFamily="34" charset="0"/>
                <a:ea typeface="Open Sans" pitchFamily="34" charset="-122"/>
                <a:cs typeface="Open Sans" pitchFamily="34" charset="-120"/>
              </a:rPr>
              <a:t>self-consumption</a:t>
            </a:r>
            <a:endParaRPr lang="es-ES" sz="1500" b="1" dirty="0">
              <a:solidFill>
                <a:srgbClr val="2A734F"/>
              </a:solidFill>
              <a:latin typeface="Open Sans" pitchFamily="34" charset="0"/>
              <a:ea typeface="Open Sans" pitchFamily="34" charset="-122"/>
              <a:cs typeface="Open Sans" pitchFamily="34" charset="-120"/>
            </a:endParaRPr>
          </a:p>
          <a:p>
            <a:pPr marL="285750" indent="-285750">
              <a:buFont typeface="Arial" panose="020B0604020202020204" pitchFamily="34" charset="0"/>
              <a:buChar char="•"/>
            </a:pPr>
            <a:endParaRPr lang="es-ES" sz="1500" b="1" dirty="0">
              <a:solidFill>
                <a:srgbClr val="2A734F"/>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76590565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62415B9C-88A6-1279-D1FF-ADF8820D52A0}"/>
            </a:ext>
          </a:extLst>
        </p:cNvPr>
        <p:cNvGrpSpPr/>
        <p:nvPr/>
      </p:nvGrpSpPr>
      <p:grpSpPr>
        <a:xfrm>
          <a:off x="0" y="0"/>
          <a:ext cx="0" cy="0"/>
          <a:chOff x="0" y="0"/>
          <a:chExt cx="0" cy="0"/>
        </a:xfrm>
      </p:grpSpPr>
      <p:sp>
        <p:nvSpPr>
          <p:cNvPr id="11" name="Text 0">
            <a:extLst>
              <a:ext uri="{FF2B5EF4-FFF2-40B4-BE49-F238E27FC236}">
                <a16:creationId xmlns:a16="http://schemas.microsoft.com/office/drawing/2014/main" id="{67D67EA7-12AB-6890-6598-6985E0AA20D6}"/>
              </a:ext>
            </a:extLst>
          </p:cNvPr>
          <p:cNvSpPr/>
          <p:nvPr/>
        </p:nvSpPr>
        <p:spPr>
          <a:xfrm>
            <a:off x="1774895" y="1090612"/>
            <a:ext cx="5670590" cy="708779"/>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1.2 Regional overview</a:t>
            </a:r>
          </a:p>
          <a:p>
            <a:pPr>
              <a:lnSpc>
                <a:spcPts val="4450"/>
              </a:lnSpc>
            </a:pPr>
            <a:endParaRPr lang="en-US" sz="3550" b="1" dirty="0">
              <a:solidFill>
                <a:srgbClr val="2A734F"/>
              </a:solidFill>
              <a:latin typeface="Open Sans Bold" pitchFamily="34" charset="0"/>
              <a:ea typeface="Open Sans Bold" pitchFamily="34" charset="-122"/>
            </a:endParaRPr>
          </a:p>
        </p:txBody>
      </p:sp>
      <p:pic>
        <p:nvPicPr>
          <p:cNvPr id="12" name="Image 1" descr="preencoded.png">
            <a:extLst>
              <a:ext uri="{FF2B5EF4-FFF2-40B4-BE49-F238E27FC236}">
                <a16:creationId xmlns:a16="http://schemas.microsoft.com/office/drawing/2014/main" id="{7EAB3E49-D492-D94D-415B-444F6FDD10A8}"/>
              </a:ext>
            </a:extLst>
          </p:cNvPr>
          <p:cNvPicPr>
            <a:picLocks noChangeAspect="1"/>
          </p:cNvPicPr>
          <p:nvPr/>
        </p:nvPicPr>
        <p:blipFill>
          <a:blip r:embed="rId5"/>
          <a:stretch>
            <a:fillRect/>
          </a:stretch>
        </p:blipFill>
        <p:spPr>
          <a:xfrm>
            <a:off x="2774986" y="2542080"/>
            <a:ext cx="566976" cy="452266"/>
          </a:xfrm>
          <a:prstGeom prst="rect">
            <a:avLst/>
          </a:prstGeom>
        </p:spPr>
      </p:pic>
      <p:sp>
        <p:nvSpPr>
          <p:cNvPr id="13" name="Text 1">
            <a:extLst>
              <a:ext uri="{FF2B5EF4-FFF2-40B4-BE49-F238E27FC236}">
                <a16:creationId xmlns:a16="http://schemas.microsoft.com/office/drawing/2014/main" id="{A5E5A9EC-1D12-79B4-00D4-AA4E347D538E}"/>
              </a:ext>
            </a:extLst>
          </p:cNvPr>
          <p:cNvSpPr/>
          <p:nvPr/>
        </p:nvSpPr>
        <p:spPr>
          <a:xfrm>
            <a:off x="998546" y="3093795"/>
            <a:ext cx="2291953" cy="282642"/>
          </a:xfrm>
          <a:prstGeom prst="rect">
            <a:avLst/>
          </a:prstGeom>
          <a:noFill/>
          <a:ln/>
        </p:spPr>
        <p:txBody>
          <a:bodyPr wrap="none" lIns="0" tIns="0" rIns="0" bIns="0" rtlCol="0" anchor="t"/>
          <a:lstStyle/>
          <a:p>
            <a:pPr marL="0" indent="0" algn="r">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Prioritize Equity</a:t>
            </a:r>
            <a:endParaRPr lang="en-US" sz="2200" dirty="0">
              <a:solidFill>
                <a:srgbClr val="2A734F"/>
              </a:solidFill>
            </a:endParaRPr>
          </a:p>
        </p:txBody>
      </p:sp>
      <p:sp>
        <p:nvSpPr>
          <p:cNvPr id="14" name="Text 2">
            <a:extLst>
              <a:ext uri="{FF2B5EF4-FFF2-40B4-BE49-F238E27FC236}">
                <a16:creationId xmlns:a16="http://schemas.microsoft.com/office/drawing/2014/main" id="{81359D23-FF6C-C8AE-4257-58FB15D4408C}"/>
              </a:ext>
            </a:extLst>
          </p:cNvPr>
          <p:cNvSpPr/>
          <p:nvPr/>
        </p:nvSpPr>
        <p:spPr>
          <a:xfrm>
            <a:off x="1175753" y="3789381"/>
            <a:ext cx="2291953" cy="2605326"/>
          </a:xfrm>
          <a:prstGeom prst="rect">
            <a:avLst/>
          </a:prstGeom>
          <a:noFill/>
          <a:ln/>
        </p:spPr>
        <p:txBody>
          <a:bodyPr wrap="square" lIns="0" tIns="0" rIns="0" bIns="0" rtlCol="0" anchor="t"/>
          <a:lstStyle/>
          <a:p>
            <a:pPr marL="0" indent="0">
              <a:lnSpc>
                <a:spcPts val="2850"/>
              </a:lnSpc>
              <a:buNone/>
            </a:pPr>
            <a:r>
              <a:rPr lang="en-US" sz="1550" dirty="0">
                <a:solidFill>
                  <a:srgbClr val="000000"/>
                </a:solidFill>
                <a:latin typeface="Open Sans" pitchFamily="34" charset="0"/>
                <a:ea typeface="Open Sans" pitchFamily="34" charset="-122"/>
                <a:cs typeface="Open Sans" pitchFamily="34" charset="-120"/>
              </a:rPr>
              <a:t>Address disparities in equity, which represent the most significant divergence in system performance between advanced economies and emerging nations</a:t>
            </a:r>
            <a:r>
              <a:rPr lang="en-US" sz="1750" dirty="0">
                <a:solidFill>
                  <a:srgbClr val="000000"/>
                </a:solidFill>
                <a:latin typeface="Open Sans" pitchFamily="34" charset="0"/>
                <a:ea typeface="Open Sans" pitchFamily="34" charset="-122"/>
                <a:cs typeface="Open Sans" pitchFamily="34" charset="-120"/>
              </a:rPr>
              <a:t>.</a:t>
            </a:r>
            <a:endParaRPr lang="en-US" sz="1750" dirty="0"/>
          </a:p>
        </p:txBody>
      </p:sp>
      <p:pic>
        <p:nvPicPr>
          <p:cNvPr id="15" name="Image 2" descr="preencoded.png">
            <a:extLst>
              <a:ext uri="{FF2B5EF4-FFF2-40B4-BE49-F238E27FC236}">
                <a16:creationId xmlns:a16="http://schemas.microsoft.com/office/drawing/2014/main" id="{818B3F81-0A07-5BFF-5C89-4BC6E408B589}"/>
              </a:ext>
            </a:extLst>
          </p:cNvPr>
          <p:cNvPicPr>
            <a:picLocks noChangeAspect="1"/>
          </p:cNvPicPr>
          <p:nvPr/>
        </p:nvPicPr>
        <p:blipFill>
          <a:blip r:embed="rId6"/>
          <a:stretch>
            <a:fillRect/>
          </a:stretch>
        </p:blipFill>
        <p:spPr>
          <a:xfrm>
            <a:off x="5475566" y="2206826"/>
            <a:ext cx="518722" cy="518722"/>
          </a:xfrm>
          <a:prstGeom prst="rect">
            <a:avLst/>
          </a:prstGeom>
        </p:spPr>
      </p:pic>
      <p:sp>
        <p:nvSpPr>
          <p:cNvPr id="16" name="Text 3">
            <a:extLst>
              <a:ext uri="{FF2B5EF4-FFF2-40B4-BE49-F238E27FC236}">
                <a16:creationId xmlns:a16="http://schemas.microsoft.com/office/drawing/2014/main" id="{E971E1F0-6BE5-60CB-4C51-DB40EFBE4EE9}"/>
              </a:ext>
            </a:extLst>
          </p:cNvPr>
          <p:cNvSpPr/>
          <p:nvPr/>
        </p:nvSpPr>
        <p:spPr>
          <a:xfrm>
            <a:off x="4036009" y="2469973"/>
            <a:ext cx="2292072" cy="1062990"/>
          </a:xfrm>
          <a:prstGeom prst="rect">
            <a:avLst/>
          </a:prstGeom>
          <a:noFill/>
          <a:ln/>
        </p:spPr>
        <p:txBody>
          <a:bodyPr wrap="square" lIns="0" tIns="0" rIns="0" bIns="0" rtlCol="0" anchor="t"/>
          <a:lstStyle/>
          <a:p>
            <a:pPr>
              <a:lnSpc>
                <a:spcPts val="2750"/>
              </a:lnSpc>
            </a:pPr>
            <a:r>
              <a:rPr lang="en-US" sz="2200" b="1" dirty="0">
                <a:solidFill>
                  <a:srgbClr val="2A734F"/>
                </a:solidFill>
                <a:latin typeface="Open Sans Bold" pitchFamily="34" charset="0"/>
                <a:ea typeface="Open Sans Bold" pitchFamily="34" charset="-122"/>
                <a:cs typeface="Open Sans Bold" pitchFamily="34" charset="-120"/>
              </a:rPr>
              <a:t>Reduce Regulatory Disparity</a:t>
            </a:r>
          </a:p>
        </p:txBody>
      </p:sp>
      <p:sp>
        <p:nvSpPr>
          <p:cNvPr id="17" name="Text 4">
            <a:extLst>
              <a:ext uri="{FF2B5EF4-FFF2-40B4-BE49-F238E27FC236}">
                <a16:creationId xmlns:a16="http://schemas.microsoft.com/office/drawing/2014/main" id="{201CC1A6-5A48-8709-C351-6E7619C9D27A}"/>
              </a:ext>
            </a:extLst>
          </p:cNvPr>
          <p:cNvSpPr/>
          <p:nvPr/>
        </p:nvSpPr>
        <p:spPr>
          <a:xfrm>
            <a:off x="4036009" y="3796110"/>
            <a:ext cx="2292072" cy="1920050"/>
          </a:xfrm>
          <a:prstGeom prst="rect">
            <a:avLst/>
          </a:prstGeom>
          <a:noFill/>
          <a:ln/>
        </p:spPr>
        <p:txBody>
          <a:bodyPr wrap="square" lIns="0" tIns="0" rIns="0" bIns="0" rtlCol="0" anchor="t"/>
          <a:lstStyle/>
          <a:p>
            <a:pPr>
              <a:lnSpc>
                <a:spcPts val="2850"/>
              </a:lnSpc>
            </a:pPr>
            <a:r>
              <a:rPr lang="en-US" sz="1550" dirty="0">
                <a:solidFill>
                  <a:srgbClr val="000000"/>
                </a:solidFill>
                <a:latin typeface="Open Sans" pitchFamily="34" charset="0"/>
                <a:ea typeface="Open Sans" pitchFamily="34" charset="-122"/>
                <a:cs typeface="Open Sans" pitchFamily="34" charset="-120"/>
              </a:rPr>
              <a:t>Work towards reducing the regulatory gap between regions with advanced economies and those that are developing.</a:t>
            </a:r>
          </a:p>
        </p:txBody>
      </p:sp>
      <p:pic>
        <p:nvPicPr>
          <p:cNvPr id="18" name="Image 3" descr="preencoded.png">
            <a:extLst>
              <a:ext uri="{FF2B5EF4-FFF2-40B4-BE49-F238E27FC236}">
                <a16:creationId xmlns:a16="http://schemas.microsoft.com/office/drawing/2014/main" id="{7395A7F2-2FEE-E04A-7BDA-54E66D810D3E}"/>
              </a:ext>
            </a:extLst>
          </p:cNvPr>
          <p:cNvPicPr>
            <a:picLocks noChangeAspect="1"/>
          </p:cNvPicPr>
          <p:nvPr/>
        </p:nvPicPr>
        <p:blipFill>
          <a:blip r:embed="rId7"/>
          <a:stretch>
            <a:fillRect/>
          </a:stretch>
        </p:blipFill>
        <p:spPr>
          <a:xfrm>
            <a:off x="8325568" y="1889235"/>
            <a:ext cx="566976" cy="566976"/>
          </a:xfrm>
          <a:prstGeom prst="rect">
            <a:avLst/>
          </a:prstGeom>
        </p:spPr>
      </p:pic>
      <p:sp>
        <p:nvSpPr>
          <p:cNvPr id="19" name="Text 5">
            <a:extLst>
              <a:ext uri="{FF2B5EF4-FFF2-40B4-BE49-F238E27FC236}">
                <a16:creationId xmlns:a16="http://schemas.microsoft.com/office/drawing/2014/main" id="{12D9E80F-D748-880C-F53B-1EE56EA9CBA7}"/>
              </a:ext>
            </a:extLst>
          </p:cNvPr>
          <p:cNvSpPr/>
          <p:nvPr/>
        </p:nvSpPr>
        <p:spPr>
          <a:xfrm>
            <a:off x="6785520" y="2469973"/>
            <a:ext cx="2291953" cy="1062990"/>
          </a:xfrm>
          <a:prstGeom prst="rect">
            <a:avLst/>
          </a:prstGeom>
          <a:noFill/>
          <a:ln/>
        </p:spPr>
        <p:txBody>
          <a:bodyPr wrap="square" lIns="0" tIns="0" rIns="0" bIns="0" rtlCol="0" anchor="t"/>
          <a:lstStyle/>
          <a:p>
            <a:pPr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Balance Equity and Sustainability</a:t>
            </a:r>
          </a:p>
        </p:txBody>
      </p:sp>
      <p:sp>
        <p:nvSpPr>
          <p:cNvPr id="20" name="Text 6">
            <a:extLst>
              <a:ext uri="{FF2B5EF4-FFF2-40B4-BE49-F238E27FC236}">
                <a16:creationId xmlns:a16="http://schemas.microsoft.com/office/drawing/2014/main" id="{7DEA5403-59DB-F7CB-F556-A53FCC40E574}"/>
              </a:ext>
            </a:extLst>
          </p:cNvPr>
          <p:cNvSpPr/>
          <p:nvPr/>
        </p:nvSpPr>
        <p:spPr>
          <a:xfrm>
            <a:off x="6785519" y="3789381"/>
            <a:ext cx="2291953" cy="1814513"/>
          </a:xfrm>
          <a:prstGeom prst="rect">
            <a:avLst/>
          </a:prstGeom>
          <a:noFill/>
          <a:ln/>
        </p:spPr>
        <p:txBody>
          <a:bodyPr wrap="square" lIns="0" tIns="0" rIns="0" bIns="0" rtlCol="0" anchor="t"/>
          <a:lstStyle/>
          <a:p>
            <a:pPr indent="0">
              <a:lnSpc>
                <a:spcPts val="2850"/>
              </a:lnSpc>
              <a:buNone/>
            </a:pPr>
            <a:r>
              <a:rPr lang="en-US" sz="1550" dirty="0">
                <a:solidFill>
                  <a:srgbClr val="000000"/>
                </a:solidFill>
                <a:latin typeface="Open Sans" pitchFamily="34" charset="0"/>
                <a:ea typeface="Open Sans" pitchFamily="34" charset="-122"/>
                <a:cs typeface="Open Sans" pitchFamily="34" charset="-120"/>
              </a:rPr>
              <a:t>Address the global imperative to balance equitable transition with decarbonization efforts.</a:t>
            </a:r>
          </a:p>
        </p:txBody>
      </p:sp>
      <p:pic>
        <p:nvPicPr>
          <p:cNvPr id="3" name="Image 0" descr="preencoded.png">
            <a:extLst>
              <a:ext uri="{FF2B5EF4-FFF2-40B4-BE49-F238E27FC236}">
                <a16:creationId xmlns:a16="http://schemas.microsoft.com/office/drawing/2014/main" id="{79E42375-7637-BC9D-D9E8-FE292853FDA3}"/>
              </a:ext>
            </a:extLst>
          </p:cNvPr>
          <p:cNvPicPr>
            <a:picLocks noChangeAspect="1"/>
          </p:cNvPicPr>
          <p:nvPr/>
        </p:nvPicPr>
        <p:blipFill>
          <a:blip r:embed="rId8"/>
          <a:stretch>
            <a:fillRect/>
          </a:stretch>
        </p:blipFill>
        <p:spPr>
          <a:xfrm>
            <a:off x="11102255" y="1600461"/>
            <a:ext cx="3528145" cy="5292218"/>
          </a:xfrm>
          <a:prstGeom prst="rect">
            <a:avLst/>
          </a:prstGeom>
        </p:spPr>
      </p:pic>
      <p:sp>
        <p:nvSpPr>
          <p:cNvPr id="4" name="Marcador de número de diapositiva 19">
            <a:extLst>
              <a:ext uri="{FF2B5EF4-FFF2-40B4-BE49-F238E27FC236}">
                <a16:creationId xmlns:a16="http://schemas.microsoft.com/office/drawing/2014/main" id="{CE28CF76-2030-E856-AD59-D65D3472E83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85241878"/>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587CFFA3-91EA-DBCF-9B71-8F0E350A5732}"/>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830D3883-B4B6-2B9B-7E06-DA494135ABDE}"/>
              </a:ext>
            </a:extLst>
          </p:cNvPr>
          <p:cNvSpPr/>
          <p:nvPr/>
        </p:nvSpPr>
        <p:spPr>
          <a:xfrm>
            <a:off x="1774895" y="1090612"/>
            <a:ext cx="7755185" cy="691555"/>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5.2 </a:t>
            </a:r>
            <a:r>
              <a:rPr lang="en-US" sz="3600" b="1" dirty="0">
                <a:solidFill>
                  <a:srgbClr val="2A734F"/>
                </a:solidFill>
                <a:latin typeface="Open Sans Bold" pitchFamily="34" charset="0"/>
                <a:ea typeface="Open Sans Bold" pitchFamily="34" charset="-122"/>
                <a:cs typeface="Open Sans Bold" pitchFamily="34" charset="-120"/>
              </a:rPr>
              <a:t>Calculation Tool</a:t>
            </a: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F3D42213-FBDA-7A2D-ACFA-FD9694BD63C7}"/>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60</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 5">
            <a:extLst>
              <a:ext uri="{FF2B5EF4-FFF2-40B4-BE49-F238E27FC236}">
                <a16:creationId xmlns:a16="http://schemas.microsoft.com/office/drawing/2014/main" id="{ABCA9241-C28F-267E-FE3E-BCD3A7EF5EF4}"/>
              </a:ext>
            </a:extLst>
          </p:cNvPr>
          <p:cNvSpPr/>
          <p:nvPr/>
        </p:nvSpPr>
        <p:spPr>
          <a:xfrm>
            <a:off x="767896" y="1826713"/>
            <a:ext cx="2835235" cy="354330"/>
          </a:xfrm>
          <a:prstGeom prst="rect">
            <a:avLst/>
          </a:prstGeom>
          <a:noFill/>
          <a:ln/>
        </p:spPr>
        <p:txBody>
          <a:bodyPr wrap="none" lIns="0" tIns="0" rIns="0" bIns="0" rtlCol="0" anchor="t"/>
          <a:lstStyle/>
          <a:p>
            <a:pPr marL="0" indent="0">
              <a:lnSpc>
                <a:spcPts val="2750"/>
              </a:lnSpc>
              <a:buNone/>
            </a:pPr>
            <a:r>
              <a:rPr lang="es-ES" sz="2400" b="1" dirty="0" err="1">
                <a:solidFill>
                  <a:srgbClr val="2A734F"/>
                </a:solidFill>
                <a:latin typeface="Open Sans" pitchFamily="34" charset="0"/>
                <a:ea typeface="Open Sans" pitchFamily="34" charset="-122"/>
                <a:cs typeface="Open Sans" pitchFamily="34" charset="-120"/>
              </a:rPr>
              <a:t>Results</a:t>
            </a:r>
            <a:endParaRPr lang="en-US" sz="2200" dirty="0"/>
          </a:p>
        </p:txBody>
      </p:sp>
      <p:pic>
        <p:nvPicPr>
          <p:cNvPr id="3" name="Imagen 2">
            <a:extLst>
              <a:ext uri="{FF2B5EF4-FFF2-40B4-BE49-F238E27FC236}">
                <a16:creationId xmlns:a16="http://schemas.microsoft.com/office/drawing/2014/main" id="{F640E623-3FDE-8F2B-9D62-A8C6F2AFD2A2}"/>
              </a:ext>
            </a:extLst>
          </p:cNvPr>
          <p:cNvPicPr>
            <a:picLocks noChangeAspect="1"/>
          </p:cNvPicPr>
          <p:nvPr/>
        </p:nvPicPr>
        <p:blipFill>
          <a:blip r:embed="rId5"/>
          <a:stretch>
            <a:fillRect/>
          </a:stretch>
        </p:blipFill>
        <p:spPr>
          <a:xfrm>
            <a:off x="7640973" y="1658598"/>
            <a:ext cx="5502117" cy="4442845"/>
          </a:xfrm>
          <a:prstGeom prst="rect">
            <a:avLst/>
          </a:prstGeom>
          <a:ln>
            <a:solidFill>
              <a:srgbClr val="32845D"/>
            </a:solidFill>
          </a:ln>
        </p:spPr>
      </p:pic>
      <p:sp>
        <p:nvSpPr>
          <p:cNvPr id="4" name="Text 4">
            <a:extLst>
              <a:ext uri="{FF2B5EF4-FFF2-40B4-BE49-F238E27FC236}">
                <a16:creationId xmlns:a16="http://schemas.microsoft.com/office/drawing/2014/main" id="{1162165A-A229-4237-AD78-4D3C4D6C93ED}"/>
              </a:ext>
            </a:extLst>
          </p:cNvPr>
          <p:cNvSpPr/>
          <p:nvPr/>
        </p:nvSpPr>
        <p:spPr>
          <a:xfrm>
            <a:off x="767896" y="2663190"/>
            <a:ext cx="6139446" cy="1451610"/>
          </a:xfrm>
          <a:prstGeom prst="rect">
            <a:avLst/>
          </a:prstGeom>
          <a:noFill/>
          <a:ln/>
        </p:spPr>
        <p:txBody>
          <a:bodyPr wrap="square" lIns="0" tIns="0" rIns="0" bIns="0" rtlCol="0" anchor="t"/>
          <a:lstStyle/>
          <a:p>
            <a:pPr marL="285750" indent="-285750">
              <a:lnSpc>
                <a:spcPts val="2850"/>
              </a:lnSpc>
              <a:buFont typeface="Arial" panose="020B0604020202020204" pitchFamily="34" charset="0"/>
              <a:buChar char="•"/>
            </a:pPr>
            <a:r>
              <a:rPr lang="en-US" sz="1750" dirty="0">
                <a:solidFill>
                  <a:srgbClr val="000000"/>
                </a:solidFill>
                <a:latin typeface="Open Sans" pitchFamily="34" charset="0"/>
                <a:ea typeface="Open Sans" pitchFamily="34" charset="-122"/>
                <a:cs typeface="Open Sans" pitchFamily="34" charset="-120"/>
              </a:rPr>
              <a:t>For each action is obtained: </a:t>
            </a:r>
          </a:p>
          <a:p>
            <a:pPr marL="742950" lvl="1" indent="-285750">
              <a:lnSpc>
                <a:spcPts val="2850"/>
              </a:lnSpc>
              <a:buFont typeface="Arial" panose="020B0604020202020204" pitchFamily="34" charset="0"/>
              <a:buChar char="•"/>
            </a:pPr>
            <a:r>
              <a:rPr lang="en-US" sz="1750" dirty="0">
                <a:solidFill>
                  <a:srgbClr val="000000"/>
                </a:solidFill>
                <a:latin typeface="Open Sans" pitchFamily="34" charset="0"/>
                <a:ea typeface="Open Sans" pitchFamily="34" charset="-122"/>
                <a:cs typeface="Open Sans" pitchFamily="34" charset="-120"/>
              </a:rPr>
              <a:t>Energy Savings (kWh/year)</a:t>
            </a:r>
          </a:p>
          <a:p>
            <a:pPr marL="742950" lvl="1" indent="-285750">
              <a:lnSpc>
                <a:spcPts val="2850"/>
              </a:lnSpc>
              <a:buFont typeface="Arial" panose="020B0604020202020204" pitchFamily="34" charset="0"/>
              <a:buChar char="•"/>
            </a:pPr>
            <a:r>
              <a:rPr lang="en-US" sz="1750" dirty="0">
                <a:solidFill>
                  <a:srgbClr val="000000"/>
                </a:solidFill>
                <a:latin typeface="Open Sans" pitchFamily="34" charset="0"/>
                <a:ea typeface="Open Sans" pitchFamily="34" charset="-122"/>
                <a:cs typeface="Open Sans" pitchFamily="34" charset="-120"/>
              </a:rPr>
              <a:t>CO2 emissions saved (kgCO2 eq)</a:t>
            </a:r>
          </a:p>
          <a:p>
            <a:pPr lvl="1">
              <a:lnSpc>
                <a:spcPts val="2850"/>
              </a:lnSpc>
            </a:pPr>
            <a:endParaRPr lang="en-US" sz="1750" dirty="0">
              <a:solidFill>
                <a:srgbClr val="000000"/>
              </a:solidFill>
              <a:latin typeface="Open Sans" pitchFamily="34" charset="0"/>
              <a:ea typeface="Open Sans" pitchFamily="34" charset="-122"/>
              <a:cs typeface="Open Sans" pitchFamily="34" charset="-120"/>
            </a:endParaRPr>
          </a:p>
          <a:p>
            <a:pPr marL="285750" lvl="1" indent="-285750">
              <a:lnSpc>
                <a:spcPts val="2850"/>
              </a:lnSpc>
              <a:buFont typeface="Arial" panose="020B0604020202020204" pitchFamily="34" charset="0"/>
              <a:buChar char="•"/>
            </a:pPr>
            <a:r>
              <a:rPr lang="en-US" sz="1750" dirty="0">
                <a:solidFill>
                  <a:srgbClr val="000000"/>
                </a:solidFill>
                <a:latin typeface="Open Sans" pitchFamily="34" charset="0"/>
                <a:ea typeface="Open Sans" pitchFamily="34" charset="-122"/>
                <a:cs typeface="Open Sans" pitchFamily="34" charset="-120"/>
              </a:rPr>
              <a:t>The results will be used as quantitative information for the next module. </a:t>
            </a:r>
          </a:p>
        </p:txBody>
      </p:sp>
    </p:spTree>
    <p:extLst>
      <p:ext uri="{BB962C8B-B14F-4D97-AF65-F5344CB8AC3E}">
        <p14:creationId xmlns:p14="http://schemas.microsoft.com/office/powerpoint/2010/main" val="4085820776"/>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6070AB8-0DB5-AAB8-5116-B930FB40DDA9}"/>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2F90CC9D-58C1-3F93-33DA-5CADCEB50D11}"/>
              </a:ext>
            </a:extLst>
          </p:cNvPr>
          <p:cNvSpPr/>
          <p:nvPr/>
        </p:nvSpPr>
        <p:spPr>
          <a:xfrm>
            <a:off x="955835" y="1781438"/>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Tool</a:t>
            </a:r>
            <a:endParaRPr lang="en-US" sz="2200"/>
          </a:p>
        </p:txBody>
      </p:sp>
      <p:sp>
        <p:nvSpPr>
          <p:cNvPr id="5" name="Text 3">
            <a:extLst>
              <a:ext uri="{FF2B5EF4-FFF2-40B4-BE49-F238E27FC236}">
                <a16:creationId xmlns:a16="http://schemas.microsoft.com/office/drawing/2014/main" id="{09C059CF-1D9A-B22F-A53A-182053A55F33}"/>
              </a:ext>
            </a:extLst>
          </p:cNvPr>
          <p:cNvSpPr/>
          <p:nvPr/>
        </p:nvSpPr>
        <p:spPr>
          <a:xfrm>
            <a:off x="955836" y="4131516"/>
            <a:ext cx="2022902"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Features</a:t>
            </a:r>
            <a:endParaRPr lang="en-US" sz="2200"/>
          </a:p>
        </p:txBody>
      </p:sp>
      <p:sp>
        <p:nvSpPr>
          <p:cNvPr id="6" name="Text 4">
            <a:extLst>
              <a:ext uri="{FF2B5EF4-FFF2-40B4-BE49-F238E27FC236}">
                <a16:creationId xmlns:a16="http://schemas.microsoft.com/office/drawing/2014/main" id="{9D17A17A-C39E-53C2-2CAF-46B2CEF6230E}"/>
              </a:ext>
            </a:extLst>
          </p:cNvPr>
          <p:cNvSpPr/>
          <p:nvPr/>
        </p:nvSpPr>
        <p:spPr>
          <a:xfrm>
            <a:off x="955835" y="4534555"/>
            <a:ext cx="6139446" cy="1451610"/>
          </a:xfrm>
          <a:prstGeom prst="rect">
            <a:avLst/>
          </a:prstGeom>
          <a:noFill/>
          <a:ln/>
        </p:spPr>
        <p:txBody>
          <a:bodyPr wrap="square" lIns="0" tIns="0" rIns="0" bIns="0" rtlCol="0" anchor="t"/>
          <a:lstStyle/>
          <a:p>
            <a:pPr marL="285750" indent="-285750">
              <a:lnSpc>
                <a:spcPts val="2850"/>
              </a:lnSpc>
              <a:buFont typeface="Arial" panose="020B0604020202020204" pitchFamily="34" charset="0"/>
              <a:buChar char="•"/>
            </a:pPr>
            <a:r>
              <a:rPr lang="en-US" sz="1750" dirty="0">
                <a:solidFill>
                  <a:srgbClr val="000000"/>
                </a:solidFill>
                <a:latin typeface="Open Sans" pitchFamily="34" charset="0"/>
                <a:ea typeface="Open Sans" pitchFamily="34" charset="-122"/>
                <a:cs typeface="Open Sans" pitchFamily="34" charset="-120"/>
              </a:rPr>
              <a:t>Free software</a:t>
            </a:r>
          </a:p>
          <a:p>
            <a:pPr marL="285750" indent="-285750">
              <a:lnSpc>
                <a:spcPts val="2850"/>
              </a:lnSpc>
              <a:buFont typeface="Arial" panose="020B0604020202020204" pitchFamily="34" charset="0"/>
              <a:buChar char="•"/>
            </a:pPr>
            <a:r>
              <a:rPr lang="en-US" sz="1750" dirty="0">
                <a:solidFill>
                  <a:srgbClr val="000000"/>
                </a:solidFill>
                <a:latin typeface="Open Sans" pitchFamily="34" charset="0"/>
                <a:ea typeface="Open Sans" pitchFamily="34" charset="-122"/>
                <a:cs typeface="Open Sans" pitchFamily="34" charset="-120"/>
              </a:rPr>
              <a:t>Allows you to easily define the elements, their relationships, enter the importance of the relationships and obtain the results.</a:t>
            </a:r>
          </a:p>
          <a:p>
            <a:pPr marL="285750" indent="-285750">
              <a:lnSpc>
                <a:spcPts val="2850"/>
              </a:lnSpc>
              <a:buFont typeface="Arial" panose="020B0604020202020204" pitchFamily="34" charset="0"/>
              <a:buChar char="•"/>
            </a:pPr>
            <a:r>
              <a:rPr lang="en-US" sz="1750" dirty="0">
                <a:solidFill>
                  <a:srgbClr val="000000"/>
                </a:solidFill>
                <a:latin typeface="Open Sans" pitchFamily="34" charset="0"/>
                <a:ea typeface="Open Sans" pitchFamily="34" charset="-122"/>
                <a:cs typeface="Open Sans" pitchFamily="34" charset="-120"/>
              </a:rPr>
              <a:t>The program is implemented in Spanish and English, selectable from the menu</a:t>
            </a:r>
            <a:endParaRPr lang="en-US" sz="1750" dirty="0"/>
          </a:p>
        </p:txBody>
      </p:sp>
      <p:sp>
        <p:nvSpPr>
          <p:cNvPr id="10" name="Text 0">
            <a:extLst>
              <a:ext uri="{FF2B5EF4-FFF2-40B4-BE49-F238E27FC236}">
                <a16:creationId xmlns:a16="http://schemas.microsoft.com/office/drawing/2014/main" id="{A26FC701-2C22-E9BC-4B9E-DD7F90AEF95D}"/>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5.3 </a:t>
            </a:r>
            <a:r>
              <a:rPr lang="en-US" sz="3600" b="1" dirty="0">
                <a:solidFill>
                  <a:srgbClr val="2A734F"/>
                </a:solidFill>
                <a:latin typeface="Open Sans Bold" pitchFamily="34" charset="0"/>
                <a:ea typeface="Open Sans Bold" pitchFamily="34" charset="-122"/>
                <a:cs typeface="Open Sans Bold" pitchFamily="34" charset="-120"/>
              </a:rPr>
              <a:t>Strategy evaluation tool</a:t>
            </a: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9" name="Marcador de número de diapositiva 19">
            <a:extLst>
              <a:ext uri="{FF2B5EF4-FFF2-40B4-BE49-F238E27FC236}">
                <a16:creationId xmlns:a16="http://schemas.microsoft.com/office/drawing/2014/main" id="{71CD3DF0-01B9-D4B0-DC0D-B1EC9A9F71C6}"/>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61</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2" name="CuadroTexto 11">
            <a:extLst>
              <a:ext uri="{FF2B5EF4-FFF2-40B4-BE49-F238E27FC236}">
                <a16:creationId xmlns:a16="http://schemas.microsoft.com/office/drawing/2014/main" id="{7E3E0455-3AB8-A59B-0B69-B3973CE3EA85}"/>
              </a:ext>
            </a:extLst>
          </p:cNvPr>
          <p:cNvSpPr txBox="1"/>
          <p:nvPr/>
        </p:nvSpPr>
        <p:spPr>
          <a:xfrm>
            <a:off x="955835" y="2135768"/>
            <a:ext cx="6139446" cy="1544846"/>
          </a:xfrm>
          <a:prstGeom prst="rect">
            <a:avLst/>
          </a:prstGeom>
          <a:noFill/>
        </p:spPr>
        <p:txBody>
          <a:bodyPr wrap="square">
            <a:spAutoFit/>
          </a:bodyPr>
          <a:lstStyle/>
          <a:p>
            <a:pPr algn="just">
              <a:lnSpc>
                <a:spcPts val="2850"/>
              </a:lnSpc>
            </a:pPr>
            <a:r>
              <a:rPr lang="es-ES" sz="1750">
                <a:solidFill>
                  <a:srgbClr val="000000"/>
                </a:solidFill>
                <a:latin typeface="Open Sans" pitchFamily="34" charset="0"/>
                <a:ea typeface="Open Sans" pitchFamily="34" charset="-122"/>
                <a:cs typeface="Open Sans" pitchFamily="34" charset="-120"/>
              </a:rPr>
              <a:t>As a </a:t>
            </a:r>
            <a:r>
              <a:rPr lang="es-ES" sz="1750" err="1">
                <a:solidFill>
                  <a:srgbClr val="000000"/>
                </a:solidFill>
                <a:latin typeface="Open Sans" pitchFamily="34" charset="0"/>
                <a:ea typeface="Open Sans" pitchFamily="34" charset="-122"/>
                <a:cs typeface="Open Sans" pitchFamily="34" charset="-120"/>
              </a:rPr>
              <a:t>support</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tool</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the</a:t>
            </a:r>
            <a:r>
              <a:rPr lang="es-ES" sz="1750">
                <a:solidFill>
                  <a:srgbClr val="000000"/>
                </a:solidFill>
                <a:latin typeface="Open Sans" pitchFamily="34" charset="0"/>
                <a:ea typeface="Open Sans" pitchFamily="34" charset="-122"/>
                <a:cs typeface="Open Sans" pitchFamily="34" charset="-120"/>
              </a:rPr>
              <a:t> “</a:t>
            </a:r>
            <a:r>
              <a:rPr lang="es-ES" sz="1750">
                <a:solidFill>
                  <a:srgbClr val="000000"/>
                </a:solidFill>
                <a:latin typeface="Open Sans" pitchFamily="34" charset="0"/>
                <a:ea typeface="Open Sans" pitchFamily="34" charset="-122"/>
                <a:cs typeface="Open Sans" pitchFamily="34" charset="-120"/>
                <a:hlinkClick r:id="rId5"/>
              </a:rPr>
              <a:t>Super </a:t>
            </a:r>
            <a:r>
              <a:rPr lang="es-ES" sz="1750" err="1">
                <a:solidFill>
                  <a:srgbClr val="000000"/>
                </a:solidFill>
                <a:latin typeface="Open Sans" pitchFamily="34" charset="0"/>
                <a:ea typeface="Open Sans" pitchFamily="34" charset="-122"/>
                <a:cs typeface="Open Sans" pitchFamily="34" charset="-120"/>
                <a:hlinkClick r:id="rId5"/>
              </a:rPr>
              <a:t>Decisions</a:t>
            </a:r>
            <a:r>
              <a:rPr lang="es-ES" sz="1750">
                <a:solidFill>
                  <a:srgbClr val="000000"/>
                </a:solidFill>
                <a:latin typeface="Open Sans" pitchFamily="34" charset="0"/>
                <a:ea typeface="Open Sans" pitchFamily="34" charset="-122"/>
                <a:cs typeface="Open Sans" pitchFamily="34" charset="-120"/>
              </a:rPr>
              <a:t>” software </a:t>
            </a:r>
            <a:r>
              <a:rPr lang="es-ES" sz="1750" err="1">
                <a:solidFill>
                  <a:srgbClr val="000000"/>
                </a:solidFill>
                <a:latin typeface="Open Sans" pitchFamily="34" charset="0"/>
                <a:ea typeface="Open Sans" pitchFamily="34" charset="-122"/>
                <a:cs typeface="Open Sans" pitchFamily="34" charset="-120"/>
              </a:rPr>
              <a:t>is</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used</a:t>
            </a:r>
            <a:r>
              <a:rPr lang="es-ES" sz="1750">
                <a:solidFill>
                  <a:srgbClr val="000000"/>
                </a:solidFill>
                <a:latin typeface="Open Sans" pitchFamily="34" charset="0"/>
                <a:ea typeface="Open Sans" pitchFamily="34" charset="-122"/>
                <a:cs typeface="Open Sans" pitchFamily="34" charset="-120"/>
              </a:rPr>
              <a:t> as a </a:t>
            </a:r>
            <a:r>
              <a:rPr lang="es-ES" sz="1750" err="1">
                <a:solidFill>
                  <a:srgbClr val="000000"/>
                </a:solidFill>
                <a:latin typeface="Open Sans" pitchFamily="34" charset="0"/>
                <a:ea typeface="Open Sans" pitchFamily="34" charset="-122"/>
                <a:cs typeface="Open Sans" pitchFamily="34" charset="-120"/>
              </a:rPr>
              <a:t>decision</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support</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method</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that</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implements</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the</a:t>
            </a:r>
            <a:r>
              <a:rPr lang="es-ES" sz="1750">
                <a:solidFill>
                  <a:srgbClr val="000000"/>
                </a:solidFill>
                <a:latin typeface="Open Sans" pitchFamily="34" charset="0"/>
                <a:ea typeface="Open Sans" pitchFamily="34" charset="-122"/>
                <a:cs typeface="Open Sans" pitchFamily="34" charset="-120"/>
              </a:rPr>
              <a:t> AHP. </a:t>
            </a:r>
            <a:r>
              <a:rPr lang="es-ES" sz="1750" err="1">
                <a:solidFill>
                  <a:srgbClr val="000000"/>
                </a:solidFill>
                <a:latin typeface="Open Sans" pitchFamily="34" charset="0"/>
                <a:ea typeface="Open Sans" pitchFamily="34" charset="-122"/>
                <a:cs typeface="Open Sans" pitchFamily="34" charset="-120"/>
              </a:rPr>
              <a:t>The</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objective</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would</a:t>
            </a:r>
            <a:r>
              <a:rPr lang="es-ES" sz="1750">
                <a:solidFill>
                  <a:srgbClr val="000000"/>
                </a:solidFill>
                <a:latin typeface="Open Sans" pitchFamily="34" charset="0"/>
                <a:ea typeface="Open Sans" pitchFamily="34" charset="-122"/>
                <a:cs typeface="Open Sans" pitchFamily="34" charset="-120"/>
              </a:rPr>
              <a:t> be </a:t>
            </a:r>
            <a:r>
              <a:rPr lang="es-ES" sz="1750" err="1">
                <a:solidFill>
                  <a:srgbClr val="000000"/>
                </a:solidFill>
                <a:latin typeface="Open Sans" pitchFamily="34" charset="0"/>
                <a:ea typeface="Open Sans" pitchFamily="34" charset="-122"/>
                <a:cs typeface="Open Sans" pitchFamily="34" charset="-120"/>
              </a:rPr>
              <a:t>to</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achieve</a:t>
            </a:r>
            <a:r>
              <a:rPr lang="es-ES" sz="1750">
                <a:solidFill>
                  <a:srgbClr val="000000"/>
                </a:solidFill>
                <a:latin typeface="Open Sans" pitchFamily="34" charset="0"/>
                <a:ea typeface="Open Sans" pitchFamily="34" charset="-122"/>
                <a:cs typeface="Open Sans" pitchFamily="34" charset="-120"/>
              </a:rPr>
              <a:t> a </a:t>
            </a:r>
            <a:r>
              <a:rPr lang="es-ES" sz="1750" err="1">
                <a:solidFill>
                  <a:srgbClr val="000000"/>
                </a:solidFill>
                <a:latin typeface="Open Sans" pitchFamily="34" charset="0"/>
                <a:ea typeface="Open Sans" pitchFamily="34" charset="-122"/>
                <a:cs typeface="Open Sans" pitchFamily="34" charset="-120"/>
              </a:rPr>
              <a:t>planning</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of</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measures</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according</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to</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the</a:t>
            </a:r>
            <a:r>
              <a:rPr lang="es-ES" sz="1750">
                <a:solidFill>
                  <a:srgbClr val="000000"/>
                </a:solidFill>
                <a:latin typeface="Open Sans" pitchFamily="34" charset="0"/>
                <a:ea typeface="Open Sans" pitchFamily="34" charset="-122"/>
                <a:cs typeface="Open Sans" pitchFamily="34" charset="-120"/>
              </a:rPr>
              <a:t> municipal </a:t>
            </a:r>
            <a:r>
              <a:rPr lang="es-ES" sz="1750" err="1">
                <a:solidFill>
                  <a:srgbClr val="000000"/>
                </a:solidFill>
                <a:latin typeface="Open Sans" pitchFamily="34" charset="0"/>
                <a:ea typeface="Open Sans" pitchFamily="34" charset="-122"/>
                <a:cs typeface="Open Sans" pitchFamily="34" charset="-120"/>
              </a:rPr>
              <a:t>casuistry</a:t>
            </a:r>
            <a:r>
              <a:rPr lang="es-ES" sz="1750">
                <a:solidFill>
                  <a:srgbClr val="000000"/>
                </a:solidFill>
                <a:latin typeface="Open Sans" pitchFamily="34" charset="0"/>
                <a:ea typeface="Open Sans" pitchFamily="34" charset="-122"/>
                <a:cs typeface="Open Sans" pitchFamily="34" charset="-120"/>
              </a:rPr>
              <a:t>.</a:t>
            </a:r>
          </a:p>
        </p:txBody>
      </p:sp>
      <p:pic>
        <p:nvPicPr>
          <p:cNvPr id="17" name="Imagen 16">
            <a:extLst>
              <a:ext uri="{FF2B5EF4-FFF2-40B4-BE49-F238E27FC236}">
                <a16:creationId xmlns:a16="http://schemas.microsoft.com/office/drawing/2014/main" id="{4CC56F6B-5650-F879-3323-7A7A60348BCA}"/>
              </a:ext>
            </a:extLst>
          </p:cNvPr>
          <p:cNvPicPr>
            <a:picLocks noChangeAspect="1"/>
          </p:cNvPicPr>
          <p:nvPr/>
        </p:nvPicPr>
        <p:blipFill>
          <a:blip r:embed="rId6"/>
          <a:stretch>
            <a:fillRect/>
          </a:stretch>
        </p:blipFill>
        <p:spPr>
          <a:xfrm>
            <a:off x="7535121" y="2343572"/>
            <a:ext cx="6786198" cy="3737934"/>
          </a:xfrm>
          <a:prstGeom prst="rect">
            <a:avLst/>
          </a:prstGeom>
        </p:spPr>
      </p:pic>
    </p:spTree>
    <p:extLst>
      <p:ext uri="{BB962C8B-B14F-4D97-AF65-F5344CB8AC3E}">
        <p14:creationId xmlns:p14="http://schemas.microsoft.com/office/powerpoint/2010/main" val="768306160"/>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8654B681-D318-869E-5B73-0E482FF5DA8B}"/>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A3F11562-2877-55D7-CC10-C694B2E9B3AF}"/>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5.3 </a:t>
            </a:r>
            <a:r>
              <a:rPr lang="en-US" sz="3600" b="1" dirty="0">
                <a:solidFill>
                  <a:srgbClr val="2A734F"/>
                </a:solidFill>
                <a:latin typeface="Open Sans Bold" pitchFamily="34" charset="0"/>
                <a:ea typeface="Open Sans Bold" pitchFamily="34" charset="-122"/>
                <a:cs typeface="Open Sans Bold" pitchFamily="34" charset="-120"/>
              </a:rPr>
              <a:t>Strategy evaluation tool</a:t>
            </a: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9" name="Marcador de número de diapositiva 19">
            <a:extLst>
              <a:ext uri="{FF2B5EF4-FFF2-40B4-BE49-F238E27FC236}">
                <a16:creationId xmlns:a16="http://schemas.microsoft.com/office/drawing/2014/main" id="{5666411A-CD3A-601B-E7B1-E65585F61C38}"/>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62</a:t>
            </a:fld>
            <a:endParaRPr lang="el-GR" b="1">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Tabla 10">
            <a:extLst>
              <a:ext uri="{FF2B5EF4-FFF2-40B4-BE49-F238E27FC236}">
                <a16:creationId xmlns:a16="http://schemas.microsoft.com/office/drawing/2014/main" id="{5F3B15BB-B2FA-BE61-F7DB-07F1742FBED0}"/>
              </a:ext>
            </a:extLst>
          </p:cNvPr>
          <p:cNvGraphicFramePr>
            <a:graphicFrameLocks noGrp="1"/>
          </p:cNvGraphicFramePr>
          <p:nvPr>
            <p:extLst>
              <p:ext uri="{D42A27DB-BD31-4B8C-83A1-F6EECF244321}">
                <p14:modId xmlns:p14="http://schemas.microsoft.com/office/powerpoint/2010/main" val="3758600119"/>
              </p:ext>
            </p:extLst>
          </p:nvPr>
        </p:nvGraphicFramePr>
        <p:xfrm>
          <a:off x="6655443" y="1840376"/>
          <a:ext cx="6883575" cy="4832423"/>
        </p:xfrm>
        <a:graphic>
          <a:graphicData uri="http://schemas.openxmlformats.org/drawingml/2006/table">
            <a:tbl>
              <a:tblPr firstRow="1" firstCol="1" bandRow="1">
                <a:tableStyleId>{C083E6E3-FA7D-4D7B-A595-EF9225AFEA82}</a:tableStyleId>
              </a:tblPr>
              <a:tblGrid>
                <a:gridCol w="4074009">
                  <a:extLst>
                    <a:ext uri="{9D8B030D-6E8A-4147-A177-3AD203B41FA5}">
                      <a16:colId xmlns:a16="http://schemas.microsoft.com/office/drawing/2014/main" val="1936678796"/>
                    </a:ext>
                  </a:extLst>
                </a:gridCol>
                <a:gridCol w="2809566">
                  <a:extLst>
                    <a:ext uri="{9D8B030D-6E8A-4147-A177-3AD203B41FA5}">
                      <a16:colId xmlns:a16="http://schemas.microsoft.com/office/drawing/2014/main" val="2450201528"/>
                    </a:ext>
                  </a:extLst>
                </a:gridCol>
              </a:tblGrid>
              <a:tr h="405113">
                <a:tc>
                  <a:txBody>
                    <a:bodyPr/>
                    <a:lstStyle/>
                    <a:p>
                      <a:pPr algn="ctr">
                        <a:lnSpc>
                          <a:spcPct val="107000"/>
                        </a:lnSpc>
                        <a:spcAft>
                          <a:spcPts val="800"/>
                        </a:spcAft>
                      </a:pPr>
                      <a:r>
                        <a:rPr lang="en-GB" sz="140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Indicator</a:t>
                      </a:r>
                      <a:endParaRPr lang="es-ES" sz="200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T w="12700" cap="flat" cmpd="sng" algn="ctr">
                      <a:solidFill>
                        <a:srgbClr val="2A734F"/>
                      </a:solidFill>
                      <a:prstDash val="solid"/>
                      <a:round/>
                      <a:headEnd type="none" w="med" len="med"/>
                      <a:tailEnd type="none" w="med" len="med"/>
                    </a:lnT>
                    <a:lnB w="12700" cap="flat" cmpd="sng" algn="ctr">
                      <a:solidFill>
                        <a:srgbClr val="2A734F"/>
                      </a:solidFill>
                      <a:prstDash val="solid"/>
                      <a:round/>
                      <a:headEnd type="none" w="med" len="med"/>
                      <a:tailEnd type="none" w="med" len="med"/>
                    </a:lnB>
                  </a:tcPr>
                </a:tc>
                <a:tc>
                  <a:txBody>
                    <a:bodyPr/>
                    <a:lstStyle/>
                    <a:p>
                      <a:pPr algn="ctr">
                        <a:lnSpc>
                          <a:spcPct val="107000"/>
                        </a:lnSpc>
                        <a:spcAft>
                          <a:spcPts val="800"/>
                        </a:spcAft>
                      </a:pPr>
                      <a:r>
                        <a:rPr lang="en-GB" sz="140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Criteria to which it applies</a:t>
                      </a:r>
                      <a:endParaRPr lang="es-ES" sz="2000">
                        <a:solidFill>
                          <a:srgbClr val="2A734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T w="12700" cap="flat" cmpd="sng" algn="ctr">
                      <a:solidFill>
                        <a:srgbClr val="2A734F"/>
                      </a:solidFill>
                      <a:prstDash val="solid"/>
                      <a:round/>
                      <a:headEnd type="none" w="med" len="med"/>
                      <a:tailEnd type="none" w="med" len="med"/>
                    </a:lnT>
                    <a:lnB w="12700" cap="flat" cmpd="sng" algn="ctr">
                      <a:solidFill>
                        <a:srgbClr val="2A734F"/>
                      </a:solidFill>
                      <a:prstDash val="solid"/>
                      <a:round/>
                      <a:headEnd type="none" w="med" len="med"/>
                      <a:tailEnd type="none" w="med" len="med"/>
                    </a:lnB>
                  </a:tcPr>
                </a:tc>
                <a:extLst>
                  <a:ext uri="{0D108BD9-81ED-4DB2-BD59-A6C34878D82A}">
                    <a16:rowId xmlns:a16="http://schemas.microsoft.com/office/drawing/2014/main" val="1601126460"/>
                  </a:ext>
                </a:extLst>
              </a:tr>
              <a:tr h="260430">
                <a:tc>
                  <a:txBody>
                    <a:bodyPr/>
                    <a:lstStyle/>
                    <a:p>
                      <a:pPr algn="r">
                        <a:lnSpc>
                          <a:spcPct val="107000"/>
                        </a:lnSpc>
                        <a:spcAft>
                          <a:spcPts val="800"/>
                        </a:spcAft>
                      </a:pPr>
                      <a:r>
                        <a:rPr lang="en-GB" sz="1200"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Maturity</a:t>
                      </a:r>
                      <a:endParaRPr lang="es-ES" sz="1200"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T w="12700" cap="flat" cmpd="sng" algn="ctr">
                      <a:solidFill>
                        <a:srgbClr val="2A734F"/>
                      </a:solidFill>
                      <a:prstDash val="solid"/>
                      <a:round/>
                      <a:headEnd type="none" w="med" len="med"/>
                      <a:tailEnd type="none" w="med" len="med"/>
                    </a:lnT>
                  </a:tcPr>
                </a:tc>
                <a:tc>
                  <a:txBody>
                    <a:bodyPr/>
                    <a:lstStyle/>
                    <a:p>
                      <a:pPr algn="l">
                        <a:lnSpc>
                          <a:spcPct val="107000"/>
                        </a:lnSpc>
                        <a:spcAft>
                          <a:spcPts val="800"/>
                        </a:spcAft>
                      </a:pPr>
                      <a:endParaRPr lang="es-ES" sz="1200">
                        <a:solidFill>
                          <a:srgbClr val="00438D"/>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T w="12700" cap="flat" cmpd="sng" algn="ctr">
                      <a:solidFill>
                        <a:srgbClr val="2A734F"/>
                      </a:solidFill>
                      <a:prstDash val="solid"/>
                      <a:round/>
                      <a:headEnd type="none" w="med" len="med"/>
                      <a:tailEnd type="none" w="med" len="med"/>
                    </a:lnT>
                  </a:tcPr>
                </a:tc>
                <a:extLst>
                  <a:ext uri="{0D108BD9-81ED-4DB2-BD59-A6C34878D82A}">
                    <a16:rowId xmlns:a16="http://schemas.microsoft.com/office/drawing/2014/main" val="4224549802"/>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Municipal RE Share (%)</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solidFill>
                          <a:srgbClr val="257A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4186672425"/>
                  </a:ext>
                </a:extLst>
              </a:tr>
              <a:tr h="260430">
                <a:tc>
                  <a:txBody>
                    <a:bodyPr/>
                    <a:lstStyle/>
                    <a:p>
                      <a:pPr algn="r">
                        <a:lnSpc>
                          <a:spcPct val="107000"/>
                        </a:lnSpc>
                        <a:spcAft>
                          <a:spcPts val="800"/>
                        </a:spcAft>
                      </a:pPr>
                      <a:r>
                        <a:rPr lang="en-GB" sz="1200"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Annual Energy Savings (MWh)</a:t>
                      </a:r>
                      <a:endParaRPr lang="es-ES" sz="1200" dirty="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solidFill>
                          <a:srgbClr val="257A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789430403"/>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Annual RE Production (MWh)</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solidFill>
                          <a:srgbClr val="00438D"/>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432385058"/>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Implementation Rate</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solidFill>
                          <a:srgbClr val="00438D"/>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513255872"/>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Investment</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kern="120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209252327"/>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Annual Profitability (kWh/€)</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495097188"/>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Available Funding and Grants</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92852524"/>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Public Acceptance</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820632186"/>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Job Creation</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826308556"/>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CO2 Emissions Reduction (tCO2)</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1206519795"/>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Biodiversity Impact</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solidFill>
                          <a:srgbClr val="257A00"/>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999075018"/>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Land Change of Use</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2942220266"/>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Political Acceptance</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extLst>
                  <a:ext uri="{0D108BD9-81ED-4DB2-BD59-A6C34878D82A}">
                    <a16:rowId xmlns:a16="http://schemas.microsoft.com/office/drawing/2014/main" val="3413279846"/>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Compatibility with national Policies</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1097174185"/>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Compatibility with regional Policies</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tc>
                <a:tc>
                  <a:txBody>
                    <a:bodyPr/>
                    <a:lstStyle/>
                    <a:p>
                      <a:pPr algn="l">
                        <a:lnSpc>
                          <a:spcPct val="107000"/>
                        </a:lnSpc>
                        <a:spcAft>
                          <a:spcPts val="800"/>
                        </a:spcAft>
                      </a:pPr>
                      <a:endParaRPr lang="es-ES" sz="12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tc>
                <a:extLst>
                  <a:ext uri="{0D108BD9-81ED-4DB2-BD59-A6C34878D82A}">
                    <a16:rowId xmlns:a16="http://schemas.microsoft.com/office/drawing/2014/main" val="1423101624"/>
                  </a:ext>
                </a:extLst>
              </a:tr>
              <a:tr h="260430">
                <a:tc>
                  <a:txBody>
                    <a:bodyPr/>
                    <a:lstStyle/>
                    <a:p>
                      <a:pPr algn="r">
                        <a:lnSpc>
                          <a:spcPct val="107000"/>
                        </a:lnSpc>
                        <a:spcAft>
                          <a:spcPts val="800"/>
                        </a:spcAft>
                      </a:pPr>
                      <a:r>
                        <a:rPr lang="en-GB"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Compatibility with EU Policies</a:t>
                      </a:r>
                      <a:endParaRPr lang="es-ES" sz="1200">
                        <a:solidFill>
                          <a:srgbClr val="2A734F"/>
                        </a:solidFill>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B w="12700" cap="flat" cmpd="sng" algn="ctr">
                      <a:solidFill>
                        <a:srgbClr val="2A734F"/>
                      </a:solidFill>
                      <a:prstDash val="solid"/>
                      <a:round/>
                      <a:headEnd type="none" w="med" len="med"/>
                      <a:tailEnd type="none" w="med" len="med"/>
                    </a:lnB>
                  </a:tcPr>
                </a:tc>
                <a:tc>
                  <a:txBody>
                    <a:bodyPr/>
                    <a:lstStyle/>
                    <a:p>
                      <a:pPr algn="l">
                        <a:lnSpc>
                          <a:spcPct val="107000"/>
                        </a:lnSpc>
                        <a:spcAft>
                          <a:spcPts val="800"/>
                        </a:spcAft>
                      </a:pPr>
                      <a:endParaRPr lang="es-ES" sz="12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lnB w="12700" cap="flat" cmpd="sng" algn="ctr">
                      <a:solidFill>
                        <a:srgbClr val="2A734F"/>
                      </a:solidFill>
                      <a:prstDash val="solid"/>
                      <a:round/>
                      <a:headEnd type="none" w="med" len="med"/>
                      <a:tailEnd type="none" w="med" len="med"/>
                    </a:lnB>
                  </a:tcPr>
                </a:tc>
                <a:extLst>
                  <a:ext uri="{0D108BD9-81ED-4DB2-BD59-A6C34878D82A}">
                    <a16:rowId xmlns:a16="http://schemas.microsoft.com/office/drawing/2014/main" val="3013832945"/>
                  </a:ext>
                </a:extLst>
              </a:tr>
            </a:tbl>
          </a:graphicData>
        </a:graphic>
      </p:graphicFrame>
      <p:pic>
        <p:nvPicPr>
          <p:cNvPr id="13" name="Gráfico 12" descr="Engranajes con relleno sólido">
            <a:extLst>
              <a:ext uri="{FF2B5EF4-FFF2-40B4-BE49-F238E27FC236}">
                <a16:creationId xmlns:a16="http://schemas.microsoft.com/office/drawing/2014/main" id="{C3742FB0-5BCD-7702-0CB5-A9554426A8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664" y="3850951"/>
            <a:ext cx="435076" cy="435076"/>
          </a:xfrm>
          <a:prstGeom prst="rect">
            <a:avLst/>
          </a:prstGeom>
        </p:spPr>
      </p:pic>
      <p:pic>
        <p:nvPicPr>
          <p:cNvPr id="15" name="Gráfico 14" descr="Sostenibilidad con relleno sólido">
            <a:extLst>
              <a:ext uri="{FF2B5EF4-FFF2-40B4-BE49-F238E27FC236}">
                <a16:creationId xmlns:a16="http://schemas.microsoft.com/office/drawing/2014/main" id="{8C1C9068-97BF-64AF-6153-42D3DE8944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0578" y="4354732"/>
            <a:ext cx="369333" cy="369333"/>
          </a:xfrm>
          <a:prstGeom prst="rect">
            <a:avLst/>
          </a:prstGeom>
        </p:spPr>
      </p:pic>
      <p:pic>
        <p:nvPicPr>
          <p:cNvPr id="17" name="Gráfico 16" descr="Monedas con relleno sólido">
            <a:extLst>
              <a:ext uri="{FF2B5EF4-FFF2-40B4-BE49-F238E27FC236}">
                <a16:creationId xmlns:a16="http://schemas.microsoft.com/office/drawing/2014/main" id="{29C324B8-2102-2235-6859-698B315122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8192" y="4819413"/>
            <a:ext cx="369332" cy="369332"/>
          </a:xfrm>
          <a:prstGeom prst="rect">
            <a:avLst/>
          </a:prstGeom>
        </p:spPr>
      </p:pic>
      <p:pic>
        <p:nvPicPr>
          <p:cNvPr id="19" name="Gráfico 18" descr="Usuarios con relleno sólido">
            <a:extLst>
              <a:ext uri="{FF2B5EF4-FFF2-40B4-BE49-F238E27FC236}">
                <a16:creationId xmlns:a16="http://schemas.microsoft.com/office/drawing/2014/main" id="{8AFD3938-D386-9E85-EC84-484871216A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297" y="5185290"/>
            <a:ext cx="441486" cy="441486"/>
          </a:xfrm>
          <a:prstGeom prst="rect">
            <a:avLst/>
          </a:prstGeom>
        </p:spPr>
      </p:pic>
      <p:pic>
        <p:nvPicPr>
          <p:cNvPr id="21" name="Gráfico 20" descr="Maletín con relleno sólido">
            <a:extLst>
              <a:ext uri="{FF2B5EF4-FFF2-40B4-BE49-F238E27FC236}">
                <a16:creationId xmlns:a16="http://schemas.microsoft.com/office/drawing/2014/main" id="{91CD7721-07DC-F6AA-EF51-715759040B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7535" y="5638803"/>
            <a:ext cx="420331" cy="420331"/>
          </a:xfrm>
          <a:prstGeom prst="rect">
            <a:avLst/>
          </a:prstGeom>
        </p:spPr>
      </p:pic>
      <p:sp>
        <p:nvSpPr>
          <p:cNvPr id="23" name="CuadroTexto 22">
            <a:extLst>
              <a:ext uri="{FF2B5EF4-FFF2-40B4-BE49-F238E27FC236}">
                <a16:creationId xmlns:a16="http://schemas.microsoft.com/office/drawing/2014/main" id="{70FB9DC2-B208-D313-AF0B-7E25DDCC60F6}"/>
              </a:ext>
            </a:extLst>
          </p:cNvPr>
          <p:cNvSpPr txBox="1"/>
          <p:nvPr/>
        </p:nvSpPr>
        <p:spPr>
          <a:xfrm>
            <a:off x="1453320" y="3903573"/>
            <a:ext cx="1362293" cy="374270"/>
          </a:xfrm>
          <a:prstGeom prst="rect">
            <a:avLst/>
          </a:prstGeom>
          <a:noFill/>
        </p:spPr>
        <p:txBody>
          <a:bodyPr wrap="square">
            <a:spAutoFit/>
          </a:bodyPr>
          <a:lstStyle/>
          <a:p>
            <a:pPr algn="l">
              <a:lnSpc>
                <a:spcPct val="107000"/>
              </a:lnSpc>
              <a:spcAft>
                <a:spcPts val="800"/>
              </a:spcAft>
            </a:pPr>
            <a:r>
              <a:rPr lang="en-GB" sz="1800" b="1">
                <a:solidFill>
                  <a:srgbClr val="00438D"/>
                </a:solidFill>
                <a:effectLst/>
                <a:latin typeface="Open Sans" panose="020B0606030504020204" pitchFamily="34" charset="0"/>
                <a:ea typeface="Open Sans" panose="020B0606030504020204" pitchFamily="34" charset="0"/>
                <a:cs typeface="Open Sans" panose="020B0606030504020204" pitchFamily="34" charset="0"/>
              </a:rPr>
              <a:t>Technical</a:t>
            </a:r>
            <a:endParaRPr lang="es-ES" sz="1800" b="1">
              <a:solidFill>
                <a:srgbClr val="00438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5" name="CuadroTexto 24">
            <a:extLst>
              <a:ext uri="{FF2B5EF4-FFF2-40B4-BE49-F238E27FC236}">
                <a16:creationId xmlns:a16="http://schemas.microsoft.com/office/drawing/2014/main" id="{8C87EE91-E091-BEB9-8D5A-EAA1A39EEA53}"/>
              </a:ext>
            </a:extLst>
          </p:cNvPr>
          <p:cNvSpPr txBox="1"/>
          <p:nvPr/>
        </p:nvSpPr>
        <p:spPr>
          <a:xfrm>
            <a:off x="1431084" y="4341611"/>
            <a:ext cx="2266771" cy="369332"/>
          </a:xfrm>
          <a:prstGeom prst="rect">
            <a:avLst/>
          </a:prstGeom>
          <a:noFill/>
        </p:spPr>
        <p:txBody>
          <a:bodyPr wrap="square">
            <a:spAutoFit/>
          </a:bodyPr>
          <a:lstStyle/>
          <a:p>
            <a:r>
              <a:rPr lang="en-GB" sz="1800" b="1">
                <a:solidFill>
                  <a:srgbClr val="257A00"/>
                </a:solidFill>
                <a:effectLst/>
                <a:latin typeface="Open Sans" panose="020B0606030504020204" pitchFamily="34" charset="0"/>
                <a:ea typeface="Open Sans" panose="020B0606030504020204" pitchFamily="34" charset="0"/>
                <a:cs typeface="Open Sans" panose="020B0606030504020204" pitchFamily="34" charset="0"/>
              </a:rPr>
              <a:t>Ecological impact</a:t>
            </a:r>
            <a:endParaRPr lang="es-ES" b="1"/>
          </a:p>
        </p:txBody>
      </p:sp>
      <p:sp>
        <p:nvSpPr>
          <p:cNvPr id="27" name="CuadroTexto 26">
            <a:extLst>
              <a:ext uri="{FF2B5EF4-FFF2-40B4-BE49-F238E27FC236}">
                <a16:creationId xmlns:a16="http://schemas.microsoft.com/office/drawing/2014/main" id="{3A4395AD-062F-EF54-2032-EA6D438FD291}"/>
              </a:ext>
            </a:extLst>
          </p:cNvPr>
          <p:cNvSpPr txBox="1"/>
          <p:nvPr/>
        </p:nvSpPr>
        <p:spPr>
          <a:xfrm>
            <a:off x="1460755" y="4794068"/>
            <a:ext cx="1460649" cy="369332"/>
          </a:xfrm>
          <a:prstGeom prst="rect">
            <a:avLst/>
          </a:prstGeom>
          <a:noFill/>
        </p:spPr>
        <p:txBody>
          <a:bodyPr wrap="square">
            <a:spAutoFit/>
          </a:bodyPr>
          <a:lstStyle/>
          <a:p>
            <a:r>
              <a:rPr lang="en-GB" sz="1800" b="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Economic</a:t>
            </a:r>
            <a:endParaRPr lang="es-ES" b="1"/>
          </a:p>
        </p:txBody>
      </p:sp>
      <p:sp>
        <p:nvSpPr>
          <p:cNvPr id="29" name="CuadroTexto 28">
            <a:extLst>
              <a:ext uri="{FF2B5EF4-FFF2-40B4-BE49-F238E27FC236}">
                <a16:creationId xmlns:a16="http://schemas.microsoft.com/office/drawing/2014/main" id="{2D0EC279-91ED-750A-EDEC-A2F71249AE53}"/>
              </a:ext>
            </a:extLst>
          </p:cNvPr>
          <p:cNvSpPr txBox="1"/>
          <p:nvPr/>
        </p:nvSpPr>
        <p:spPr>
          <a:xfrm>
            <a:off x="1454493" y="5215565"/>
            <a:ext cx="902545" cy="369332"/>
          </a:xfrm>
          <a:prstGeom prst="rect">
            <a:avLst/>
          </a:prstGeom>
          <a:noFill/>
        </p:spPr>
        <p:txBody>
          <a:bodyPr wrap="square">
            <a:spAutoFit/>
          </a:bodyPr>
          <a:lstStyle/>
          <a:p>
            <a:r>
              <a:rPr lang="en-GB" sz="1800" b="1">
                <a:solidFill>
                  <a:srgbClr val="985800"/>
                </a:solidFill>
                <a:effectLst/>
                <a:latin typeface="Open Sans" panose="020B0606030504020204" pitchFamily="34" charset="0"/>
                <a:ea typeface="Open Sans" panose="020B0606030504020204" pitchFamily="34" charset="0"/>
                <a:cs typeface="Open Sans" panose="020B0606030504020204" pitchFamily="34" charset="0"/>
              </a:rPr>
              <a:t>Social</a:t>
            </a:r>
            <a:endParaRPr lang="es-ES" b="1"/>
          </a:p>
        </p:txBody>
      </p:sp>
      <p:sp>
        <p:nvSpPr>
          <p:cNvPr id="31" name="CuadroTexto 30">
            <a:extLst>
              <a:ext uri="{FF2B5EF4-FFF2-40B4-BE49-F238E27FC236}">
                <a16:creationId xmlns:a16="http://schemas.microsoft.com/office/drawing/2014/main" id="{90C384C2-E281-796F-8A89-9AA5183AF644}"/>
              </a:ext>
            </a:extLst>
          </p:cNvPr>
          <p:cNvSpPr txBox="1"/>
          <p:nvPr/>
        </p:nvSpPr>
        <p:spPr>
          <a:xfrm>
            <a:off x="1453320" y="5675290"/>
            <a:ext cx="1278629" cy="369332"/>
          </a:xfrm>
          <a:prstGeom prst="rect">
            <a:avLst/>
          </a:prstGeom>
          <a:noFill/>
        </p:spPr>
        <p:txBody>
          <a:bodyPr wrap="square">
            <a:spAutoFit/>
          </a:bodyPr>
          <a:lstStyle/>
          <a:p>
            <a:r>
              <a:rPr lang="en-GB" sz="1800" b="1">
                <a:effectLst/>
                <a:latin typeface="Open Sans" panose="020B0606030504020204" pitchFamily="34" charset="0"/>
                <a:ea typeface="Open Sans" panose="020B0606030504020204" pitchFamily="34" charset="0"/>
                <a:cs typeface="Open Sans" panose="020B0606030504020204" pitchFamily="34" charset="0"/>
              </a:rPr>
              <a:t>Political</a:t>
            </a:r>
            <a:endParaRPr lang="es-ES" b="1"/>
          </a:p>
        </p:txBody>
      </p:sp>
      <p:pic>
        <p:nvPicPr>
          <p:cNvPr id="32" name="Gráfico 31" descr="Engranajes con relleno sólido">
            <a:extLst>
              <a:ext uri="{FF2B5EF4-FFF2-40B4-BE49-F238E27FC236}">
                <a16:creationId xmlns:a16="http://schemas.microsoft.com/office/drawing/2014/main" id="{4D66FD31-6021-A1D7-1514-DCC19FF928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1214" y="2251970"/>
            <a:ext cx="248065" cy="240507"/>
          </a:xfrm>
          <a:prstGeom prst="rect">
            <a:avLst/>
          </a:prstGeom>
        </p:spPr>
      </p:pic>
      <p:pic>
        <p:nvPicPr>
          <p:cNvPr id="33" name="Gráfico 32" descr="Engranajes con relleno sólido">
            <a:extLst>
              <a:ext uri="{FF2B5EF4-FFF2-40B4-BE49-F238E27FC236}">
                <a16:creationId xmlns:a16="http://schemas.microsoft.com/office/drawing/2014/main" id="{E6C69800-7D40-8796-7201-3C7B646656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1213" y="2501842"/>
            <a:ext cx="248065" cy="240507"/>
          </a:xfrm>
          <a:prstGeom prst="rect">
            <a:avLst/>
          </a:prstGeom>
        </p:spPr>
      </p:pic>
      <p:pic>
        <p:nvPicPr>
          <p:cNvPr id="34" name="Gráfico 33" descr="Sostenibilidad con relleno sólido">
            <a:extLst>
              <a:ext uri="{FF2B5EF4-FFF2-40B4-BE49-F238E27FC236}">
                <a16:creationId xmlns:a16="http://schemas.microsoft.com/office/drawing/2014/main" id="{A6DFF6F0-7515-2C0C-1BDB-76231923B8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55807" y="2510288"/>
            <a:ext cx="248065" cy="248065"/>
          </a:xfrm>
          <a:prstGeom prst="rect">
            <a:avLst/>
          </a:prstGeom>
        </p:spPr>
      </p:pic>
      <p:pic>
        <p:nvPicPr>
          <p:cNvPr id="35" name="Gráfico 34" descr="Engranajes con relleno sólido">
            <a:extLst>
              <a:ext uri="{FF2B5EF4-FFF2-40B4-BE49-F238E27FC236}">
                <a16:creationId xmlns:a16="http://schemas.microsoft.com/office/drawing/2014/main" id="{F9AA9E03-CE17-C9FF-1A23-5A6E1278CB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1214" y="2779424"/>
            <a:ext cx="248065" cy="240507"/>
          </a:xfrm>
          <a:prstGeom prst="rect">
            <a:avLst/>
          </a:prstGeom>
        </p:spPr>
      </p:pic>
      <p:pic>
        <p:nvPicPr>
          <p:cNvPr id="36" name="Gráfico 35" descr="Monedas con relleno sólido">
            <a:extLst>
              <a:ext uri="{FF2B5EF4-FFF2-40B4-BE49-F238E27FC236}">
                <a16:creationId xmlns:a16="http://schemas.microsoft.com/office/drawing/2014/main" id="{7569B019-B83D-80CE-9220-5059BAF786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98819" y="2758353"/>
            <a:ext cx="248065" cy="248065"/>
          </a:xfrm>
          <a:prstGeom prst="rect">
            <a:avLst/>
          </a:prstGeom>
        </p:spPr>
      </p:pic>
      <p:pic>
        <p:nvPicPr>
          <p:cNvPr id="37" name="Gráfico 36" descr="Sostenibilidad con relleno sólido">
            <a:extLst>
              <a:ext uri="{FF2B5EF4-FFF2-40B4-BE49-F238E27FC236}">
                <a16:creationId xmlns:a16="http://schemas.microsoft.com/office/drawing/2014/main" id="{D4961BC4-F812-A9C9-51ED-F13BB527CE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55807" y="2762802"/>
            <a:ext cx="248065" cy="248065"/>
          </a:xfrm>
          <a:prstGeom prst="rect">
            <a:avLst/>
          </a:prstGeom>
        </p:spPr>
      </p:pic>
      <p:pic>
        <p:nvPicPr>
          <p:cNvPr id="38" name="Gráfico 37" descr="Engranajes con relleno sólido">
            <a:extLst>
              <a:ext uri="{FF2B5EF4-FFF2-40B4-BE49-F238E27FC236}">
                <a16:creationId xmlns:a16="http://schemas.microsoft.com/office/drawing/2014/main" id="{BFDE28C2-CA91-681D-45CD-8E56D5727A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1212" y="3029296"/>
            <a:ext cx="248065" cy="240507"/>
          </a:xfrm>
          <a:prstGeom prst="rect">
            <a:avLst/>
          </a:prstGeom>
        </p:spPr>
      </p:pic>
      <p:pic>
        <p:nvPicPr>
          <p:cNvPr id="39" name="Gráfico 38" descr="Engranajes con relleno sólido">
            <a:extLst>
              <a:ext uri="{FF2B5EF4-FFF2-40B4-BE49-F238E27FC236}">
                <a16:creationId xmlns:a16="http://schemas.microsoft.com/office/drawing/2014/main" id="{27A61328-ABF8-695D-0136-9072A52560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21214" y="3301949"/>
            <a:ext cx="248065" cy="240507"/>
          </a:xfrm>
          <a:prstGeom prst="rect">
            <a:avLst/>
          </a:prstGeom>
        </p:spPr>
      </p:pic>
      <p:pic>
        <p:nvPicPr>
          <p:cNvPr id="40" name="Gráfico 39" descr="Monedas con relleno sólido">
            <a:extLst>
              <a:ext uri="{FF2B5EF4-FFF2-40B4-BE49-F238E27FC236}">
                <a16:creationId xmlns:a16="http://schemas.microsoft.com/office/drawing/2014/main" id="{CAACFAD2-461E-CA5F-5D15-A705C5B9D1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20539" y="3565931"/>
            <a:ext cx="248065" cy="248065"/>
          </a:xfrm>
          <a:prstGeom prst="rect">
            <a:avLst/>
          </a:prstGeom>
        </p:spPr>
      </p:pic>
      <p:pic>
        <p:nvPicPr>
          <p:cNvPr id="41" name="Gráfico 40" descr="Monedas con relleno sólido">
            <a:extLst>
              <a:ext uri="{FF2B5EF4-FFF2-40B4-BE49-F238E27FC236}">
                <a16:creationId xmlns:a16="http://schemas.microsoft.com/office/drawing/2014/main" id="{98586D12-5C36-C2E4-6518-4C1CDA2328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20539" y="3822068"/>
            <a:ext cx="248065" cy="248065"/>
          </a:xfrm>
          <a:prstGeom prst="rect">
            <a:avLst/>
          </a:prstGeom>
        </p:spPr>
      </p:pic>
      <p:pic>
        <p:nvPicPr>
          <p:cNvPr id="42" name="Gráfico 41" descr="Monedas con relleno sólido">
            <a:extLst>
              <a:ext uri="{FF2B5EF4-FFF2-40B4-BE49-F238E27FC236}">
                <a16:creationId xmlns:a16="http://schemas.microsoft.com/office/drawing/2014/main" id="{A410C9D9-448C-F10A-BA8C-6FFD0837F6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20539" y="4082442"/>
            <a:ext cx="248065" cy="248065"/>
          </a:xfrm>
          <a:prstGeom prst="rect">
            <a:avLst/>
          </a:prstGeom>
        </p:spPr>
      </p:pic>
      <p:pic>
        <p:nvPicPr>
          <p:cNvPr id="43" name="Gráfico 42" descr="Usuarios con relleno sólido">
            <a:extLst>
              <a:ext uri="{FF2B5EF4-FFF2-40B4-BE49-F238E27FC236}">
                <a16:creationId xmlns:a16="http://schemas.microsoft.com/office/drawing/2014/main" id="{15845E46-4B5F-CDAD-7CCE-77343B6A5F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62884" y="4280788"/>
            <a:ext cx="365722" cy="365722"/>
          </a:xfrm>
          <a:prstGeom prst="rect">
            <a:avLst/>
          </a:prstGeom>
        </p:spPr>
      </p:pic>
      <p:pic>
        <p:nvPicPr>
          <p:cNvPr id="44" name="Gráfico 43" descr="Maletín con relleno sólido">
            <a:extLst>
              <a:ext uri="{FF2B5EF4-FFF2-40B4-BE49-F238E27FC236}">
                <a16:creationId xmlns:a16="http://schemas.microsoft.com/office/drawing/2014/main" id="{5345936E-89A6-EB20-6C3D-11B006535F3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92842" y="4339127"/>
            <a:ext cx="249045" cy="249045"/>
          </a:xfrm>
          <a:prstGeom prst="rect">
            <a:avLst/>
          </a:prstGeom>
        </p:spPr>
      </p:pic>
      <p:pic>
        <p:nvPicPr>
          <p:cNvPr id="45" name="Gráfico 44" descr="Monedas con relleno sólido">
            <a:extLst>
              <a:ext uri="{FF2B5EF4-FFF2-40B4-BE49-F238E27FC236}">
                <a16:creationId xmlns:a16="http://schemas.microsoft.com/office/drawing/2014/main" id="{B4F75E3F-6598-95F9-BE3F-81855969D8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20539" y="4588172"/>
            <a:ext cx="248065" cy="248065"/>
          </a:xfrm>
          <a:prstGeom prst="rect">
            <a:avLst/>
          </a:prstGeom>
        </p:spPr>
      </p:pic>
      <p:pic>
        <p:nvPicPr>
          <p:cNvPr id="46" name="Gráfico 45" descr="Usuarios con relleno sólido">
            <a:extLst>
              <a:ext uri="{FF2B5EF4-FFF2-40B4-BE49-F238E27FC236}">
                <a16:creationId xmlns:a16="http://schemas.microsoft.com/office/drawing/2014/main" id="{58F99B2D-6989-CCBC-2676-6B5F19D3D3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68238" y="4529343"/>
            <a:ext cx="365722" cy="365722"/>
          </a:xfrm>
          <a:prstGeom prst="rect">
            <a:avLst/>
          </a:prstGeom>
        </p:spPr>
      </p:pic>
      <p:pic>
        <p:nvPicPr>
          <p:cNvPr id="47" name="Gráfico 46" descr="Maletín con relleno sólido">
            <a:extLst>
              <a:ext uri="{FF2B5EF4-FFF2-40B4-BE49-F238E27FC236}">
                <a16:creationId xmlns:a16="http://schemas.microsoft.com/office/drawing/2014/main" id="{AC37932D-10F3-4036-469F-317F9CF475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92842" y="4588172"/>
            <a:ext cx="249045" cy="249045"/>
          </a:xfrm>
          <a:prstGeom prst="rect">
            <a:avLst/>
          </a:prstGeom>
        </p:spPr>
      </p:pic>
      <p:pic>
        <p:nvPicPr>
          <p:cNvPr id="48" name="Gráfico 47" descr="Sostenibilidad con relleno sólido">
            <a:extLst>
              <a:ext uri="{FF2B5EF4-FFF2-40B4-BE49-F238E27FC236}">
                <a16:creationId xmlns:a16="http://schemas.microsoft.com/office/drawing/2014/main" id="{8943F53B-A1DD-B75A-94E6-8706F3CD68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55806" y="4837217"/>
            <a:ext cx="248065" cy="248065"/>
          </a:xfrm>
          <a:prstGeom prst="rect">
            <a:avLst/>
          </a:prstGeom>
        </p:spPr>
      </p:pic>
      <p:pic>
        <p:nvPicPr>
          <p:cNvPr id="49" name="Gráfico 48" descr="Maletín con relleno sólido">
            <a:extLst>
              <a:ext uri="{FF2B5EF4-FFF2-40B4-BE49-F238E27FC236}">
                <a16:creationId xmlns:a16="http://schemas.microsoft.com/office/drawing/2014/main" id="{5C2EF1F0-60A9-71E5-E828-655C7D5E21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92841" y="4856890"/>
            <a:ext cx="249045" cy="249045"/>
          </a:xfrm>
          <a:prstGeom prst="rect">
            <a:avLst/>
          </a:prstGeom>
        </p:spPr>
      </p:pic>
      <p:pic>
        <p:nvPicPr>
          <p:cNvPr id="50" name="Gráfico 49" descr="Sostenibilidad con relleno sólido">
            <a:extLst>
              <a:ext uri="{FF2B5EF4-FFF2-40B4-BE49-F238E27FC236}">
                <a16:creationId xmlns:a16="http://schemas.microsoft.com/office/drawing/2014/main" id="{92F292C1-2AEA-DE28-E122-8CB720DA12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55807" y="5113649"/>
            <a:ext cx="248065" cy="248065"/>
          </a:xfrm>
          <a:prstGeom prst="rect">
            <a:avLst/>
          </a:prstGeom>
        </p:spPr>
      </p:pic>
      <p:pic>
        <p:nvPicPr>
          <p:cNvPr id="51" name="Gráfico 50" descr="Sostenibilidad con relleno sólido">
            <a:extLst>
              <a:ext uri="{FF2B5EF4-FFF2-40B4-BE49-F238E27FC236}">
                <a16:creationId xmlns:a16="http://schemas.microsoft.com/office/drawing/2014/main" id="{3E4493BA-52C9-EB9F-DBDE-464C3D7946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55807" y="5382857"/>
            <a:ext cx="248065" cy="248065"/>
          </a:xfrm>
          <a:prstGeom prst="rect">
            <a:avLst/>
          </a:prstGeom>
        </p:spPr>
      </p:pic>
      <p:pic>
        <p:nvPicPr>
          <p:cNvPr id="52" name="Gráfico 51" descr="Usuarios con relleno sólido">
            <a:extLst>
              <a:ext uri="{FF2B5EF4-FFF2-40B4-BE49-F238E27FC236}">
                <a16:creationId xmlns:a16="http://schemas.microsoft.com/office/drawing/2014/main" id="{BDE4E160-AA56-84A0-99C9-61D91C3D0F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268238" y="5315825"/>
            <a:ext cx="365722" cy="365722"/>
          </a:xfrm>
          <a:prstGeom prst="rect">
            <a:avLst/>
          </a:prstGeom>
        </p:spPr>
      </p:pic>
      <p:pic>
        <p:nvPicPr>
          <p:cNvPr id="53" name="Gráfico 52" descr="Maletín con relleno sólido">
            <a:extLst>
              <a:ext uri="{FF2B5EF4-FFF2-40B4-BE49-F238E27FC236}">
                <a16:creationId xmlns:a16="http://schemas.microsoft.com/office/drawing/2014/main" id="{146BE7C1-A3E3-56A3-DC75-597847051B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92840" y="5382857"/>
            <a:ext cx="249045" cy="249045"/>
          </a:xfrm>
          <a:prstGeom prst="rect">
            <a:avLst/>
          </a:prstGeom>
        </p:spPr>
      </p:pic>
      <p:pic>
        <p:nvPicPr>
          <p:cNvPr id="54" name="Gráfico 53" descr="Maletín con relleno sólido">
            <a:extLst>
              <a:ext uri="{FF2B5EF4-FFF2-40B4-BE49-F238E27FC236}">
                <a16:creationId xmlns:a16="http://schemas.microsoft.com/office/drawing/2014/main" id="{D6913D49-4B52-7923-2C6C-0585E52439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92842" y="5640321"/>
            <a:ext cx="249045" cy="249045"/>
          </a:xfrm>
          <a:prstGeom prst="rect">
            <a:avLst/>
          </a:prstGeom>
        </p:spPr>
      </p:pic>
      <p:pic>
        <p:nvPicPr>
          <p:cNvPr id="55" name="Gráfico 54" descr="Maletín con relleno sólido">
            <a:extLst>
              <a:ext uri="{FF2B5EF4-FFF2-40B4-BE49-F238E27FC236}">
                <a16:creationId xmlns:a16="http://schemas.microsoft.com/office/drawing/2014/main" id="{A1EAF520-154A-7BD5-9467-1E4660D8931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92842" y="5889366"/>
            <a:ext cx="249045" cy="249045"/>
          </a:xfrm>
          <a:prstGeom prst="rect">
            <a:avLst/>
          </a:prstGeom>
        </p:spPr>
      </p:pic>
      <p:pic>
        <p:nvPicPr>
          <p:cNvPr id="56" name="Gráfico 55" descr="Maletín con relleno sólido">
            <a:extLst>
              <a:ext uri="{FF2B5EF4-FFF2-40B4-BE49-F238E27FC236}">
                <a16:creationId xmlns:a16="http://schemas.microsoft.com/office/drawing/2014/main" id="{D76B79AC-6302-9B30-A7FD-9DFEF59FAE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92842" y="6156559"/>
            <a:ext cx="249045" cy="249045"/>
          </a:xfrm>
          <a:prstGeom prst="rect">
            <a:avLst/>
          </a:prstGeom>
        </p:spPr>
      </p:pic>
      <p:pic>
        <p:nvPicPr>
          <p:cNvPr id="57" name="Gráfico 56" descr="Maletín con relleno sólido">
            <a:extLst>
              <a:ext uri="{FF2B5EF4-FFF2-40B4-BE49-F238E27FC236}">
                <a16:creationId xmlns:a16="http://schemas.microsoft.com/office/drawing/2014/main" id="{9B17DC79-AA22-0145-57FC-9AB634FDF7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792842" y="6412372"/>
            <a:ext cx="249045" cy="249045"/>
          </a:xfrm>
          <a:prstGeom prst="rect">
            <a:avLst/>
          </a:prstGeom>
        </p:spPr>
      </p:pic>
      <p:sp>
        <p:nvSpPr>
          <p:cNvPr id="58" name="CuadroTexto 57">
            <a:extLst>
              <a:ext uri="{FF2B5EF4-FFF2-40B4-BE49-F238E27FC236}">
                <a16:creationId xmlns:a16="http://schemas.microsoft.com/office/drawing/2014/main" id="{1CC8FFBF-6E24-3C2E-B653-A182B9569DDF}"/>
              </a:ext>
            </a:extLst>
          </p:cNvPr>
          <p:cNvSpPr txBox="1"/>
          <p:nvPr/>
        </p:nvSpPr>
        <p:spPr>
          <a:xfrm>
            <a:off x="892413" y="2109962"/>
            <a:ext cx="4434701" cy="1544846"/>
          </a:xfrm>
          <a:prstGeom prst="rect">
            <a:avLst/>
          </a:prstGeom>
          <a:noFill/>
        </p:spPr>
        <p:txBody>
          <a:bodyPr wrap="square">
            <a:spAutoFit/>
          </a:bodyPr>
          <a:lstStyle/>
          <a:p>
            <a:pPr algn="just">
              <a:lnSpc>
                <a:spcPts val="2850"/>
              </a:lnSpc>
            </a:pPr>
            <a:r>
              <a:rPr lang="en-US" sz="1750">
                <a:solidFill>
                  <a:srgbClr val="000000"/>
                </a:solidFill>
                <a:latin typeface="Open Sans" pitchFamily="34" charset="0"/>
                <a:ea typeface="Open Sans" pitchFamily="34" charset="-122"/>
                <a:cs typeface="Open Sans" pitchFamily="34" charset="-120"/>
              </a:rPr>
              <a:t>Level 1 and 2 are entered into the tool, and the corresponding connections are made between them according to the following table. </a:t>
            </a:r>
            <a:endParaRPr lang="es-ES" sz="1750">
              <a:solidFill>
                <a:srgbClr val="00000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579647264"/>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F61053E-6E1E-8022-FF29-F77DF4A5E707}"/>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49448D05-1478-56CC-3321-3B08651BCB38}"/>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5.3 </a:t>
            </a:r>
            <a:r>
              <a:rPr lang="en-US" sz="3600" b="1" dirty="0">
                <a:solidFill>
                  <a:srgbClr val="2A734F"/>
                </a:solidFill>
                <a:latin typeface="Open Sans Bold" pitchFamily="34" charset="0"/>
                <a:ea typeface="Open Sans Bold" pitchFamily="34" charset="-122"/>
                <a:cs typeface="Open Sans Bold" pitchFamily="34" charset="-120"/>
              </a:rPr>
              <a:t>Strategy evaluation tool</a:t>
            </a: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9" name="Marcador de número de diapositiva 19">
            <a:extLst>
              <a:ext uri="{FF2B5EF4-FFF2-40B4-BE49-F238E27FC236}">
                <a16:creationId xmlns:a16="http://schemas.microsoft.com/office/drawing/2014/main" id="{F6DAEBBD-CEE4-7AF4-A9C1-264383FB3ED3}"/>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63</a:t>
            </a:fld>
            <a:endParaRPr lang="el-GR" b="1">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n 1" descr="Tabla, Calendario&#10;&#10;Descripción generada automáticamente">
            <a:extLst>
              <a:ext uri="{FF2B5EF4-FFF2-40B4-BE49-F238E27FC236}">
                <a16:creationId xmlns:a16="http://schemas.microsoft.com/office/drawing/2014/main" id="{B57C129D-B625-83AC-1632-9F57BD8DB255}"/>
              </a:ext>
            </a:extLst>
          </p:cNvPr>
          <p:cNvPicPr>
            <a:picLocks noChangeAspect="1"/>
          </p:cNvPicPr>
          <p:nvPr/>
        </p:nvPicPr>
        <p:blipFill>
          <a:blip r:embed="rId5"/>
          <a:stretch>
            <a:fillRect/>
          </a:stretch>
        </p:blipFill>
        <p:spPr>
          <a:xfrm rot="10800000" flipH="1" flipV="1">
            <a:off x="7469059" y="1929316"/>
            <a:ext cx="6028703" cy="4673257"/>
          </a:xfrm>
          <a:prstGeom prst="rect">
            <a:avLst/>
          </a:prstGeom>
        </p:spPr>
      </p:pic>
      <p:sp>
        <p:nvSpPr>
          <p:cNvPr id="3" name="CuadroTexto 2">
            <a:extLst>
              <a:ext uri="{FF2B5EF4-FFF2-40B4-BE49-F238E27FC236}">
                <a16:creationId xmlns:a16="http://schemas.microsoft.com/office/drawing/2014/main" id="{03E285BD-BC0F-5E86-F381-A6EFD7C35EE4}"/>
              </a:ext>
            </a:extLst>
          </p:cNvPr>
          <p:cNvSpPr txBox="1"/>
          <p:nvPr/>
        </p:nvSpPr>
        <p:spPr>
          <a:xfrm>
            <a:off x="835543" y="2169519"/>
            <a:ext cx="5462017" cy="1544846"/>
          </a:xfrm>
          <a:prstGeom prst="rect">
            <a:avLst/>
          </a:prstGeom>
          <a:noFill/>
        </p:spPr>
        <p:txBody>
          <a:bodyPr wrap="square">
            <a:spAutoFit/>
          </a:bodyPr>
          <a:lstStyle/>
          <a:p>
            <a:pPr algn="just">
              <a:lnSpc>
                <a:spcPts val="2850"/>
              </a:lnSpc>
            </a:pPr>
            <a:r>
              <a:rPr lang="en-US" sz="1750">
                <a:solidFill>
                  <a:srgbClr val="000000"/>
                </a:solidFill>
                <a:latin typeface="Open Sans" pitchFamily="34" charset="0"/>
                <a:ea typeface="Open Sans" pitchFamily="34" charset="-122"/>
                <a:cs typeface="Open Sans" pitchFamily="34" charset="-120"/>
              </a:rPr>
              <a:t>Each of the indicators should be evaluated and weighted according to the relative importance of each criterion (technical, ecological, social, economic and political impact). </a:t>
            </a:r>
          </a:p>
        </p:txBody>
      </p:sp>
      <p:sp>
        <p:nvSpPr>
          <p:cNvPr id="4" name="Text 1">
            <a:extLst>
              <a:ext uri="{FF2B5EF4-FFF2-40B4-BE49-F238E27FC236}">
                <a16:creationId xmlns:a16="http://schemas.microsoft.com/office/drawing/2014/main" id="{9DC9AAFB-0767-B593-3414-1249DFFD9CB5}"/>
              </a:ext>
            </a:extLst>
          </p:cNvPr>
          <p:cNvSpPr/>
          <p:nvPr/>
        </p:nvSpPr>
        <p:spPr>
          <a:xfrm>
            <a:off x="924334" y="1859712"/>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Evaluation</a:t>
            </a:r>
            <a:endParaRPr lang="en-US" sz="2200"/>
          </a:p>
        </p:txBody>
      </p:sp>
      <p:sp>
        <p:nvSpPr>
          <p:cNvPr id="5" name="Text 1">
            <a:extLst>
              <a:ext uri="{FF2B5EF4-FFF2-40B4-BE49-F238E27FC236}">
                <a16:creationId xmlns:a16="http://schemas.microsoft.com/office/drawing/2014/main" id="{2D49BE6E-0880-32BE-2CE0-37B3092BD29E}"/>
              </a:ext>
            </a:extLst>
          </p:cNvPr>
          <p:cNvSpPr/>
          <p:nvPr/>
        </p:nvSpPr>
        <p:spPr>
          <a:xfrm>
            <a:off x="924334" y="3937635"/>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Weighting</a:t>
            </a:r>
            <a:endParaRPr lang="en-US" sz="2200"/>
          </a:p>
        </p:txBody>
      </p:sp>
      <p:sp>
        <p:nvSpPr>
          <p:cNvPr id="7" name="CuadroTexto 6">
            <a:extLst>
              <a:ext uri="{FF2B5EF4-FFF2-40B4-BE49-F238E27FC236}">
                <a16:creationId xmlns:a16="http://schemas.microsoft.com/office/drawing/2014/main" id="{A2D0F17A-1156-9FCD-4FC1-6C05DF50F94E}"/>
              </a:ext>
            </a:extLst>
          </p:cNvPr>
          <p:cNvSpPr txBox="1"/>
          <p:nvPr/>
        </p:nvSpPr>
        <p:spPr>
          <a:xfrm>
            <a:off x="835544" y="4265945"/>
            <a:ext cx="5587379" cy="802784"/>
          </a:xfrm>
          <a:prstGeom prst="rect">
            <a:avLst/>
          </a:prstGeom>
          <a:noFill/>
        </p:spPr>
        <p:txBody>
          <a:bodyPr wrap="square">
            <a:spAutoFit/>
          </a:bodyPr>
          <a:lstStyle/>
          <a:p>
            <a:pPr algn="just">
              <a:lnSpc>
                <a:spcPts val="2850"/>
              </a:lnSpc>
            </a:pPr>
            <a:r>
              <a:rPr lang="en-US" sz="1800">
                <a:solidFill>
                  <a:srgbClr val="000000"/>
                </a:solidFill>
                <a:latin typeface="Open Sans" pitchFamily="34" charset="0"/>
                <a:ea typeface="Open Sans" pitchFamily="34" charset="-122"/>
                <a:cs typeface="Open Sans" pitchFamily="34" charset="-120"/>
              </a:rPr>
              <a:t>For this purpose, weights (from 1 to 10) are assigned to each of the indicators. </a:t>
            </a:r>
          </a:p>
        </p:txBody>
      </p:sp>
      <p:sp>
        <p:nvSpPr>
          <p:cNvPr id="12" name="CuadroTexto 11">
            <a:extLst>
              <a:ext uri="{FF2B5EF4-FFF2-40B4-BE49-F238E27FC236}">
                <a16:creationId xmlns:a16="http://schemas.microsoft.com/office/drawing/2014/main" id="{9013A05A-0EB3-A996-8B44-08F4870160DA}"/>
              </a:ext>
            </a:extLst>
          </p:cNvPr>
          <p:cNvSpPr txBox="1"/>
          <p:nvPr/>
        </p:nvSpPr>
        <p:spPr>
          <a:xfrm>
            <a:off x="835544" y="5764979"/>
            <a:ext cx="5587379" cy="802784"/>
          </a:xfrm>
          <a:prstGeom prst="rect">
            <a:avLst/>
          </a:prstGeom>
          <a:noFill/>
        </p:spPr>
        <p:txBody>
          <a:bodyPr wrap="square">
            <a:spAutoFit/>
          </a:bodyPr>
          <a:lstStyle/>
          <a:p>
            <a:pPr algn="just">
              <a:lnSpc>
                <a:spcPts val="2850"/>
              </a:lnSpc>
            </a:pPr>
            <a:r>
              <a:rPr lang="en-US" sz="1800">
                <a:solidFill>
                  <a:srgbClr val="000000"/>
                </a:solidFill>
                <a:latin typeface="Open Sans" pitchFamily="34" charset="0"/>
                <a:ea typeface="Open Sans" pitchFamily="34" charset="-122"/>
                <a:cs typeface="Open Sans" pitchFamily="34" charset="-120"/>
              </a:rPr>
              <a:t>The same procedure is carried out for each of the alternatives or proposed actions. </a:t>
            </a:r>
            <a:endParaRPr lang="es-ES" sz="1800">
              <a:solidFill>
                <a:srgbClr val="000000"/>
              </a:solidFill>
              <a:latin typeface="Open Sans" pitchFamily="34" charset="0"/>
              <a:ea typeface="Open Sans" pitchFamily="34" charset="-122"/>
              <a:cs typeface="Open Sans" pitchFamily="34" charset="-120"/>
            </a:endParaRPr>
          </a:p>
        </p:txBody>
      </p:sp>
      <p:sp>
        <p:nvSpPr>
          <p:cNvPr id="13" name="Text 1">
            <a:extLst>
              <a:ext uri="{FF2B5EF4-FFF2-40B4-BE49-F238E27FC236}">
                <a16:creationId xmlns:a16="http://schemas.microsoft.com/office/drawing/2014/main" id="{80D1C704-7C8A-A61F-9147-7535430E8CA5}"/>
              </a:ext>
            </a:extLst>
          </p:cNvPr>
          <p:cNvSpPr/>
          <p:nvPr/>
        </p:nvSpPr>
        <p:spPr>
          <a:xfrm>
            <a:off x="924334" y="5375087"/>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Procedure</a:t>
            </a:r>
            <a:endParaRPr lang="en-US" sz="2200"/>
          </a:p>
        </p:txBody>
      </p:sp>
    </p:spTree>
    <p:extLst>
      <p:ext uri="{BB962C8B-B14F-4D97-AF65-F5344CB8AC3E}">
        <p14:creationId xmlns:p14="http://schemas.microsoft.com/office/powerpoint/2010/main" val="3554316133"/>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A20847D7-86FD-D780-02AE-7CCE3D8C4FF3}"/>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23D1E8AF-7947-FBCD-9CD2-3FCD7C63AE6E}"/>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5.4 </a:t>
            </a:r>
            <a:r>
              <a:rPr lang="en-US" sz="3600" b="1">
                <a:solidFill>
                  <a:srgbClr val="2A734F"/>
                </a:solidFill>
                <a:latin typeface="Open Sans Bold" pitchFamily="34" charset="0"/>
                <a:ea typeface="Open Sans Bold" pitchFamily="34" charset="-122"/>
                <a:cs typeface="Open Sans Bold" pitchFamily="34" charset="-120"/>
              </a:rPr>
              <a:t>Selection of the most promising energy policies</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9" name="Marcador de número de diapositiva 19">
            <a:extLst>
              <a:ext uri="{FF2B5EF4-FFF2-40B4-BE49-F238E27FC236}">
                <a16:creationId xmlns:a16="http://schemas.microsoft.com/office/drawing/2014/main" id="{5168BC1C-2C52-6300-E98F-1C70FC1C255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64</a:t>
            </a:fld>
            <a:endParaRPr lang="el-GR" b="1">
              <a:latin typeface="Open Sans" panose="020B0606030504020204" pitchFamily="34" charset="0"/>
              <a:ea typeface="Open Sans" panose="020B0606030504020204" pitchFamily="34" charset="0"/>
              <a:cs typeface="Open Sans" panose="020B0606030504020204" pitchFamily="34" charset="0"/>
            </a:endParaRPr>
          </a:p>
        </p:txBody>
      </p:sp>
      <p:pic>
        <p:nvPicPr>
          <p:cNvPr id="11" name="Imagen 10" descr="Tabla&#10;&#10;Descripción generada automáticamente">
            <a:extLst>
              <a:ext uri="{FF2B5EF4-FFF2-40B4-BE49-F238E27FC236}">
                <a16:creationId xmlns:a16="http://schemas.microsoft.com/office/drawing/2014/main" id="{4472AB35-F24D-1DDD-56EC-998FAC9DA94A}"/>
              </a:ext>
            </a:extLst>
          </p:cNvPr>
          <p:cNvPicPr>
            <a:picLocks noChangeAspect="1"/>
          </p:cNvPicPr>
          <p:nvPr/>
        </p:nvPicPr>
        <p:blipFill>
          <a:blip r:embed="rId5"/>
          <a:stretch>
            <a:fillRect/>
          </a:stretch>
        </p:blipFill>
        <p:spPr>
          <a:xfrm>
            <a:off x="7042355" y="2253110"/>
            <a:ext cx="6207308" cy="3892334"/>
          </a:xfrm>
          <a:prstGeom prst="rect">
            <a:avLst/>
          </a:prstGeom>
        </p:spPr>
      </p:pic>
      <p:sp>
        <p:nvSpPr>
          <p:cNvPr id="12" name="CuadroTexto 11">
            <a:extLst>
              <a:ext uri="{FF2B5EF4-FFF2-40B4-BE49-F238E27FC236}">
                <a16:creationId xmlns:a16="http://schemas.microsoft.com/office/drawing/2014/main" id="{6998777F-C887-7DFE-4BF7-A9AE91CBFCE0}"/>
              </a:ext>
            </a:extLst>
          </p:cNvPr>
          <p:cNvSpPr txBox="1"/>
          <p:nvPr/>
        </p:nvSpPr>
        <p:spPr>
          <a:xfrm>
            <a:off x="834810" y="2040738"/>
            <a:ext cx="5661122" cy="4520020"/>
          </a:xfrm>
          <a:prstGeom prst="rect">
            <a:avLst/>
          </a:prstGeom>
          <a:noFill/>
        </p:spPr>
        <p:txBody>
          <a:bodyPr wrap="square">
            <a:spAutoFit/>
          </a:bodyPr>
          <a:lstStyle/>
          <a:p>
            <a:pPr algn="just">
              <a:lnSpc>
                <a:spcPts val="2850"/>
              </a:lnSpc>
            </a:pPr>
            <a:r>
              <a:rPr lang="en-US" sz="1750">
                <a:solidFill>
                  <a:srgbClr val="000000"/>
                </a:solidFill>
                <a:latin typeface="Open Sans" pitchFamily="34" charset="0"/>
                <a:ea typeface="Open Sans" pitchFamily="34" charset="-122"/>
                <a:cs typeface="Open Sans" pitchFamily="34" charset="-120"/>
              </a:rPr>
              <a:t>After performing the simulation or synthesizing the whole model, the results will be obtained for each of the alternatives or actions in this case. </a:t>
            </a:r>
          </a:p>
          <a:p>
            <a:pPr algn="just">
              <a:lnSpc>
                <a:spcPts val="2850"/>
              </a:lnSpc>
            </a:pPr>
            <a:endParaRPr lang="en-US" sz="1750">
              <a:solidFill>
                <a:srgbClr val="000000"/>
              </a:solidFill>
              <a:latin typeface="Open Sans" pitchFamily="34" charset="0"/>
              <a:ea typeface="Open Sans" pitchFamily="34" charset="-122"/>
              <a:cs typeface="Open Sans" pitchFamily="34" charset="-120"/>
            </a:endParaRPr>
          </a:p>
          <a:p>
            <a:pPr marL="285750" indent="-285750" algn="just">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The </a:t>
            </a:r>
            <a:r>
              <a:rPr lang="en-US" sz="1750" b="1">
                <a:solidFill>
                  <a:srgbClr val="2A734F"/>
                </a:solidFill>
                <a:latin typeface="Open Sans" pitchFamily="34" charset="0"/>
                <a:ea typeface="Open Sans" pitchFamily="34" charset="-122"/>
                <a:cs typeface="Open Sans" pitchFamily="34" charset="-120"/>
              </a:rPr>
              <a:t>Normal column </a:t>
            </a:r>
            <a:r>
              <a:rPr lang="en-US" sz="1750">
                <a:solidFill>
                  <a:srgbClr val="000000"/>
                </a:solidFill>
                <a:latin typeface="Open Sans" pitchFamily="34" charset="0"/>
                <a:ea typeface="Open Sans" pitchFamily="34" charset="-122"/>
                <a:cs typeface="Open Sans" pitchFamily="34" charset="-120"/>
              </a:rPr>
              <a:t>presents the results in the form of priorities. This is the usual way of reporting the results.</a:t>
            </a:r>
          </a:p>
          <a:p>
            <a:pPr marL="285750" indent="-285750" algn="just">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The </a:t>
            </a:r>
            <a:r>
              <a:rPr lang="en-US" sz="1750" b="1">
                <a:solidFill>
                  <a:srgbClr val="2A734F"/>
                </a:solidFill>
                <a:latin typeface="Open Sans" pitchFamily="34" charset="0"/>
                <a:ea typeface="Open Sans" pitchFamily="34" charset="-122"/>
                <a:cs typeface="Open Sans" pitchFamily="34" charset="-120"/>
              </a:rPr>
              <a:t>Ideals column </a:t>
            </a:r>
            <a:r>
              <a:rPr lang="en-US" sz="1750">
                <a:solidFill>
                  <a:srgbClr val="000000"/>
                </a:solidFill>
                <a:latin typeface="Open Sans" pitchFamily="34" charset="0"/>
                <a:ea typeface="Open Sans" pitchFamily="34" charset="-122"/>
                <a:cs typeface="Open Sans" pitchFamily="34" charset="-120"/>
              </a:rPr>
              <a:t>is derived from the </a:t>
            </a:r>
            <a:r>
              <a:rPr lang="en-US" sz="1750" err="1">
                <a:solidFill>
                  <a:srgbClr val="000000"/>
                </a:solidFill>
                <a:latin typeface="Open Sans" pitchFamily="34" charset="0"/>
                <a:ea typeface="Open Sans" pitchFamily="34" charset="-122"/>
                <a:cs typeface="Open Sans" pitchFamily="34" charset="-120"/>
              </a:rPr>
              <a:t>Normals</a:t>
            </a:r>
            <a:r>
              <a:rPr lang="en-US" sz="1750">
                <a:solidFill>
                  <a:srgbClr val="000000"/>
                </a:solidFill>
                <a:latin typeface="Open Sans" pitchFamily="34" charset="0"/>
                <a:ea typeface="Open Sans" pitchFamily="34" charset="-122"/>
                <a:cs typeface="Open Sans" pitchFamily="34" charset="-120"/>
              </a:rPr>
              <a:t> column by dividing each of its entries by the highest value in the column. </a:t>
            </a:r>
          </a:p>
          <a:p>
            <a:pPr marL="285750" indent="-285750" algn="just">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The </a:t>
            </a:r>
            <a:r>
              <a:rPr lang="en-US" sz="1750" b="1">
                <a:solidFill>
                  <a:srgbClr val="2A734F"/>
                </a:solidFill>
                <a:latin typeface="Open Sans" pitchFamily="34" charset="0"/>
                <a:ea typeface="Open Sans" pitchFamily="34" charset="-122"/>
                <a:cs typeface="Open Sans" pitchFamily="34" charset="-120"/>
              </a:rPr>
              <a:t>ranking column </a:t>
            </a:r>
            <a:r>
              <a:rPr lang="en-US" sz="1750">
                <a:solidFill>
                  <a:srgbClr val="000000"/>
                </a:solidFill>
                <a:latin typeface="Open Sans" pitchFamily="34" charset="0"/>
                <a:ea typeface="Open Sans" pitchFamily="34" charset="-122"/>
                <a:cs typeface="Open Sans" pitchFamily="34" charset="-120"/>
              </a:rPr>
              <a:t>shows the final result of the order of alternatives. </a:t>
            </a:r>
          </a:p>
        </p:txBody>
      </p:sp>
    </p:spTree>
    <p:extLst>
      <p:ext uri="{BB962C8B-B14F-4D97-AF65-F5344CB8AC3E}">
        <p14:creationId xmlns:p14="http://schemas.microsoft.com/office/powerpoint/2010/main" val="2056630824"/>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438D0DC-7593-CE75-5835-C98A169D4779}"/>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C6BE251A-7B19-9C3E-D8EA-5EF05E615ED4}"/>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5.4 </a:t>
            </a:r>
            <a:r>
              <a:rPr lang="en-US" sz="3600" b="1">
                <a:solidFill>
                  <a:srgbClr val="2A734F"/>
                </a:solidFill>
                <a:latin typeface="Open Sans Bold" pitchFamily="34" charset="0"/>
                <a:ea typeface="Open Sans Bold" pitchFamily="34" charset="-122"/>
                <a:cs typeface="Open Sans Bold" pitchFamily="34" charset="-120"/>
              </a:rPr>
              <a:t>Selection of the most promising energy policies</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9" name="Marcador de número de diapositiva 19">
            <a:extLst>
              <a:ext uri="{FF2B5EF4-FFF2-40B4-BE49-F238E27FC236}">
                <a16:creationId xmlns:a16="http://schemas.microsoft.com/office/drawing/2014/main" id="{B9D6F58C-0E32-4A23-1CE4-3154483DFE27}"/>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65</a:t>
            </a:fld>
            <a:endParaRPr lang="el-GR" b="1">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Gráfico 1">
            <a:extLst>
              <a:ext uri="{FF2B5EF4-FFF2-40B4-BE49-F238E27FC236}">
                <a16:creationId xmlns:a16="http://schemas.microsoft.com/office/drawing/2014/main" id="{A498ADB4-C6E0-4606-99E6-EFAC6A96D214}"/>
              </a:ext>
            </a:extLst>
          </p:cNvPr>
          <p:cNvGraphicFramePr/>
          <p:nvPr>
            <p:extLst>
              <p:ext uri="{D42A27DB-BD31-4B8C-83A1-F6EECF244321}">
                <p14:modId xmlns:p14="http://schemas.microsoft.com/office/powerpoint/2010/main" val="335519883"/>
              </p:ext>
            </p:extLst>
          </p:nvPr>
        </p:nvGraphicFramePr>
        <p:xfrm>
          <a:off x="5375787" y="1998408"/>
          <a:ext cx="8008374" cy="4429742"/>
        </p:xfrm>
        <a:graphic>
          <a:graphicData uri="http://schemas.openxmlformats.org/drawingml/2006/chart">
            <c:chart xmlns:c="http://schemas.openxmlformats.org/drawingml/2006/chart" xmlns:r="http://schemas.openxmlformats.org/officeDocument/2006/relationships" r:id="rId5"/>
          </a:graphicData>
        </a:graphic>
      </p:graphicFrame>
      <p:sp>
        <p:nvSpPr>
          <p:cNvPr id="4" name="CuadroTexto 3">
            <a:extLst>
              <a:ext uri="{FF2B5EF4-FFF2-40B4-BE49-F238E27FC236}">
                <a16:creationId xmlns:a16="http://schemas.microsoft.com/office/drawing/2014/main" id="{0A3F5F94-D592-44DA-52CB-D63693B7DC49}"/>
              </a:ext>
            </a:extLst>
          </p:cNvPr>
          <p:cNvSpPr txBox="1"/>
          <p:nvPr/>
        </p:nvSpPr>
        <p:spPr>
          <a:xfrm>
            <a:off x="799492" y="2462669"/>
            <a:ext cx="4185462" cy="900246"/>
          </a:xfrm>
          <a:prstGeom prst="rect">
            <a:avLst/>
          </a:prstGeom>
          <a:noFill/>
        </p:spPr>
        <p:txBody>
          <a:bodyPr wrap="square">
            <a:spAutoFit/>
          </a:bodyPr>
          <a:lstStyle/>
          <a:p>
            <a:pPr marL="285750" indent="-285750" algn="just">
              <a:buFont typeface="Wingdings" panose="05000000000000000000" pitchFamily="2" charset="2"/>
              <a:buChar char="Ø"/>
            </a:pPr>
            <a:r>
              <a:rPr lang="es-ES" sz="1750" err="1">
                <a:solidFill>
                  <a:srgbClr val="000000"/>
                </a:solidFill>
                <a:latin typeface="Open Sans" pitchFamily="34" charset="0"/>
                <a:ea typeface="Open Sans" pitchFamily="34" charset="-122"/>
                <a:cs typeface="Open Sans" pitchFamily="34" charset="-120"/>
              </a:rPr>
              <a:t>The</a:t>
            </a:r>
            <a:r>
              <a:rPr lang="es-ES" sz="1750">
                <a:solidFill>
                  <a:srgbClr val="000000"/>
                </a:solidFill>
                <a:latin typeface="Open Sans" pitchFamily="34" charset="0"/>
                <a:ea typeface="Open Sans" pitchFamily="34" charset="-122"/>
                <a:cs typeface="Open Sans" pitchFamily="34" charset="-120"/>
              </a:rPr>
              <a:t> </a:t>
            </a:r>
            <a:r>
              <a:rPr lang="es-ES" sz="1750" err="1">
                <a:solidFill>
                  <a:srgbClr val="000000"/>
                </a:solidFill>
                <a:latin typeface="Open Sans" pitchFamily="34" charset="0"/>
                <a:ea typeface="Open Sans" pitchFamily="34" charset="-122"/>
                <a:cs typeface="Open Sans" pitchFamily="34" charset="-120"/>
              </a:rPr>
              <a:t>results</a:t>
            </a:r>
            <a:r>
              <a:rPr lang="es-ES" sz="1750">
                <a:solidFill>
                  <a:srgbClr val="000000"/>
                </a:solidFill>
                <a:latin typeface="Open Sans" pitchFamily="34" charset="0"/>
                <a:ea typeface="Open Sans" pitchFamily="34" charset="-122"/>
                <a:cs typeface="Open Sans" pitchFamily="34" charset="-120"/>
              </a:rPr>
              <a:t> can be </a:t>
            </a:r>
            <a:r>
              <a:rPr lang="es-ES" sz="1750" err="1">
                <a:solidFill>
                  <a:srgbClr val="000000"/>
                </a:solidFill>
                <a:latin typeface="Open Sans" pitchFamily="34" charset="0"/>
                <a:ea typeface="Open Sans" pitchFamily="34" charset="-122"/>
                <a:cs typeface="Open Sans" pitchFamily="34" charset="-120"/>
              </a:rPr>
              <a:t>exported</a:t>
            </a:r>
            <a:r>
              <a:rPr lang="es-ES" sz="1750">
                <a:solidFill>
                  <a:srgbClr val="000000"/>
                </a:solidFill>
                <a:latin typeface="Open Sans" pitchFamily="34" charset="0"/>
                <a:ea typeface="Open Sans" pitchFamily="34" charset="-122"/>
                <a:cs typeface="Open Sans" pitchFamily="34" charset="-120"/>
              </a:rPr>
              <a:t> and more visual </a:t>
            </a:r>
            <a:r>
              <a:rPr lang="es-ES" sz="1750" err="1">
                <a:solidFill>
                  <a:srgbClr val="000000"/>
                </a:solidFill>
                <a:latin typeface="Open Sans" pitchFamily="34" charset="0"/>
                <a:ea typeface="Open Sans" pitchFamily="34" charset="-122"/>
                <a:cs typeface="Open Sans" pitchFamily="34" charset="-120"/>
              </a:rPr>
              <a:t>graphs</a:t>
            </a:r>
            <a:r>
              <a:rPr lang="es-ES" sz="1750">
                <a:solidFill>
                  <a:srgbClr val="000000"/>
                </a:solidFill>
                <a:latin typeface="Open Sans" pitchFamily="34" charset="0"/>
                <a:ea typeface="Open Sans" pitchFamily="34" charset="-122"/>
                <a:cs typeface="Open Sans" pitchFamily="34" charset="-120"/>
              </a:rPr>
              <a:t> can be </a:t>
            </a:r>
            <a:r>
              <a:rPr lang="es-ES" sz="1750" err="1">
                <a:solidFill>
                  <a:srgbClr val="000000"/>
                </a:solidFill>
                <a:latin typeface="Open Sans" pitchFamily="34" charset="0"/>
                <a:ea typeface="Open Sans" pitchFamily="34" charset="-122"/>
                <a:cs typeface="Open Sans" pitchFamily="34" charset="-120"/>
              </a:rPr>
              <a:t>obtained</a:t>
            </a:r>
            <a:r>
              <a:rPr lang="es-ES" sz="1750">
                <a:solidFill>
                  <a:srgbClr val="000000"/>
                </a:solidFill>
                <a:latin typeface="Open Sans" pitchFamily="34" charset="0"/>
                <a:ea typeface="Open Sans" pitchFamily="34" charset="-122"/>
                <a:cs typeface="Open Sans" pitchFamily="34" charset="-120"/>
              </a:rPr>
              <a:t>. </a:t>
            </a:r>
          </a:p>
        </p:txBody>
      </p:sp>
    </p:spTree>
    <p:extLst>
      <p:ext uri="{BB962C8B-B14F-4D97-AF65-F5344CB8AC3E}">
        <p14:creationId xmlns:p14="http://schemas.microsoft.com/office/powerpoint/2010/main" val="2813173782"/>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B5E5D9B-9426-3EB8-896D-E3D030764576}"/>
            </a:ext>
          </a:extLst>
        </p:cNvPr>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7A2771D8-52CF-E34F-4218-3D0E611E1B59}"/>
              </a:ext>
            </a:extLst>
          </p:cNvPr>
          <p:cNvSpPr>
            <a:spLocks noGrp="1"/>
          </p:cNvSpPr>
          <p:nvPr>
            <p:ph sz="quarter" idx="14"/>
          </p:nvPr>
        </p:nvSpPr>
        <p:spPr>
          <a:xfrm>
            <a:off x="202883" y="2156798"/>
            <a:ext cx="14224634" cy="4649692"/>
          </a:xfrm>
        </p:spPr>
        <p:txBody>
          <a:bodyPr/>
          <a:lstStyle/>
          <a:p>
            <a:pPr marL="0" indent="0" algn="ctr">
              <a:spcAft>
                <a:spcPts val="480"/>
              </a:spcAft>
              <a:buNone/>
            </a:pPr>
            <a:r>
              <a:rPr lang="en-GB" sz="5760">
                <a:solidFill>
                  <a:srgbClr val="2A734F"/>
                </a:solidFill>
              </a:rPr>
              <a:t>UNIT 6</a:t>
            </a:r>
          </a:p>
          <a:p>
            <a:pPr marL="0" indent="0" algn="ctr">
              <a:spcBef>
                <a:spcPts val="600"/>
              </a:spcBef>
              <a:spcAft>
                <a:spcPts val="600"/>
              </a:spcAft>
              <a:buNone/>
            </a:pPr>
            <a:r>
              <a:rPr lang="en-US" sz="6000" b="1">
                <a:solidFill>
                  <a:srgbClr val="2A734F"/>
                </a:solidFill>
              </a:rPr>
              <a:t>CASE STUDIES USING THE MONITORING TOOL</a:t>
            </a:r>
            <a:endParaRPr lang="es-ES" sz="6000" b="1">
              <a:solidFill>
                <a:srgbClr val="2A734F"/>
              </a:solidFill>
            </a:endParaRPr>
          </a:p>
        </p:txBody>
      </p:sp>
      <p:pic>
        <p:nvPicPr>
          <p:cNvPr id="3" name="Imagen 20" descr="Texto&#10;&#10;Descripción generada automáticamente con confianza media">
            <a:extLst>
              <a:ext uri="{FF2B5EF4-FFF2-40B4-BE49-F238E27FC236}">
                <a16:creationId xmlns:a16="http://schemas.microsoft.com/office/drawing/2014/main" id="{07BB7D96-E217-2877-9F8C-223438D89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7617" y="222824"/>
            <a:ext cx="2894722" cy="1022551"/>
          </a:xfrm>
          <a:prstGeom prst="rect">
            <a:avLst/>
          </a:prstGeom>
        </p:spPr>
      </p:pic>
      <p:sp>
        <p:nvSpPr>
          <p:cNvPr id="5" name="Título 14">
            <a:extLst>
              <a:ext uri="{FF2B5EF4-FFF2-40B4-BE49-F238E27FC236}">
                <a16:creationId xmlns:a16="http://schemas.microsoft.com/office/drawing/2014/main" id="{08E628C9-71BD-A70E-A641-21873AD7AF14}"/>
              </a:ext>
            </a:extLst>
          </p:cNvPr>
          <p:cNvSpPr txBox="1">
            <a:spLocks/>
          </p:cNvSpPr>
          <p:nvPr/>
        </p:nvSpPr>
        <p:spPr>
          <a:xfrm>
            <a:off x="3686151" y="5500215"/>
            <a:ext cx="7559040" cy="319045"/>
          </a:xfrm>
          <a:prstGeom prst="rect">
            <a:avLst/>
          </a:prstGeom>
        </p:spPr>
        <p:txBody>
          <a:bodyPr>
            <a:noAutofit/>
          </a:bodyPr>
          <a:lstStyle>
            <a:lvl1pPr algn="ctr" defTabSz="914400" rtl="0" eaLnBrk="1" latinLnBrk="0" hangingPunct="1">
              <a:spcBef>
                <a:spcPct val="0"/>
              </a:spcBef>
              <a:buNone/>
              <a:defRPr sz="4400" b="0" i="0" kern="1200">
                <a:solidFill>
                  <a:schemeClr val="tx1"/>
                </a:solidFill>
                <a:latin typeface="Open Sans" panose="020B0606030504020204" pitchFamily="34" charset="0"/>
                <a:ea typeface="+mj-ea"/>
                <a:cs typeface="+mj-cs"/>
              </a:defRPr>
            </a:lvl1pPr>
          </a:lstStyle>
          <a:p>
            <a:r>
              <a:rPr lang="es-ES" sz="2560" b="1">
                <a:ea typeface="Open Sans" panose="020B0606030504020204" pitchFamily="34" charset="0"/>
                <a:cs typeface="Open Sans" panose="020B0606030504020204" pitchFamily="34" charset="0"/>
              </a:rPr>
              <a:t>MOOC 2: </a:t>
            </a:r>
            <a:r>
              <a:rPr lang="en-US" sz="2560" b="1">
                <a:ea typeface="Open Sans" panose="020B0606030504020204" pitchFamily="34" charset="0"/>
                <a:cs typeface="Open Sans" panose="020B0606030504020204" pitchFamily="34" charset="0"/>
              </a:rPr>
              <a:t>Energy transition measurement and monitoring tools</a:t>
            </a:r>
          </a:p>
          <a:p>
            <a:endParaRPr lang="es-ES" sz="2560" b="1">
              <a:ea typeface="Open Sans" panose="020B0606030504020204" pitchFamily="34" charset="0"/>
              <a:cs typeface="Open Sans" panose="020B0606030504020204" pitchFamily="34" charset="0"/>
            </a:endParaRPr>
          </a:p>
        </p:txBody>
      </p:sp>
      <p:sp>
        <p:nvSpPr>
          <p:cNvPr id="2" name="Marcador de número de diapositiva 19">
            <a:extLst>
              <a:ext uri="{FF2B5EF4-FFF2-40B4-BE49-F238E27FC236}">
                <a16:creationId xmlns:a16="http://schemas.microsoft.com/office/drawing/2014/main" id="{B9C8403B-0558-02B2-58F1-78E80626238D}"/>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66</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43563288"/>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290DC50C-F3AA-DEC3-0373-9584C87D6D7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1034502-6C91-15D2-49B1-76547B009035}"/>
              </a:ext>
            </a:extLst>
          </p:cNvPr>
          <p:cNvSpPr/>
          <p:nvPr/>
        </p:nvSpPr>
        <p:spPr>
          <a:xfrm>
            <a:off x="3031867" y="403445"/>
            <a:ext cx="8566666" cy="1275874"/>
          </a:xfrm>
          <a:prstGeom prst="rect">
            <a:avLst/>
          </a:prstGeom>
          <a:noFill/>
          <a:ln/>
        </p:spPr>
        <p:txBody>
          <a:bodyPr wrap="square" lIns="0" tIns="0" rIns="0" bIns="0" rtlCol="0" anchor="t"/>
          <a:lstStyle/>
          <a:p>
            <a:pPr algn="ctr">
              <a:lnSpc>
                <a:spcPts val="5000"/>
              </a:lnSpc>
            </a:pPr>
            <a:r>
              <a:rPr lang="en-US" sz="4000" b="1">
                <a:solidFill>
                  <a:srgbClr val="2A734F"/>
                </a:solidFill>
                <a:latin typeface="Open Sans Bold" pitchFamily="34" charset="0"/>
                <a:ea typeface="Open Sans Bold" pitchFamily="34" charset="-122"/>
                <a:cs typeface="Open Sans Bold" pitchFamily="34" charset="-120"/>
              </a:rPr>
              <a:t>UNIT 6. CASE STUDIES USING THE MONITORING TOOL</a:t>
            </a:r>
            <a:endParaRPr lang="es-ES" sz="5400"/>
          </a:p>
          <a:p>
            <a:pPr marL="0" indent="0">
              <a:lnSpc>
                <a:spcPts val="5000"/>
              </a:lnSpc>
              <a:buNone/>
            </a:pPr>
            <a:endParaRPr lang="en-US" sz="4000"/>
          </a:p>
        </p:txBody>
      </p:sp>
      <p:sp>
        <p:nvSpPr>
          <p:cNvPr id="3" name="Shape 1">
            <a:extLst>
              <a:ext uri="{FF2B5EF4-FFF2-40B4-BE49-F238E27FC236}">
                <a16:creationId xmlns:a16="http://schemas.microsoft.com/office/drawing/2014/main" id="{FE08EBE0-2937-64CE-04D1-6DC0B5607271}"/>
              </a:ext>
            </a:extLst>
          </p:cNvPr>
          <p:cNvSpPr/>
          <p:nvPr/>
        </p:nvSpPr>
        <p:spPr>
          <a:xfrm>
            <a:off x="7303770" y="2471738"/>
            <a:ext cx="22860" cy="4867989"/>
          </a:xfrm>
          <a:prstGeom prst="roundRect">
            <a:avLst>
              <a:gd name="adj" fmla="val 375070"/>
            </a:avLst>
          </a:prstGeom>
          <a:solidFill>
            <a:srgbClr val="BFD8CC"/>
          </a:solidFill>
          <a:ln/>
        </p:spPr>
        <p:txBody>
          <a:bodyPr/>
          <a:lstStyle/>
          <a:p>
            <a:endParaRPr lang="es-ES"/>
          </a:p>
        </p:txBody>
      </p:sp>
      <p:sp>
        <p:nvSpPr>
          <p:cNvPr id="4" name="Shape 2">
            <a:extLst>
              <a:ext uri="{FF2B5EF4-FFF2-40B4-BE49-F238E27FC236}">
                <a16:creationId xmlns:a16="http://schemas.microsoft.com/office/drawing/2014/main" id="{CBF4D21B-BDFA-2E7D-C350-C852EA5DBE3B}"/>
              </a:ext>
            </a:extLst>
          </p:cNvPr>
          <p:cNvSpPr/>
          <p:nvPr/>
        </p:nvSpPr>
        <p:spPr>
          <a:xfrm>
            <a:off x="6393954" y="2919413"/>
            <a:ext cx="714494" cy="22860"/>
          </a:xfrm>
          <a:prstGeom prst="roundRect">
            <a:avLst>
              <a:gd name="adj" fmla="val 375070"/>
            </a:avLst>
          </a:prstGeom>
          <a:solidFill>
            <a:srgbClr val="BFD8CC"/>
          </a:solidFill>
          <a:ln/>
        </p:spPr>
        <p:txBody>
          <a:bodyPr/>
          <a:lstStyle/>
          <a:p>
            <a:endParaRPr lang="es-ES"/>
          </a:p>
        </p:txBody>
      </p:sp>
      <p:sp>
        <p:nvSpPr>
          <p:cNvPr id="5" name="Shape 3">
            <a:extLst>
              <a:ext uri="{FF2B5EF4-FFF2-40B4-BE49-F238E27FC236}">
                <a16:creationId xmlns:a16="http://schemas.microsoft.com/office/drawing/2014/main" id="{368BB41C-AB81-33EB-F6A2-AECF11C99A74}"/>
              </a:ext>
            </a:extLst>
          </p:cNvPr>
          <p:cNvSpPr/>
          <p:nvPr/>
        </p:nvSpPr>
        <p:spPr>
          <a:xfrm>
            <a:off x="7085588" y="2701290"/>
            <a:ext cx="459224" cy="459224"/>
          </a:xfrm>
          <a:prstGeom prst="roundRect">
            <a:avLst>
              <a:gd name="adj" fmla="val 18671"/>
            </a:avLst>
          </a:prstGeom>
          <a:solidFill>
            <a:srgbClr val="D9F2E6"/>
          </a:solidFill>
          <a:ln w="7620">
            <a:solidFill>
              <a:srgbClr val="BFD8CC"/>
            </a:solidFill>
            <a:prstDash val="solid"/>
          </a:ln>
        </p:spPr>
        <p:txBody>
          <a:bodyPr/>
          <a:lstStyle/>
          <a:p>
            <a:endParaRPr lang="es-ES"/>
          </a:p>
        </p:txBody>
      </p:sp>
      <p:sp>
        <p:nvSpPr>
          <p:cNvPr id="6" name="Text 4">
            <a:extLst>
              <a:ext uri="{FF2B5EF4-FFF2-40B4-BE49-F238E27FC236}">
                <a16:creationId xmlns:a16="http://schemas.microsoft.com/office/drawing/2014/main" id="{B27835C2-3B1C-3552-34FA-98353BE62A5B}"/>
              </a:ext>
            </a:extLst>
          </p:cNvPr>
          <p:cNvSpPr/>
          <p:nvPr/>
        </p:nvSpPr>
        <p:spPr>
          <a:xfrm>
            <a:off x="7227630" y="2777728"/>
            <a:ext cx="175141" cy="306229"/>
          </a:xfrm>
          <a:prstGeom prst="rect">
            <a:avLst/>
          </a:prstGeom>
          <a:noFill/>
          <a:ln/>
        </p:spPr>
        <p:txBody>
          <a:bodyPr wrap="none" lIns="0" tIns="0" rIns="0" bIns="0" rtlCol="0" anchor="t"/>
          <a:lstStyle/>
          <a:p>
            <a:pPr marL="0" indent="0" algn="ctr">
              <a:lnSpc>
                <a:spcPts val="2400"/>
              </a:lnSpc>
              <a:buNone/>
            </a:pPr>
            <a:r>
              <a:rPr lang="en-US" sz="2400" b="1">
                <a:solidFill>
                  <a:srgbClr val="000000"/>
                </a:solidFill>
                <a:latin typeface="Open Sans Bold" pitchFamily="34" charset="0"/>
                <a:ea typeface="Open Sans Bold" pitchFamily="34" charset="-122"/>
                <a:cs typeface="Open Sans Bold" pitchFamily="34" charset="-120"/>
              </a:rPr>
              <a:t>1</a:t>
            </a:r>
            <a:endParaRPr lang="en-US" sz="2400"/>
          </a:p>
        </p:txBody>
      </p:sp>
      <p:sp>
        <p:nvSpPr>
          <p:cNvPr id="7" name="Text 5">
            <a:extLst>
              <a:ext uri="{FF2B5EF4-FFF2-40B4-BE49-F238E27FC236}">
                <a16:creationId xmlns:a16="http://schemas.microsoft.com/office/drawing/2014/main" id="{6BD690CD-52E9-A586-3EBD-3CC2BDB89ACA}"/>
              </a:ext>
            </a:extLst>
          </p:cNvPr>
          <p:cNvSpPr/>
          <p:nvPr/>
        </p:nvSpPr>
        <p:spPr>
          <a:xfrm>
            <a:off x="714494" y="2675811"/>
            <a:ext cx="5477947" cy="637699"/>
          </a:xfrm>
          <a:prstGeom prst="rect">
            <a:avLst/>
          </a:prstGeom>
          <a:noFill/>
          <a:ln/>
        </p:spPr>
        <p:txBody>
          <a:bodyPr wrap="square" lIns="0" tIns="0" rIns="0" bIns="0" rtlCol="0" anchor="t"/>
          <a:lstStyle/>
          <a:p>
            <a:pPr marL="0" indent="0" algn="r">
              <a:lnSpc>
                <a:spcPts val="2500"/>
              </a:lnSpc>
              <a:buNone/>
            </a:pPr>
            <a:r>
              <a:rPr lang="en-US" sz="2000" b="1">
                <a:solidFill>
                  <a:srgbClr val="000000"/>
                </a:solidFill>
                <a:latin typeface="Open Sans Bold" pitchFamily="34" charset="0"/>
                <a:ea typeface="Open Sans Bold" pitchFamily="34" charset="-122"/>
                <a:cs typeface="Open Sans Bold" pitchFamily="34" charset="-120"/>
              </a:rPr>
              <a:t>Introduction to case studies</a:t>
            </a:r>
            <a:endParaRPr lang="en-US" sz="2000"/>
          </a:p>
        </p:txBody>
      </p:sp>
      <p:sp>
        <p:nvSpPr>
          <p:cNvPr id="9" name="Shape 7">
            <a:extLst>
              <a:ext uri="{FF2B5EF4-FFF2-40B4-BE49-F238E27FC236}">
                <a16:creationId xmlns:a16="http://schemas.microsoft.com/office/drawing/2014/main" id="{DB0B036B-D34C-A9A5-DB0D-934826EDB3EE}"/>
              </a:ext>
            </a:extLst>
          </p:cNvPr>
          <p:cNvSpPr/>
          <p:nvPr/>
        </p:nvSpPr>
        <p:spPr>
          <a:xfrm>
            <a:off x="7521952" y="3940016"/>
            <a:ext cx="714494" cy="22860"/>
          </a:xfrm>
          <a:prstGeom prst="roundRect">
            <a:avLst>
              <a:gd name="adj" fmla="val 375070"/>
            </a:avLst>
          </a:prstGeom>
          <a:solidFill>
            <a:srgbClr val="BFD8CC"/>
          </a:solidFill>
          <a:ln/>
        </p:spPr>
        <p:txBody>
          <a:bodyPr/>
          <a:lstStyle/>
          <a:p>
            <a:endParaRPr lang="es-ES"/>
          </a:p>
        </p:txBody>
      </p:sp>
      <p:sp>
        <p:nvSpPr>
          <p:cNvPr id="10" name="Shape 8">
            <a:extLst>
              <a:ext uri="{FF2B5EF4-FFF2-40B4-BE49-F238E27FC236}">
                <a16:creationId xmlns:a16="http://schemas.microsoft.com/office/drawing/2014/main" id="{96415D69-6C33-9B57-69F2-E2C6B8029A2E}"/>
              </a:ext>
            </a:extLst>
          </p:cNvPr>
          <p:cNvSpPr/>
          <p:nvPr/>
        </p:nvSpPr>
        <p:spPr>
          <a:xfrm>
            <a:off x="7085588" y="3721894"/>
            <a:ext cx="459224" cy="459224"/>
          </a:xfrm>
          <a:prstGeom prst="roundRect">
            <a:avLst>
              <a:gd name="adj" fmla="val 18671"/>
            </a:avLst>
          </a:prstGeom>
          <a:solidFill>
            <a:srgbClr val="D9F2E6"/>
          </a:solidFill>
          <a:ln w="7620">
            <a:solidFill>
              <a:srgbClr val="BFD8CC"/>
            </a:solidFill>
            <a:prstDash val="solid"/>
          </a:ln>
        </p:spPr>
        <p:txBody>
          <a:bodyPr/>
          <a:lstStyle/>
          <a:p>
            <a:endParaRPr lang="es-ES"/>
          </a:p>
        </p:txBody>
      </p:sp>
      <p:sp>
        <p:nvSpPr>
          <p:cNvPr id="11" name="Text 9">
            <a:extLst>
              <a:ext uri="{FF2B5EF4-FFF2-40B4-BE49-F238E27FC236}">
                <a16:creationId xmlns:a16="http://schemas.microsoft.com/office/drawing/2014/main" id="{66AF6035-FBB5-43E9-251A-AF44FE64CA19}"/>
              </a:ext>
            </a:extLst>
          </p:cNvPr>
          <p:cNvSpPr/>
          <p:nvPr/>
        </p:nvSpPr>
        <p:spPr>
          <a:xfrm>
            <a:off x="7227630" y="3798332"/>
            <a:ext cx="175141" cy="306229"/>
          </a:xfrm>
          <a:prstGeom prst="rect">
            <a:avLst/>
          </a:prstGeom>
          <a:noFill/>
          <a:ln/>
        </p:spPr>
        <p:txBody>
          <a:bodyPr wrap="none" lIns="0" tIns="0" rIns="0" bIns="0" rtlCol="0" anchor="t"/>
          <a:lstStyle/>
          <a:p>
            <a:pPr marL="0" indent="0" algn="ctr">
              <a:lnSpc>
                <a:spcPts val="2400"/>
              </a:lnSpc>
              <a:buNone/>
            </a:pPr>
            <a:r>
              <a:rPr lang="en-US" sz="2400" b="1">
                <a:solidFill>
                  <a:srgbClr val="000000"/>
                </a:solidFill>
                <a:latin typeface="Open Sans Bold" pitchFamily="34" charset="0"/>
                <a:ea typeface="Open Sans Bold" pitchFamily="34" charset="-122"/>
                <a:cs typeface="Open Sans Bold" pitchFamily="34" charset="-120"/>
              </a:rPr>
              <a:t>2</a:t>
            </a:r>
            <a:endParaRPr lang="en-US" sz="2400"/>
          </a:p>
        </p:txBody>
      </p:sp>
      <p:sp>
        <p:nvSpPr>
          <p:cNvPr id="12" name="Text 10">
            <a:extLst>
              <a:ext uri="{FF2B5EF4-FFF2-40B4-BE49-F238E27FC236}">
                <a16:creationId xmlns:a16="http://schemas.microsoft.com/office/drawing/2014/main" id="{3A063670-FCCD-DC0D-0FF6-0E0FF39B7571}"/>
              </a:ext>
            </a:extLst>
          </p:cNvPr>
          <p:cNvSpPr/>
          <p:nvPr/>
        </p:nvSpPr>
        <p:spPr>
          <a:xfrm>
            <a:off x="8437959" y="3696414"/>
            <a:ext cx="5477947" cy="637699"/>
          </a:xfrm>
          <a:prstGeom prst="rect">
            <a:avLst/>
          </a:prstGeom>
          <a:noFill/>
          <a:ln/>
        </p:spPr>
        <p:txBody>
          <a:bodyPr wrap="square" lIns="0" tIns="0" rIns="0" bIns="0" rtlCol="0" anchor="t"/>
          <a:lstStyle/>
          <a:p>
            <a:pPr marL="0" indent="0" algn="l">
              <a:lnSpc>
                <a:spcPts val="2500"/>
              </a:lnSpc>
              <a:buNone/>
            </a:pPr>
            <a:r>
              <a:rPr lang="en-US" sz="2000" b="1">
                <a:solidFill>
                  <a:srgbClr val="000000"/>
                </a:solidFill>
                <a:latin typeface="Open Sans Bold" pitchFamily="34" charset="0"/>
                <a:ea typeface="Open Sans Bold" pitchFamily="34" charset="-122"/>
                <a:cs typeface="Open Sans Bold" pitchFamily="34" charset="-120"/>
              </a:rPr>
              <a:t>Case study in Spain</a:t>
            </a:r>
            <a:endParaRPr lang="en-US" sz="2000"/>
          </a:p>
        </p:txBody>
      </p:sp>
      <p:sp>
        <p:nvSpPr>
          <p:cNvPr id="14" name="Shape 12">
            <a:extLst>
              <a:ext uri="{FF2B5EF4-FFF2-40B4-BE49-F238E27FC236}">
                <a16:creationId xmlns:a16="http://schemas.microsoft.com/office/drawing/2014/main" id="{4ECF9B44-5A7D-AE76-F759-BCCDC2C4CF16}"/>
              </a:ext>
            </a:extLst>
          </p:cNvPr>
          <p:cNvSpPr/>
          <p:nvPr/>
        </p:nvSpPr>
        <p:spPr>
          <a:xfrm>
            <a:off x="6393954" y="4952881"/>
            <a:ext cx="714494" cy="22860"/>
          </a:xfrm>
          <a:prstGeom prst="roundRect">
            <a:avLst>
              <a:gd name="adj" fmla="val 375070"/>
            </a:avLst>
          </a:prstGeom>
          <a:solidFill>
            <a:srgbClr val="BFD8CC"/>
          </a:solidFill>
          <a:ln/>
        </p:spPr>
        <p:txBody>
          <a:bodyPr/>
          <a:lstStyle/>
          <a:p>
            <a:endParaRPr lang="es-ES"/>
          </a:p>
        </p:txBody>
      </p:sp>
      <p:sp>
        <p:nvSpPr>
          <p:cNvPr id="15" name="Shape 13">
            <a:extLst>
              <a:ext uri="{FF2B5EF4-FFF2-40B4-BE49-F238E27FC236}">
                <a16:creationId xmlns:a16="http://schemas.microsoft.com/office/drawing/2014/main" id="{323D5F3C-7EEA-F44A-8EC3-CF3F91DE2044}"/>
              </a:ext>
            </a:extLst>
          </p:cNvPr>
          <p:cNvSpPr/>
          <p:nvPr/>
        </p:nvSpPr>
        <p:spPr>
          <a:xfrm>
            <a:off x="7085588" y="4734758"/>
            <a:ext cx="459224" cy="459224"/>
          </a:xfrm>
          <a:prstGeom prst="roundRect">
            <a:avLst>
              <a:gd name="adj" fmla="val 18671"/>
            </a:avLst>
          </a:prstGeom>
          <a:solidFill>
            <a:srgbClr val="D9F2E6"/>
          </a:solidFill>
          <a:ln w="7620">
            <a:solidFill>
              <a:srgbClr val="BFD8CC"/>
            </a:solidFill>
            <a:prstDash val="solid"/>
          </a:ln>
        </p:spPr>
        <p:txBody>
          <a:bodyPr/>
          <a:lstStyle/>
          <a:p>
            <a:endParaRPr lang="es-ES"/>
          </a:p>
        </p:txBody>
      </p:sp>
      <p:sp>
        <p:nvSpPr>
          <p:cNvPr id="16" name="Text 14">
            <a:extLst>
              <a:ext uri="{FF2B5EF4-FFF2-40B4-BE49-F238E27FC236}">
                <a16:creationId xmlns:a16="http://schemas.microsoft.com/office/drawing/2014/main" id="{1A48C85D-DBDD-A266-B00F-FC5CAF742102}"/>
              </a:ext>
            </a:extLst>
          </p:cNvPr>
          <p:cNvSpPr/>
          <p:nvPr/>
        </p:nvSpPr>
        <p:spPr>
          <a:xfrm>
            <a:off x="7227630" y="4811197"/>
            <a:ext cx="175141" cy="306229"/>
          </a:xfrm>
          <a:prstGeom prst="rect">
            <a:avLst/>
          </a:prstGeom>
          <a:noFill/>
          <a:ln/>
        </p:spPr>
        <p:txBody>
          <a:bodyPr wrap="none" lIns="0" tIns="0" rIns="0" bIns="0" rtlCol="0" anchor="t"/>
          <a:lstStyle/>
          <a:p>
            <a:pPr marL="0" indent="0" algn="ctr">
              <a:lnSpc>
                <a:spcPts val="2400"/>
              </a:lnSpc>
              <a:buNone/>
            </a:pPr>
            <a:r>
              <a:rPr lang="en-US" sz="2400" b="1">
                <a:solidFill>
                  <a:srgbClr val="000000"/>
                </a:solidFill>
                <a:latin typeface="Open Sans Bold" pitchFamily="34" charset="0"/>
                <a:ea typeface="Open Sans Bold" pitchFamily="34" charset="-122"/>
                <a:cs typeface="Open Sans Bold" pitchFamily="34" charset="-120"/>
              </a:rPr>
              <a:t>3</a:t>
            </a:r>
            <a:endParaRPr lang="en-US" sz="2400"/>
          </a:p>
        </p:txBody>
      </p:sp>
      <p:sp>
        <p:nvSpPr>
          <p:cNvPr id="17" name="Text 15">
            <a:extLst>
              <a:ext uri="{FF2B5EF4-FFF2-40B4-BE49-F238E27FC236}">
                <a16:creationId xmlns:a16="http://schemas.microsoft.com/office/drawing/2014/main" id="{A3708629-8104-923A-6B0D-08955B5F7E00}"/>
              </a:ext>
            </a:extLst>
          </p:cNvPr>
          <p:cNvSpPr/>
          <p:nvPr/>
        </p:nvSpPr>
        <p:spPr>
          <a:xfrm>
            <a:off x="714494" y="4709279"/>
            <a:ext cx="5477947" cy="637699"/>
          </a:xfrm>
          <a:prstGeom prst="rect">
            <a:avLst/>
          </a:prstGeom>
          <a:noFill/>
          <a:ln/>
        </p:spPr>
        <p:txBody>
          <a:bodyPr wrap="square" lIns="0" tIns="0" rIns="0" bIns="0" rtlCol="0" anchor="t"/>
          <a:lstStyle/>
          <a:p>
            <a:pPr marL="0" indent="0" algn="r">
              <a:lnSpc>
                <a:spcPts val="2500"/>
              </a:lnSpc>
              <a:buNone/>
            </a:pPr>
            <a:r>
              <a:rPr lang="en-US" sz="2000" b="1">
                <a:solidFill>
                  <a:srgbClr val="000000"/>
                </a:solidFill>
                <a:latin typeface="Open Sans Bold" pitchFamily="34" charset="0"/>
                <a:ea typeface="Open Sans Bold" pitchFamily="34" charset="-122"/>
                <a:cs typeface="Open Sans Bold" pitchFamily="34" charset="-120"/>
              </a:rPr>
              <a:t> Case study in Italy</a:t>
            </a:r>
            <a:endParaRPr lang="en-US" sz="2000"/>
          </a:p>
        </p:txBody>
      </p:sp>
      <p:sp>
        <p:nvSpPr>
          <p:cNvPr id="19" name="Shape 17">
            <a:extLst>
              <a:ext uri="{FF2B5EF4-FFF2-40B4-BE49-F238E27FC236}">
                <a16:creationId xmlns:a16="http://schemas.microsoft.com/office/drawing/2014/main" id="{01E0829D-A072-F2DD-16E6-EBF4F543CD66}"/>
              </a:ext>
            </a:extLst>
          </p:cNvPr>
          <p:cNvSpPr/>
          <p:nvPr/>
        </p:nvSpPr>
        <p:spPr>
          <a:xfrm>
            <a:off x="7521952" y="5965746"/>
            <a:ext cx="714494" cy="22860"/>
          </a:xfrm>
          <a:prstGeom prst="roundRect">
            <a:avLst>
              <a:gd name="adj" fmla="val 375070"/>
            </a:avLst>
          </a:prstGeom>
          <a:solidFill>
            <a:srgbClr val="BFD8CC"/>
          </a:solidFill>
          <a:ln/>
        </p:spPr>
        <p:txBody>
          <a:bodyPr/>
          <a:lstStyle/>
          <a:p>
            <a:endParaRPr lang="es-ES"/>
          </a:p>
        </p:txBody>
      </p:sp>
      <p:sp>
        <p:nvSpPr>
          <p:cNvPr id="20" name="Shape 18">
            <a:extLst>
              <a:ext uri="{FF2B5EF4-FFF2-40B4-BE49-F238E27FC236}">
                <a16:creationId xmlns:a16="http://schemas.microsoft.com/office/drawing/2014/main" id="{B34F20C6-3010-D408-E683-19E4CF43998E}"/>
              </a:ext>
            </a:extLst>
          </p:cNvPr>
          <p:cNvSpPr/>
          <p:nvPr/>
        </p:nvSpPr>
        <p:spPr>
          <a:xfrm>
            <a:off x="7085588" y="5747623"/>
            <a:ext cx="459224" cy="459224"/>
          </a:xfrm>
          <a:prstGeom prst="roundRect">
            <a:avLst>
              <a:gd name="adj" fmla="val 18671"/>
            </a:avLst>
          </a:prstGeom>
          <a:solidFill>
            <a:srgbClr val="D9F2E6"/>
          </a:solidFill>
          <a:ln w="7620">
            <a:solidFill>
              <a:srgbClr val="BFD8CC"/>
            </a:solidFill>
            <a:prstDash val="solid"/>
          </a:ln>
        </p:spPr>
        <p:txBody>
          <a:bodyPr/>
          <a:lstStyle/>
          <a:p>
            <a:endParaRPr lang="es-ES"/>
          </a:p>
        </p:txBody>
      </p:sp>
      <p:sp>
        <p:nvSpPr>
          <p:cNvPr id="21" name="Text 19">
            <a:extLst>
              <a:ext uri="{FF2B5EF4-FFF2-40B4-BE49-F238E27FC236}">
                <a16:creationId xmlns:a16="http://schemas.microsoft.com/office/drawing/2014/main" id="{7E82D178-D14C-6E17-F827-07DEBD234C58}"/>
              </a:ext>
            </a:extLst>
          </p:cNvPr>
          <p:cNvSpPr/>
          <p:nvPr/>
        </p:nvSpPr>
        <p:spPr>
          <a:xfrm>
            <a:off x="7227630" y="5824061"/>
            <a:ext cx="175141" cy="306229"/>
          </a:xfrm>
          <a:prstGeom prst="rect">
            <a:avLst/>
          </a:prstGeom>
          <a:noFill/>
          <a:ln/>
        </p:spPr>
        <p:txBody>
          <a:bodyPr wrap="none" lIns="0" tIns="0" rIns="0" bIns="0" rtlCol="0" anchor="t"/>
          <a:lstStyle/>
          <a:p>
            <a:pPr marL="0" indent="0" algn="ctr">
              <a:lnSpc>
                <a:spcPts val="2400"/>
              </a:lnSpc>
              <a:buNone/>
            </a:pPr>
            <a:r>
              <a:rPr lang="en-US" sz="2400" b="1">
                <a:solidFill>
                  <a:srgbClr val="000000"/>
                </a:solidFill>
                <a:latin typeface="Open Sans Bold" pitchFamily="34" charset="0"/>
                <a:ea typeface="Open Sans Bold" pitchFamily="34" charset="-122"/>
                <a:cs typeface="Open Sans Bold" pitchFamily="34" charset="-120"/>
              </a:rPr>
              <a:t>4</a:t>
            </a:r>
            <a:endParaRPr lang="en-US" sz="2400"/>
          </a:p>
        </p:txBody>
      </p:sp>
      <p:sp>
        <p:nvSpPr>
          <p:cNvPr id="22" name="Text 20">
            <a:extLst>
              <a:ext uri="{FF2B5EF4-FFF2-40B4-BE49-F238E27FC236}">
                <a16:creationId xmlns:a16="http://schemas.microsoft.com/office/drawing/2014/main" id="{915D8E51-2412-674D-7170-A7EDACEA13D3}"/>
              </a:ext>
            </a:extLst>
          </p:cNvPr>
          <p:cNvSpPr/>
          <p:nvPr/>
        </p:nvSpPr>
        <p:spPr>
          <a:xfrm>
            <a:off x="8437959" y="5722144"/>
            <a:ext cx="5477947" cy="637699"/>
          </a:xfrm>
          <a:prstGeom prst="rect">
            <a:avLst/>
          </a:prstGeom>
          <a:noFill/>
          <a:ln/>
        </p:spPr>
        <p:txBody>
          <a:bodyPr wrap="square" lIns="0" tIns="0" rIns="0" bIns="0" rtlCol="0" anchor="t"/>
          <a:lstStyle/>
          <a:p>
            <a:pPr marL="0" indent="0" algn="l">
              <a:lnSpc>
                <a:spcPts val="2500"/>
              </a:lnSpc>
              <a:buNone/>
            </a:pPr>
            <a:r>
              <a:rPr lang="en-US" sz="2000" b="1">
                <a:solidFill>
                  <a:srgbClr val="000000"/>
                </a:solidFill>
                <a:latin typeface="Open Sans Bold" pitchFamily="34" charset="0"/>
                <a:ea typeface="Open Sans Bold" pitchFamily="34" charset="-122"/>
                <a:cs typeface="Open Sans Bold" pitchFamily="34" charset="-120"/>
              </a:rPr>
              <a:t>Case study in Greece</a:t>
            </a:r>
            <a:endParaRPr lang="en-US" sz="2000"/>
          </a:p>
        </p:txBody>
      </p:sp>
      <p:sp>
        <p:nvSpPr>
          <p:cNvPr id="25" name="Text 1">
            <a:extLst>
              <a:ext uri="{FF2B5EF4-FFF2-40B4-BE49-F238E27FC236}">
                <a16:creationId xmlns:a16="http://schemas.microsoft.com/office/drawing/2014/main" id="{D44095A8-B206-748A-4980-02178E6A9382}"/>
              </a:ext>
            </a:extLst>
          </p:cNvPr>
          <p:cNvSpPr/>
          <p:nvPr/>
        </p:nvSpPr>
        <p:spPr>
          <a:xfrm>
            <a:off x="559355" y="1905358"/>
            <a:ext cx="13071634" cy="445294"/>
          </a:xfrm>
          <a:prstGeom prst="rect">
            <a:avLst/>
          </a:prstGeom>
          <a:noFill/>
          <a:ln/>
        </p:spPr>
        <p:txBody>
          <a:bodyPr wrap="none" lIns="0" tIns="0" rIns="0" bIns="0" rtlCol="0" anchor="t"/>
          <a:lstStyle/>
          <a:p>
            <a:pPr marL="0" indent="0" algn="l">
              <a:lnSpc>
                <a:spcPts val="3500"/>
              </a:lnSpc>
              <a:buNone/>
            </a:pPr>
            <a:r>
              <a:rPr lang="en-US" sz="3200" b="1">
                <a:solidFill>
                  <a:srgbClr val="2A734F"/>
                </a:solidFill>
                <a:latin typeface="Open Sans" pitchFamily="34" charset="0"/>
                <a:ea typeface="Open Sans" pitchFamily="34" charset="-122"/>
                <a:cs typeface="Open Sans" pitchFamily="34" charset="-120"/>
              </a:rPr>
              <a:t>INDEX</a:t>
            </a:r>
            <a:endParaRPr lang="en-US" sz="3200"/>
          </a:p>
        </p:txBody>
      </p:sp>
      <p:sp>
        <p:nvSpPr>
          <p:cNvPr id="26" name="Marcador de número de diapositiva 19">
            <a:extLst>
              <a:ext uri="{FF2B5EF4-FFF2-40B4-BE49-F238E27FC236}">
                <a16:creationId xmlns:a16="http://schemas.microsoft.com/office/drawing/2014/main" id="{19659088-CD73-B943-A1DF-B44D79C59E47}"/>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67</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6606985"/>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name="Slide 52">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720048" y="238102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Purpose</a:t>
            </a:r>
            <a:endParaRPr lang="en-US" sz="2200"/>
          </a:p>
        </p:txBody>
      </p:sp>
      <p:sp>
        <p:nvSpPr>
          <p:cNvPr id="4" name="Text 2"/>
          <p:cNvSpPr/>
          <p:nvPr/>
        </p:nvSpPr>
        <p:spPr>
          <a:xfrm>
            <a:off x="720048" y="2962164"/>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This unit presents real-world case studies demonstrating the application of the GENERA Monitoring Tool in various contexts.</a:t>
            </a:r>
            <a:endParaRPr lang="en-US" sz="1750"/>
          </a:p>
        </p:txBody>
      </p:sp>
      <p:sp>
        <p:nvSpPr>
          <p:cNvPr id="5" name="Text 3"/>
          <p:cNvSpPr/>
          <p:nvPr/>
        </p:nvSpPr>
        <p:spPr>
          <a:xfrm>
            <a:off x="5163321" y="238102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Learning Objectives</a:t>
            </a:r>
            <a:endParaRPr lang="en-US" sz="2200"/>
          </a:p>
        </p:txBody>
      </p:sp>
      <p:sp>
        <p:nvSpPr>
          <p:cNvPr id="6" name="Text 4"/>
          <p:cNvSpPr/>
          <p:nvPr/>
        </p:nvSpPr>
        <p:spPr>
          <a:xfrm>
            <a:off x="5163321" y="2962164"/>
            <a:ext cx="3978116" cy="1088708"/>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Understand how the tool is used in practice, interpret results, and apply insights to different scenarios.</a:t>
            </a:r>
            <a:endParaRPr lang="en-US" sz="1750"/>
          </a:p>
        </p:txBody>
      </p:sp>
      <p:sp>
        <p:nvSpPr>
          <p:cNvPr id="7" name="Text 5"/>
          <p:cNvSpPr/>
          <p:nvPr/>
        </p:nvSpPr>
        <p:spPr>
          <a:xfrm>
            <a:off x="9932236" y="238102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Outcome</a:t>
            </a:r>
            <a:endParaRPr lang="en-US" sz="2200"/>
          </a:p>
        </p:txBody>
      </p:sp>
      <p:sp>
        <p:nvSpPr>
          <p:cNvPr id="8" name="Text 6"/>
          <p:cNvSpPr/>
          <p:nvPr/>
        </p:nvSpPr>
        <p:spPr>
          <a:xfrm>
            <a:off x="9932236" y="2962164"/>
            <a:ext cx="397811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Gain practical knowledge on using the GENERA tool for energy transition planning and monitoring in diverse settings.</a:t>
            </a:r>
            <a:endParaRPr lang="en-US" sz="1750"/>
          </a:p>
        </p:txBody>
      </p:sp>
      <p:sp>
        <p:nvSpPr>
          <p:cNvPr id="10" name="Text 0">
            <a:extLst>
              <a:ext uri="{FF2B5EF4-FFF2-40B4-BE49-F238E27FC236}">
                <a16:creationId xmlns:a16="http://schemas.microsoft.com/office/drawing/2014/main" id="{C4D2D4CD-4EA9-C74A-6AC0-8A1298B3A29D}"/>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6.1 </a:t>
            </a:r>
            <a:r>
              <a:rPr lang="en-US" sz="3600" b="1">
                <a:solidFill>
                  <a:srgbClr val="2A734F"/>
                </a:solidFill>
                <a:latin typeface="Open Sans Bold" pitchFamily="34" charset="0"/>
                <a:ea typeface="Open Sans Bold" pitchFamily="34" charset="-122"/>
                <a:cs typeface="Open Sans Bold" pitchFamily="34" charset="-120"/>
              </a:rPr>
              <a:t>Introduction to Case Studies</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Text 1">
            <a:extLst>
              <a:ext uri="{FF2B5EF4-FFF2-40B4-BE49-F238E27FC236}">
                <a16:creationId xmlns:a16="http://schemas.microsoft.com/office/drawing/2014/main" id="{CD76338F-322B-9595-72A2-99CA88E90DAA}"/>
              </a:ext>
            </a:extLst>
          </p:cNvPr>
          <p:cNvSpPr/>
          <p:nvPr/>
        </p:nvSpPr>
        <p:spPr>
          <a:xfrm>
            <a:off x="720048" y="5062768"/>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Case Studies</a:t>
            </a:r>
            <a:endParaRPr lang="en-US" sz="2200"/>
          </a:p>
        </p:txBody>
      </p:sp>
      <p:sp>
        <p:nvSpPr>
          <p:cNvPr id="12" name="Text 2">
            <a:extLst>
              <a:ext uri="{FF2B5EF4-FFF2-40B4-BE49-F238E27FC236}">
                <a16:creationId xmlns:a16="http://schemas.microsoft.com/office/drawing/2014/main" id="{993997F6-DA4A-AD59-C15B-F3BE14CD65EC}"/>
              </a:ext>
            </a:extLst>
          </p:cNvPr>
          <p:cNvSpPr/>
          <p:nvPr/>
        </p:nvSpPr>
        <p:spPr>
          <a:xfrm>
            <a:off x="720048" y="5516638"/>
            <a:ext cx="8940146"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The case studies to be evaluated are located on the island of Ibiza (Spain), Sardinia (Greece) and Rhodes (Greece). </a:t>
            </a:r>
            <a:endParaRPr lang="en-US" sz="1750"/>
          </a:p>
        </p:txBody>
      </p:sp>
      <p:pic>
        <p:nvPicPr>
          <p:cNvPr id="14" name="Gráfico 13" descr="Marcador con relleno sólido">
            <a:extLst>
              <a:ext uri="{FF2B5EF4-FFF2-40B4-BE49-F238E27FC236}">
                <a16:creationId xmlns:a16="http://schemas.microsoft.com/office/drawing/2014/main" id="{48CB0D54-992D-44D4-11EF-041167A1F1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6958" y="5461184"/>
            <a:ext cx="604683" cy="604683"/>
          </a:xfrm>
          <a:prstGeom prst="rect">
            <a:avLst/>
          </a:prstGeom>
        </p:spPr>
      </p:pic>
      <p:pic>
        <p:nvPicPr>
          <p:cNvPr id="15" name="Gráfico 14" descr="Marcador con relleno sólido">
            <a:extLst>
              <a:ext uri="{FF2B5EF4-FFF2-40B4-BE49-F238E27FC236}">
                <a16:creationId xmlns:a16="http://schemas.microsoft.com/office/drawing/2014/main" id="{2EAF1F19-549B-5110-4297-D55C77CFF7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4232" y="4588216"/>
            <a:ext cx="604683" cy="604683"/>
          </a:xfrm>
          <a:prstGeom prst="rect">
            <a:avLst/>
          </a:prstGeom>
        </p:spPr>
      </p:pic>
      <p:pic>
        <p:nvPicPr>
          <p:cNvPr id="16" name="Gráfico 15" descr="Marcador con relleno sólido">
            <a:extLst>
              <a:ext uri="{FF2B5EF4-FFF2-40B4-BE49-F238E27FC236}">
                <a16:creationId xmlns:a16="http://schemas.microsoft.com/office/drawing/2014/main" id="{C4575661-8776-B822-7D4E-1EAF4777DC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13511" y="5461184"/>
            <a:ext cx="604683" cy="604683"/>
          </a:xfrm>
          <a:prstGeom prst="rect">
            <a:avLst/>
          </a:prstGeom>
        </p:spPr>
      </p:pic>
      <p:sp>
        <p:nvSpPr>
          <p:cNvPr id="17" name="Text 1">
            <a:extLst>
              <a:ext uri="{FF2B5EF4-FFF2-40B4-BE49-F238E27FC236}">
                <a16:creationId xmlns:a16="http://schemas.microsoft.com/office/drawing/2014/main" id="{2D630244-A84C-D93A-0029-D453CA57B321}"/>
              </a:ext>
            </a:extLst>
          </p:cNvPr>
          <p:cNvSpPr/>
          <p:nvPr/>
        </p:nvSpPr>
        <p:spPr>
          <a:xfrm>
            <a:off x="8872971" y="6018833"/>
            <a:ext cx="2835235" cy="354330"/>
          </a:xfrm>
          <a:prstGeom prst="rect">
            <a:avLst/>
          </a:prstGeom>
          <a:noFill/>
          <a:ln/>
        </p:spPr>
        <p:txBody>
          <a:bodyPr wrap="none" lIns="0" tIns="0" rIns="0" bIns="0" rtlCol="0" anchor="t"/>
          <a:lstStyle/>
          <a:p>
            <a:pPr marL="0" indent="0" algn="ctr">
              <a:lnSpc>
                <a:spcPts val="2750"/>
              </a:lnSpc>
              <a:buNone/>
            </a:pPr>
            <a:r>
              <a:rPr lang="en-US" sz="1600" i="1">
                <a:solidFill>
                  <a:srgbClr val="2A734F"/>
                </a:solidFill>
                <a:latin typeface="Open Sans Bold" pitchFamily="34" charset="0"/>
                <a:ea typeface="Open Sans Bold" pitchFamily="34" charset="-122"/>
                <a:cs typeface="Open Sans Bold" pitchFamily="34" charset="-120"/>
              </a:rPr>
              <a:t>Ibiza (Spain)</a:t>
            </a:r>
            <a:endParaRPr lang="en-US" sz="1600" i="1"/>
          </a:p>
        </p:txBody>
      </p:sp>
      <p:sp>
        <p:nvSpPr>
          <p:cNvPr id="18" name="Text 1">
            <a:extLst>
              <a:ext uri="{FF2B5EF4-FFF2-40B4-BE49-F238E27FC236}">
                <a16:creationId xmlns:a16="http://schemas.microsoft.com/office/drawing/2014/main" id="{193FCAA1-EDE5-8294-1F89-62465A54B00C}"/>
              </a:ext>
            </a:extLst>
          </p:cNvPr>
          <p:cNvSpPr/>
          <p:nvPr/>
        </p:nvSpPr>
        <p:spPr>
          <a:xfrm>
            <a:off x="10290589" y="5092043"/>
            <a:ext cx="2835235" cy="354330"/>
          </a:xfrm>
          <a:prstGeom prst="rect">
            <a:avLst/>
          </a:prstGeom>
          <a:noFill/>
          <a:ln/>
        </p:spPr>
        <p:txBody>
          <a:bodyPr wrap="none" lIns="0" tIns="0" rIns="0" bIns="0" rtlCol="0" anchor="t"/>
          <a:lstStyle/>
          <a:p>
            <a:pPr marL="0" indent="0" algn="ctr">
              <a:lnSpc>
                <a:spcPts val="2750"/>
              </a:lnSpc>
              <a:buNone/>
            </a:pPr>
            <a:r>
              <a:rPr lang="en-US" sz="1600" i="1">
                <a:solidFill>
                  <a:srgbClr val="2A734F"/>
                </a:solidFill>
                <a:latin typeface="Open Sans Bold" pitchFamily="34" charset="0"/>
                <a:ea typeface="Open Sans Bold" pitchFamily="34" charset="-122"/>
                <a:cs typeface="Open Sans Bold" pitchFamily="34" charset="-120"/>
              </a:rPr>
              <a:t>Sardinia (Italy)</a:t>
            </a:r>
            <a:endParaRPr lang="en-US" sz="1600" i="1"/>
          </a:p>
        </p:txBody>
      </p:sp>
      <p:sp>
        <p:nvSpPr>
          <p:cNvPr id="19" name="Text 1">
            <a:extLst>
              <a:ext uri="{FF2B5EF4-FFF2-40B4-BE49-F238E27FC236}">
                <a16:creationId xmlns:a16="http://schemas.microsoft.com/office/drawing/2014/main" id="{990DEC7A-E06B-4262-059E-30F568FB9D05}"/>
              </a:ext>
            </a:extLst>
          </p:cNvPr>
          <p:cNvSpPr/>
          <p:nvPr/>
        </p:nvSpPr>
        <p:spPr>
          <a:xfrm>
            <a:off x="11314232" y="6018833"/>
            <a:ext cx="2835235" cy="354330"/>
          </a:xfrm>
          <a:prstGeom prst="rect">
            <a:avLst/>
          </a:prstGeom>
          <a:noFill/>
          <a:ln/>
        </p:spPr>
        <p:txBody>
          <a:bodyPr wrap="none" lIns="0" tIns="0" rIns="0" bIns="0" rtlCol="0" anchor="t"/>
          <a:lstStyle/>
          <a:p>
            <a:pPr marL="0" indent="0" algn="ctr">
              <a:lnSpc>
                <a:spcPts val="2750"/>
              </a:lnSpc>
              <a:buNone/>
            </a:pPr>
            <a:r>
              <a:rPr lang="en-US" sz="1600" i="1">
                <a:solidFill>
                  <a:srgbClr val="2A734F"/>
                </a:solidFill>
                <a:latin typeface="Open Sans Bold" pitchFamily="34" charset="0"/>
                <a:ea typeface="Open Sans Bold" pitchFamily="34" charset="-122"/>
                <a:cs typeface="Open Sans Bold" pitchFamily="34" charset="-120"/>
              </a:rPr>
              <a:t>Rhodes (Greece)</a:t>
            </a:r>
            <a:endParaRPr lang="en-US" sz="1600" i="1"/>
          </a:p>
        </p:txBody>
      </p:sp>
      <p:sp>
        <p:nvSpPr>
          <p:cNvPr id="20" name="Marcador de número de diapositiva 19">
            <a:extLst>
              <a:ext uri="{FF2B5EF4-FFF2-40B4-BE49-F238E27FC236}">
                <a16:creationId xmlns:a16="http://schemas.microsoft.com/office/drawing/2014/main" id="{33D8EA01-65A5-3AB4-4AA9-F746EE993232}"/>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68</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name="Slide 53">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ext 0">
            <a:extLst>
              <a:ext uri="{FF2B5EF4-FFF2-40B4-BE49-F238E27FC236}">
                <a16:creationId xmlns:a16="http://schemas.microsoft.com/office/drawing/2014/main" id="{D351F6A8-DDF9-87DD-50D5-C06FDA7E5730}"/>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6.2 </a:t>
            </a:r>
            <a:r>
              <a:rPr lang="en-US" sz="3600" b="1">
                <a:solidFill>
                  <a:srgbClr val="2A734F"/>
                </a:solidFill>
                <a:latin typeface="Open Sans Bold" pitchFamily="34" charset="0"/>
                <a:ea typeface="Open Sans Bold" pitchFamily="34" charset="-122"/>
                <a:cs typeface="Open Sans Bold" pitchFamily="34" charset="-120"/>
              </a:rPr>
              <a:t>Case Study 1: Ibiza (Spain)</a:t>
            </a:r>
            <a:endParaRPr lang="en-US" sz="36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967DD903-C70D-A2EE-B144-EFC490617D52}"/>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69</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3" name="CuadroTexto 12">
            <a:extLst>
              <a:ext uri="{FF2B5EF4-FFF2-40B4-BE49-F238E27FC236}">
                <a16:creationId xmlns:a16="http://schemas.microsoft.com/office/drawing/2014/main" id="{9B27D2CF-666D-5220-ABC8-885DF9C8F36C}"/>
              </a:ext>
            </a:extLst>
          </p:cNvPr>
          <p:cNvSpPr txBox="1"/>
          <p:nvPr/>
        </p:nvSpPr>
        <p:spPr>
          <a:xfrm>
            <a:off x="980842" y="1617939"/>
            <a:ext cx="8792661" cy="736868"/>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Study of the Spanish National Context</a:t>
            </a:r>
            <a:endParaRPr lang="es-ES" sz="2400" b="1">
              <a:solidFill>
                <a:srgbClr val="2A734F"/>
              </a:solidFill>
              <a:latin typeface="Open Sans Bold" pitchFamily="34" charset="0"/>
              <a:ea typeface="Open Sans Bold" pitchFamily="34" charset="-122"/>
              <a:cs typeface="Open Sans Bold" pitchFamily="34" charset="-120"/>
            </a:endParaRPr>
          </a:p>
        </p:txBody>
      </p:sp>
      <p:pic>
        <p:nvPicPr>
          <p:cNvPr id="16" name="Imagen 15" descr="Diagrama&#10;&#10;Descripción generada automáticamente">
            <a:extLst>
              <a:ext uri="{FF2B5EF4-FFF2-40B4-BE49-F238E27FC236}">
                <a16:creationId xmlns:a16="http://schemas.microsoft.com/office/drawing/2014/main" id="{99B81993-D3B2-B9B9-0B50-EAFD3B291FA1}"/>
              </a:ext>
            </a:extLst>
          </p:cNvPr>
          <p:cNvPicPr>
            <a:picLocks noChangeAspect="1"/>
          </p:cNvPicPr>
          <p:nvPr/>
        </p:nvPicPr>
        <p:blipFill>
          <a:blip r:embed="rId5"/>
          <a:stretch>
            <a:fillRect/>
          </a:stretch>
        </p:blipFill>
        <p:spPr>
          <a:xfrm>
            <a:off x="8067368" y="1779331"/>
            <a:ext cx="5906729" cy="4592719"/>
          </a:xfrm>
          <a:prstGeom prst="rect">
            <a:avLst/>
          </a:prstGeom>
        </p:spPr>
      </p:pic>
      <p:sp>
        <p:nvSpPr>
          <p:cNvPr id="18" name="CuadroTexto 17">
            <a:extLst>
              <a:ext uri="{FF2B5EF4-FFF2-40B4-BE49-F238E27FC236}">
                <a16:creationId xmlns:a16="http://schemas.microsoft.com/office/drawing/2014/main" id="{F4B8214B-BEC8-4A99-D569-5463B4DFCD6B}"/>
              </a:ext>
            </a:extLst>
          </p:cNvPr>
          <p:cNvSpPr txBox="1"/>
          <p:nvPr/>
        </p:nvSpPr>
        <p:spPr>
          <a:xfrm>
            <a:off x="331838" y="3604903"/>
            <a:ext cx="7248832" cy="801053"/>
          </a:xfrm>
          <a:prstGeom prst="rect">
            <a:avLst/>
          </a:prstGeom>
          <a:noFill/>
        </p:spPr>
        <p:txBody>
          <a:bodyPr wrap="square">
            <a:spAutoFit/>
          </a:bodyPr>
          <a:lstStyle/>
          <a:p>
            <a:pPr>
              <a:lnSpc>
                <a:spcPts val="2850"/>
              </a:lnSpc>
            </a:pPr>
            <a:r>
              <a:rPr lang="en-US" sz="1750">
                <a:solidFill>
                  <a:srgbClr val="000000"/>
                </a:solidFill>
                <a:latin typeface="Open Sans" pitchFamily="34" charset="0"/>
                <a:ea typeface="Open Sans" pitchFamily="34" charset="-122"/>
                <a:cs typeface="Open Sans" pitchFamily="34" charset="-120"/>
              </a:rPr>
              <a:t>Data entered in the tool take 2022 as the reference year (since 2023 is incomplete for some sectors) (International Energy Agency). </a:t>
            </a:r>
            <a:endParaRPr lang="es-ES" sz="1750">
              <a:solidFill>
                <a:srgbClr val="000000"/>
              </a:solidFill>
              <a:latin typeface="Open Sans" pitchFamily="34" charset="0"/>
              <a:ea typeface="Open Sans" pitchFamily="34" charset="-122"/>
              <a:cs typeface="Open Sans" pitchFamily="34" charset="-120"/>
            </a:endParaRPr>
          </a:p>
        </p:txBody>
      </p:sp>
      <p:sp>
        <p:nvSpPr>
          <p:cNvPr id="21" name="CuadroTexto 20">
            <a:extLst>
              <a:ext uri="{FF2B5EF4-FFF2-40B4-BE49-F238E27FC236}">
                <a16:creationId xmlns:a16="http://schemas.microsoft.com/office/drawing/2014/main" id="{A232E021-E750-EF6B-7F38-D66DE8921967}"/>
              </a:ext>
            </a:extLst>
          </p:cNvPr>
          <p:cNvSpPr txBox="1"/>
          <p:nvPr/>
        </p:nvSpPr>
        <p:spPr>
          <a:xfrm>
            <a:off x="331838" y="4835192"/>
            <a:ext cx="7455309" cy="1918089"/>
          </a:xfrm>
          <a:prstGeom prst="rect">
            <a:avLst/>
          </a:prstGeom>
          <a:noFill/>
        </p:spPr>
        <p:txBody>
          <a:bodyPr wrap="square">
            <a:spAutoFit/>
          </a:bodyPr>
          <a:lstStyle/>
          <a:p>
            <a:pPr>
              <a:lnSpc>
                <a:spcPts val="2850"/>
              </a:lnSpc>
              <a:spcAft>
                <a:spcPts val="800"/>
              </a:spcAft>
            </a:pPr>
            <a:r>
              <a:rPr lang="en-US" sz="1750" dirty="0">
                <a:solidFill>
                  <a:srgbClr val="000000"/>
                </a:solidFill>
                <a:latin typeface="Open Sans" pitchFamily="34" charset="0"/>
                <a:ea typeface="Open Sans" pitchFamily="34" charset="-122"/>
                <a:cs typeface="Open Sans" pitchFamily="34" charset="-120"/>
              </a:rPr>
              <a:t>Oil is the main source in the transport sector and in other sectors such as agriculture, fishing, etc. On the other hand, natural gas is more involved in the industry, residential and service sectors. In addition, in electricity production, natural gas and renewables are the main producers.</a:t>
            </a:r>
            <a:endParaRPr lang="es-ES" sz="1750" dirty="0">
              <a:solidFill>
                <a:srgbClr val="000000"/>
              </a:solidFill>
              <a:latin typeface="Open Sans" pitchFamily="34" charset="0"/>
              <a:ea typeface="Open Sans" pitchFamily="34" charset="-122"/>
              <a:cs typeface="Open Sans" pitchFamily="34" charset="-120"/>
            </a:endParaRPr>
          </a:p>
        </p:txBody>
      </p:sp>
      <p:sp>
        <p:nvSpPr>
          <p:cNvPr id="23" name="CuadroTexto 22">
            <a:extLst>
              <a:ext uri="{FF2B5EF4-FFF2-40B4-BE49-F238E27FC236}">
                <a16:creationId xmlns:a16="http://schemas.microsoft.com/office/drawing/2014/main" id="{588037A9-0FBD-6462-6789-831956CACCEA}"/>
              </a:ext>
            </a:extLst>
          </p:cNvPr>
          <p:cNvSpPr txBox="1"/>
          <p:nvPr/>
        </p:nvSpPr>
        <p:spPr>
          <a:xfrm>
            <a:off x="331838" y="2840211"/>
            <a:ext cx="7315200" cy="369332"/>
          </a:xfrm>
          <a:prstGeom prst="rect">
            <a:avLst/>
          </a:prstGeom>
          <a:noFill/>
        </p:spPr>
        <p:txBody>
          <a:bodyPr wrap="square">
            <a:spAutoFit/>
          </a:bodyPr>
          <a:lstStyle/>
          <a:p>
            <a:r>
              <a:rPr lang="en-US" sz="1750" dirty="0">
                <a:solidFill>
                  <a:srgbClr val="000000"/>
                </a:solidFill>
                <a:latin typeface="Open Sans" pitchFamily="34" charset="0"/>
                <a:ea typeface="Open Sans" pitchFamily="34" charset="-122"/>
                <a:cs typeface="Open Sans" pitchFamily="34" charset="-120"/>
              </a:rPr>
              <a:t>Application of GENERA's energy planning tool</a:t>
            </a:r>
            <a:endParaRPr lang="es-ES" sz="1750" dirty="0">
              <a:solidFill>
                <a:srgbClr val="000000"/>
              </a:solidFill>
              <a:latin typeface="Open Sans" pitchFamily="34" charset="0"/>
              <a:ea typeface="Open Sans" pitchFamily="34" charset="-122"/>
              <a:cs typeface="Open Sans" pitchFamily="34" charset="-120"/>
            </a:endParaRPr>
          </a:p>
        </p:txBody>
      </p:sp>
      <p:sp>
        <p:nvSpPr>
          <p:cNvPr id="24" name="Text 1">
            <a:extLst>
              <a:ext uri="{FF2B5EF4-FFF2-40B4-BE49-F238E27FC236}">
                <a16:creationId xmlns:a16="http://schemas.microsoft.com/office/drawing/2014/main" id="{47F2AE3F-CEAE-6368-8262-08C583B83215}"/>
              </a:ext>
            </a:extLst>
          </p:cNvPr>
          <p:cNvSpPr/>
          <p:nvPr/>
        </p:nvSpPr>
        <p:spPr>
          <a:xfrm>
            <a:off x="425081" y="2502047"/>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GENERA tool</a:t>
            </a:r>
            <a:endParaRPr lang="en-US" sz="2200"/>
          </a:p>
        </p:txBody>
      </p:sp>
      <p:sp>
        <p:nvSpPr>
          <p:cNvPr id="25" name="Text 1">
            <a:extLst>
              <a:ext uri="{FF2B5EF4-FFF2-40B4-BE49-F238E27FC236}">
                <a16:creationId xmlns:a16="http://schemas.microsoft.com/office/drawing/2014/main" id="{FF8C04AA-9B35-5CFE-2E4F-2BBDF38B65B9}"/>
              </a:ext>
            </a:extLst>
          </p:cNvPr>
          <p:cNvSpPr/>
          <p:nvPr/>
        </p:nvSpPr>
        <p:spPr>
          <a:xfrm>
            <a:off x="425081" y="3339756"/>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Reference Data</a:t>
            </a:r>
            <a:endParaRPr lang="en-US" sz="2200"/>
          </a:p>
        </p:txBody>
      </p:sp>
      <p:sp>
        <p:nvSpPr>
          <p:cNvPr id="27" name="Text 1">
            <a:extLst>
              <a:ext uri="{FF2B5EF4-FFF2-40B4-BE49-F238E27FC236}">
                <a16:creationId xmlns:a16="http://schemas.microsoft.com/office/drawing/2014/main" id="{BF58EAEF-627E-95C1-CECD-34241F6AA388}"/>
              </a:ext>
            </a:extLst>
          </p:cNvPr>
          <p:cNvSpPr/>
          <p:nvPr/>
        </p:nvSpPr>
        <p:spPr>
          <a:xfrm>
            <a:off x="425081" y="4493938"/>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Energy Balance</a:t>
            </a:r>
            <a:endParaRPr lang="en-US" sz="2200"/>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891100" y="375576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Analytical Role</a:t>
            </a:r>
            <a:endParaRPr lang="en-US" sz="2200" dirty="0"/>
          </a:p>
        </p:txBody>
      </p:sp>
      <p:sp>
        <p:nvSpPr>
          <p:cNvPr id="4" name="Text 2"/>
          <p:cNvSpPr/>
          <p:nvPr/>
        </p:nvSpPr>
        <p:spPr>
          <a:xfrm>
            <a:off x="891100" y="4336904"/>
            <a:ext cx="3978116" cy="217741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Analyze the feasibility, costs, and impacts of different energy transition routes. Provide information on technology deployment, policy implications, and socio-economic factors.</a:t>
            </a:r>
            <a:endParaRPr lang="en-US" sz="1750" dirty="0"/>
          </a:p>
        </p:txBody>
      </p:sp>
      <p:sp>
        <p:nvSpPr>
          <p:cNvPr id="5" name="Text 3"/>
          <p:cNvSpPr/>
          <p:nvPr/>
        </p:nvSpPr>
        <p:spPr>
          <a:xfrm>
            <a:off x="5430238" y="3755760"/>
            <a:ext cx="3255050"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Integrated Assessment</a:t>
            </a:r>
            <a:endParaRPr lang="en-US" sz="2200" dirty="0"/>
          </a:p>
        </p:txBody>
      </p:sp>
      <p:sp>
        <p:nvSpPr>
          <p:cNvPr id="6" name="Text 4"/>
          <p:cNvSpPr/>
          <p:nvPr/>
        </p:nvSpPr>
        <p:spPr>
          <a:xfrm>
            <a:off x="5430238" y="4336904"/>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Combine information from different scientific disciplines to provide a comprehensive view of global environmental change and sustainable development.</a:t>
            </a:r>
            <a:endParaRPr lang="en-US" sz="1750" dirty="0"/>
          </a:p>
        </p:txBody>
      </p:sp>
      <p:sp>
        <p:nvSpPr>
          <p:cNvPr id="7" name="Text 5"/>
          <p:cNvSpPr/>
          <p:nvPr/>
        </p:nvSpPr>
        <p:spPr>
          <a:xfrm>
            <a:off x="9969377" y="3755760"/>
            <a:ext cx="3513892"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Quantitative Description</a:t>
            </a:r>
            <a:endParaRPr lang="en-US" sz="2200" dirty="0"/>
          </a:p>
        </p:txBody>
      </p:sp>
      <p:sp>
        <p:nvSpPr>
          <p:cNvPr id="8" name="Text 6"/>
          <p:cNvSpPr/>
          <p:nvPr/>
        </p:nvSpPr>
        <p:spPr>
          <a:xfrm>
            <a:off x="9969377" y="4336904"/>
            <a:ext cx="3978116" cy="1814513"/>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Offer a quantitative description of processes and interactions in the energy system, enabling policymakers to make informed decisions.</a:t>
            </a:r>
            <a:endParaRPr lang="en-US" sz="1750" dirty="0"/>
          </a:p>
        </p:txBody>
      </p:sp>
      <p:sp>
        <p:nvSpPr>
          <p:cNvPr id="10" name="Text 0">
            <a:extLst>
              <a:ext uri="{FF2B5EF4-FFF2-40B4-BE49-F238E27FC236}">
                <a16:creationId xmlns:a16="http://schemas.microsoft.com/office/drawing/2014/main" id="{63D424E7-50C1-78DA-48F6-6D32D70596D0}"/>
              </a:ext>
            </a:extLst>
          </p:cNvPr>
          <p:cNvSpPr/>
          <p:nvPr/>
        </p:nvSpPr>
        <p:spPr>
          <a:xfrm>
            <a:off x="1774895" y="1090612"/>
            <a:ext cx="5670590" cy="708779"/>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1.3 Decision Support Models </a:t>
            </a:r>
          </a:p>
          <a:p>
            <a:pPr>
              <a:lnSpc>
                <a:spcPts val="4450"/>
              </a:lnSpc>
            </a:pPr>
            <a:endParaRPr lang="en-US" sz="3550" b="1" dirty="0">
              <a:solidFill>
                <a:srgbClr val="2A734F"/>
              </a:solidFill>
              <a:latin typeface="Open Sans Bold" pitchFamily="34" charset="0"/>
              <a:ea typeface="Open Sans Bold" pitchFamily="34" charset="-122"/>
            </a:endParaRPr>
          </a:p>
        </p:txBody>
      </p:sp>
      <p:sp>
        <p:nvSpPr>
          <p:cNvPr id="12" name="CuadroTexto 11">
            <a:extLst>
              <a:ext uri="{FF2B5EF4-FFF2-40B4-BE49-F238E27FC236}">
                <a16:creationId xmlns:a16="http://schemas.microsoft.com/office/drawing/2014/main" id="{BF1E813B-CA78-D695-B372-3AE72D3B2E75}"/>
              </a:ext>
            </a:extLst>
          </p:cNvPr>
          <p:cNvSpPr txBox="1"/>
          <p:nvPr/>
        </p:nvSpPr>
        <p:spPr>
          <a:xfrm>
            <a:off x="780216" y="2026205"/>
            <a:ext cx="13167277" cy="1246495"/>
          </a:xfrm>
          <a:prstGeom prst="rect">
            <a:avLst/>
          </a:prstGeom>
          <a:noFill/>
        </p:spPr>
        <p:txBody>
          <a:bodyPr wrap="square">
            <a:spAutoFit/>
          </a:bodyPr>
          <a:lstStyle/>
          <a:p>
            <a:pPr marL="0" indent="0" algn="just">
              <a:spcAft>
                <a:spcPts val="600"/>
              </a:spcAft>
              <a:buNone/>
            </a:pPr>
            <a:r>
              <a:rPr lang="en-US" sz="1750" dirty="0">
                <a:solidFill>
                  <a:srgbClr val="000000"/>
                </a:solidFill>
                <a:latin typeface="Open Sans" pitchFamily="34" charset="0"/>
                <a:ea typeface="Open Sans" pitchFamily="34" charset="-122"/>
                <a:cs typeface="Open Sans" pitchFamily="34" charset="-120"/>
              </a:rPr>
              <a:t>Nowadays, decision making mainly in the environmental field requires information from different scientific disciplines and this gives rise to integrated assessment models. </a:t>
            </a:r>
          </a:p>
          <a:p>
            <a:pPr marL="0" indent="0" algn="just">
              <a:spcAft>
                <a:spcPts val="600"/>
              </a:spcAft>
              <a:buNone/>
            </a:pPr>
            <a:r>
              <a:rPr lang="en-US" sz="1750" dirty="0">
                <a:solidFill>
                  <a:srgbClr val="000000"/>
                </a:solidFill>
                <a:latin typeface="Open Sans" pitchFamily="34" charset="0"/>
                <a:ea typeface="Open Sans" pitchFamily="34" charset="-122"/>
                <a:cs typeface="Open Sans" pitchFamily="34" charset="-120"/>
              </a:rPr>
              <a:t>The main objective of integrated assessment models is to provide a political view of global environmental change and sustainable development through a quantitative description of processes and interactions. </a:t>
            </a:r>
          </a:p>
        </p:txBody>
      </p:sp>
      <p:sp>
        <p:nvSpPr>
          <p:cNvPr id="13" name="Marcador de número de diapositiva 19">
            <a:extLst>
              <a:ext uri="{FF2B5EF4-FFF2-40B4-BE49-F238E27FC236}">
                <a16:creationId xmlns:a16="http://schemas.microsoft.com/office/drawing/2014/main" id="{FA6CBA35-4AFF-852F-30BB-9A7B59C712F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A7A821F-8587-0638-6B56-DE622D77818D}"/>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BB058287-696D-1295-549D-4132F7A06312}"/>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6.2 </a:t>
            </a:r>
            <a:r>
              <a:rPr lang="en-US" sz="3600" b="1">
                <a:solidFill>
                  <a:srgbClr val="2A734F"/>
                </a:solidFill>
                <a:latin typeface="Open Sans Bold" pitchFamily="34" charset="0"/>
                <a:ea typeface="Open Sans Bold" pitchFamily="34" charset="-122"/>
                <a:cs typeface="Open Sans Bold" pitchFamily="34" charset="-120"/>
              </a:rPr>
              <a:t>Case Study 1: Ibiza (Spain)</a:t>
            </a:r>
            <a:endParaRPr lang="en-US" sz="36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9DF53E23-4A0B-F904-355E-EA425DD294F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70</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E6866E3E-3B39-3D6F-57F3-8BFB3D9E6176}"/>
              </a:ext>
            </a:extLst>
          </p:cNvPr>
          <p:cNvSpPr txBox="1"/>
          <p:nvPr/>
        </p:nvSpPr>
        <p:spPr>
          <a:xfrm>
            <a:off x="980842" y="1617939"/>
            <a:ext cx="8792661" cy="736868"/>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Study of the Spanish National Context</a:t>
            </a:r>
            <a:endParaRPr lang="es-ES" sz="2400" b="1">
              <a:solidFill>
                <a:srgbClr val="2A734F"/>
              </a:solidFill>
              <a:latin typeface="Open Sans Bold" pitchFamily="34" charset="0"/>
              <a:ea typeface="Open Sans Bold" pitchFamily="34" charset="-122"/>
              <a:cs typeface="Open Sans Bold" pitchFamily="34" charset="-120"/>
            </a:endParaRPr>
          </a:p>
        </p:txBody>
      </p:sp>
      <p:pic>
        <p:nvPicPr>
          <p:cNvPr id="9" name="Imagen 8">
            <a:extLst>
              <a:ext uri="{FF2B5EF4-FFF2-40B4-BE49-F238E27FC236}">
                <a16:creationId xmlns:a16="http://schemas.microsoft.com/office/drawing/2014/main" id="{5DB6C8D4-1357-9487-E8C3-FB5F7E812D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2462" y="2457084"/>
            <a:ext cx="3539539" cy="1983041"/>
          </a:xfrm>
          <a:prstGeom prst="rect">
            <a:avLst/>
          </a:prstGeom>
          <a:noFill/>
        </p:spPr>
      </p:pic>
      <p:pic>
        <p:nvPicPr>
          <p:cNvPr id="12" name="Imagen 11">
            <a:extLst>
              <a:ext uri="{FF2B5EF4-FFF2-40B4-BE49-F238E27FC236}">
                <a16:creationId xmlns:a16="http://schemas.microsoft.com/office/drawing/2014/main" id="{AF633766-3ED5-533E-10D6-B13F8BA934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7598" y="2457084"/>
            <a:ext cx="3697764" cy="1988074"/>
          </a:xfrm>
          <a:prstGeom prst="rect">
            <a:avLst/>
          </a:prstGeom>
          <a:noFill/>
        </p:spPr>
      </p:pic>
      <p:pic>
        <p:nvPicPr>
          <p:cNvPr id="14" name="Imagen 13">
            <a:extLst>
              <a:ext uri="{FF2B5EF4-FFF2-40B4-BE49-F238E27FC236}">
                <a16:creationId xmlns:a16="http://schemas.microsoft.com/office/drawing/2014/main" id="{0A3C0E4B-AC22-FA90-BE70-785F85E4DB4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386386" y="2457084"/>
            <a:ext cx="3921084" cy="1983041"/>
          </a:xfrm>
          <a:prstGeom prst="rect">
            <a:avLst/>
          </a:prstGeom>
          <a:noFill/>
        </p:spPr>
      </p:pic>
      <p:sp>
        <p:nvSpPr>
          <p:cNvPr id="16" name="CuadroTexto 15">
            <a:extLst>
              <a:ext uri="{FF2B5EF4-FFF2-40B4-BE49-F238E27FC236}">
                <a16:creationId xmlns:a16="http://schemas.microsoft.com/office/drawing/2014/main" id="{6D72370B-C34C-F6B7-1A8B-679A6AEE380C}"/>
              </a:ext>
            </a:extLst>
          </p:cNvPr>
          <p:cNvSpPr txBox="1"/>
          <p:nvPr/>
        </p:nvSpPr>
        <p:spPr>
          <a:xfrm>
            <a:off x="980842" y="4577380"/>
            <a:ext cx="5884532" cy="2763129"/>
          </a:xfrm>
          <a:prstGeom prst="rect">
            <a:avLst/>
          </a:prstGeom>
          <a:noFill/>
        </p:spPr>
        <p:txBody>
          <a:bodyPr wrap="square">
            <a:spAutoFit/>
          </a:bodyPr>
          <a:lstStyle/>
          <a:p>
            <a:pPr algn="just">
              <a:lnSpc>
                <a:spcPts val="2850"/>
              </a:lnSpc>
              <a:spcAft>
                <a:spcPts val="800"/>
              </a:spcAft>
            </a:pPr>
            <a:r>
              <a:rPr lang="en-US" sz="1750" b="1">
                <a:solidFill>
                  <a:srgbClr val="2A734F"/>
                </a:solidFill>
                <a:latin typeface="Open Sans" pitchFamily="34" charset="0"/>
                <a:ea typeface="Open Sans" pitchFamily="34" charset="-122"/>
                <a:cs typeface="Open Sans" pitchFamily="34" charset="-120"/>
              </a:rPr>
              <a:t>Spain's energy context </a:t>
            </a:r>
            <a:r>
              <a:rPr lang="en-US" sz="1750">
                <a:solidFill>
                  <a:srgbClr val="000000"/>
                </a:solidFill>
                <a:latin typeface="Open Sans" pitchFamily="34" charset="0"/>
                <a:ea typeface="Open Sans" pitchFamily="34" charset="-122"/>
                <a:cs typeface="Open Sans" pitchFamily="34" charset="-120"/>
              </a:rPr>
              <a:t>is characterized by the use of</a:t>
            </a:r>
            <a:r>
              <a:rPr lang="en-US" sz="1750" b="1">
                <a:solidFill>
                  <a:srgbClr val="2A734F"/>
                </a:solidFill>
                <a:latin typeface="Open Sans" pitchFamily="34" charset="0"/>
                <a:ea typeface="Open Sans" pitchFamily="34" charset="-122"/>
                <a:cs typeface="Open Sans" pitchFamily="34" charset="-120"/>
              </a:rPr>
              <a:t> oil </a:t>
            </a:r>
            <a:r>
              <a:rPr lang="en-US" sz="1750">
                <a:solidFill>
                  <a:srgbClr val="000000"/>
                </a:solidFill>
                <a:latin typeface="Open Sans" pitchFamily="34" charset="0"/>
                <a:ea typeface="Open Sans" pitchFamily="34" charset="-122"/>
                <a:cs typeface="Open Sans" pitchFamily="34" charset="-120"/>
              </a:rPr>
              <a:t>mainly for the transport sector, which in turn generates most of the country's emissions. There is a </a:t>
            </a:r>
            <a:r>
              <a:rPr lang="en-US" sz="1750" b="1">
                <a:solidFill>
                  <a:srgbClr val="2A734F"/>
                </a:solidFill>
                <a:latin typeface="Open Sans" pitchFamily="34" charset="0"/>
                <a:ea typeface="Open Sans" pitchFamily="34" charset="-122"/>
                <a:cs typeface="Open Sans" pitchFamily="34" charset="-120"/>
              </a:rPr>
              <a:t>growing trend </a:t>
            </a:r>
            <a:r>
              <a:rPr lang="en-US" sz="1750">
                <a:solidFill>
                  <a:srgbClr val="000000"/>
                </a:solidFill>
                <a:latin typeface="Open Sans" pitchFamily="34" charset="0"/>
                <a:ea typeface="Open Sans" pitchFamily="34" charset="-122"/>
                <a:cs typeface="Open Sans" pitchFamily="34" charset="-120"/>
              </a:rPr>
              <a:t>towards the use of </a:t>
            </a:r>
            <a:r>
              <a:rPr lang="en-US" sz="1750" b="1">
                <a:solidFill>
                  <a:srgbClr val="2A734F"/>
                </a:solidFill>
                <a:latin typeface="Open Sans" pitchFamily="34" charset="0"/>
                <a:ea typeface="Open Sans" pitchFamily="34" charset="-122"/>
                <a:cs typeface="Open Sans" pitchFamily="34" charset="-120"/>
              </a:rPr>
              <a:t>renewable energy</a:t>
            </a:r>
            <a:r>
              <a:rPr lang="en-US" sz="1750">
                <a:solidFill>
                  <a:srgbClr val="000000"/>
                </a:solidFill>
                <a:latin typeface="Open Sans" pitchFamily="34" charset="0"/>
                <a:ea typeface="Open Sans" pitchFamily="34" charset="-122"/>
                <a:cs typeface="Open Sans" pitchFamily="34" charset="-120"/>
              </a:rPr>
              <a:t>, mainly for electricity production, but also for residential use. </a:t>
            </a:r>
            <a:endParaRPr lang="es-ES" sz="1750">
              <a:solidFill>
                <a:srgbClr val="000000"/>
              </a:solidFill>
              <a:latin typeface="Open Sans" pitchFamily="34" charset="0"/>
              <a:ea typeface="Open Sans" pitchFamily="34" charset="-122"/>
              <a:cs typeface="Open Sans" pitchFamily="34" charset="-120"/>
            </a:endParaRPr>
          </a:p>
          <a:p>
            <a:pPr algn="just">
              <a:lnSpc>
                <a:spcPts val="2850"/>
              </a:lnSpc>
              <a:spcAft>
                <a:spcPts val="800"/>
              </a:spcAft>
            </a:pPr>
            <a:endParaRPr lang="es-ES" sz="1750">
              <a:solidFill>
                <a:srgbClr val="000000"/>
              </a:solidFill>
              <a:latin typeface="Open Sans" pitchFamily="34" charset="0"/>
              <a:ea typeface="Open Sans" pitchFamily="34" charset="-122"/>
              <a:cs typeface="Open Sans" pitchFamily="34" charset="-120"/>
            </a:endParaRPr>
          </a:p>
        </p:txBody>
      </p:sp>
      <p:sp>
        <p:nvSpPr>
          <p:cNvPr id="20" name="CuadroTexto 19">
            <a:extLst>
              <a:ext uri="{FF2B5EF4-FFF2-40B4-BE49-F238E27FC236}">
                <a16:creationId xmlns:a16="http://schemas.microsoft.com/office/drawing/2014/main" id="{CC6004A1-7A94-28CA-A7B7-B420446F53A5}"/>
              </a:ext>
            </a:extLst>
          </p:cNvPr>
          <p:cNvSpPr txBox="1"/>
          <p:nvPr/>
        </p:nvSpPr>
        <p:spPr>
          <a:xfrm>
            <a:off x="7602794" y="4577380"/>
            <a:ext cx="5646497" cy="2019335"/>
          </a:xfrm>
          <a:prstGeom prst="rect">
            <a:avLst/>
          </a:prstGeom>
          <a:noFill/>
        </p:spPr>
        <p:txBody>
          <a:bodyPr wrap="square">
            <a:spAutoFit/>
          </a:bodyPr>
          <a:lstStyle/>
          <a:p>
            <a:pPr algn="just">
              <a:lnSpc>
                <a:spcPts val="2850"/>
              </a:lnSpc>
              <a:spcAft>
                <a:spcPts val="800"/>
              </a:spcAft>
            </a:pPr>
            <a:r>
              <a:rPr lang="en-US" sz="1750" b="1">
                <a:solidFill>
                  <a:srgbClr val="2A734F"/>
                </a:solidFill>
                <a:latin typeface="Open Sans" pitchFamily="34" charset="0"/>
                <a:ea typeface="Open Sans" pitchFamily="34" charset="-122"/>
                <a:cs typeface="Open Sans" pitchFamily="34" charset="-120"/>
              </a:rPr>
              <a:t>Natural gas </a:t>
            </a:r>
            <a:r>
              <a:rPr lang="en-US" sz="1750">
                <a:solidFill>
                  <a:srgbClr val="000000"/>
                </a:solidFill>
                <a:latin typeface="Open Sans" pitchFamily="34" charset="0"/>
                <a:ea typeface="Open Sans" pitchFamily="34" charset="-122"/>
                <a:cs typeface="Open Sans" pitchFamily="34" charset="-120"/>
              </a:rPr>
              <a:t>also shows a growing trend and greater involvement in the </a:t>
            </a:r>
            <a:r>
              <a:rPr lang="en-US" sz="1750" b="1">
                <a:solidFill>
                  <a:srgbClr val="2A734F"/>
                </a:solidFill>
                <a:latin typeface="Open Sans" pitchFamily="34" charset="0"/>
                <a:ea typeface="Open Sans" pitchFamily="34" charset="-122"/>
                <a:cs typeface="Open Sans" pitchFamily="34" charset="-120"/>
              </a:rPr>
              <a:t>industrial</a:t>
            </a:r>
            <a:r>
              <a:rPr lang="en-US" sz="1750">
                <a:solidFill>
                  <a:srgbClr val="000000"/>
                </a:solidFill>
                <a:latin typeface="Open Sans" pitchFamily="34" charset="0"/>
                <a:ea typeface="Open Sans" pitchFamily="34" charset="-122"/>
                <a:cs typeface="Open Sans" pitchFamily="34" charset="-120"/>
              </a:rPr>
              <a:t>, </a:t>
            </a:r>
            <a:r>
              <a:rPr lang="en-US" sz="1750" b="1">
                <a:solidFill>
                  <a:srgbClr val="2A734F"/>
                </a:solidFill>
                <a:latin typeface="Open Sans" pitchFamily="34" charset="0"/>
                <a:ea typeface="Open Sans" pitchFamily="34" charset="-122"/>
                <a:cs typeface="Open Sans" pitchFamily="34" charset="-120"/>
              </a:rPr>
              <a:t>residential</a:t>
            </a:r>
            <a:r>
              <a:rPr lang="en-US" sz="1750">
                <a:solidFill>
                  <a:srgbClr val="000000"/>
                </a:solidFill>
                <a:latin typeface="Open Sans" pitchFamily="34" charset="0"/>
                <a:ea typeface="Open Sans" pitchFamily="34" charset="-122"/>
                <a:cs typeface="Open Sans" pitchFamily="34" charset="-120"/>
              </a:rPr>
              <a:t> and </a:t>
            </a:r>
            <a:r>
              <a:rPr lang="en-US" sz="1750" b="1">
                <a:solidFill>
                  <a:srgbClr val="2A734F"/>
                </a:solidFill>
                <a:latin typeface="Open Sans" pitchFamily="34" charset="0"/>
                <a:ea typeface="Open Sans" pitchFamily="34" charset="-122"/>
                <a:cs typeface="Open Sans" pitchFamily="34" charset="-120"/>
              </a:rPr>
              <a:t>service sectors</a:t>
            </a:r>
            <a:r>
              <a:rPr lang="en-US" sz="1750">
                <a:solidFill>
                  <a:srgbClr val="000000"/>
                </a:solidFill>
                <a:latin typeface="Open Sans" pitchFamily="34" charset="0"/>
                <a:ea typeface="Open Sans" pitchFamily="34" charset="-122"/>
                <a:cs typeface="Open Sans" pitchFamily="34" charset="-120"/>
              </a:rPr>
              <a:t>.</a:t>
            </a:r>
          </a:p>
          <a:p>
            <a:pPr algn="just">
              <a:lnSpc>
                <a:spcPts val="2850"/>
              </a:lnSpc>
              <a:spcAft>
                <a:spcPts val="800"/>
              </a:spcAft>
            </a:pPr>
            <a:r>
              <a:rPr lang="en-US" sz="1750">
                <a:solidFill>
                  <a:srgbClr val="000000"/>
                </a:solidFill>
                <a:latin typeface="Open Sans" pitchFamily="34" charset="0"/>
                <a:ea typeface="Open Sans" pitchFamily="34" charset="-122"/>
                <a:cs typeface="Open Sans" pitchFamily="34" charset="-120"/>
              </a:rPr>
              <a:t> In terms of</a:t>
            </a:r>
            <a:r>
              <a:rPr lang="en-US" sz="1750" b="1">
                <a:solidFill>
                  <a:srgbClr val="2A734F"/>
                </a:solidFill>
                <a:latin typeface="Open Sans" pitchFamily="34" charset="0"/>
                <a:ea typeface="Open Sans" pitchFamily="34" charset="-122"/>
                <a:cs typeface="Open Sans" pitchFamily="34" charset="-120"/>
              </a:rPr>
              <a:t> emissions</a:t>
            </a:r>
            <a:r>
              <a:rPr lang="en-US" sz="1750">
                <a:solidFill>
                  <a:srgbClr val="000000"/>
                </a:solidFill>
                <a:latin typeface="Open Sans" pitchFamily="34" charset="0"/>
                <a:ea typeface="Open Sans" pitchFamily="34" charset="-122"/>
                <a:cs typeface="Open Sans" pitchFamily="34" charset="-120"/>
              </a:rPr>
              <a:t>, the most damaging sector is </a:t>
            </a:r>
            <a:r>
              <a:rPr lang="en-US" sz="1750" b="1">
                <a:solidFill>
                  <a:srgbClr val="2A734F"/>
                </a:solidFill>
                <a:latin typeface="Open Sans" pitchFamily="34" charset="0"/>
                <a:ea typeface="Open Sans" pitchFamily="34" charset="-122"/>
                <a:cs typeface="Open Sans" pitchFamily="34" charset="-120"/>
              </a:rPr>
              <a:t>transport</a:t>
            </a:r>
            <a:r>
              <a:rPr lang="en-US" sz="1750">
                <a:solidFill>
                  <a:srgbClr val="000000"/>
                </a:solidFill>
                <a:latin typeface="Open Sans" pitchFamily="34" charset="0"/>
                <a:ea typeface="Open Sans" pitchFamily="34" charset="-122"/>
                <a:cs typeface="Open Sans" pitchFamily="34" charset="-120"/>
              </a:rPr>
              <a:t>, followed by </a:t>
            </a:r>
            <a:r>
              <a:rPr lang="en-US" sz="1750" b="1">
                <a:solidFill>
                  <a:srgbClr val="2A734F"/>
                </a:solidFill>
                <a:latin typeface="Open Sans" pitchFamily="34" charset="0"/>
                <a:ea typeface="Open Sans" pitchFamily="34" charset="-122"/>
                <a:cs typeface="Open Sans" pitchFamily="34" charset="-120"/>
              </a:rPr>
              <a:t>electricity generation</a:t>
            </a:r>
            <a:r>
              <a:rPr lang="en-US" sz="1750">
                <a:solidFill>
                  <a:srgbClr val="000000"/>
                </a:solidFill>
                <a:latin typeface="Open Sans" pitchFamily="34" charset="0"/>
                <a:ea typeface="Open Sans" pitchFamily="34" charset="-122"/>
                <a:cs typeface="Open Sans" pitchFamily="34" charset="-120"/>
              </a:rPr>
              <a:t>. </a:t>
            </a:r>
            <a:endParaRPr lang="es-ES" sz="1750">
              <a:solidFill>
                <a:srgbClr val="00000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1139039453"/>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25C945B-7CC7-A7D2-44B4-BBDC5BDF4309}"/>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D2EC9A9E-BE74-44CD-3E8C-BE347262A529}"/>
              </a:ext>
            </a:extLst>
          </p:cNvPr>
          <p:cNvSpPr/>
          <p:nvPr/>
        </p:nvSpPr>
        <p:spPr>
          <a:xfrm>
            <a:off x="889654" y="2490083"/>
            <a:ext cx="3372363"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Context</a:t>
            </a:r>
            <a:endParaRPr lang="en-US" sz="2200"/>
          </a:p>
        </p:txBody>
      </p:sp>
      <p:sp>
        <p:nvSpPr>
          <p:cNvPr id="4" name="Text 2">
            <a:extLst>
              <a:ext uri="{FF2B5EF4-FFF2-40B4-BE49-F238E27FC236}">
                <a16:creationId xmlns:a16="http://schemas.microsoft.com/office/drawing/2014/main" id="{C5AFAEF6-FAE8-3D1F-C2D8-756D8EA31465}"/>
              </a:ext>
            </a:extLst>
          </p:cNvPr>
          <p:cNvSpPr/>
          <p:nvPr/>
        </p:nvSpPr>
        <p:spPr>
          <a:xfrm>
            <a:off x="897028" y="2874560"/>
            <a:ext cx="5702875" cy="3457113"/>
          </a:xfrm>
          <a:prstGeom prst="rect">
            <a:avLst/>
          </a:prstGeom>
          <a:noFill/>
          <a:ln/>
        </p:spPr>
        <p:txBody>
          <a:bodyPr wrap="square" lIns="0" tIns="0" rIns="0" bIns="0" rtlCol="0" anchor="t"/>
          <a:lstStyle/>
          <a:p>
            <a:pPr>
              <a:lnSpc>
                <a:spcPts val="2850"/>
              </a:lnSpc>
            </a:pPr>
            <a:r>
              <a:rPr lang="en-US" sz="1750">
                <a:solidFill>
                  <a:srgbClr val="000000"/>
                </a:solidFill>
                <a:latin typeface="Open Sans" pitchFamily="34" charset="0"/>
                <a:ea typeface="Open Sans" pitchFamily="34" charset="-122"/>
                <a:cs typeface="Open Sans" pitchFamily="34" charset="-120"/>
              </a:rPr>
              <a:t>Located in the northwest of the island of Ibiza. The municipality has an area of 12,662 hectares and a population of 27,431 inhabitants. </a:t>
            </a:r>
          </a:p>
          <a:p>
            <a:pPr>
              <a:lnSpc>
                <a:spcPts val="2850"/>
              </a:lnSpc>
            </a:pPr>
            <a:endParaRPr lang="en-US" sz="1750">
              <a:solidFill>
                <a:srgbClr val="000000"/>
              </a:solidFill>
              <a:latin typeface="Open Sans" pitchFamily="34" charset="0"/>
              <a:ea typeface="Open Sans" pitchFamily="34" charset="-122"/>
              <a:cs typeface="Open Sans" pitchFamily="34" charset="-120"/>
            </a:endParaRPr>
          </a:p>
          <a:p>
            <a:pPr>
              <a:lnSpc>
                <a:spcPts val="2850"/>
              </a:lnSpc>
            </a:pPr>
            <a:r>
              <a:rPr lang="en-US" sz="1750">
                <a:solidFill>
                  <a:srgbClr val="000000"/>
                </a:solidFill>
                <a:latin typeface="Open Sans" pitchFamily="34" charset="0"/>
                <a:ea typeface="Open Sans" pitchFamily="34" charset="-122"/>
                <a:cs typeface="Open Sans" pitchFamily="34" charset="-120"/>
              </a:rPr>
              <a:t>After signing the Covenant, it should consider “the adaptation of structures including the allocation of adequate human and economic resources” as a formal commitment</a:t>
            </a:r>
          </a:p>
          <a:p>
            <a:pPr marL="0" indent="0">
              <a:lnSpc>
                <a:spcPts val="2850"/>
              </a:lnSpc>
              <a:buNone/>
            </a:pPr>
            <a:endParaRPr lang="en-US" sz="1750"/>
          </a:p>
        </p:txBody>
      </p:sp>
      <p:sp>
        <p:nvSpPr>
          <p:cNvPr id="5" name="Text 3">
            <a:extLst>
              <a:ext uri="{FF2B5EF4-FFF2-40B4-BE49-F238E27FC236}">
                <a16:creationId xmlns:a16="http://schemas.microsoft.com/office/drawing/2014/main" id="{D9044D82-ABF1-BB38-EC52-912916A3B483}"/>
              </a:ext>
            </a:extLst>
          </p:cNvPr>
          <p:cNvSpPr/>
          <p:nvPr/>
        </p:nvSpPr>
        <p:spPr>
          <a:xfrm>
            <a:off x="6833315" y="2485971"/>
            <a:ext cx="3372363"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Challenges</a:t>
            </a:r>
            <a:endParaRPr lang="en-US" sz="2200"/>
          </a:p>
        </p:txBody>
      </p:sp>
      <p:sp>
        <p:nvSpPr>
          <p:cNvPr id="6" name="Text 4">
            <a:extLst>
              <a:ext uri="{FF2B5EF4-FFF2-40B4-BE49-F238E27FC236}">
                <a16:creationId xmlns:a16="http://schemas.microsoft.com/office/drawing/2014/main" id="{3BD92741-0B20-0F09-89C3-6C7B368DB80A}"/>
              </a:ext>
            </a:extLst>
          </p:cNvPr>
          <p:cNvSpPr/>
          <p:nvPr/>
        </p:nvSpPr>
        <p:spPr>
          <a:xfrm>
            <a:off x="6833315" y="2953048"/>
            <a:ext cx="7457872" cy="2483984"/>
          </a:xfrm>
          <a:prstGeom prst="rect">
            <a:avLst/>
          </a:prstGeom>
          <a:noFill/>
          <a:ln/>
        </p:spPr>
        <p:txBody>
          <a:bodyPr wrap="square" lIns="0" tIns="0" rIns="0" bIns="0" rtlCol="0" anchor="t"/>
          <a:lstStyle/>
          <a:p>
            <a:pPr marL="285750" indent="-285750">
              <a:lnSpc>
                <a:spcPts val="2850"/>
              </a:lnSpc>
              <a:buFont typeface="Arial" panose="020B0604020202020204" pitchFamily="34" charset="0"/>
              <a:buChar char="•"/>
            </a:pPr>
            <a:r>
              <a:rPr lang="en-GB" sz="1800">
                <a:effectLst/>
                <a:latin typeface="Open Sans" panose="020B0606030504020204" pitchFamily="34" charset="0"/>
                <a:ea typeface="Calibri" panose="020F0502020204030204" pitchFamily="34" charset="0"/>
              </a:rPr>
              <a:t>It </a:t>
            </a:r>
            <a:r>
              <a:rPr lang="en-GB" sz="1750">
                <a:solidFill>
                  <a:srgbClr val="000000"/>
                </a:solidFill>
                <a:latin typeface="Open Sans" pitchFamily="34" charset="0"/>
                <a:ea typeface="Open Sans" pitchFamily="34" charset="-122"/>
                <a:cs typeface="Open Sans" pitchFamily="34" charset="-120"/>
              </a:rPr>
              <a:t>has set the promotion of renewable energies so that they represent at least 32% of the energy consumption of the municipality in the year 2030.</a:t>
            </a:r>
          </a:p>
          <a:p>
            <a:pPr marL="285750" indent="-285750">
              <a:lnSpc>
                <a:spcPts val="2850"/>
              </a:lnSpc>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Increase the city's energy efficiency by 32.5% by the year 2030, with respect to 2005 energy consumption.</a:t>
            </a:r>
          </a:p>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The global emissions reduction target for the year 2030 represents a reduction of 63,838.23 tons of CO2.</a:t>
            </a:r>
          </a:p>
        </p:txBody>
      </p:sp>
      <p:sp>
        <p:nvSpPr>
          <p:cNvPr id="10" name="Text 0">
            <a:extLst>
              <a:ext uri="{FF2B5EF4-FFF2-40B4-BE49-F238E27FC236}">
                <a16:creationId xmlns:a16="http://schemas.microsoft.com/office/drawing/2014/main" id="{147E20B3-523A-B18F-2E1D-8322DC09988A}"/>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6.2 </a:t>
            </a:r>
            <a:r>
              <a:rPr lang="en-US" sz="3600" b="1">
                <a:solidFill>
                  <a:srgbClr val="2A734F"/>
                </a:solidFill>
                <a:latin typeface="Open Sans Bold" pitchFamily="34" charset="0"/>
                <a:ea typeface="Open Sans Bold" pitchFamily="34" charset="-122"/>
                <a:cs typeface="Open Sans Bold" pitchFamily="34" charset="-120"/>
              </a:rPr>
              <a:t>Case Study 1: Ibiza (Spain)</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72698A29-3E06-6089-6A67-1B836EF7879D}"/>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71</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6EDFA29E-90B2-1AB6-27C2-3306600A0933}"/>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Summary of actions of Sant Antoni de </a:t>
            </a:r>
            <a:r>
              <a:rPr lang="en-US" sz="2400" b="1" err="1">
                <a:solidFill>
                  <a:srgbClr val="2A734F"/>
                </a:solidFill>
                <a:latin typeface="Open Sans Bold" pitchFamily="34" charset="0"/>
                <a:ea typeface="Open Sans Bold" pitchFamily="34" charset="-122"/>
                <a:cs typeface="Open Sans Bold" pitchFamily="34" charset="-120"/>
              </a:rPr>
              <a:t>Portmany</a:t>
            </a:r>
            <a:r>
              <a:rPr lang="en-US" sz="2400" b="1">
                <a:solidFill>
                  <a:srgbClr val="2A734F"/>
                </a:solidFill>
                <a:latin typeface="Open Sans Bold" pitchFamily="34" charset="0"/>
                <a:ea typeface="Open Sans Bold" pitchFamily="34" charset="-122"/>
                <a:cs typeface="Open Sans Bold" pitchFamily="34" charset="-120"/>
              </a:rPr>
              <a:t> (Ibiza)</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12" name="Text 1">
            <a:extLst>
              <a:ext uri="{FF2B5EF4-FFF2-40B4-BE49-F238E27FC236}">
                <a16:creationId xmlns:a16="http://schemas.microsoft.com/office/drawing/2014/main" id="{7CD53A12-3479-A774-3611-08A269A6391F}"/>
              </a:ext>
            </a:extLst>
          </p:cNvPr>
          <p:cNvSpPr/>
          <p:nvPr/>
        </p:nvSpPr>
        <p:spPr>
          <a:xfrm>
            <a:off x="897029" y="6045959"/>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GENERA tool</a:t>
            </a:r>
            <a:endParaRPr lang="en-US" sz="2200"/>
          </a:p>
        </p:txBody>
      </p:sp>
      <p:sp>
        <p:nvSpPr>
          <p:cNvPr id="7" name="CuadroTexto 6">
            <a:extLst>
              <a:ext uri="{FF2B5EF4-FFF2-40B4-BE49-F238E27FC236}">
                <a16:creationId xmlns:a16="http://schemas.microsoft.com/office/drawing/2014/main" id="{4137CE9B-6100-A308-07DB-00220074E216}"/>
              </a:ext>
            </a:extLst>
          </p:cNvPr>
          <p:cNvSpPr txBox="1"/>
          <p:nvPr/>
        </p:nvSpPr>
        <p:spPr>
          <a:xfrm>
            <a:off x="897028" y="6472301"/>
            <a:ext cx="7315200" cy="369332"/>
          </a:xfrm>
          <a:prstGeom prst="rect">
            <a:avLst/>
          </a:prstGeom>
          <a:noFill/>
        </p:spPr>
        <p:txBody>
          <a:bodyPr wrap="square">
            <a:spAutoFit/>
          </a:bodyPr>
          <a:lstStyle/>
          <a:p>
            <a:r>
              <a:rPr lang="en-US" sz="1750">
                <a:solidFill>
                  <a:srgbClr val="000000"/>
                </a:solidFill>
                <a:latin typeface="Open Sans" pitchFamily="34" charset="0"/>
                <a:ea typeface="Open Sans" pitchFamily="34" charset="-122"/>
                <a:cs typeface="Open Sans" pitchFamily="34" charset="-120"/>
              </a:rPr>
              <a:t>Application of the GENERA inference module.</a:t>
            </a:r>
            <a:endParaRPr lang="es-ES" sz="1750">
              <a:solidFill>
                <a:srgbClr val="00000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1562540528"/>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B3A80681-845F-6790-7B78-2E035F34F10C}"/>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76E0C67C-5696-D7FB-CB30-11718613EA57}"/>
              </a:ext>
            </a:extLst>
          </p:cNvPr>
          <p:cNvSpPr/>
          <p:nvPr/>
        </p:nvSpPr>
        <p:spPr>
          <a:xfrm>
            <a:off x="897029" y="268260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Actions </a:t>
            </a:r>
            <a:endParaRPr lang="en-US" sz="2200"/>
          </a:p>
        </p:txBody>
      </p:sp>
      <p:sp>
        <p:nvSpPr>
          <p:cNvPr id="10" name="Text 0">
            <a:extLst>
              <a:ext uri="{FF2B5EF4-FFF2-40B4-BE49-F238E27FC236}">
                <a16:creationId xmlns:a16="http://schemas.microsoft.com/office/drawing/2014/main" id="{B9A20D13-B3D0-1B34-4703-BDE0DA123DF0}"/>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6.2 </a:t>
            </a:r>
            <a:r>
              <a:rPr lang="en-US" sz="3600" b="1">
                <a:solidFill>
                  <a:srgbClr val="2A734F"/>
                </a:solidFill>
                <a:latin typeface="Open Sans Bold" pitchFamily="34" charset="0"/>
                <a:ea typeface="Open Sans Bold" pitchFamily="34" charset="-122"/>
                <a:cs typeface="Open Sans Bold" pitchFamily="34" charset="-120"/>
              </a:rPr>
              <a:t>Case Study 1: Ibiza (Spain)</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91B9A067-B845-F88A-38BA-EAC660F4C50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72</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05320525-94DA-C4AB-8FCD-BBF26CC50C6C}"/>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Summary of actions of Sant Antoni de </a:t>
            </a:r>
            <a:r>
              <a:rPr lang="en-US" sz="2400" b="1" err="1">
                <a:solidFill>
                  <a:srgbClr val="2A734F"/>
                </a:solidFill>
                <a:latin typeface="Open Sans Bold" pitchFamily="34" charset="0"/>
                <a:ea typeface="Open Sans Bold" pitchFamily="34" charset="-122"/>
                <a:cs typeface="Open Sans Bold" pitchFamily="34" charset="-120"/>
              </a:rPr>
              <a:t>Portmany</a:t>
            </a:r>
            <a:r>
              <a:rPr lang="en-US" sz="2400" b="1">
                <a:solidFill>
                  <a:srgbClr val="2A734F"/>
                </a:solidFill>
                <a:latin typeface="Open Sans Bold" pitchFamily="34" charset="0"/>
                <a:ea typeface="Open Sans Bold" pitchFamily="34" charset="-122"/>
                <a:cs typeface="Open Sans Bold" pitchFamily="34" charset="-120"/>
              </a:rPr>
              <a:t> (Ibiza)</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8" name="CuadroTexto 7">
            <a:extLst>
              <a:ext uri="{FF2B5EF4-FFF2-40B4-BE49-F238E27FC236}">
                <a16:creationId xmlns:a16="http://schemas.microsoft.com/office/drawing/2014/main" id="{0DFCC9E3-A06E-40A1-D85E-DCA177F25FD8}"/>
              </a:ext>
            </a:extLst>
          </p:cNvPr>
          <p:cNvSpPr txBox="1"/>
          <p:nvPr/>
        </p:nvSpPr>
        <p:spPr>
          <a:xfrm>
            <a:off x="752167" y="3729506"/>
            <a:ext cx="7315200" cy="369332"/>
          </a:xfrm>
          <a:prstGeom prst="rect">
            <a:avLst/>
          </a:prstGeom>
          <a:noFill/>
        </p:spPr>
        <p:txBody>
          <a:bodyPr wrap="square">
            <a:spAutoFit/>
          </a:bodyPr>
          <a:lstStyle/>
          <a:p>
            <a:pPr marL="342900" lvl="0" indent="-342900">
              <a:buFont typeface="Symbol" panose="05050102010706020507" pitchFamily="18" charset="2"/>
              <a:buBlip>
                <a:blip r:embed="rId5"/>
              </a:buBlip>
            </a:pPr>
            <a:r>
              <a:rPr lang="en-US" sz="1800" b="1">
                <a:solidFill>
                  <a:srgbClr val="00B050"/>
                </a:solidFill>
                <a:effectLst/>
                <a:latin typeface="Open Sans" panose="020B0606030504020204" pitchFamily="34" charset="0"/>
                <a:ea typeface="Times New Roman" panose="02020603050405020304" pitchFamily="18" charset="0"/>
                <a:cs typeface="Arial" panose="020B0604020202020204" pitchFamily="34" charset="0"/>
              </a:rPr>
              <a:t>Municipal Buildings And Public Facilities</a:t>
            </a:r>
            <a:endParaRPr lang="es-ES" sz="18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2" name="CuadroTexto 11">
            <a:extLst>
              <a:ext uri="{FF2B5EF4-FFF2-40B4-BE49-F238E27FC236}">
                <a16:creationId xmlns:a16="http://schemas.microsoft.com/office/drawing/2014/main" id="{B2EF73A0-4584-C3CF-5D0E-43AA247E2128}"/>
              </a:ext>
            </a:extLst>
          </p:cNvPr>
          <p:cNvSpPr txBox="1"/>
          <p:nvPr/>
        </p:nvSpPr>
        <p:spPr>
          <a:xfrm>
            <a:off x="1076632" y="4098838"/>
            <a:ext cx="7315200" cy="1919500"/>
          </a:xfrm>
          <a:prstGeom prst="rect">
            <a:avLst/>
          </a:prstGeom>
          <a:noFill/>
        </p:spPr>
        <p:txBody>
          <a:bodyPr wrap="square">
            <a:spAutoFit/>
          </a:bodyPr>
          <a:lstStyle/>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Indoor lighting renovation</a:t>
            </a:r>
          </a:p>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Substitution Of Lights For More Efficient Ones</a:t>
            </a:r>
          </a:p>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Installation of aerothermal energy in municipal facilities</a:t>
            </a:r>
            <a:endParaRPr lang="es-ES" sz="1750">
              <a:solidFill>
                <a:srgbClr val="000000"/>
              </a:solidFill>
              <a:latin typeface="Open Sans" pitchFamily="34" charset="0"/>
              <a:ea typeface="Open Sans" pitchFamily="34" charset="-122"/>
              <a:cs typeface="Open Sans" pitchFamily="34" charset="-120"/>
            </a:endParaRPr>
          </a:p>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Photovoltaic solar energy installations</a:t>
            </a:r>
            <a:endParaRPr lang="es-ES" sz="1750">
              <a:solidFill>
                <a:srgbClr val="000000"/>
              </a:solidFill>
              <a:latin typeface="Open Sans" pitchFamily="34" charset="0"/>
              <a:ea typeface="Open Sans" pitchFamily="34" charset="-122"/>
              <a:cs typeface="Open Sans" pitchFamily="34" charset="-120"/>
            </a:endParaRPr>
          </a:p>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Replacement of municipal vehicles with more efficient ones</a:t>
            </a:r>
            <a:endParaRPr lang="es-ES" sz="1750">
              <a:solidFill>
                <a:srgbClr val="000000"/>
              </a:solidFill>
              <a:latin typeface="Open Sans" pitchFamily="34" charset="0"/>
              <a:ea typeface="Open Sans" pitchFamily="34" charset="-122"/>
              <a:cs typeface="Open Sans" pitchFamily="34" charset="-120"/>
            </a:endParaRPr>
          </a:p>
        </p:txBody>
      </p:sp>
      <p:pic>
        <p:nvPicPr>
          <p:cNvPr id="15" name="Imagen 14" descr="Texto&#10;&#10;Descripción generada automáticamente">
            <a:extLst>
              <a:ext uri="{FF2B5EF4-FFF2-40B4-BE49-F238E27FC236}">
                <a16:creationId xmlns:a16="http://schemas.microsoft.com/office/drawing/2014/main" id="{5A9563B4-6143-9829-3240-32E7DB2E3D45}"/>
              </a:ext>
            </a:extLst>
          </p:cNvPr>
          <p:cNvPicPr>
            <a:picLocks noChangeAspect="1"/>
          </p:cNvPicPr>
          <p:nvPr/>
        </p:nvPicPr>
        <p:blipFill>
          <a:blip r:embed="rId6"/>
          <a:stretch>
            <a:fillRect/>
          </a:stretch>
        </p:blipFill>
        <p:spPr>
          <a:xfrm>
            <a:off x="8067367" y="3410393"/>
            <a:ext cx="5756910" cy="2607945"/>
          </a:xfrm>
          <a:prstGeom prst="rect">
            <a:avLst/>
          </a:prstGeom>
          <a:ln>
            <a:solidFill>
              <a:schemeClr val="tx1"/>
            </a:solidFill>
          </a:ln>
        </p:spPr>
      </p:pic>
      <p:sp>
        <p:nvSpPr>
          <p:cNvPr id="16" name="Text 2">
            <a:extLst>
              <a:ext uri="{FF2B5EF4-FFF2-40B4-BE49-F238E27FC236}">
                <a16:creationId xmlns:a16="http://schemas.microsoft.com/office/drawing/2014/main" id="{D9D06C07-3D51-ECBA-B818-6175CA251CA7}"/>
              </a:ext>
            </a:extLst>
          </p:cNvPr>
          <p:cNvSpPr/>
          <p:nvPr/>
        </p:nvSpPr>
        <p:spPr>
          <a:xfrm>
            <a:off x="926524" y="2999570"/>
            <a:ext cx="7155591"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The main actions included in the generation tool are as follows</a:t>
            </a:r>
            <a:endParaRPr lang="en-US" sz="1750"/>
          </a:p>
        </p:txBody>
      </p:sp>
    </p:spTree>
    <p:extLst>
      <p:ext uri="{BB962C8B-B14F-4D97-AF65-F5344CB8AC3E}">
        <p14:creationId xmlns:p14="http://schemas.microsoft.com/office/powerpoint/2010/main" val="15595438"/>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F793F25F-195C-7ACB-9454-BBC95871A221}"/>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2D110DB6-5D32-F20F-4962-464B979B5C6B}"/>
              </a:ext>
            </a:extLst>
          </p:cNvPr>
          <p:cNvSpPr/>
          <p:nvPr/>
        </p:nvSpPr>
        <p:spPr>
          <a:xfrm>
            <a:off x="897029" y="268260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Actions </a:t>
            </a:r>
            <a:endParaRPr lang="en-US" sz="2200"/>
          </a:p>
        </p:txBody>
      </p:sp>
      <p:sp>
        <p:nvSpPr>
          <p:cNvPr id="10" name="Text 0">
            <a:extLst>
              <a:ext uri="{FF2B5EF4-FFF2-40B4-BE49-F238E27FC236}">
                <a16:creationId xmlns:a16="http://schemas.microsoft.com/office/drawing/2014/main" id="{3438F25C-462C-C9A1-026B-375019EDD99C}"/>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6.2 </a:t>
            </a:r>
            <a:r>
              <a:rPr lang="en-US" sz="3600" b="1">
                <a:solidFill>
                  <a:srgbClr val="2A734F"/>
                </a:solidFill>
                <a:latin typeface="Open Sans Bold" pitchFamily="34" charset="0"/>
                <a:ea typeface="Open Sans Bold" pitchFamily="34" charset="-122"/>
                <a:cs typeface="Open Sans Bold" pitchFamily="34" charset="-120"/>
              </a:rPr>
              <a:t>Case Study 1: Ibiza (Spain)</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5FB54EF9-EAFE-B9F6-E62B-9A6344214E14}"/>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73</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B5557B66-5205-107A-5356-523DEE600681}"/>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Summary of actions of Sant Antoni de </a:t>
            </a:r>
            <a:r>
              <a:rPr lang="en-US" sz="2400" b="1" err="1">
                <a:solidFill>
                  <a:srgbClr val="2A734F"/>
                </a:solidFill>
                <a:latin typeface="Open Sans Bold" pitchFamily="34" charset="0"/>
                <a:ea typeface="Open Sans Bold" pitchFamily="34" charset="-122"/>
                <a:cs typeface="Open Sans Bold" pitchFamily="34" charset="-120"/>
              </a:rPr>
              <a:t>Portmany</a:t>
            </a:r>
            <a:r>
              <a:rPr lang="en-US" sz="2400" b="1">
                <a:solidFill>
                  <a:srgbClr val="2A734F"/>
                </a:solidFill>
                <a:latin typeface="Open Sans Bold" pitchFamily="34" charset="0"/>
                <a:ea typeface="Open Sans Bold" pitchFamily="34" charset="-122"/>
                <a:cs typeface="Open Sans Bold" pitchFamily="34" charset="-120"/>
              </a:rPr>
              <a:t> (Ibiza)</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12" name="CuadroTexto 11">
            <a:extLst>
              <a:ext uri="{FF2B5EF4-FFF2-40B4-BE49-F238E27FC236}">
                <a16:creationId xmlns:a16="http://schemas.microsoft.com/office/drawing/2014/main" id="{B29B8A03-688D-C5BE-C055-91A55A58CCBF}"/>
              </a:ext>
            </a:extLst>
          </p:cNvPr>
          <p:cNvSpPr txBox="1"/>
          <p:nvPr/>
        </p:nvSpPr>
        <p:spPr>
          <a:xfrm>
            <a:off x="1157748" y="3797724"/>
            <a:ext cx="7824019" cy="1172950"/>
          </a:xfrm>
          <a:prstGeom prst="rect">
            <a:avLst/>
          </a:prstGeom>
          <a:noFill/>
        </p:spPr>
        <p:txBody>
          <a:bodyPr wrap="square">
            <a:spAutoFit/>
          </a:bodyPr>
          <a:lstStyle/>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Increase of cycling routes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Network of EV recharging points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Measures to promote public transport and reduce private vehicle use</a:t>
            </a:r>
            <a:endParaRPr lang="es-ES" sz="1750">
              <a:solidFill>
                <a:srgbClr val="000000"/>
              </a:solidFill>
              <a:latin typeface="Open Sans" pitchFamily="34" charset="0"/>
              <a:ea typeface="Open Sans" pitchFamily="34" charset="-122"/>
              <a:cs typeface="Open Sans" pitchFamily="34" charset="-120"/>
            </a:endParaRPr>
          </a:p>
        </p:txBody>
      </p:sp>
      <p:sp>
        <p:nvSpPr>
          <p:cNvPr id="4" name="CuadroTexto 3">
            <a:extLst>
              <a:ext uri="{FF2B5EF4-FFF2-40B4-BE49-F238E27FC236}">
                <a16:creationId xmlns:a16="http://schemas.microsoft.com/office/drawing/2014/main" id="{89AAA3F5-F7AF-7351-3EFC-7B94D9B3A471}"/>
              </a:ext>
            </a:extLst>
          </p:cNvPr>
          <p:cNvSpPr txBox="1"/>
          <p:nvPr/>
        </p:nvSpPr>
        <p:spPr>
          <a:xfrm>
            <a:off x="752167" y="3307628"/>
            <a:ext cx="7315200" cy="369332"/>
          </a:xfrm>
          <a:prstGeom prst="rect">
            <a:avLst/>
          </a:prstGeom>
          <a:noFill/>
        </p:spPr>
        <p:txBody>
          <a:bodyPr wrap="square">
            <a:spAutoFit/>
          </a:bodyPr>
          <a:lstStyle/>
          <a:p>
            <a:pPr marL="342900" lvl="0" indent="-342900">
              <a:buFont typeface="Symbol" panose="05050102010706020507" pitchFamily="18" charset="2"/>
              <a:buBlip>
                <a:blip r:embed="rId5"/>
              </a:buBlip>
            </a:pPr>
            <a:r>
              <a:rPr lang="en-US" b="1" dirty="0">
                <a:solidFill>
                  <a:srgbClr val="00B050"/>
                </a:solidFill>
                <a:latin typeface="Open Sans" panose="020B0606030504020204" pitchFamily="34" charset="0"/>
                <a:ea typeface="Times New Roman" panose="02020603050405020304" pitchFamily="18" charset="0"/>
                <a:cs typeface="Arial" panose="020B0604020202020204" pitchFamily="34" charset="0"/>
              </a:rPr>
              <a:t>Transport</a:t>
            </a:r>
            <a:endParaRPr lang="es-E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5" name="CuadroTexto 4">
            <a:extLst>
              <a:ext uri="{FF2B5EF4-FFF2-40B4-BE49-F238E27FC236}">
                <a16:creationId xmlns:a16="http://schemas.microsoft.com/office/drawing/2014/main" id="{495F79B2-181C-93F3-AD87-08F26BC2B0CA}"/>
              </a:ext>
            </a:extLst>
          </p:cNvPr>
          <p:cNvSpPr txBox="1"/>
          <p:nvPr/>
        </p:nvSpPr>
        <p:spPr>
          <a:xfrm>
            <a:off x="793790" y="5408919"/>
            <a:ext cx="7315200" cy="369332"/>
          </a:xfrm>
          <a:prstGeom prst="rect">
            <a:avLst/>
          </a:prstGeom>
          <a:noFill/>
        </p:spPr>
        <p:txBody>
          <a:bodyPr wrap="square">
            <a:spAutoFit/>
          </a:bodyPr>
          <a:lstStyle/>
          <a:p>
            <a:pPr marL="342900" lvl="0" indent="-342900">
              <a:buFont typeface="Symbol" panose="05050102010706020507" pitchFamily="18" charset="2"/>
              <a:buBlip>
                <a:blip r:embed="rId5"/>
              </a:buBlip>
            </a:pPr>
            <a:r>
              <a:rPr lang="en-US" sz="1800" b="1">
                <a:solidFill>
                  <a:srgbClr val="00B050"/>
                </a:solidFill>
                <a:effectLst/>
                <a:latin typeface="Open Sans" panose="020B0606030504020204" pitchFamily="34" charset="0"/>
                <a:ea typeface="Times New Roman" panose="02020603050405020304" pitchFamily="18" charset="0"/>
                <a:cs typeface="Arial" panose="020B0604020202020204" pitchFamily="34" charset="0"/>
              </a:rPr>
              <a:t>Awareness</a:t>
            </a:r>
            <a:endParaRPr lang="es-ES" sz="18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7" name="CuadroTexto 6">
            <a:extLst>
              <a:ext uri="{FF2B5EF4-FFF2-40B4-BE49-F238E27FC236}">
                <a16:creationId xmlns:a16="http://schemas.microsoft.com/office/drawing/2014/main" id="{B936CD54-C975-D63A-E70A-76E8D698A5F9}"/>
              </a:ext>
            </a:extLst>
          </p:cNvPr>
          <p:cNvSpPr txBox="1"/>
          <p:nvPr/>
        </p:nvSpPr>
        <p:spPr>
          <a:xfrm>
            <a:off x="1054510" y="5745902"/>
            <a:ext cx="7315200" cy="431913"/>
          </a:xfrm>
          <a:prstGeom prst="rect">
            <a:avLst/>
          </a:prstGeom>
          <a:noFill/>
        </p:spPr>
        <p:txBody>
          <a:bodyPr wrap="square">
            <a:spAutoFit/>
          </a:bodyPr>
          <a:lstStyle/>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Awareness-raising information stands </a:t>
            </a:r>
            <a:endParaRPr lang="es-ES" sz="1750">
              <a:solidFill>
                <a:srgbClr val="000000"/>
              </a:solidFill>
              <a:latin typeface="Open Sans" pitchFamily="34" charset="0"/>
              <a:ea typeface="Open Sans" pitchFamily="34" charset="-122"/>
              <a:cs typeface="Open Sans" pitchFamily="34" charset="-120"/>
            </a:endParaRPr>
          </a:p>
        </p:txBody>
      </p:sp>
      <p:grpSp>
        <p:nvGrpSpPr>
          <p:cNvPr id="9" name="Grupo 8">
            <a:extLst>
              <a:ext uri="{FF2B5EF4-FFF2-40B4-BE49-F238E27FC236}">
                <a16:creationId xmlns:a16="http://schemas.microsoft.com/office/drawing/2014/main" id="{EE4B9676-8C31-DA26-E526-C0DDD9436421}"/>
              </a:ext>
            </a:extLst>
          </p:cNvPr>
          <p:cNvGrpSpPr/>
          <p:nvPr/>
        </p:nvGrpSpPr>
        <p:grpSpPr>
          <a:xfrm>
            <a:off x="7638722" y="2774691"/>
            <a:ext cx="6239511" cy="1735809"/>
            <a:chOff x="0" y="0"/>
            <a:chExt cx="5564265" cy="1549988"/>
          </a:xfrm>
        </p:grpSpPr>
        <p:pic>
          <p:nvPicPr>
            <p:cNvPr id="13" name="Imagen 12" descr="Mapa&#10;&#10;Descripción generada automáticamente">
              <a:extLst>
                <a:ext uri="{FF2B5EF4-FFF2-40B4-BE49-F238E27FC236}">
                  <a16:creationId xmlns:a16="http://schemas.microsoft.com/office/drawing/2014/main" id="{FE1E4BAD-889A-50A5-135F-7E31ADC3CD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937385" cy="1549400"/>
            </a:xfrm>
            <a:prstGeom prst="rect">
              <a:avLst/>
            </a:prstGeom>
            <a:ln>
              <a:solidFill>
                <a:schemeClr val="tx1"/>
              </a:solidFill>
            </a:ln>
          </p:spPr>
        </p:pic>
        <p:pic>
          <p:nvPicPr>
            <p:cNvPr id="14" name="Imagen 13" descr="Interfaz de usuario gráfica, Aplicación&#10;&#10;Descripción generada automáticamente">
              <a:extLst>
                <a:ext uri="{FF2B5EF4-FFF2-40B4-BE49-F238E27FC236}">
                  <a16:creationId xmlns:a16="http://schemas.microsoft.com/office/drawing/2014/main" id="{C124DB26-7E63-DE1E-DAA6-162ACE5187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5410" y="24083"/>
              <a:ext cx="3538855" cy="1525905"/>
            </a:xfrm>
            <a:prstGeom prst="rect">
              <a:avLst/>
            </a:prstGeom>
            <a:ln>
              <a:solidFill>
                <a:schemeClr val="tx1"/>
              </a:solidFill>
            </a:ln>
          </p:spPr>
        </p:pic>
      </p:grpSp>
    </p:spTree>
    <p:extLst>
      <p:ext uri="{BB962C8B-B14F-4D97-AF65-F5344CB8AC3E}">
        <p14:creationId xmlns:p14="http://schemas.microsoft.com/office/powerpoint/2010/main" val="2105567762"/>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5433044C-4D05-B29A-6086-CC523A0B80C8}"/>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55848F6C-FA3E-622B-0847-4AB8DEE1AE09}"/>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6.2 </a:t>
            </a:r>
            <a:r>
              <a:rPr lang="en-US" sz="3600" b="1">
                <a:solidFill>
                  <a:srgbClr val="2A734F"/>
                </a:solidFill>
                <a:latin typeface="Open Sans Bold" pitchFamily="34" charset="0"/>
                <a:ea typeface="Open Sans Bold" pitchFamily="34" charset="-122"/>
                <a:cs typeface="Open Sans Bold" pitchFamily="34" charset="-120"/>
              </a:rPr>
              <a:t>Case Study 1: Ibiza (Spain)</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E2BB0E23-8F28-DFB9-0E89-602AFEEBC9D6}"/>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74</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BFB59E8A-08CD-8F4E-243A-D6AC9A176EA4}"/>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it-IT" sz="2400" b="1">
                <a:solidFill>
                  <a:srgbClr val="2A734F"/>
                </a:solidFill>
                <a:latin typeface="Open Sans Bold" pitchFamily="34" charset="0"/>
                <a:ea typeface="Open Sans Bold" pitchFamily="34" charset="-122"/>
                <a:cs typeface="Open Sans Bold" pitchFamily="34" charset="-120"/>
              </a:rPr>
              <a:t>Multicriteria Decision in Sant Antoni</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16" name="CuadroTexto 15">
            <a:extLst>
              <a:ext uri="{FF2B5EF4-FFF2-40B4-BE49-F238E27FC236}">
                <a16:creationId xmlns:a16="http://schemas.microsoft.com/office/drawing/2014/main" id="{CFCC9E63-81AE-6C42-F63D-B083923763A7}"/>
              </a:ext>
            </a:extLst>
          </p:cNvPr>
          <p:cNvSpPr txBox="1"/>
          <p:nvPr/>
        </p:nvSpPr>
        <p:spPr>
          <a:xfrm>
            <a:off x="733193" y="3142296"/>
            <a:ext cx="7315200" cy="2409378"/>
          </a:xfrm>
          <a:prstGeom prst="rect">
            <a:avLst/>
          </a:prstGeom>
          <a:noFill/>
        </p:spPr>
        <p:txBody>
          <a:bodyPr wrap="square">
            <a:spAutoFit/>
          </a:bodyPr>
          <a:lstStyle/>
          <a:p>
            <a:pPr algn="just">
              <a:spcBef>
                <a:spcPts val="600"/>
              </a:spcBef>
            </a:pPr>
            <a:r>
              <a:rPr lang="en-GB" sz="1750">
                <a:solidFill>
                  <a:srgbClr val="000000"/>
                </a:solidFill>
                <a:latin typeface="Open Sans" pitchFamily="34" charset="0"/>
                <a:ea typeface="Open Sans" pitchFamily="34" charset="-122"/>
                <a:cs typeface="Open Sans" pitchFamily="34" charset="-120"/>
              </a:rPr>
              <a:t>Considering the priorities established by the municipality, the criteria used to prioritize the different levels are as follows: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Raise awareness and educate citizens about climate change.</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Promote energy efficiency and the use of renewable sources.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Encourage responsible resource management</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Design a sustainable and efficient municipality</a:t>
            </a:r>
            <a:endParaRPr lang="es-ES" sz="1750">
              <a:solidFill>
                <a:srgbClr val="000000"/>
              </a:solidFill>
              <a:latin typeface="Open Sans" pitchFamily="34" charset="0"/>
              <a:ea typeface="Open Sans" pitchFamily="34" charset="-122"/>
              <a:cs typeface="Open Sans" pitchFamily="34" charset="-120"/>
            </a:endParaRPr>
          </a:p>
        </p:txBody>
      </p:sp>
      <p:pic>
        <p:nvPicPr>
          <p:cNvPr id="17" name="Imagen 16" descr="Tabla&#10;&#10;Descripción generada automáticamente">
            <a:extLst>
              <a:ext uri="{FF2B5EF4-FFF2-40B4-BE49-F238E27FC236}">
                <a16:creationId xmlns:a16="http://schemas.microsoft.com/office/drawing/2014/main" id="{2E8178D3-B821-D6C8-CCE5-73054BFEEEC9}"/>
              </a:ext>
            </a:extLst>
          </p:cNvPr>
          <p:cNvPicPr>
            <a:picLocks noChangeAspect="1"/>
          </p:cNvPicPr>
          <p:nvPr/>
        </p:nvPicPr>
        <p:blipFill>
          <a:blip r:embed="rId5"/>
          <a:stretch>
            <a:fillRect/>
          </a:stretch>
        </p:blipFill>
        <p:spPr>
          <a:xfrm>
            <a:off x="8048393" y="2649492"/>
            <a:ext cx="6592702" cy="3338026"/>
          </a:xfrm>
          <a:prstGeom prst="rect">
            <a:avLst/>
          </a:prstGeom>
        </p:spPr>
      </p:pic>
      <p:sp>
        <p:nvSpPr>
          <p:cNvPr id="18" name="Text 1">
            <a:extLst>
              <a:ext uri="{FF2B5EF4-FFF2-40B4-BE49-F238E27FC236}">
                <a16:creationId xmlns:a16="http://schemas.microsoft.com/office/drawing/2014/main" id="{150E03E8-1AE2-21B7-0858-81C03C87FE8F}"/>
              </a:ext>
            </a:extLst>
          </p:cNvPr>
          <p:cNvSpPr/>
          <p:nvPr/>
        </p:nvSpPr>
        <p:spPr>
          <a:xfrm>
            <a:off x="789039" y="5810353"/>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GENERA tool</a:t>
            </a:r>
            <a:endParaRPr lang="en-US" sz="2200"/>
          </a:p>
        </p:txBody>
      </p:sp>
      <p:sp>
        <p:nvSpPr>
          <p:cNvPr id="19" name="CuadroTexto 18">
            <a:extLst>
              <a:ext uri="{FF2B5EF4-FFF2-40B4-BE49-F238E27FC236}">
                <a16:creationId xmlns:a16="http://schemas.microsoft.com/office/drawing/2014/main" id="{5F315FE8-2C59-193B-F369-02F0D10B8183}"/>
              </a:ext>
            </a:extLst>
          </p:cNvPr>
          <p:cNvSpPr txBox="1"/>
          <p:nvPr/>
        </p:nvSpPr>
        <p:spPr>
          <a:xfrm>
            <a:off x="733193" y="6164683"/>
            <a:ext cx="7466910" cy="361637"/>
          </a:xfrm>
          <a:prstGeom prst="rect">
            <a:avLst/>
          </a:prstGeom>
          <a:noFill/>
        </p:spPr>
        <p:txBody>
          <a:bodyPr wrap="square">
            <a:spAutoFit/>
          </a:bodyPr>
          <a:lstStyle/>
          <a:p>
            <a:r>
              <a:rPr lang="en-US" sz="1750">
                <a:solidFill>
                  <a:srgbClr val="000000"/>
                </a:solidFill>
                <a:latin typeface="Open Sans" pitchFamily="34" charset="0"/>
                <a:ea typeface="Open Sans" pitchFamily="34" charset="-122"/>
                <a:cs typeface="Open Sans" pitchFamily="34" charset="-120"/>
              </a:rPr>
              <a:t>Application of the multi-criteria module and software </a:t>
            </a:r>
            <a:r>
              <a:rPr lang="en-US" sz="1750" err="1">
                <a:solidFill>
                  <a:srgbClr val="000000"/>
                </a:solidFill>
                <a:latin typeface="Open Sans" pitchFamily="34" charset="0"/>
                <a:ea typeface="Open Sans" pitchFamily="34" charset="-122"/>
                <a:cs typeface="Open Sans" pitchFamily="34" charset="-120"/>
              </a:rPr>
              <a:t>SuperDecisions</a:t>
            </a:r>
            <a:endParaRPr lang="es-ES" sz="1750">
              <a:solidFill>
                <a:srgbClr val="000000"/>
              </a:solidFill>
              <a:latin typeface="Open Sans" pitchFamily="34" charset="0"/>
              <a:ea typeface="Open Sans" pitchFamily="34" charset="-122"/>
              <a:cs typeface="Open Sans" pitchFamily="34" charset="-120"/>
            </a:endParaRPr>
          </a:p>
        </p:txBody>
      </p:sp>
      <p:sp>
        <p:nvSpPr>
          <p:cNvPr id="21" name="CuadroTexto 20">
            <a:extLst>
              <a:ext uri="{FF2B5EF4-FFF2-40B4-BE49-F238E27FC236}">
                <a16:creationId xmlns:a16="http://schemas.microsoft.com/office/drawing/2014/main" id="{194309BD-F53A-6F94-9553-0EB1F7FCBAB1}"/>
              </a:ext>
            </a:extLst>
          </p:cNvPr>
          <p:cNvSpPr txBox="1"/>
          <p:nvPr/>
        </p:nvSpPr>
        <p:spPr>
          <a:xfrm>
            <a:off x="733193" y="2707818"/>
            <a:ext cx="7315200" cy="434478"/>
          </a:xfrm>
          <a:prstGeom prst="rect">
            <a:avLst/>
          </a:prstGeom>
          <a:noFill/>
        </p:spPr>
        <p:txBody>
          <a:bodyPr wrap="square">
            <a:spAutoFit/>
          </a:bodyPr>
          <a:lstStyle/>
          <a:p>
            <a:pPr>
              <a:lnSpc>
                <a:spcPts val="2750"/>
              </a:lnSpc>
            </a:pPr>
            <a:r>
              <a:rPr lang="es-ES" sz="2200" b="1">
                <a:solidFill>
                  <a:srgbClr val="2A734F"/>
                </a:solidFill>
                <a:latin typeface="Open Sans Bold" pitchFamily="34" charset="0"/>
                <a:ea typeface="Open Sans Bold" pitchFamily="34" charset="-122"/>
                <a:cs typeface="Open Sans Bold" pitchFamily="34" charset="-120"/>
              </a:rPr>
              <a:t>Municipal </a:t>
            </a:r>
            <a:r>
              <a:rPr lang="es-ES" sz="2200" b="1" err="1">
                <a:solidFill>
                  <a:srgbClr val="2A734F"/>
                </a:solidFill>
                <a:latin typeface="Open Sans Bold" pitchFamily="34" charset="0"/>
                <a:ea typeface="Open Sans Bold" pitchFamily="34" charset="-122"/>
                <a:cs typeface="Open Sans Bold" pitchFamily="34" charset="-120"/>
              </a:rPr>
              <a:t>priorities</a:t>
            </a:r>
            <a:endParaRPr lang="es-ES" sz="2200" b="1">
              <a:solidFill>
                <a:srgbClr val="2A734F"/>
              </a:solidFill>
              <a:latin typeface="Open Sans Bold" pitchFamily="34" charset="0"/>
              <a:ea typeface="Open Sans Bold" pitchFamily="34" charset="-122"/>
              <a:cs typeface="Open Sans Bold" pitchFamily="34" charset="-120"/>
            </a:endParaRPr>
          </a:p>
        </p:txBody>
      </p:sp>
    </p:spTree>
    <p:extLst>
      <p:ext uri="{BB962C8B-B14F-4D97-AF65-F5344CB8AC3E}">
        <p14:creationId xmlns:p14="http://schemas.microsoft.com/office/powerpoint/2010/main" val="3049672586"/>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42DA3971-8245-CBC4-ACAC-E1E1FA87A4C4}"/>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1BA224A0-5761-F987-1C26-95BC4ED9F75C}"/>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6.2 </a:t>
            </a:r>
            <a:r>
              <a:rPr lang="en-US" sz="3600" b="1">
                <a:solidFill>
                  <a:srgbClr val="2A734F"/>
                </a:solidFill>
                <a:latin typeface="Open Sans Bold" pitchFamily="34" charset="0"/>
                <a:ea typeface="Open Sans Bold" pitchFamily="34" charset="-122"/>
                <a:cs typeface="Open Sans Bold" pitchFamily="34" charset="-120"/>
              </a:rPr>
              <a:t>Case Study 1: Ibiza (Spain)</a:t>
            </a: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6AD2769A-A885-DB5A-6C64-27AB0D822417}"/>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75</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4" name="CuadroTexto 3">
            <a:extLst>
              <a:ext uri="{FF2B5EF4-FFF2-40B4-BE49-F238E27FC236}">
                <a16:creationId xmlns:a16="http://schemas.microsoft.com/office/drawing/2014/main" id="{6823FFC7-1E34-2C61-641D-57962E24C858}"/>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it-IT" sz="2400" b="1">
                <a:solidFill>
                  <a:srgbClr val="2A734F"/>
                </a:solidFill>
                <a:latin typeface="Open Sans Bold" pitchFamily="34" charset="0"/>
                <a:ea typeface="Open Sans Bold" pitchFamily="34" charset="-122"/>
                <a:cs typeface="Open Sans Bold" pitchFamily="34" charset="-120"/>
              </a:rPr>
              <a:t>Results</a:t>
            </a:r>
            <a:endParaRPr lang="es-ES" sz="2400" b="1">
              <a:solidFill>
                <a:srgbClr val="2A734F"/>
              </a:solidFill>
              <a:latin typeface="Open Sans Bold" pitchFamily="34" charset="0"/>
              <a:ea typeface="Open Sans Bold" pitchFamily="34" charset="-122"/>
              <a:cs typeface="Open Sans Bold" pitchFamily="34" charset="-120"/>
            </a:endParaRPr>
          </a:p>
        </p:txBody>
      </p:sp>
      <p:graphicFrame>
        <p:nvGraphicFramePr>
          <p:cNvPr id="5" name="Gráfico 4">
            <a:extLst>
              <a:ext uri="{FF2B5EF4-FFF2-40B4-BE49-F238E27FC236}">
                <a16:creationId xmlns:a16="http://schemas.microsoft.com/office/drawing/2014/main" id="{81AABAF2-50EB-6BC7-EF5F-959FB4AC5C39}"/>
              </a:ext>
            </a:extLst>
          </p:cNvPr>
          <p:cNvGraphicFramePr/>
          <p:nvPr>
            <p:extLst>
              <p:ext uri="{D42A27DB-BD31-4B8C-83A1-F6EECF244321}">
                <p14:modId xmlns:p14="http://schemas.microsoft.com/office/powerpoint/2010/main" val="3180271701"/>
              </p:ext>
            </p:extLst>
          </p:nvPr>
        </p:nvGraphicFramePr>
        <p:xfrm>
          <a:off x="397374" y="2520663"/>
          <a:ext cx="6535994" cy="3796030"/>
        </p:xfrm>
        <a:graphic>
          <a:graphicData uri="http://schemas.openxmlformats.org/drawingml/2006/chart">
            <c:chart xmlns:c="http://schemas.openxmlformats.org/drawingml/2006/chart" xmlns:r="http://schemas.openxmlformats.org/officeDocument/2006/relationships" r:id="rId5"/>
          </a:graphicData>
        </a:graphic>
      </p:graphicFrame>
      <p:pic>
        <p:nvPicPr>
          <p:cNvPr id="13" name="Imagen 12">
            <a:extLst>
              <a:ext uri="{FF2B5EF4-FFF2-40B4-BE49-F238E27FC236}">
                <a16:creationId xmlns:a16="http://schemas.microsoft.com/office/drawing/2014/main" id="{B2A18613-A0D7-1C22-52FF-EAADCA5D0DA2}"/>
              </a:ext>
            </a:extLst>
          </p:cNvPr>
          <p:cNvPicPr>
            <a:picLocks noChangeAspect="1"/>
          </p:cNvPicPr>
          <p:nvPr/>
        </p:nvPicPr>
        <p:blipFill>
          <a:blip r:embed="rId6"/>
          <a:stretch>
            <a:fillRect/>
          </a:stretch>
        </p:blipFill>
        <p:spPr>
          <a:xfrm>
            <a:off x="7442369" y="2520663"/>
            <a:ext cx="6107121" cy="3816950"/>
          </a:xfrm>
          <a:prstGeom prst="rect">
            <a:avLst/>
          </a:prstGeom>
        </p:spPr>
      </p:pic>
    </p:spTree>
    <p:extLst>
      <p:ext uri="{BB962C8B-B14F-4D97-AF65-F5344CB8AC3E}">
        <p14:creationId xmlns:p14="http://schemas.microsoft.com/office/powerpoint/2010/main" val="2094702861"/>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0FB7C10-9CE8-D99B-439F-4C730C2CA49D}"/>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F7935950-F2C2-3303-A740-7B031E6C835A}"/>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550" b="1">
                <a:solidFill>
                  <a:srgbClr val="2A734F"/>
                </a:solidFill>
                <a:latin typeface="Open Sans Bold" pitchFamily="34" charset="0"/>
                <a:ea typeface="Open Sans Bold" pitchFamily="34" charset="-122"/>
              </a:rPr>
              <a:t>6.3 </a:t>
            </a:r>
            <a:r>
              <a:rPr lang="en-US" sz="3600" b="1">
                <a:solidFill>
                  <a:srgbClr val="2A734F"/>
                </a:solidFill>
                <a:latin typeface="Open Sans Bold" pitchFamily="34" charset="0"/>
                <a:ea typeface="Open Sans Bold" pitchFamily="34" charset="-122"/>
                <a:cs typeface="Open Sans Bold" pitchFamily="34" charset="-120"/>
              </a:rPr>
              <a:t>Case Study 2: Sardinia (Italy)</a:t>
            </a:r>
            <a:endParaRPr lang="en-US" sz="36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227484BF-C047-DB78-928C-CB76E859F1D4}"/>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76</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8">
            <a:extLst>
              <a:ext uri="{FF2B5EF4-FFF2-40B4-BE49-F238E27FC236}">
                <a16:creationId xmlns:a16="http://schemas.microsoft.com/office/drawing/2014/main" id="{88463D46-3B9D-4752-B271-D5C9D8A812EA}"/>
              </a:ext>
            </a:extLst>
          </p:cNvPr>
          <p:cNvSpPr txBox="1"/>
          <p:nvPr/>
        </p:nvSpPr>
        <p:spPr>
          <a:xfrm>
            <a:off x="331838" y="3604903"/>
            <a:ext cx="7248832" cy="801053"/>
          </a:xfrm>
          <a:prstGeom prst="rect">
            <a:avLst/>
          </a:prstGeom>
          <a:noFill/>
        </p:spPr>
        <p:txBody>
          <a:bodyPr wrap="square">
            <a:spAutoFit/>
          </a:bodyPr>
          <a:lstStyle/>
          <a:p>
            <a:pPr>
              <a:lnSpc>
                <a:spcPts val="2850"/>
              </a:lnSpc>
            </a:pPr>
            <a:r>
              <a:rPr lang="en-US" sz="1750" dirty="0">
                <a:solidFill>
                  <a:srgbClr val="000000"/>
                </a:solidFill>
                <a:latin typeface="Open Sans" pitchFamily="34" charset="0"/>
                <a:ea typeface="Open Sans" pitchFamily="34" charset="-122"/>
                <a:cs typeface="Open Sans" pitchFamily="34" charset="-120"/>
              </a:rPr>
              <a:t>Data entered in the tool take 2022 as the reference year (since 2023 is incomplete for some sectors) (International Energy Agency). </a:t>
            </a:r>
            <a:endParaRPr lang="es-ES" sz="1750" dirty="0">
              <a:solidFill>
                <a:srgbClr val="000000"/>
              </a:solidFill>
              <a:latin typeface="Open Sans" pitchFamily="34" charset="0"/>
              <a:ea typeface="Open Sans" pitchFamily="34" charset="-122"/>
              <a:cs typeface="Open Sans" pitchFamily="34" charset="-120"/>
            </a:endParaRPr>
          </a:p>
        </p:txBody>
      </p:sp>
      <p:sp>
        <p:nvSpPr>
          <p:cNvPr id="12" name="CuadroTexto 11">
            <a:extLst>
              <a:ext uri="{FF2B5EF4-FFF2-40B4-BE49-F238E27FC236}">
                <a16:creationId xmlns:a16="http://schemas.microsoft.com/office/drawing/2014/main" id="{D526604E-5ACE-18F6-B6BB-31AC343A80CC}"/>
              </a:ext>
            </a:extLst>
          </p:cNvPr>
          <p:cNvSpPr txBox="1"/>
          <p:nvPr/>
        </p:nvSpPr>
        <p:spPr>
          <a:xfrm>
            <a:off x="331838" y="4835192"/>
            <a:ext cx="7455309" cy="1918089"/>
          </a:xfrm>
          <a:prstGeom prst="rect">
            <a:avLst/>
          </a:prstGeom>
          <a:noFill/>
        </p:spPr>
        <p:txBody>
          <a:bodyPr wrap="square">
            <a:spAutoFit/>
          </a:bodyPr>
          <a:lstStyle/>
          <a:p>
            <a:pPr>
              <a:lnSpc>
                <a:spcPts val="2850"/>
              </a:lnSpc>
              <a:spcAft>
                <a:spcPts val="800"/>
              </a:spcAft>
            </a:pPr>
            <a:r>
              <a:rPr lang="en-US" sz="1750" dirty="0">
                <a:solidFill>
                  <a:srgbClr val="000000"/>
                </a:solidFill>
                <a:latin typeface="Open Sans" pitchFamily="34" charset="0"/>
                <a:ea typeface="Open Sans" pitchFamily="34" charset="-122"/>
                <a:cs typeface="Open Sans" pitchFamily="34" charset="-120"/>
              </a:rPr>
              <a:t>The use of fossil fuels such as oil, mainly for the transport and agriculture/fishing sectors, and natural gas for the industrial, residential and services sectors, as well as for electricity generation, are particularly relevant. In addition, renewables are also especially significant in the residential sector</a:t>
            </a:r>
            <a:endParaRPr lang="es-ES" sz="1750" dirty="0">
              <a:solidFill>
                <a:srgbClr val="000000"/>
              </a:solidFill>
              <a:latin typeface="Open Sans" pitchFamily="34" charset="0"/>
              <a:ea typeface="Open Sans" pitchFamily="34" charset="-122"/>
              <a:cs typeface="Open Sans" pitchFamily="34" charset="-120"/>
            </a:endParaRPr>
          </a:p>
        </p:txBody>
      </p:sp>
      <p:sp>
        <p:nvSpPr>
          <p:cNvPr id="13" name="CuadroTexto 12">
            <a:extLst>
              <a:ext uri="{FF2B5EF4-FFF2-40B4-BE49-F238E27FC236}">
                <a16:creationId xmlns:a16="http://schemas.microsoft.com/office/drawing/2014/main" id="{06DB720E-710F-A335-61A4-13F37276E56D}"/>
              </a:ext>
            </a:extLst>
          </p:cNvPr>
          <p:cNvSpPr txBox="1"/>
          <p:nvPr/>
        </p:nvSpPr>
        <p:spPr>
          <a:xfrm>
            <a:off x="331838" y="2840211"/>
            <a:ext cx="7315200" cy="369332"/>
          </a:xfrm>
          <a:prstGeom prst="rect">
            <a:avLst/>
          </a:prstGeom>
          <a:noFill/>
        </p:spPr>
        <p:txBody>
          <a:bodyPr wrap="square">
            <a:spAutoFit/>
          </a:bodyPr>
          <a:lstStyle/>
          <a:p>
            <a:r>
              <a:rPr lang="en-US" sz="1750">
                <a:solidFill>
                  <a:srgbClr val="000000"/>
                </a:solidFill>
                <a:latin typeface="Open Sans" pitchFamily="34" charset="0"/>
                <a:ea typeface="Open Sans" pitchFamily="34" charset="-122"/>
                <a:cs typeface="Open Sans" pitchFamily="34" charset="-120"/>
              </a:rPr>
              <a:t>Application of GENERA's energy planning tool</a:t>
            </a:r>
            <a:endParaRPr lang="es-ES" sz="1750">
              <a:solidFill>
                <a:srgbClr val="000000"/>
              </a:solidFill>
              <a:latin typeface="Open Sans" pitchFamily="34" charset="0"/>
              <a:ea typeface="Open Sans" pitchFamily="34" charset="-122"/>
              <a:cs typeface="Open Sans" pitchFamily="34" charset="-120"/>
            </a:endParaRPr>
          </a:p>
        </p:txBody>
      </p:sp>
      <p:sp>
        <p:nvSpPr>
          <p:cNvPr id="14" name="Text 1">
            <a:extLst>
              <a:ext uri="{FF2B5EF4-FFF2-40B4-BE49-F238E27FC236}">
                <a16:creationId xmlns:a16="http://schemas.microsoft.com/office/drawing/2014/main" id="{93DF1ED2-1985-D44D-FBC2-906EE813F209}"/>
              </a:ext>
            </a:extLst>
          </p:cNvPr>
          <p:cNvSpPr/>
          <p:nvPr/>
        </p:nvSpPr>
        <p:spPr>
          <a:xfrm>
            <a:off x="425081" y="2502047"/>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GENERA tool</a:t>
            </a:r>
            <a:endParaRPr lang="en-US" sz="2200"/>
          </a:p>
        </p:txBody>
      </p:sp>
      <p:sp>
        <p:nvSpPr>
          <p:cNvPr id="15" name="Text 1">
            <a:extLst>
              <a:ext uri="{FF2B5EF4-FFF2-40B4-BE49-F238E27FC236}">
                <a16:creationId xmlns:a16="http://schemas.microsoft.com/office/drawing/2014/main" id="{A1E6FB3D-68EF-DA95-564E-E93B496BFFB2}"/>
              </a:ext>
            </a:extLst>
          </p:cNvPr>
          <p:cNvSpPr/>
          <p:nvPr/>
        </p:nvSpPr>
        <p:spPr>
          <a:xfrm>
            <a:off x="425081" y="3339756"/>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Reference Data</a:t>
            </a:r>
            <a:endParaRPr lang="en-US" sz="2200"/>
          </a:p>
        </p:txBody>
      </p:sp>
      <p:sp>
        <p:nvSpPr>
          <p:cNvPr id="16" name="Text 1">
            <a:extLst>
              <a:ext uri="{FF2B5EF4-FFF2-40B4-BE49-F238E27FC236}">
                <a16:creationId xmlns:a16="http://schemas.microsoft.com/office/drawing/2014/main" id="{98A66A29-58C9-065B-2A61-14FA23F32F2E}"/>
              </a:ext>
            </a:extLst>
          </p:cNvPr>
          <p:cNvSpPr/>
          <p:nvPr/>
        </p:nvSpPr>
        <p:spPr>
          <a:xfrm>
            <a:off x="425081" y="4493938"/>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Energy Balance</a:t>
            </a:r>
            <a:endParaRPr lang="en-US" sz="2200"/>
          </a:p>
        </p:txBody>
      </p:sp>
      <p:sp>
        <p:nvSpPr>
          <p:cNvPr id="17" name="CuadroTexto 16">
            <a:extLst>
              <a:ext uri="{FF2B5EF4-FFF2-40B4-BE49-F238E27FC236}">
                <a16:creationId xmlns:a16="http://schemas.microsoft.com/office/drawing/2014/main" id="{7B71E0D4-CD9E-EAA4-2CAA-84B6AD17FDD3}"/>
              </a:ext>
            </a:extLst>
          </p:cNvPr>
          <p:cNvSpPr txBox="1"/>
          <p:nvPr/>
        </p:nvSpPr>
        <p:spPr>
          <a:xfrm>
            <a:off x="980842" y="1617939"/>
            <a:ext cx="8792661" cy="736868"/>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Study of the Italian National Context</a:t>
            </a:r>
            <a:endParaRPr lang="es-ES" sz="2400" b="1">
              <a:solidFill>
                <a:srgbClr val="2A734F"/>
              </a:solidFill>
              <a:latin typeface="Open Sans Bold" pitchFamily="34" charset="0"/>
              <a:ea typeface="Open Sans Bold" pitchFamily="34" charset="-122"/>
              <a:cs typeface="Open Sans Bold" pitchFamily="34" charset="-120"/>
            </a:endParaRPr>
          </a:p>
        </p:txBody>
      </p:sp>
      <p:pic>
        <p:nvPicPr>
          <p:cNvPr id="18" name="Imagen 17" descr="Diagrama&#10;&#10;Descripción generada automáticamente">
            <a:extLst>
              <a:ext uri="{FF2B5EF4-FFF2-40B4-BE49-F238E27FC236}">
                <a16:creationId xmlns:a16="http://schemas.microsoft.com/office/drawing/2014/main" id="{1C7041AA-3B8D-8830-49A4-19B4F80DAD10}"/>
              </a:ext>
            </a:extLst>
          </p:cNvPr>
          <p:cNvPicPr>
            <a:picLocks noChangeAspect="1"/>
          </p:cNvPicPr>
          <p:nvPr/>
        </p:nvPicPr>
        <p:blipFill>
          <a:blip r:embed="rId5"/>
          <a:stretch>
            <a:fillRect/>
          </a:stretch>
        </p:blipFill>
        <p:spPr>
          <a:xfrm>
            <a:off x="8247834" y="2354807"/>
            <a:ext cx="5468396" cy="4027763"/>
          </a:xfrm>
          <a:prstGeom prst="rect">
            <a:avLst/>
          </a:prstGeom>
        </p:spPr>
      </p:pic>
    </p:spTree>
    <p:extLst>
      <p:ext uri="{BB962C8B-B14F-4D97-AF65-F5344CB8AC3E}">
        <p14:creationId xmlns:p14="http://schemas.microsoft.com/office/powerpoint/2010/main" val="1927927479"/>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186DA29-D1F3-998C-7ACF-B02FCCE1C779}"/>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2A6189F0-9C42-27A0-EB29-723EEAF34B56}"/>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200" b="1">
                <a:solidFill>
                  <a:srgbClr val="2A734F"/>
                </a:solidFill>
                <a:latin typeface="Open Sans Bold" pitchFamily="34" charset="0"/>
                <a:ea typeface="Open Sans Bold" pitchFamily="34" charset="-122"/>
              </a:rPr>
              <a:t>6.3 </a:t>
            </a:r>
            <a:r>
              <a:rPr lang="en-US" sz="3200" b="1">
                <a:solidFill>
                  <a:srgbClr val="2A734F"/>
                </a:solidFill>
                <a:latin typeface="Open Sans Bold" pitchFamily="34" charset="0"/>
                <a:ea typeface="Open Sans Bold" pitchFamily="34" charset="-122"/>
                <a:cs typeface="Open Sans Bold" pitchFamily="34" charset="-120"/>
              </a:rPr>
              <a:t>Case Study 2: Sardinia (Italy)</a:t>
            </a:r>
            <a:endParaRPr lang="en-US" sz="32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E9DC29E0-314F-C324-38A5-03D2B3E641E4}"/>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77</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5">
            <a:extLst>
              <a:ext uri="{FF2B5EF4-FFF2-40B4-BE49-F238E27FC236}">
                <a16:creationId xmlns:a16="http://schemas.microsoft.com/office/drawing/2014/main" id="{50D6FDA9-6157-09E7-F7F7-F11130170BEF}"/>
              </a:ext>
            </a:extLst>
          </p:cNvPr>
          <p:cNvSpPr txBox="1"/>
          <p:nvPr/>
        </p:nvSpPr>
        <p:spPr>
          <a:xfrm>
            <a:off x="980842" y="4597415"/>
            <a:ext cx="6385977" cy="2763129"/>
          </a:xfrm>
          <a:prstGeom prst="rect">
            <a:avLst/>
          </a:prstGeom>
          <a:noFill/>
        </p:spPr>
        <p:txBody>
          <a:bodyPr wrap="square">
            <a:spAutoFit/>
          </a:bodyPr>
          <a:lstStyle/>
          <a:p>
            <a:pPr algn="just">
              <a:lnSpc>
                <a:spcPts val="2850"/>
              </a:lnSpc>
              <a:spcAft>
                <a:spcPts val="800"/>
              </a:spcAft>
            </a:pPr>
            <a:r>
              <a:rPr lang="en-US" sz="1750" b="1">
                <a:solidFill>
                  <a:srgbClr val="2A734F"/>
                </a:solidFill>
                <a:latin typeface="Open Sans" pitchFamily="34" charset="0"/>
                <a:ea typeface="Open Sans" pitchFamily="34" charset="-122"/>
                <a:cs typeface="Open Sans" pitchFamily="34" charset="-120"/>
              </a:rPr>
              <a:t>Italian energy context </a:t>
            </a:r>
            <a:r>
              <a:rPr lang="en-US" sz="1750">
                <a:solidFill>
                  <a:srgbClr val="000000"/>
                </a:solidFill>
                <a:latin typeface="Open Sans" pitchFamily="34" charset="0"/>
                <a:ea typeface="Open Sans" pitchFamily="34" charset="-122"/>
                <a:cs typeface="Open Sans" pitchFamily="34" charset="-120"/>
              </a:rPr>
              <a:t>is characterized by the </a:t>
            </a:r>
            <a:r>
              <a:rPr lang="en-US" sz="1750" b="1">
                <a:solidFill>
                  <a:srgbClr val="2A734F"/>
                </a:solidFill>
                <a:latin typeface="Open Sans" pitchFamily="34" charset="0"/>
                <a:ea typeface="Open Sans" pitchFamily="34" charset="-122"/>
                <a:cs typeface="Open Sans" pitchFamily="34" charset="-120"/>
              </a:rPr>
              <a:t>use of natural gas</a:t>
            </a:r>
            <a:r>
              <a:rPr lang="en-US" sz="1750">
                <a:solidFill>
                  <a:srgbClr val="000000"/>
                </a:solidFill>
                <a:latin typeface="Open Sans" pitchFamily="34" charset="0"/>
                <a:ea typeface="Open Sans" pitchFamily="34" charset="-122"/>
                <a:cs typeface="Open Sans" pitchFamily="34" charset="-120"/>
              </a:rPr>
              <a:t> and </a:t>
            </a:r>
            <a:r>
              <a:rPr lang="en-US" sz="1750" b="1">
                <a:solidFill>
                  <a:srgbClr val="2A734F"/>
                </a:solidFill>
                <a:latin typeface="Open Sans" pitchFamily="34" charset="0"/>
                <a:ea typeface="Open Sans" pitchFamily="34" charset="-122"/>
                <a:cs typeface="Open Sans" pitchFamily="34" charset="-120"/>
              </a:rPr>
              <a:t>oil </a:t>
            </a:r>
            <a:r>
              <a:rPr lang="en-US" sz="1750">
                <a:solidFill>
                  <a:srgbClr val="000000"/>
                </a:solidFill>
                <a:latin typeface="Open Sans" pitchFamily="34" charset="0"/>
                <a:ea typeface="Open Sans" pitchFamily="34" charset="-122"/>
                <a:cs typeface="Open Sans" pitchFamily="34" charset="-120"/>
              </a:rPr>
              <a:t>mainly, whose major contribution is divided between the </a:t>
            </a:r>
            <a:r>
              <a:rPr lang="en-US" sz="1750" b="1">
                <a:solidFill>
                  <a:srgbClr val="2A734F"/>
                </a:solidFill>
                <a:latin typeface="Open Sans" pitchFamily="34" charset="0"/>
                <a:ea typeface="Open Sans" pitchFamily="34" charset="-122"/>
                <a:cs typeface="Open Sans" pitchFamily="34" charset="-120"/>
              </a:rPr>
              <a:t>transport and electricity generation </a:t>
            </a:r>
            <a:r>
              <a:rPr lang="en-US" sz="1750">
                <a:solidFill>
                  <a:srgbClr val="000000"/>
                </a:solidFill>
                <a:latin typeface="Open Sans" pitchFamily="34" charset="0"/>
                <a:ea typeface="Open Sans" pitchFamily="34" charset="-122"/>
                <a:cs typeface="Open Sans" pitchFamily="34" charset="-120"/>
              </a:rPr>
              <a:t>sectors. </a:t>
            </a:r>
            <a:r>
              <a:rPr lang="en-US" sz="1750" b="1">
                <a:solidFill>
                  <a:srgbClr val="2A734F"/>
                </a:solidFill>
                <a:latin typeface="Open Sans" pitchFamily="34" charset="0"/>
                <a:ea typeface="Open Sans" pitchFamily="34" charset="-122"/>
                <a:cs typeface="Open Sans" pitchFamily="34" charset="-120"/>
              </a:rPr>
              <a:t>Renewable energies </a:t>
            </a:r>
            <a:r>
              <a:rPr lang="en-US" sz="1750">
                <a:solidFill>
                  <a:srgbClr val="000000"/>
                </a:solidFill>
                <a:latin typeface="Open Sans" pitchFamily="34" charset="0"/>
                <a:ea typeface="Open Sans" pitchFamily="34" charset="-122"/>
                <a:cs typeface="Open Sans" pitchFamily="34" charset="-120"/>
              </a:rPr>
              <a:t>are more involved in the </a:t>
            </a:r>
            <a:r>
              <a:rPr lang="en-US" sz="1750" b="1">
                <a:solidFill>
                  <a:srgbClr val="2A734F"/>
                </a:solidFill>
                <a:latin typeface="Open Sans" pitchFamily="34" charset="0"/>
                <a:ea typeface="Open Sans" pitchFamily="34" charset="-122"/>
                <a:cs typeface="Open Sans" pitchFamily="34" charset="-120"/>
              </a:rPr>
              <a:t>residential and electricity </a:t>
            </a:r>
            <a:r>
              <a:rPr lang="en-US" sz="1750">
                <a:solidFill>
                  <a:srgbClr val="000000"/>
                </a:solidFill>
                <a:latin typeface="Open Sans" pitchFamily="34" charset="0"/>
                <a:ea typeface="Open Sans" pitchFamily="34" charset="-122"/>
                <a:cs typeface="Open Sans" pitchFamily="34" charset="-120"/>
              </a:rPr>
              <a:t>sectors and </a:t>
            </a:r>
            <a:r>
              <a:rPr lang="en-US" sz="1800">
                <a:effectLst/>
                <a:latin typeface="Open Sans" panose="020B0606030504020204" pitchFamily="34" charset="0"/>
                <a:ea typeface="Times New Roman" panose="02020603050405020304" pitchFamily="18" charset="0"/>
              </a:rPr>
              <a:t>there is a growing trend mainly for electricity production. </a:t>
            </a:r>
            <a:endParaRPr lang="es-ES" sz="1750">
              <a:solidFill>
                <a:srgbClr val="000000"/>
              </a:solidFill>
              <a:latin typeface="Open Sans" pitchFamily="34" charset="0"/>
              <a:ea typeface="Open Sans" pitchFamily="34" charset="-122"/>
              <a:cs typeface="Open Sans" pitchFamily="34" charset="-120"/>
            </a:endParaRPr>
          </a:p>
          <a:p>
            <a:pPr algn="just">
              <a:lnSpc>
                <a:spcPts val="2850"/>
              </a:lnSpc>
              <a:spcAft>
                <a:spcPts val="800"/>
              </a:spcAft>
            </a:pPr>
            <a:endParaRPr lang="es-ES" sz="1750">
              <a:solidFill>
                <a:srgbClr val="000000"/>
              </a:solidFill>
              <a:latin typeface="Open Sans" pitchFamily="34" charset="0"/>
              <a:ea typeface="Open Sans" pitchFamily="34" charset="-122"/>
              <a:cs typeface="Open Sans" pitchFamily="34" charset="-120"/>
            </a:endParaRPr>
          </a:p>
        </p:txBody>
      </p:sp>
      <p:sp>
        <p:nvSpPr>
          <p:cNvPr id="20" name="CuadroTexto 19">
            <a:extLst>
              <a:ext uri="{FF2B5EF4-FFF2-40B4-BE49-F238E27FC236}">
                <a16:creationId xmlns:a16="http://schemas.microsoft.com/office/drawing/2014/main" id="{6909BDB7-C51C-CE92-AA83-CD66923A1D87}"/>
              </a:ext>
            </a:extLst>
          </p:cNvPr>
          <p:cNvSpPr txBox="1"/>
          <p:nvPr/>
        </p:nvSpPr>
        <p:spPr>
          <a:xfrm>
            <a:off x="7602794" y="4577380"/>
            <a:ext cx="5646497" cy="2019335"/>
          </a:xfrm>
          <a:prstGeom prst="rect">
            <a:avLst/>
          </a:prstGeom>
          <a:noFill/>
        </p:spPr>
        <p:txBody>
          <a:bodyPr wrap="square">
            <a:spAutoFit/>
          </a:bodyPr>
          <a:lstStyle/>
          <a:p>
            <a:pPr algn="just">
              <a:lnSpc>
                <a:spcPts val="2850"/>
              </a:lnSpc>
              <a:spcAft>
                <a:spcPts val="800"/>
              </a:spcAft>
            </a:pPr>
            <a:r>
              <a:rPr lang="en-US" sz="1750" b="1">
                <a:solidFill>
                  <a:srgbClr val="2A734F"/>
                </a:solidFill>
                <a:latin typeface="Open Sans" pitchFamily="34" charset="0"/>
                <a:ea typeface="Open Sans" pitchFamily="34" charset="-122"/>
                <a:cs typeface="Open Sans" pitchFamily="34" charset="-120"/>
              </a:rPr>
              <a:t>Natural gas</a:t>
            </a:r>
            <a:r>
              <a:rPr lang="en-US" sz="1750">
                <a:latin typeface="Open Sans" pitchFamily="34" charset="0"/>
                <a:ea typeface="Open Sans" pitchFamily="34" charset="-122"/>
                <a:cs typeface="Open Sans" pitchFamily="34" charset="-120"/>
              </a:rPr>
              <a:t> also shows a growing trend and </a:t>
            </a:r>
            <a:r>
              <a:rPr lang="en-US" sz="1750" b="1">
                <a:solidFill>
                  <a:srgbClr val="2A734F"/>
                </a:solidFill>
                <a:latin typeface="Open Sans" pitchFamily="34" charset="0"/>
                <a:ea typeface="Open Sans" pitchFamily="34" charset="-122"/>
                <a:cs typeface="Open Sans" pitchFamily="34" charset="-120"/>
              </a:rPr>
              <a:t>greater participation in the industrial, electricity generation, residential and services </a:t>
            </a:r>
            <a:r>
              <a:rPr lang="en-US" sz="1750">
                <a:latin typeface="Open Sans" pitchFamily="34" charset="0"/>
                <a:ea typeface="Open Sans" pitchFamily="34" charset="-122"/>
                <a:cs typeface="Open Sans" pitchFamily="34" charset="-120"/>
              </a:rPr>
              <a:t>sectors. </a:t>
            </a:r>
          </a:p>
          <a:p>
            <a:pPr algn="just">
              <a:lnSpc>
                <a:spcPts val="2850"/>
              </a:lnSpc>
              <a:spcAft>
                <a:spcPts val="800"/>
              </a:spcAft>
            </a:pPr>
            <a:r>
              <a:rPr lang="en-US" sz="1750">
                <a:solidFill>
                  <a:srgbClr val="000000"/>
                </a:solidFill>
                <a:latin typeface="Open Sans" pitchFamily="34" charset="0"/>
                <a:ea typeface="Open Sans" pitchFamily="34" charset="-122"/>
                <a:cs typeface="Open Sans" pitchFamily="34" charset="-120"/>
              </a:rPr>
              <a:t> The most damaging sector in term of </a:t>
            </a:r>
            <a:r>
              <a:rPr lang="en-US" sz="1750" b="1">
                <a:solidFill>
                  <a:srgbClr val="2A734F"/>
                </a:solidFill>
                <a:latin typeface="Open Sans" pitchFamily="34" charset="0"/>
                <a:ea typeface="Open Sans" pitchFamily="34" charset="-122"/>
                <a:cs typeface="Open Sans" pitchFamily="34" charset="-120"/>
              </a:rPr>
              <a:t>emissions</a:t>
            </a:r>
            <a:r>
              <a:rPr lang="en-US" sz="1750">
                <a:solidFill>
                  <a:srgbClr val="000000"/>
                </a:solidFill>
                <a:latin typeface="Open Sans" pitchFamily="34" charset="0"/>
                <a:ea typeface="Open Sans" pitchFamily="34" charset="-122"/>
                <a:cs typeface="Open Sans" pitchFamily="34" charset="-120"/>
              </a:rPr>
              <a:t> is </a:t>
            </a:r>
            <a:r>
              <a:rPr lang="en-US" sz="1750" b="1">
                <a:solidFill>
                  <a:srgbClr val="2A734F"/>
                </a:solidFill>
                <a:latin typeface="Open Sans" pitchFamily="34" charset="0"/>
                <a:ea typeface="Open Sans" pitchFamily="34" charset="-122"/>
                <a:cs typeface="Open Sans" pitchFamily="34" charset="-120"/>
              </a:rPr>
              <a:t>electricity generation</a:t>
            </a:r>
            <a:r>
              <a:rPr lang="en-US" sz="1750">
                <a:solidFill>
                  <a:srgbClr val="000000"/>
                </a:solidFill>
                <a:latin typeface="Open Sans" pitchFamily="34" charset="0"/>
                <a:ea typeface="Open Sans" pitchFamily="34" charset="-122"/>
                <a:cs typeface="Open Sans" pitchFamily="34" charset="-120"/>
              </a:rPr>
              <a:t>, followed by </a:t>
            </a:r>
            <a:r>
              <a:rPr lang="en-US" sz="1750" b="1">
                <a:solidFill>
                  <a:srgbClr val="2A734F"/>
                </a:solidFill>
                <a:latin typeface="Open Sans" pitchFamily="34" charset="0"/>
                <a:ea typeface="Open Sans" pitchFamily="34" charset="-122"/>
                <a:cs typeface="Open Sans" pitchFamily="34" charset="-120"/>
              </a:rPr>
              <a:t>transport</a:t>
            </a:r>
            <a:r>
              <a:rPr lang="en-US" sz="1750">
                <a:solidFill>
                  <a:srgbClr val="000000"/>
                </a:solidFill>
                <a:latin typeface="Open Sans" pitchFamily="34" charset="0"/>
                <a:ea typeface="Open Sans" pitchFamily="34" charset="-122"/>
                <a:cs typeface="Open Sans" pitchFamily="34" charset="-120"/>
              </a:rPr>
              <a:t>. </a:t>
            </a:r>
            <a:endParaRPr lang="es-ES" sz="1750">
              <a:solidFill>
                <a:srgbClr val="000000"/>
              </a:solidFill>
              <a:latin typeface="Open Sans" pitchFamily="34" charset="0"/>
              <a:ea typeface="Open Sans" pitchFamily="34" charset="-122"/>
              <a:cs typeface="Open Sans" pitchFamily="34" charset="-120"/>
            </a:endParaRPr>
          </a:p>
        </p:txBody>
      </p:sp>
      <p:sp>
        <p:nvSpPr>
          <p:cNvPr id="3" name="CuadroTexto 2">
            <a:extLst>
              <a:ext uri="{FF2B5EF4-FFF2-40B4-BE49-F238E27FC236}">
                <a16:creationId xmlns:a16="http://schemas.microsoft.com/office/drawing/2014/main" id="{9F07CE9C-082D-8000-3744-EC541B73CA3B}"/>
              </a:ext>
            </a:extLst>
          </p:cNvPr>
          <p:cNvSpPr txBox="1"/>
          <p:nvPr/>
        </p:nvSpPr>
        <p:spPr>
          <a:xfrm>
            <a:off x="980842" y="1617939"/>
            <a:ext cx="8792661" cy="736868"/>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Study of the Italian National Context</a:t>
            </a:r>
            <a:endParaRPr lang="es-ES" sz="2400" b="1">
              <a:solidFill>
                <a:srgbClr val="2A734F"/>
              </a:solidFill>
              <a:latin typeface="Open Sans Bold" pitchFamily="34" charset="0"/>
              <a:ea typeface="Open Sans Bold" pitchFamily="34" charset="-122"/>
              <a:cs typeface="Open Sans Bold" pitchFamily="34" charset="-120"/>
            </a:endParaRPr>
          </a:p>
        </p:txBody>
      </p:sp>
      <p:pic>
        <p:nvPicPr>
          <p:cNvPr id="4" name="Imagen 3">
            <a:extLst>
              <a:ext uri="{FF2B5EF4-FFF2-40B4-BE49-F238E27FC236}">
                <a16:creationId xmlns:a16="http://schemas.microsoft.com/office/drawing/2014/main" id="{B841C760-BE9F-C00D-DAF4-DB4D06AD9A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6266" y="2474282"/>
            <a:ext cx="3583940" cy="2007870"/>
          </a:xfrm>
          <a:prstGeom prst="rect">
            <a:avLst/>
          </a:prstGeom>
          <a:noFill/>
        </p:spPr>
      </p:pic>
      <p:pic>
        <p:nvPicPr>
          <p:cNvPr id="5" name="Imagen 4">
            <a:extLst>
              <a:ext uri="{FF2B5EF4-FFF2-40B4-BE49-F238E27FC236}">
                <a16:creationId xmlns:a16="http://schemas.microsoft.com/office/drawing/2014/main" id="{AA5D8ADD-2FDE-0CB1-5E06-CDB1A0F879D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8834" y="2474282"/>
            <a:ext cx="3766820" cy="2025650"/>
          </a:xfrm>
          <a:prstGeom prst="rect">
            <a:avLst/>
          </a:prstGeom>
          <a:noFill/>
        </p:spPr>
      </p:pic>
      <p:pic>
        <p:nvPicPr>
          <p:cNvPr id="6" name="Imagen 5">
            <a:extLst>
              <a:ext uri="{FF2B5EF4-FFF2-40B4-BE49-F238E27FC236}">
                <a16:creationId xmlns:a16="http://schemas.microsoft.com/office/drawing/2014/main" id="{B9E8A1D5-D718-F8D7-10B6-9D0551CEC7E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34896" y="2474282"/>
            <a:ext cx="3950359" cy="2025650"/>
          </a:xfrm>
          <a:prstGeom prst="rect">
            <a:avLst/>
          </a:prstGeom>
          <a:noFill/>
        </p:spPr>
      </p:pic>
    </p:spTree>
    <p:extLst>
      <p:ext uri="{BB962C8B-B14F-4D97-AF65-F5344CB8AC3E}">
        <p14:creationId xmlns:p14="http://schemas.microsoft.com/office/powerpoint/2010/main" val="3506627259"/>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64F96905-5AD1-F84E-D20D-23D5DA7CCF89}"/>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D09D3746-7545-9813-C9C9-96CB9C8B644A}"/>
              </a:ext>
            </a:extLst>
          </p:cNvPr>
          <p:cNvSpPr/>
          <p:nvPr/>
        </p:nvSpPr>
        <p:spPr>
          <a:xfrm>
            <a:off x="889654" y="2490083"/>
            <a:ext cx="3372363"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Context</a:t>
            </a:r>
            <a:endParaRPr lang="en-US" sz="2200"/>
          </a:p>
        </p:txBody>
      </p:sp>
      <p:sp>
        <p:nvSpPr>
          <p:cNvPr id="4" name="Text 2">
            <a:extLst>
              <a:ext uri="{FF2B5EF4-FFF2-40B4-BE49-F238E27FC236}">
                <a16:creationId xmlns:a16="http://schemas.microsoft.com/office/drawing/2014/main" id="{4DB6E987-3737-6789-D5F5-A933BD09D48A}"/>
              </a:ext>
            </a:extLst>
          </p:cNvPr>
          <p:cNvSpPr/>
          <p:nvPr/>
        </p:nvSpPr>
        <p:spPr>
          <a:xfrm>
            <a:off x="897028" y="2874560"/>
            <a:ext cx="5702875" cy="3457113"/>
          </a:xfrm>
          <a:prstGeom prst="rect">
            <a:avLst/>
          </a:prstGeom>
          <a:noFill/>
          <a:ln/>
        </p:spPr>
        <p:txBody>
          <a:bodyPr wrap="square" lIns="0" tIns="0" rIns="0" bIns="0" rtlCol="0" anchor="t"/>
          <a:lstStyle/>
          <a:p>
            <a:pPr>
              <a:lnSpc>
                <a:spcPts val="2850"/>
              </a:lnSpc>
            </a:pPr>
            <a:r>
              <a:rPr lang="en-US" sz="1800" err="1">
                <a:effectLst/>
                <a:latin typeface="Open Sans" panose="020B0606030504020204" pitchFamily="34" charset="0"/>
                <a:ea typeface="Calibri" panose="020F0502020204030204" pitchFamily="34" charset="0"/>
              </a:rPr>
              <a:t>Stintino</a:t>
            </a:r>
            <a:r>
              <a:rPr lang="en-US" sz="1800">
                <a:effectLst/>
                <a:latin typeface="Open Sans" panose="020B0606030504020204" pitchFamily="34" charset="0"/>
                <a:ea typeface="Calibri" panose="020F0502020204030204" pitchFamily="34" charset="0"/>
              </a:rPr>
              <a:t> is a town in the Italian province, region of Sardinia, with 1,212 inhabitants. </a:t>
            </a:r>
          </a:p>
          <a:p>
            <a:pPr>
              <a:lnSpc>
                <a:spcPts val="2850"/>
              </a:lnSpc>
            </a:pPr>
            <a:endParaRPr lang="en-US" sz="1750">
              <a:solidFill>
                <a:srgbClr val="000000"/>
              </a:solidFill>
              <a:latin typeface="Open Sans" pitchFamily="34" charset="0"/>
              <a:ea typeface="Open Sans" pitchFamily="34" charset="-122"/>
              <a:cs typeface="Open Sans" pitchFamily="34" charset="-120"/>
            </a:endParaRPr>
          </a:p>
          <a:p>
            <a:pPr>
              <a:lnSpc>
                <a:spcPts val="2850"/>
              </a:lnSpc>
            </a:pPr>
            <a:r>
              <a:rPr lang="en-US" sz="1800">
                <a:effectLst/>
                <a:latin typeface="Open Sans" panose="020B0606030504020204" pitchFamily="34" charset="0"/>
                <a:ea typeface="Calibri" panose="020F0502020204030204" pitchFamily="34" charset="0"/>
              </a:rPr>
              <a:t>The municipality of </a:t>
            </a:r>
            <a:r>
              <a:rPr lang="en-US" sz="1800" err="1">
                <a:effectLst/>
                <a:latin typeface="Open Sans" panose="020B0606030504020204" pitchFamily="34" charset="0"/>
                <a:ea typeface="Calibri" panose="020F0502020204030204" pitchFamily="34" charset="0"/>
              </a:rPr>
              <a:t>Stintino</a:t>
            </a:r>
            <a:r>
              <a:rPr lang="en-US" sz="1800">
                <a:effectLst/>
                <a:latin typeface="Open Sans" panose="020B0606030504020204" pitchFamily="34" charset="0"/>
                <a:ea typeface="Calibri" panose="020F0502020204030204" pitchFamily="34" charset="0"/>
              </a:rPr>
              <a:t> joined the Covenant of Mayors initiative with the main objective of reducing CO</a:t>
            </a:r>
            <a:r>
              <a:rPr lang="en-US" sz="1800" baseline="-25000">
                <a:effectLst/>
                <a:latin typeface="Open Sans" panose="020B0606030504020204" pitchFamily="34" charset="0"/>
                <a:ea typeface="Calibri" panose="020F0502020204030204" pitchFamily="34" charset="0"/>
              </a:rPr>
              <a:t>2</a:t>
            </a:r>
            <a:r>
              <a:rPr lang="en-US" sz="1800">
                <a:effectLst/>
                <a:latin typeface="Open Sans" panose="020B0606030504020204" pitchFamily="34" charset="0"/>
                <a:ea typeface="Calibri" panose="020F0502020204030204" pitchFamily="34" charset="0"/>
              </a:rPr>
              <a:t> emissions by 20%.</a:t>
            </a:r>
            <a:endParaRPr lang="en-US" sz="1750"/>
          </a:p>
        </p:txBody>
      </p:sp>
      <p:sp>
        <p:nvSpPr>
          <p:cNvPr id="5" name="Text 3">
            <a:extLst>
              <a:ext uri="{FF2B5EF4-FFF2-40B4-BE49-F238E27FC236}">
                <a16:creationId xmlns:a16="http://schemas.microsoft.com/office/drawing/2014/main" id="{2FB201E9-01AE-B63E-9459-5C1EBC3DE4D0}"/>
              </a:ext>
            </a:extLst>
          </p:cNvPr>
          <p:cNvSpPr/>
          <p:nvPr/>
        </p:nvSpPr>
        <p:spPr>
          <a:xfrm>
            <a:off x="6833315" y="2485971"/>
            <a:ext cx="3372363"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Challenges</a:t>
            </a:r>
            <a:endParaRPr lang="en-US" sz="2200"/>
          </a:p>
        </p:txBody>
      </p:sp>
      <p:sp>
        <p:nvSpPr>
          <p:cNvPr id="6" name="Text 4">
            <a:extLst>
              <a:ext uri="{FF2B5EF4-FFF2-40B4-BE49-F238E27FC236}">
                <a16:creationId xmlns:a16="http://schemas.microsoft.com/office/drawing/2014/main" id="{15B1AB60-A400-5ED8-44B8-117AD674E26C}"/>
              </a:ext>
            </a:extLst>
          </p:cNvPr>
          <p:cNvSpPr/>
          <p:nvPr/>
        </p:nvSpPr>
        <p:spPr>
          <a:xfrm>
            <a:off x="6833315" y="2953048"/>
            <a:ext cx="7457872" cy="2483984"/>
          </a:xfrm>
          <a:prstGeom prst="rect">
            <a:avLst/>
          </a:prstGeom>
          <a:noFill/>
          <a:ln/>
        </p:spPr>
        <p:txBody>
          <a:bodyPr wrap="square" lIns="0" tIns="0" rIns="0" bIns="0" rtlCol="0" anchor="t"/>
          <a:lstStyle/>
          <a:p>
            <a:pPr marL="285750" indent="-285750">
              <a:lnSpc>
                <a:spcPts val="2850"/>
              </a:lnSpc>
              <a:buFont typeface="Arial" panose="020B0604020202020204" pitchFamily="34" charset="0"/>
              <a:buChar char="•"/>
            </a:pPr>
            <a:r>
              <a:rPr lang="en-GB" sz="1800">
                <a:effectLst/>
                <a:latin typeface="Open Sans" panose="020B0606030504020204" pitchFamily="34" charset="0"/>
                <a:ea typeface="Calibri" panose="020F0502020204030204" pitchFamily="34" charset="0"/>
              </a:rPr>
              <a:t>Actions planned in relation to new buildings and the increase of existing buildings with higher performance.</a:t>
            </a:r>
            <a:endParaRPr lang="en-GB" sz="1750">
              <a:solidFill>
                <a:srgbClr val="000000"/>
              </a:solidFill>
              <a:latin typeface="Open Sans" pitchFamily="34" charset="0"/>
              <a:ea typeface="Open Sans" pitchFamily="34" charset="-122"/>
              <a:cs typeface="Open Sans" pitchFamily="34" charset="-120"/>
            </a:endParaRPr>
          </a:p>
          <a:p>
            <a:pPr marL="285750" indent="-285750">
              <a:lnSpc>
                <a:spcPts val="2850"/>
              </a:lnSpc>
              <a:buFont typeface="Arial" panose="020B0604020202020204" pitchFamily="34" charset="0"/>
              <a:buChar char="•"/>
            </a:pPr>
            <a:r>
              <a:rPr lang="en-GB" sz="1800">
                <a:effectLst/>
                <a:latin typeface="Open Sans" panose="020B0606030504020204" pitchFamily="34" charset="0"/>
                <a:ea typeface="Calibri" panose="020F0502020204030204" pitchFamily="34" charset="0"/>
              </a:rPr>
              <a:t>Improvement of accessibility conditions in the urban area: transportation methods, bicycle lanes and pedestrian areas.</a:t>
            </a:r>
          </a:p>
          <a:p>
            <a:pPr marL="285750" indent="-285750">
              <a:lnSpc>
                <a:spcPts val="2850"/>
              </a:lnSpc>
              <a:buFont typeface="Arial" panose="020B0604020202020204" pitchFamily="34" charset="0"/>
              <a:buChar char="•"/>
            </a:pPr>
            <a:r>
              <a:rPr lang="en-GB" sz="1800">
                <a:effectLst/>
                <a:latin typeface="Open Sans" panose="020B0606030504020204" pitchFamily="34" charset="0"/>
                <a:ea typeface="Calibri" panose="020F0502020204030204" pitchFamily="34" charset="0"/>
              </a:rPr>
              <a:t>Reduced dependence on conventional energy sources.</a:t>
            </a:r>
            <a:endParaRPr lang="en-GB" sz="1750">
              <a:solidFill>
                <a:srgbClr val="000000"/>
              </a:solidFill>
              <a:latin typeface="Open Sans" pitchFamily="34" charset="0"/>
              <a:ea typeface="Open Sans" pitchFamily="34" charset="-122"/>
              <a:cs typeface="Open Sans" pitchFamily="34" charset="-120"/>
            </a:endParaRPr>
          </a:p>
          <a:p>
            <a:pPr marL="285750" indent="-285750">
              <a:lnSpc>
                <a:spcPts val="2850"/>
              </a:lnSpc>
              <a:buFont typeface="Arial" panose="020B0604020202020204" pitchFamily="34" charset="0"/>
              <a:buChar char="•"/>
            </a:pPr>
            <a:r>
              <a:rPr lang="en-GB" sz="1800">
                <a:effectLst/>
                <a:latin typeface="Open Sans" panose="020B0606030504020204" pitchFamily="34" charset="0"/>
                <a:ea typeface="Calibri" panose="020F0502020204030204" pitchFamily="34" charset="0"/>
              </a:rPr>
              <a:t>Implementation of awareness, training and citizen participation processes to improve sustainability and education in terms of energy consumption.</a:t>
            </a:r>
            <a:endParaRPr lang="en-US" sz="1750">
              <a:solidFill>
                <a:srgbClr val="000000"/>
              </a:solidFill>
              <a:latin typeface="Open Sans" pitchFamily="34" charset="0"/>
              <a:ea typeface="Open Sans" pitchFamily="34" charset="-122"/>
              <a:cs typeface="Open Sans" pitchFamily="34" charset="-120"/>
            </a:endParaRPr>
          </a:p>
        </p:txBody>
      </p:sp>
      <p:sp>
        <p:nvSpPr>
          <p:cNvPr id="10" name="Text 0">
            <a:extLst>
              <a:ext uri="{FF2B5EF4-FFF2-40B4-BE49-F238E27FC236}">
                <a16:creationId xmlns:a16="http://schemas.microsoft.com/office/drawing/2014/main" id="{22E01357-1BA5-11E9-95CD-D7967844E8AB}"/>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600" b="1">
                <a:solidFill>
                  <a:srgbClr val="2A734F"/>
                </a:solidFill>
                <a:latin typeface="Open Sans Bold" pitchFamily="34" charset="0"/>
                <a:ea typeface="Open Sans Bold" pitchFamily="34" charset="-122"/>
              </a:rPr>
              <a:t>6.3 </a:t>
            </a:r>
            <a:r>
              <a:rPr lang="en-US" sz="3600" b="1">
                <a:solidFill>
                  <a:srgbClr val="2A734F"/>
                </a:solidFill>
                <a:latin typeface="Open Sans Bold" pitchFamily="34" charset="0"/>
                <a:ea typeface="Open Sans Bold" pitchFamily="34" charset="-122"/>
                <a:cs typeface="Open Sans Bold" pitchFamily="34" charset="-120"/>
              </a:rPr>
              <a:t>Case Study 2: Sardinia (Italy)</a:t>
            </a:r>
            <a:endParaRPr lang="en-US" sz="36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D18A27D8-EA7C-00EE-3F35-F88894BE61A5}"/>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78</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E7B1B7F3-1566-C0AA-EA56-6261D1FAA3F7}"/>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Summary of actions of </a:t>
            </a:r>
            <a:r>
              <a:rPr lang="en-US" sz="2400" b="1" err="1">
                <a:solidFill>
                  <a:srgbClr val="2A734F"/>
                </a:solidFill>
                <a:latin typeface="Open Sans Bold" pitchFamily="34" charset="0"/>
                <a:ea typeface="Open Sans Bold" pitchFamily="34" charset="-122"/>
                <a:cs typeface="Open Sans Bold" pitchFamily="34" charset="-120"/>
              </a:rPr>
              <a:t>Stintino</a:t>
            </a:r>
            <a:r>
              <a:rPr lang="en-US" sz="2400" b="1">
                <a:solidFill>
                  <a:srgbClr val="2A734F"/>
                </a:solidFill>
                <a:latin typeface="Open Sans Bold" pitchFamily="34" charset="0"/>
                <a:ea typeface="Open Sans Bold" pitchFamily="34" charset="-122"/>
                <a:cs typeface="Open Sans Bold" pitchFamily="34" charset="-120"/>
              </a:rPr>
              <a:t> (Sardinia)</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9" name="CuadroTexto 8">
            <a:extLst>
              <a:ext uri="{FF2B5EF4-FFF2-40B4-BE49-F238E27FC236}">
                <a16:creationId xmlns:a16="http://schemas.microsoft.com/office/drawing/2014/main" id="{F1C7898F-19FC-58DE-7AE9-27E260CAF0DB}"/>
              </a:ext>
            </a:extLst>
          </p:cNvPr>
          <p:cNvSpPr txBox="1"/>
          <p:nvPr/>
        </p:nvSpPr>
        <p:spPr>
          <a:xfrm>
            <a:off x="803786" y="6215623"/>
            <a:ext cx="7315200" cy="369332"/>
          </a:xfrm>
          <a:prstGeom prst="rect">
            <a:avLst/>
          </a:prstGeom>
          <a:noFill/>
        </p:spPr>
        <p:txBody>
          <a:bodyPr wrap="square">
            <a:spAutoFit/>
          </a:bodyPr>
          <a:lstStyle/>
          <a:p>
            <a:r>
              <a:rPr lang="en-US" sz="1750">
                <a:solidFill>
                  <a:srgbClr val="000000"/>
                </a:solidFill>
                <a:latin typeface="Open Sans" pitchFamily="34" charset="0"/>
                <a:ea typeface="Open Sans" pitchFamily="34" charset="-122"/>
                <a:cs typeface="Open Sans" pitchFamily="34" charset="-120"/>
              </a:rPr>
              <a:t>Application of the GENERA inference module.</a:t>
            </a:r>
            <a:endParaRPr lang="es-ES" sz="1750">
              <a:solidFill>
                <a:srgbClr val="000000"/>
              </a:solidFill>
              <a:latin typeface="Open Sans" pitchFamily="34" charset="0"/>
              <a:ea typeface="Open Sans" pitchFamily="34" charset="-122"/>
              <a:cs typeface="Open Sans" pitchFamily="34" charset="-120"/>
            </a:endParaRPr>
          </a:p>
        </p:txBody>
      </p:sp>
      <p:sp>
        <p:nvSpPr>
          <p:cNvPr id="12" name="Text 1">
            <a:extLst>
              <a:ext uri="{FF2B5EF4-FFF2-40B4-BE49-F238E27FC236}">
                <a16:creationId xmlns:a16="http://schemas.microsoft.com/office/drawing/2014/main" id="{252690B6-C644-6C52-B322-CA3C7654DF29}"/>
              </a:ext>
            </a:extLst>
          </p:cNvPr>
          <p:cNvSpPr/>
          <p:nvPr/>
        </p:nvSpPr>
        <p:spPr>
          <a:xfrm>
            <a:off x="897029" y="5829241"/>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GENERA tool</a:t>
            </a:r>
            <a:endParaRPr lang="en-US" sz="2200"/>
          </a:p>
        </p:txBody>
      </p:sp>
    </p:spTree>
    <p:extLst>
      <p:ext uri="{BB962C8B-B14F-4D97-AF65-F5344CB8AC3E}">
        <p14:creationId xmlns:p14="http://schemas.microsoft.com/office/powerpoint/2010/main" val="4244498660"/>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79EF478-6428-1369-75E2-09D34FB1E661}"/>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520B2DAB-8D00-A36E-7E52-E96AAFE63C5F}"/>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600" b="1">
                <a:solidFill>
                  <a:srgbClr val="2A734F"/>
                </a:solidFill>
                <a:latin typeface="Open Sans Bold" pitchFamily="34" charset="0"/>
                <a:ea typeface="Open Sans Bold" pitchFamily="34" charset="-122"/>
              </a:rPr>
              <a:t>6.3 </a:t>
            </a:r>
            <a:r>
              <a:rPr lang="en-US" sz="3600" b="1">
                <a:solidFill>
                  <a:srgbClr val="2A734F"/>
                </a:solidFill>
                <a:latin typeface="Open Sans Bold" pitchFamily="34" charset="0"/>
                <a:ea typeface="Open Sans Bold" pitchFamily="34" charset="-122"/>
                <a:cs typeface="Open Sans Bold" pitchFamily="34" charset="-120"/>
              </a:rPr>
              <a:t>Case Study 2: Sardinia (Italy)</a:t>
            </a:r>
            <a:endParaRPr lang="en-US" sz="36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989C128E-F871-A409-13BF-5680C2DE0490}"/>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79</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1A471A3A-1B45-8792-E3E6-62EE891CE948}"/>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Summary of actions of </a:t>
            </a:r>
            <a:r>
              <a:rPr lang="en-US" sz="2400" b="1" err="1">
                <a:solidFill>
                  <a:srgbClr val="2A734F"/>
                </a:solidFill>
                <a:latin typeface="Open Sans Bold" pitchFamily="34" charset="0"/>
                <a:ea typeface="Open Sans Bold" pitchFamily="34" charset="-122"/>
                <a:cs typeface="Open Sans Bold" pitchFamily="34" charset="-120"/>
              </a:rPr>
              <a:t>Stintino</a:t>
            </a:r>
            <a:r>
              <a:rPr lang="en-US" sz="2400" b="1">
                <a:solidFill>
                  <a:srgbClr val="2A734F"/>
                </a:solidFill>
                <a:latin typeface="Open Sans Bold" pitchFamily="34" charset="0"/>
                <a:ea typeface="Open Sans Bold" pitchFamily="34" charset="-122"/>
                <a:cs typeface="Open Sans Bold" pitchFamily="34" charset="-120"/>
              </a:rPr>
              <a:t> (Sardinia)</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7" name="Text 1">
            <a:extLst>
              <a:ext uri="{FF2B5EF4-FFF2-40B4-BE49-F238E27FC236}">
                <a16:creationId xmlns:a16="http://schemas.microsoft.com/office/drawing/2014/main" id="{AB38EC6B-8AFE-E3C4-B9F3-A4E82763B7C3}"/>
              </a:ext>
            </a:extLst>
          </p:cNvPr>
          <p:cNvSpPr/>
          <p:nvPr/>
        </p:nvSpPr>
        <p:spPr>
          <a:xfrm>
            <a:off x="897029" y="268260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Actions </a:t>
            </a:r>
            <a:endParaRPr lang="en-US" sz="2200"/>
          </a:p>
        </p:txBody>
      </p:sp>
      <p:sp>
        <p:nvSpPr>
          <p:cNvPr id="8" name="CuadroTexto 7">
            <a:extLst>
              <a:ext uri="{FF2B5EF4-FFF2-40B4-BE49-F238E27FC236}">
                <a16:creationId xmlns:a16="http://schemas.microsoft.com/office/drawing/2014/main" id="{8D4E5C63-2AF6-A741-FCA1-A0F7FEEA2E61}"/>
              </a:ext>
            </a:extLst>
          </p:cNvPr>
          <p:cNvSpPr txBox="1"/>
          <p:nvPr/>
        </p:nvSpPr>
        <p:spPr>
          <a:xfrm>
            <a:off x="752167" y="3729506"/>
            <a:ext cx="7315200" cy="369332"/>
          </a:xfrm>
          <a:prstGeom prst="rect">
            <a:avLst/>
          </a:prstGeom>
          <a:noFill/>
        </p:spPr>
        <p:txBody>
          <a:bodyPr wrap="square">
            <a:spAutoFit/>
          </a:bodyPr>
          <a:lstStyle/>
          <a:p>
            <a:pPr marL="342900" lvl="0" indent="-342900">
              <a:buFont typeface="Symbol" panose="05050102010706020507" pitchFamily="18" charset="2"/>
              <a:buBlip>
                <a:blip r:embed="rId5"/>
              </a:buBlip>
            </a:pPr>
            <a:r>
              <a:rPr lang="en-US" sz="1800" b="1">
                <a:solidFill>
                  <a:srgbClr val="00B050"/>
                </a:solidFill>
                <a:effectLst/>
                <a:latin typeface="Open Sans" panose="020B0606030504020204" pitchFamily="34" charset="0"/>
                <a:ea typeface="Times New Roman" panose="02020603050405020304" pitchFamily="18" charset="0"/>
                <a:cs typeface="Arial" panose="020B0604020202020204" pitchFamily="34" charset="0"/>
              </a:rPr>
              <a:t>Municipal Buildings And Public Facilities</a:t>
            </a:r>
            <a:endParaRPr lang="es-ES" sz="18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3" name="CuadroTexto 12">
            <a:extLst>
              <a:ext uri="{FF2B5EF4-FFF2-40B4-BE49-F238E27FC236}">
                <a16:creationId xmlns:a16="http://schemas.microsoft.com/office/drawing/2014/main" id="{4BBEF720-620A-F310-D253-7CADEECC3D90}"/>
              </a:ext>
            </a:extLst>
          </p:cNvPr>
          <p:cNvSpPr txBox="1"/>
          <p:nvPr/>
        </p:nvSpPr>
        <p:spPr>
          <a:xfrm>
            <a:off x="1076632" y="4098838"/>
            <a:ext cx="7315200" cy="1916743"/>
          </a:xfrm>
          <a:prstGeom prst="rect">
            <a:avLst/>
          </a:prstGeom>
          <a:noFill/>
        </p:spPr>
        <p:txBody>
          <a:bodyPr wrap="square">
            <a:spAutoFit/>
          </a:bodyPr>
          <a:lstStyle/>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Improving energy efficiency in municipal buildings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Substitution Of Lights For More Efficient Ones</a:t>
            </a:r>
          </a:p>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Improvement of building conditioning </a:t>
            </a:r>
          </a:p>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Introduction of renewable energies in public buildings</a:t>
            </a:r>
            <a:endParaRPr lang="es-ES" sz="1750">
              <a:solidFill>
                <a:srgbClr val="000000"/>
              </a:solidFill>
              <a:latin typeface="Open Sans" pitchFamily="34" charset="0"/>
              <a:ea typeface="Open Sans" pitchFamily="34" charset="-122"/>
              <a:cs typeface="Open Sans" pitchFamily="34" charset="-120"/>
            </a:endParaRPr>
          </a:p>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Replacement of municipal vehicles with more efficient ones</a:t>
            </a:r>
            <a:endParaRPr lang="es-ES" sz="1750">
              <a:solidFill>
                <a:srgbClr val="000000"/>
              </a:solidFill>
              <a:latin typeface="Open Sans" pitchFamily="34" charset="0"/>
              <a:ea typeface="Open Sans" pitchFamily="34" charset="-122"/>
              <a:cs typeface="Open Sans" pitchFamily="34" charset="-120"/>
            </a:endParaRPr>
          </a:p>
        </p:txBody>
      </p:sp>
      <p:sp>
        <p:nvSpPr>
          <p:cNvPr id="15" name="Text 2">
            <a:extLst>
              <a:ext uri="{FF2B5EF4-FFF2-40B4-BE49-F238E27FC236}">
                <a16:creationId xmlns:a16="http://schemas.microsoft.com/office/drawing/2014/main" id="{B6B8D00B-104B-4887-7CFD-2FFD1538B415}"/>
              </a:ext>
            </a:extLst>
          </p:cNvPr>
          <p:cNvSpPr/>
          <p:nvPr/>
        </p:nvSpPr>
        <p:spPr>
          <a:xfrm>
            <a:off x="926524" y="2999570"/>
            <a:ext cx="7155591"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The main actions included in the generation tool are as follows</a:t>
            </a:r>
            <a:endParaRPr lang="en-US" sz="1750"/>
          </a:p>
        </p:txBody>
      </p:sp>
      <p:pic>
        <p:nvPicPr>
          <p:cNvPr id="18" name="Imagen 17" descr="Interfaz de usuario gráfica&#10;&#10;Descripción generada automáticamente">
            <a:extLst>
              <a:ext uri="{FF2B5EF4-FFF2-40B4-BE49-F238E27FC236}">
                <a16:creationId xmlns:a16="http://schemas.microsoft.com/office/drawing/2014/main" id="{75775CD8-A54E-5A77-59C2-A5E3862B6AB9}"/>
              </a:ext>
            </a:extLst>
          </p:cNvPr>
          <p:cNvPicPr>
            <a:picLocks noChangeAspect="1"/>
          </p:cNvPicPr>
          <p:nvPr/>
        </p:nvPicPr>
        <p:blipFill>
          <a:blip r:embed="rId6"/>
          <a:stretch>
            <a:fillRect/>
          </a:stretch>
        </p:blipFill>
        <p:spPr>
          <a:xfrm>
            <a:off x="8067367" y="3788845"/>
            <a:ext cx="5919268" cy="2112430"/>
          </a:xfrm>
          <a:prstGeom prst="rect">
            <a:avLst/>
          </a:prstGeom>
          <a:ln>
            <a:solidFill>
              <a:schemeClr val="tx1"/>
            </a:solidFill>
          </a:ln>
        </p:spPr>
      </p:pic>
    </p:spTree>
    <p:extLst>
      <p:ext uri="{BB962C8B-B14F-4D97-AF65-F5344CB8AC3E}">
        <p14:creationId xmlns:p14="http://schemas.microsoft.com/office/powerpoint/2010/main" val="270048954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0"/>
          <p:cNvSpPr/>
          <p:nvPr/>
        </p:nvSpPr>
        <p:spPr>
          <a:xfrm>
            <a:off x="1124307" y="1525210"/>
            <a:ext cx="7556421" cy="1133951"/>
          </a:xfrm>
          <a:prstGeom prst="rect">
            <a:avLst/>
          </a:prstGeom>
          <a:noFill/>
          <a:ln/>
        </p:spPr>
        <p:txBody>
          <a:bodyPr wrap="square" lIns="0" tIns="0" rIns="0" bIns="0" rtlCol="0" anchor="t"/>
          <a:lstStyle/>
          <a:p>
            <a:pPr marL="342900" indent="-342900">
              <a:lnSpc>
                <a:spcPts val="4450"/>
              </a:lnSpc>
              <a:buFont typeface="Wingdings" panose="05000000000000000000" pitchFamily="2" charset="2"/>
              <a:buChar char="Ø"/>
            </a:pPr>
            <a:r>
              <a:rPr lang="en-US" sz="2000" b="1" dirty="0">
                <a:solidFill>
                  <a:srgbClr val="2A734F"/>
                </a:solidFill>
                <a:latin typeface="Open Sans Bold" pitchFamily="34" charset="0"/>
                <a:ea typeface="Open Sans Bold" pitchFamily="34" charset="-122"/>
                <a:cs typeface="Open Sans Bold" pitchFamily="34" charset="-120"/>
              </a:rPr>
              <a:t>Modeling Approach for Integrated Assessment Systems</a:t>
            </a:r>
            <a:endParaRPr lang="en-US" sz="2000" dirty="0"/>
          </a:p>
        </p:txBody>
      </p:sp>
      <p:pic>
        <p:nvPicPr>
          <p:cNvPr id="4" name="Image 1" descr="preencoded.png"/>
          <p:cNvPicPr>
            <a:picLocks noChangeAspect="1"/>
          </p:cNvPicPr>
          <p:nvPr/>
        </p:nvPicPr>
        <p:blipFill>
          <a:blip r:embed="rId5">
            <a:duotone>
              <a:prstClr val="black"/>
              <a:srgbClr val="2A734F">
                <a:tint val="45000"/>
                <a:satMod val="400000"/>
              </a:srgbClr>
            </a:duotone>
          </a:blip>
          <a:stretch>
            <a:fillRect/>
          </a:stretch>
        </p:blipFill>
        <p:spPr>
          <a:xfrm>
            <a:off x="10905189" y="1864871"/>
            <a:ext cx="907256" cy="1335762"/>
          </a:xfrm>
          <a:prstGeom prst="rect">
            <a:avLst/>
          </a:prstGeom>
        </p:spPr>
      </p:pic>
      <p:sp>
        <p:nvSpPr>
          <p:cNvPr id="5" name="Text 1"/>
          <p:cNvSpPr/>
          <p:nvPr/>
        </p:nvSpPr>
        <p:spPr>
          <a:xfrm>
            <a:off x="8398071" y="1982575"/>
            <a:ext cx="2268260" cy="283488"/>
          </a:xfrm>
          <a:prstGeom prst="rect">
            <a:avLst/>
          </a:prstGeom>
          <a:noFill/>
          <a:ln/>
        </p:spPr>
        <p:txBody>
          <a:bodyPr wrap="none" lIns="0" tIns="0" rIns="0" bIns="0" rtlCol="0" anchor="t"/>
          <a:lstStyle/>
          <a:p>
            <a:pPr marL="0" indent="0" algn="r">
              <a:lnSpc>
                <a:spcPts val="2200"/>
              </a:lnSpc>
              <a:buNone/>
            </a:pPr>
            <a:r>
              <a:rPr lang="en-US" sz="2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Define Scope</a:t>
            </a:r>
            <a:endParaRPr lang="en-US" sz="2000" dirty="0">
              <a:solidFill>
                <a:srgbClr val="2A734F"/>
              </a:solidFill>
              <a:effectLst>
                <a:outerShdw blurRad="38100" dist="38100" dir="2700000" algn="tl">
                  <a:srgbClr val="000000">
                    <a:alpha val="43137"/>
                  </a:srgbClr>
                </a:outerShdw>
              </a:effectLst>
            </a:endParaRPr>
          </a:p>
        </p:txBody>
      </p:sp>
      <p:sp>
        <p:nvSpPr>
          <p:cNvPr id="6" name="Text 2"/>
          <p:cNvSpPr/>
          <p:nvPr/>
        </p:nvSpPr>
        <p:spPr>
          <a:xfrm>
            <a:off x="4289343" y="2374886"/>
            <a:ext cx="6376988" cy="580549"/>
          </a:xfrm>
          <a:prstGeom prst="rect">
            <a:avLst/>
          </a:prstGeom>
          <a:noFill/>
          <a:ln/>
        </p:spPr>
        <p:txBody>
          <a:bodyPr wrap="square" lIns="0" tIns="0" rIns="0" bIns="0" rtlCol="0" anchor="t"/>
          <a:lstStyle/>
          <a:p>
            <a:pPr marL="0" indent="0" algn="r">
              <a:lnSpc>
                <a:spcPts val="2250"/>
              </a:lnSpc>
              <a:buNone/>
            </a:pPr>
            <a:r>
              <a:rPr lang="en-US" sz="1600" dirty="0">
                <a:solidFill>
                  <a:srgbClr val="000000"/>
                </a:solidFill>
                <a:latin typeface="Open Sans" pitchFamily="34" charset="0"/>
                <a:ea typeface="Open Sans" pitchFamily="34" charset="-122"/>
                <a:cs typeface="Open Sans" pitchFamily="34" charset="-120"/>
              </a:rPr>
              <a:t>Determine the sectors of the economy and focal points to be included in the model.</a:t>
            </a:r>
            <a:endParaRPr lang="en-US" sz="1600" dirty="0"/>
          </a:p>
        </p:txBody>
      </p:sp>
      <p:pic>
        <p:nvPicPr>
          <p:cNvPr id="7" name="Image 2" descr="preencoded.png"/>
          <p:cNvPicPr>
            <a:picLocks noChangeAspect="1"/>
          </p:cNvPicPr>
          <p:nvPr/>
        </p:nvPicPr>
        <p:blipFill>
          <a:blip r:embed="rId6">
            <a:duotone>
              <a:prstClr val="black"/>
              <a:srgbClr val="2A734F">
                <a:tint val="45000"/>
                <a:satMod val="400000"/>
              </a:srgbClr>
            </a:duotone>
          </a:blip>
          <a:stretch>
            <a:fillRect/>
          </a:stretch>
        </p:blipFill>
        <p:spPr>
          <a:xfrm>
            <a:off x="10905189" y="3192459"/>
            <a:ext cx="907256" cy="1335762"/>
          </a:xfrm>
          <a:prstGeom prst="rect">
            <a:avLst/>
          </a:prstGeom>
        </p:spPr>
      </p:pic>
      <p:sp>
        <p:nvSpPr>
          <p:cNvPr id="8" name="Text 3"/>
          <p:cNvSpPr/>
          <p:nvPr/>
        </p:nvSpPr>
        <p:spPr>
          <a:xfrm>
            <a:off x="8398071" y="3318337"/>
            <a:ext cx="2268260" cy="283488"/>
          </a:xfrm>
          <a:prstGeom prst="rect">
            <a:avLst/>
          </a:prstGeom>
          <a:noFill/>
          <a:ln/>
        </p:spPr>
        <p:txBody>
          <a:bodyPr wrap="none" lIns="0" tIns="0" rIns="0" bIns="0" rtlCol="0" anchor="t"/>
          <a:lstStyle/>
          <a:p>
            <a:pPr algn="r">
              <a:lnSpc>
                <a:spcPts val="2200"/>
              </a:lnSpc>
            </a:pPr>
            <a:r>
              <a:rPr lang="en-US" sz="2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Select Methodology</a:t>
            </a:r>
          </a:p>
        </p:txBody>
      </p:sp>
      <p:sp>
        <p:nvSpPr>
          <p:cNvPr id="9" name="Text 4"/>
          <p:cNvSpPr/>
          <p:nvPr/>
        </p:nvSpPr>
        <p:spPr>
          <a:xfrm>
            <a:off x="4289343" y="3710648"/>
            <a:ext cx="6376988" cy="580549"/>
          </a:xfrm>
          <a:prstGeom prst="rect">
            <a:avLst/>
          </a:prstGeom>
          <a:noFill/>
          <a:ln/>
        </p:spPr>
        <p:txBody>
          <a:bodyPr wrap="square" lIns="0" tIns="0" rIns="0" bIns="0" rtlCol="0" anchor="t"/>
          <a:lstStyle/>
          <a:p>
            <a:pPr marL="0" indent="0" algn="r">
              <a:lnSpc>
                <a:spcPts val="2250"/>
              </a:lnSpc>
              <a:buNone/>
            </a:pPr>
            <a:r>
              <a:rPr lang="en-US" sz="1600" dirty="0">
                <a:solidFill>
                  <a:srgbClr val="000000"/>
                </a:solidFill>
                <a:latin typeface="Open Sans" pitchFamily="34" charset="0"/>
                <a:ea typeface="Open Sans" pitchFamily="34" charset="-122"/>
                <a:cs typeface="Open Sans" pitchFamily="34" charset="-120"/>
              </a:rPr>
              <a:t>Choose between general equilibrium and partial equilibrium models based on the complexity required</a:t>
            </a:r>
            <a:r>
              <a:rPr lang="en-US" sz="1400" dirty="0">
                <a:solidFill>
                  <a:srgbClr val="000000"/>
                </a:solidFill>
                <a:latin typeface="Open Sans" pitchFamily="34" charset="0"/>
                <a:ea typeface="Open Sans" pitchFamily="34" charset="-122"/>
                <a:cs typeface="Open Sans" pitchFamily="34" charset="-120"/>
              </a:rPr>
              <a:t>.</a:t>
            </a:r>
            <a:endParaRPr lang="en-US" sz="1400" dirty="0"/>
          </a:p>
        </p:txBody>
      </p:sp>
      <p:pic>
        <p:nvPicPr>
          <p:cNvPr id="10" name="Image 3" descr="preencoded.png"/>
          <p:cNvPicPr>
            <a:picLocks noChangeAspect="1"/>
          </p:cNvPicPr>
          <p:nvPr/>
        </p:nvPicPr>
        <p:blipFill>
          <a:blip r:embed="rId7">
            <a:duotone>
              <a:prstClr val="black"/>
              <a:srgbClr val="2A734F">
                <a:tint val="45000"/>
                <a:satMod val="400000"/>
              </a:srgbClr>
            </a:duotone>
          </a:blip>
          <a:stretch>
            <a:fillRect/>
          </a:stretch>
        </p:blipFill>
        <p:spPr>
          <a:xfrm>
            <a:off x="10905189" y="4528221"/>
            <a:ext cx="907256" cy="1335762"/>
          </a:xfrm>
          <a:prstGeom prst="rect">
            <a:avLst/>
          </a:prstGeom>
        </p:spPr>
      </p:pic>
      <p:sp>
        <p:nvSpPr>
          <p:cNvPr id="11" name="Text 5"/>
          <p:cNvSpPr/>
          <p:nvPr/>
        </p:nvSpPr>
        <p:spPr>
          <a:xfrm>
            <a:off x="8398071" y="4654099"/>
            <a:ext cx="2268260" cy="283488"/>
          </a:xfrm>
          <a:prstGeom prst="rect">
            <a:avLst/>
          </a:prstGeom>
          <a:noFill/>
          <a:ln/>
        </p:spPr>
        <p:txBody>
          <a:bodyPr wrap="none" lIns="0" tIns="0" rIns="0" bIns="0" rtlCol="0" anchor="t"/>
          <a:lstStyle/>
          <a:p>
            <a:pPr indent="0" algn="r">
              <a:lnSpc>
                <a:spcPts val="2200"/>
              </a:lnSpc>
              <a:buNone/>
            </a:pPr>
            <a:r>
              <a:rPr lang="en-US" sz="2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Gather Data</a:t>
            </a:r>
          </a:p>
        </p:txBody>
      </p:sp>
      <p:sp>
        <p:nvSpPr>
          <p:cNvPr id="12" name="Text 6"/>
          <p:cNvSpPr/>
          <p:nvPr/>
        </p:nvSpPr>
        <p:spPr>
          <a:xfrm>
            <a:off x="4289343" y="5046410"/>
            <a:ext cx="6376988" cy="580549"/>
          </a:xfrm>
          <a:prstGeom prst="rect">
            <a:avLst/>
          </a:prstGeom>
          <a:noFill/>
          <a:ln/>
        </p:spPr>
        <p:txBody>
          <a:bodyPr wrap="square" lIns="0" tIns="0" rIns="0" bIns="0" rtlCol="0" anchor="t"/>
          <a:lstStyle/>
          <a:p>
            <a:pPr marL="0" indent="0" algn="r">
              <a:lnSpc>
                <a:spcPts val="2250"/>
              </a:lnSpc>
              <a:buNone/>
            </a:pPr>
            <a:r>
              <a:rPr lang="en-US" sz="1600" dirty="0">
                <a:solidFill>
                  <a:srgbClr val="000000"/>
                </a:solidFill>
                <a:latin typeface="Open Sans" pitchFamily="34" charset="0"/>
                <a:ea typeface="Open Sans" pitchFamily="34" charset="-122"/>
                <a:cs typeface="Open Sans" pitchFamily="34" charset="-120"/>
              </a:rPr>
              <a:t>Collect relevant data on energy production, consumption, and environmental impacts.</a:t>
            </a:r>
          </a:p>
        </p:txBody>
      </p:sp>
      <p:pic>
        <p:nvPicPr>
          <p:cNvPr id="13" name="Image 4" descr="preencoded.png"/>
          <p:cNvPicPr>
            <a:picLocks noChangeAspect="1"/>
          </p:cNvPicPr>
          <p:nvPr/>
        </p:nvPicPr>
        <p:blipFill>
          <a:blip r:embed="rId8">
            <a:duotone>
              <a:prstClr val="black"/>
              <a:srgbClr val="2A734F">
                <a:tint val="45000"/>
                <a:satMod val="400000"/>
              </a:srgbClr>
            </a:duotone>
          </a:blip>
          <a:stretch>
            <a:fillRect/>
          </a:stretch>
        </p:blipFill>
        <p:spPr>
          <a:xfrm>
            <a:off x="10905189" y="5873076"/>
            <a:ext cx="907256" cy="1335762"/>
          </a:xfrm>
          <a:prstGeom prst="rect">
            <a:avLst/>
          </a:prstGeom>
        </p:spPr>
      </p:pic>
      <p:sp>
        <p:nvSpPr>
          <p:cNvPr id="14" name="Text 7"/>
          <p:cNvSpPr/>
          <p:nvPr/>
        </p:nvSpPr>
        <p:spPr>
          <a:xfrm>
            <a:off x="8398071" y="5989862"/>
            <a:ext cx="2268260" cy="283488"/>
          </a:xfrm>
          <a:prstGeom prst="rect">
            <a:avLst/>
          </a:prstGeom>
          <a:noFill/>
          <a:ln/>
        </p:spPr>
        <p:txBody>
          <a:bodyPr wrap="none" lIns="0" tIns="0" rIns="0" bIns="0" rtlCol="0" anchor="t"/>
          <a:lstStyle/>
          <a:p>
            <a:pPr algn="r">
              <a:lnSpc>
                <a:spcPts val="2200"/>
              </a:lnSpc>
            </a:pPr>
            <a:r>
              <a:rPr lang="en-US" sz="2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Develop Scenarios</a:t>
            </a:r>
          </a:p>
        </p:txBody>
      </p:sp>
      <p:sp>
        <p:nvSpPr>
          <p:cNvPr id="15" name="Text 8"/>
          <p:cNvSpPr/>
          <p:nvPr/>
        </p:nvSpPr>
        <p:spPr>
          <a:xfrm>
            <a:off x="4289343" y="6382172"/>
            <a:ext cx="6376988" cy="580549"/>
          </a:xfrm>
          <a:prstGeom prst="rect">
            <a:avLst/>
          </a:prstGeom>
          <a:noFill/>
          <a:ln/>
        </p:spPr>
        <p:txBody>
          <a:bodyPr wrap="square" lIns="0" tIns="0" rIns="0" bIns="0" rtlCol="0" anchor="t"/>
          <a:lstStyle/>
          <a:p>
            <a:pPr algn="r">
              <a:lnSpc>
                <a:spcPts val="2250"/>
              </a:lnSpc>
            </a:pPr>
            <a:r>
              <a:rPr lang="en-US" sz="1600" dirty="0">
                <a:solidFill>
                  <a:srgbClr val="000000"/>
                </a:solidFill>
                <a:latin typeface="Open Sans" pitchFamily="34" charset="0"/>
                <a:ea typeface="Open Sans" pitchFamily="34" charset="-122"/>
                <a:cs typeface="Open Sans" pitchFamily="34" charset="-120"/>
              </a:rPr>
              <a:t>Create various scenarios to explore different policy options and their potential outcomes.</a:t>
            </a:r>
          </a:p>
        </p:txBody>
      </p:sp>
      <p:sp>
        <p:nvSpPr>
          <p:cNvPr id="16" name="Text 0">
            <a:extLst>
              <a:ext uri="{FF2B5EF4-FFF2-40B4-BE49-F238E27FC236}">
                <a16:creationId xmlns:a16="http://schemas.microsoft.com/office/drawing/2014/main" id="{88D56FC9-8965-299E-016C-97E88B1B6ED7}"/>
              </a:ext>
            </a:extLst>
          </p:cNvPr>
          <p:cNvSpPr/>
          <p:nvPr/>
        </p:nvSpPr>
        <p:spPr>
          <a:xfrm>
            <a:off x="1774895" y="1090612"/>
            <a:ext cx="5670590" cy="708779"/>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1.3 Decision Support Models </a:t>
            </a:r>
          </a:p>
          <a:p>
            <a:pPr>
              <a:lnSpc>
                <a:spcPts val="4450"/>
              </a:lnSpc>
            </a:pPr>
            <a:endParaRPr lang="en-US" sz="3550" b="1" dirty="0">
              <a:solidFill>
                <a:srgbClr val="2A734F"/>
              </a:solidFill>
              <a:latin typeface="Open Sans Bold" pitchFamily="34" charset="0"/>
              <a:ea typeface="Open Sans Bold" pitchFamily="34" charset="-122"/>
            </a:endParaRPr>
          </a:p>
        </p:txBody>
      </p:sp>
      <p:sp>
        <p:nvSpPr>
          <p:cNvPr id="17" name="Marcador de número de diapositiva 19">
            <a:extLst>
              <a:ext uri="{FF2B5EF4-FFF2-40B4-BE49-F238E27FC236}">
                <a16:creationId xmlns:a16="http://schemas.microsoft.com/office/drawing/2014/main" id="{74E32453-5A52-03F6-6835-CA81D2BD3DC6}"/>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a:t>
            </a:fld>
            <a:endParaRPr lang="el-GR" b="1">
              <a:latin typeface="Open Sans" panose="020B0606030504020204" pitchFamily="34" charset="0"/>
              <a:ea typeface="Open Sans" panose="020B0606030504020204" pitchFamily="34" charset="0"/>
              <a:cs typeface="Open Sans" panose="020B0606030504020204" pitchFamily="34" charset="0"/>
            </a:endParaRPr>
          </a:p>
        </p:txBody>
      </p:sp>
      <p:pic>
        <p:nvPicPr>
          <p:cNvPr id="18" name="Image 0" descr="preencoded.png">
            <a:extLst>
              <a:ext uri="{FF2B5EF4-FFF2-40B4-BE49-F238E27FC236}">
                <a16:creationId xmlns:a16="http://schemas.microsoft.com/office/drawing/2014/main" id="{D2F156AA-397D-E81A-D95F-CF2F4C192E9F}"/>
              </a:ext>
            </a:extLst>
          </p:cNvPr>
          <p:cNvPicPr>
            <a:picLocks noChangeAspect="1"/>
          </p:cNvPicPr>
          <p:nvPr/>
        </p:nvPicPr>
        <p:blipFill>
          <a:blip r:embed="rId9"/>
          <a:stretch>
            <a:fillRect/>
          </a:stretch>
        </p:blipFill>
        <p:spPr>
          <a:xfrm>
            <a:off x="855872" y="2132261"/>
            <a:ext cx="3194613" cy="4791920"/>
          </a:xfrm>
          <a:prstGeom prst="rect">
            <a:avLst/>
          </a:prstGeom>
          <a:ln>
            <a:noFill/>
          </a:ln>
          <a:effectLst>
            <a:softEdge rad="112500"/>
          </a:effectLst>
        </p:spPr>
      </p:pic>
    </p:spTree>
  </p:cSld>
  <p:clrMapOvr>
    <a:overrideClrMapping bg1="lt1" tx1="dk1" bg2="lt2" tx2="dk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334E3917-1837-A908-78AF-3FFABD3FF3D1}"/>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5AA7246C-ACE8-54A5-05DB-8B90CEB61764}"/>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600" b="1">
                <a:solidFill>
                  <a:srgbClr val="2A734F"/>
                </a:solidFill>
                <a:latin typeface="Open Sans Bold" pitchFamily="34" charset="0"/>
                <a:ea typeface="Open Sans Bold" pitchFamily="34" charset="-122"/>
              </a:rPr>
              <a:t>6.3 </a:t>
            </a:r>
            <a:r>
              <a:rPr lang="en-US" sz="3600" b="1">
                <a:solidFill>
                  <a:srgbClr val="2A734F"/>
                </a:solidFill>
                <a:latin typeface="Open Sans Bold" pitchFamily="34" charset="0"/>
                <a:ea typeface="Open Sans Bold" pitchFamily="34" charset="-122"/>
                <a:cs typeface="Open Sans Bold" pitchFamily="34" charset="-120"/>
              </a:rPr>
              <a:t>Case Study 2: Sardinia (Italy)</a:t>
            </a:r>
            <a:endParaRPr lang="en-US" sz="36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282832BB-228A-E3D3-466D-85DDD252002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80</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4F1F798D-BB36-33B0-9558-EBCA0C10DF39}"/>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Summary of actions of </a:t>
            </a:r>
            <a:r>
              <a:rPr lang="en-US" sz="2400" b="1" err="1">
                <a:solidFill>
                  <a:srgbClr val="2A734F"/>
                </a:solidFill>
                <a:latin typeface="Open Sans Bold" pitchFamily="34" charset="0"/>
                <a:ea typeface="Open Sans Bold" pitchFamily="34" charset="-122"/>
                <a:cs typeface="Open Sans Bold" pitchFamily="34" charset="-120"/>
              </a:rPr>
              <a:t>Stintino</a:t>
            </a:r>
            <a:r>
              <a:rPr lang="en-US" sz="2400" b="1">
                <a:solidFill>
                  <a:srgbClr val="2A734F"/>
                </a:solidFill>
                <a:latin typeface="Open Sans Bold" pitchFamily="34" charset="0"/>
                <a:ea typeface="Open Sans Bold" pitchFamily="34" charset="-122"/>
                <a:cs typeface="Open Sans Bold" pitchFamily="34" charset="-120"/>
              </a:rPr>
              <a:t> (Sardinia)</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3" name="Text 1">
            <a:extLst>
              <a:ext uri="{FF2B5EF4-FFF2-40B4-BE49-F238E27FC236}">
                <a16:creationId xmlns:a16="http://schemas.microsoft.com/office/drawing/2014/main" id="{80B645E6-2468-844D-6188-8347E5393140}"/>
              </a:ext>
            </a:extLst>
          </p:cNvPr>
          <p:cNvSpPr/>
          <p:nvPr/>
        </p:nvSpPr>
        <p:spPr>
          <a:xfrm>
            <a:off x="897029" y="268260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Actions </a:t>
            </a:r>
            <a:endParaRPr lang="en-US" sz="2200"/>
          </a:p>
        </p:txBody>
      </p:sp>
      <p:sp>
        <p:nvSpPr>
          <p:cNvPr id="4" name="CuadroTexto 3">
            <a:extLst>
              <a:ext uri="{FF2B5EF4-FFF2-40B4-BE49-F238E27FC236}">
                <a16:creationId xmlns:a16="http://schemas.microsoft.com/office/drawing/2014/main" id="{D1EB5825-9026-BD12-6F05-7AE8EF78DD03}"/>
              </a:ext>
            </a:extLst>
          </p:cNvPr>
          <p:cNvSpPr txBox="1"/>
          <p:nvPr/>
        </p:nvSpPr>
        <p:spPr>
          <a:xfrm>
            <a:off x="1042384" y="5262057"/>
            <a:ext cx="7824019" cy="1172950"/>
          </a:xfrm>
          <a:prstGeom prst="rect">
            <a:avLst/>
          </a:prstGeom>
          <a:noFill/>
        </p:spPr>
        <p:txBody>
          <a:bodyPr wrap="square">
            <a:spAutoFit/>
          </a:bodyPr>
          <a:lstStyle/>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Increase of cycling routes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Network of EV recharging points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Measures to promote public transport and reduce private vehicle use</a:t>
            </a:r>
            <a:endParaRPr lang="es-ES" sz="1750">
              <a:solidFill>
                <a:srgbClr val="000000"/>
              </a:solidFill>
              <a:latin typeface="Open Sans" pitchFamily="34" charset="0"/>
              <a:ea typeface="Open Sans" pitchFamily="34" charset="-122"/>
              <a:cs typeface="Open Sans" pitchFamily="34" charset="-120"/>
            </a:endParaRPr>
          </a:p>
        </p:txBody>
      </p:sp>
      <p:sp>
        <p:nvSpPr>
          <p:cNvPr id="5" name="CuadroTexto 4">
            <a:extLst>
              <a:ext uri="{FF2B5EF4-FFF2-40B4-BE49-F238E27FC236}">
                <a16:creationId xmlns:a16="http://schemas.microsoft.com/office/drawing/2014/main" id="{9738D673-718B-B788-22BE-13C8129438CE}"/>
              </a:ext>
            </a:extLst>
          </p:cNvPr>
          <p:cNvSpPr txBox="1"/>
          <p:nvPr/>
        </p:nvSpPr>
        <p:spPr>
          <a:xfrm>
            <a:off x="752167" y="3307628"/>
            <a:ext cx="7315200" cy="369332"/>
          </a:xfrm>
          <a:prstGeom prst="rect">
            <a:avLst/>
          </a:prstGeom>
          <a:noFill/>
        </p:spPr>
        <p:txBody>
          <a:bodyPr wrap="square">
            <a:spAutoFit/>
          </a:bodyPr>
          <a:lstStyle/>
          <a:p>
            <a:pPr marL="342900" lvl="0" indent="-342900">
              <a:buFont typeface="Symbol" panose="05050102010706020507" pitchFamily="18" charset="2"/>
              <a:buBlip>
                <a:blip r:embed="rId5"/>
              </a:buBlip>
            </a:pPr>
            <a:r>
              <a:rPr lang="en-US" b="1">
                <a:solidFill>
                  <a:srgbClr val="00B050"/>
                </a:solidFill>
                <a:latin typeface="Open Sans" panose="020B0606030504020204" pitchFamily="34" charset="0"/>
                <a:ea typeface="Times New Roman" panose="02020603050405020304" pitchFamily="18" charset="0"/>
                <a:cs typeface="Arial" panose="020B0604020202020204" pitchFamily="34" charset="0"/>
              </a:rPr>
              <a:t>Industry</a:t>
            </a:r>
            <a:endParaRPr lang="es-ES" sz="18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6" name="CuadroTexto 5">
            <a:extLst>
              <a:ext uri="{FF2B5EF4-FFF2-40B4-BE49-F238E27FC236}">
                <a16:creationId xmlns:a16="http://schemas.microsoft.com/office/drawing/2014/main" id="{FF536CCA-2B63-FF11-6867-692626FFB27E}"/>
              </a:ext>
            </a:extLst>
          </p:cNvPr>
          <p:cNvSpPr txBox="1"/>
          <p:nvPr/>
        </p:nvSpPr>
        <p:spPr>
          <a:xfrm>
            <a:off x="752167" y="4892725"/>
            <a:ext cx="7315200" cy="369332"/>
          </a:xfrm>
          <a:prstGeom prst="rect">
            <a:avLst/>
          </a:prstGeom>
          <a:noFill/>
        </p:spPr>
        <p:txBody>
          <a:bodyPr wrap="square">
            <a:spAutoFit/>
          </a:bodyPr>
          <a:lstStyle/>
          <a:p>
            <a:pPr marL="342900" lvl="0" indent="-342900">
              <a:buFont typeface="Symbol" panose="05050102010706020507" pitchFamily="18" charset="2"/>
              <a:buBlip>
                <a:blip r:embed="rId5"/>
              </a:buBlip>
            </a:pPr>
            <a:r>
              <a:rPr lang="en-US" sz="1800" b="1">
                <a:solidFill>
                  <a:srgbClr val="00B050"/>
                </a:solidFill>
                <a:effectLst/>
                <a:latin typeface="Open Sans" panose="020B0606030504020204" pitchFamily="34" charset="0"/>
                <a:ea typeface="Times New Roman" panose="02020603050405020304" pitchFamily="18" charset="0"/>
                <a:cs typeface="Arial" panose="020B0604020202020204" pitchFamily="34" charset="0"/>
              </a:rPr>
              <a:t>Transport</a:t>
            </a:r>
            <a:endParaRPr lang="es-ES" sz="180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17" name="Imagen 16" descr="Interfaz de usuario gráfica, Tabla&#10;&#10;Descripción generada automáticamente">
            <a:extLst>
              <a:ext uri="{FF2B5EF4-FFF2-40B4-BE49-F238E27FC236}">
                <a16:creationId xmlns:a16="http://schemas.microsoft.com/office/drawing/2014/main" id="{2C0858D3-A853-C1E3-4508-E9B02DA1F66A}"/>
              </a:ext>
            </a:extLst>
          </p:cNvPr>
          <p:cNvPicPr>
            <a:picLocks noChangeAspect="1"/>
          </p:cNvPicPr>
          <p:nvPr/>
        </p:nvPicPr>
        <p:blipFill>
          <a:blip r:embed="rId6"/>
          <a:stretch>
            <a:fillRect/>
          </a:stretch>
        </p:blipFill>
        <p:spPr>
          <a:xfrm>
            <a:off x="7818716" y="3307628"/>
            <a:ext cx="6291580" cy="2510262"/>
          </a:xfrm>
          <a:prstGeom prst="rect">
            <a:avLst/>
          </a:prstGeom>
          <a:ln>
            <a:solidFill>
              <a:schemeClr val="tx1"/>
            </a:solidFill>
          </a:ln>
        </p:spPr>
      </p:pic>
      <p:sp>
        <p:nvSpPr>
          <p:cNvPr id="20" name="CuadroTexto 19">
            <a:extLst>
              <a:ext uri="{FF2B5EF4-FFF2-40B4-BE49-F238E27FC236}">
                <a16:creationId xmlns:a16="http://schemas.microsoft.com/office/drawing/2014/main" id="{F1231DAA-2B60-5D93-E81C-94B0A7F45034}"/>
              </a:ext>
            </a:extLst>
          </p:cNvPr>
          <p:cNvSpPr txBox="1"/>
          <p:nvPr/>
        </p:nvSpPr>
        <p:spPr>
          <a:xfrm>
            <a:off x="793790" y="3754936"/>
            <a:ext cx="6521410" cy="923330"/>
          </a:xfrm>
          <a:prstGeom prst="rect">
            <a:avLst/>
          </a:prstGeom>
          <a:noFill/>
        </p:spPr>
        <p:txBody>
          <a:bodyPr wrap="square">
            <a:spAutoFit/>
          </a:bodyPr>
          <a:lstStyle/>
          <a:p>
            <a:r>
              <a:rPr lang="en-US" sz="1750">
                <a:solidFill>
                  <a:srgbClr val="000000"/>
                </a:solidFill>
                <a:latin typeface="Open Sans" pitchFamily="34" charset="0"/>
                <a:ea typeface="Open Sans" pitchFamily="34" charset="-122"/>
                <a:cs typeface="Open Sans" pitchFamily="34" charset="-120"/>
              </a:rPr>
              <a:t>In the tertiary and productive sector, measures and promotion of environmental management tools are also introduced to improve industrial buildings. </a:t>
            </a:r>
            <a:endParaRPr lang="es-ES" sz="1750">
              <a:solidFill>
                <a:srgbClr val="00000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3452162856"/>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9B67223A-58FA-D51F-5F3A-9B7911379FF4}"/>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6A576BF7-AD83-B24C-5134-CBF02C3005E1}"/>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600" b="1">
                <a:solidFill>
                  <a:srgbClr val="2A734F"/>
                </a:solidFill>
                <a:latin typeface="Open Sans Bold" pitchFamily="34" charset="0"/>
                <a:ea typeface="Open Sans Bold" pitchFamily="34" charset="-122"/>
              </a:rPr>
              <a:t>6.3 </a:t>
            </a:r>
            <a:r>
              <a:rPr lang="en-US" sz="3600" b="1">
                <a:solidFill>
                  <a:srgbClr val="2A734F"/>
                </a:solidFill>
                <a:latin typeface="Open Sans Bold" pitchFamily="34" charset="0"/>
                <a:ea typeface="Open Sans Bold" pitchFamily="34" charset="-122"/>
                <a:cs typeface="Open Sans Bold" pitchFamily="34" charset="-120"/>
              </a:rPr>
              <a:t>Case Study 2: Sardinia (Italy)</a:t>
            </a:r>
            <a:endParaRPr lang="en-US" sz="36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0EA33369-AA23-804A-6476-68D93300383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81</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A13C1E56-FF7D-53E4-9F8D-04954ED6826B}"/>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Summary of actions of </a:t>
            </a:r>
            <a:r>
              <a:rPr lang="en-US" sz="2400" b="1" err="1">
                <a:solidFill>
                  <a:srgbClr val="2A734F"/>
                </a:solidFill>
                <a:latin typeface="Open Sans Bold" pitchFamily="34" charset="0"/>
                <a:ea typeface="Open Sans Bold" pitchFamily="34" charset="-122"/>
                <a:cs typeface="Open Sans Bold" pitchFamily="34" charset="-120"/>
              </a:rPr>
              <a:t>Stintino</a:t>
            </a:r>
            <a:r>
              <a:rPr lang="en-US" sz="2400" b="1">
                <a:solidFill>
                  <a:srgbClr val="2A734F"/>
                </a:solidFill>
                <a:latin typeface="Open Sans Bold" pitchFamily="34" charset="0"/>
                <a:ea typeface="Open Sans Bold" pitchFamily="34" charset="-122"/>
                <a:cs typeface="Open Sans Bold" pitchFamily="34" charset="-120"/>
              </a:rPr>
              <a:t> (Sardinia)</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3" name="Text 1">
            <a:extLst>
              <a:ext uri="{FF2B5EF4-FFF2-40B4-BE49-F238E27FC236}">
                <a16:creationId xmlns:a16="http://schemas.microsoft.com/office/drawing/2014/main" id="{0E239C04-6ED2-DA4B-743E-4ED66222FD01}"/>
              </a:ext>
            </a:extLst>
          </p:cNvPr>
          <p:cNvSpPr/>
          <p:nvPr/>
        </p:nvSpPr>
        <p:spPr>
          <a:xfrm>
            <a:off x="897029" y="268260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Actions </a:t>
            </a:r>
            <a:endParaRPr lang="en-US" sz="2200"/>
          </a:p>
        </p:txBody>
      </p:sp>
      <p:pic>
        <p:nvPicPr>
          <p:cNvPr id="7" name="Imagen 6" descr="Interfaz de usuario gráfica, Texto, Aplicación&#10;&#10;Descripción generada automáticamente">
            <a:extLst>
              <a:ext uri="{FF2B5EF4-FFF2-40B4-BE49-F238E27FC236}">
                <a16:creationId xmlns:a16="http://schemas.microsoft.com/office/drawing/2014/main" id="{4FD79920-83A9-4926-4A74-BC5D64463605}"/>
              </a:ext>
            </a:extLst>
          </p:cNvPr>
          <p:cNvPicPr>
            <a:picLocks noChangeAspect="1"/>
          </p:cNvPicPr>
          <p:nvPr/>
        </p:nvPicPr>
        <p:blipFill>
          <a:blip r:embed="rId5"/>
          <a:stretch>
            <a:fillRect/>
          </a:stretch>
        </p:blipFill>
        <p:spPr>
          <a:xfrm>
            <a:off x="7820190" y="2682600"/>
            <a:ext cx="5471651" cy="4034102"/>
          </a:xfrm>
          <a:prstGeom prst="rect">
            <a:avLst/>
          </a:prstGeom>
          <a:ln>
            <a:solidFill>
              <a:schemeClr val="tx1"/>
            </a:solidFill>
          </a:ln>
        </p:spPr>
      </p:pic>
      <p:sp>
        <p:nvSpPr>
          <p:cNvPr id="8" name="CuadroTexto 7">
            <a:extLst>
              <a:ext uri="{FF2B5EF4-FFF2-40B4-BE49-F238E27FC236}">
                <a16:creationId xmlns:a16="http://schemas.microsoft.com/office/drawing/2014/main" id="{60BA9EC7-3114-418A-CFD7-8F4ECF536553}"/>
              </a:ext>
            </a:extLst>
          </p:cNvPr>
          <p:cNvSpPr txBox="1"/>
          <p:nvPr/>
        </p:nvSpPr>
        <p:spPr>
          <a:xfrm>
            <a:off x="897029" y="3260155"/>
            <a:ext cx="7315200" cy="369332"/>
          </a:xfrm>
          <a:prstGeom prst="rect">
            <a:avLst/>
          </a:prstGeom>
          <a:noFill/>
        </p:spPr>
        <p:txBody>
          <a:bodyPr wrap="square">
            <a:spAutoFit/>
          </a:bodyPr>
          <a:lstStyle/>
          <a:p>
            <a:pPr marL="342900" lvl="0" indent="-342900">
              <a:buFont typeface="Symbol" panose="05050102010706020507" pitchFamily="18" charset="2"/>
              <a:buBlip>
                <a:blip r:embed="rId6"/>
              </a:buBlip>
            </a:pPr>
            <a:r>
              <a:rPr lang="en-US" sz="1800" b="1">
                <a:solidFill>
                  <a:srgbClr val="00B050"/>
                </a:solidFill>
                <a:effectLst/>
                <a:latin typeface="Open Sans" panose="020B0606030504020204" pitchFamily="34" charset="0"/>
                <a:ea typeface="Times New Roman" panose="02020603050405020304" pitchFamily="18" charset="0"/>
                <a:cs typeface="Arial" panose="020B0604020202020204" pitchFamily="34" charset="0"/>
              </a:rPr>
              <a:t>Awareness</a:t>
            </a:r>
            <a:endParaRPr lang="es-ES" sz="18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2" name="CuadroTexto 11">
            <a:extLst>
              <a:ext uri="{FF2B5EF4-FFF2-40B4-BE49-F238E27FC236}">
                <a16:creationId xmlns:a16="http://schemas.microsoft.com/office/drawing/2014/main" id="{1A76D8A6-678B-0A80-2964-F97D8E8B2078}"/>
              </a:ext>
            </a:extLst>
          </p:cNvPr>
          <p:cNvSpPr txBox="1"/>
          <p:nvPr/>
        </p:nvSpPr>
        <p:spPr>
          <a:xfrm>
            <a:off x="980842" y="3830589"/>
            <a:ext cx="6234230" cy="2019335"/>
          </a:xfrm>
          <a:prstGeom prst="rect">
            <a:avLst/>
          </a:prstGeom>
          <a:noFill/>
        </p:spPr>
        <p:txBody>
          <a:bodyPr wrap="square">
            <a:spAutoFit/>
          </a:bodyPr>
          <a:lstStyle/>
          <a:p>
            <a:pPr>
              <a:lnSpc>
                <a:spcPts val="2850"/>
              </a:lnSpc>
              <a:spcAft>
                <a:spcPts val="800"/>
              </a:spcAft>
            </a:pPr>
            <a:r>
              <a:rPr lang="en-US" sz="1750">
                <a:solidFill>
                  <a:srgbClr val="000000"/>
                </a:solidFill>
                <a:latin typeface="Open Sans" pitchFamily="34" charset="0"/>
                <a:ea typeface="Open Sans" pitchFamily="34" charset="-122"/>
                <a:cs typeface="Open Sans" pitchFamily="34" charset="-120"/>
              </a:rPr>
              <a:t>This category includes raising public awareness, creating communication and awareness plans, workshops for schools and energy consumption reduction strategies. </a:t>
            </a:r>
          </a:p>
          <a:p>
            <a:pPr>
              <a:lnSpc>
                <a:spcPts val="2850"/>
              </a:lnSpc>
              <a:spcAft>
                <a:spcPts val="800"/>
              </a:spcAft>
            </a:pPr>
            <a:r>
              <a:rPr lang="en-US" sz="1750">
                <a:solidFill>
                  <a:srgbClr val="000000"/>
                </a:solidFill>
                <a:latin typeface="Open Sans" pitchFamily="34" charset="0"/>
                <a:ea typeface="Open Sans" pitchFamily="34" charset="-122"/>
                <a:cs typeface="Open Sans" pitchFamily="34" charset="-120"/>
              </a:rPr>
              <a:t>In addition, discount rates for sustainable bioclimatic constructions are also proposed.</a:t>
            </a:r>
            <a:endParaRPr lang="es-ES" sz="1750">
              <a:solidFill>
                <a:srgbClr val="00000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539948786"/>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216D30EF-1B96-5E3C-09A6-730C1765C397}"/>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D8237634-F885-5080-3049-091D5222A1BF}"/>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200" b="1">
                <a:solidFill>
                  <a:srgbClr val="2A734F"/>
                </a:solidFill>
                <a:latin typeface="Open Sans Bold" pitchFamily="34" charset="0"/>
                <a:ea typeface="Open Sans Bold" pitchFamily="34" charset="-122"/>
              </a:rPr>
              <a:t>6.3 </a:t>
            </a:r>
            <a:r>
              <a:rPr lang="en-US" sz="3200" b="1">
                <a:solidFill>
                  <a:srgbClr val="2A734F"/>
                </a:solidFill>
                <a:latin typeface="Open Sans Bold" pitchFamily="34" charset="0"/>
                <a:ea typeface="Open Sans Bold" pitchFamily="34" charset="-122"/>
                <a:cs typeface="Open Sans Bold" pitchFamily="34" charset="-120"/>
              </a:rPr>
              <a:t>Case Study 2: Sardinia (Italy)</a:t>
            </a:r>
            <a:endParaRPr lang="en-US" sz="32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C7711070-888A-017A-F443-39D26660B755}"/>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82</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E9EF3539-3617-5EA2-4F4F-E4546541F1A5}"/>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it-IT" sz="2400" b="1">
                <a:solidFill>
                  <a:srgbClr val="2A734F"/>
                </a:solidFill>
                <a:latin typeface="Open Sans Bold" pitchFamily="34" charset="0"/>
                <a:ea typeface="Open Sans Bold" pitchFamily="34" charset="-122"/>
                <a:cs typeface="Open Sans Bold" pitchFamily="34" charset="-120"/>
              </a:rPr>
              <a:t>Multicriteria Decision in Stintino</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16" name="CuadroTexto 15">
            <a:extLst>
              <a:ext uri="{FF2B5EF4-FFF2-40B4-BE49-F238E27FC236}">
                <a16:creationId xmlns:a16="http://schemas.microsoft.com/office/drawing/2014/main" id="{9EDCBECD-6CF9-1A1D-60A0-5DFCBC314664}"/>
              </a:ext>
            </a:extLst>
          </p:cNvPr>
          <p:cNvSpPr txBox="1"/>
          <p:nvPr/>
        </p:nvSpPr>
        <p:spPr>
          <a:xfrm>
            <a:off x="809048" y="2707818"/>
            <a:ext cx="8445566" cy="3583866"/>
          </a:xfrm>
          <a:prstGeom prst="rect">
            <a:avLst/>
          </a:prstGeom>
          <a:noFill/>
        </p:spPr>
        <p:txBody>
          <a:bodyPr wrap="square">
            <a:spAutoFit/>
          </a:bodyPr>
          <a:lstStyle/>
          <a:p>
            <a:pPr algn="just">
              <a:spcBef>
                <a:spcPts val="600"/>
              </a:spcBef>
            </a:pPr>
            <a:r>
              <a:rPr lang="en-GB" sz="1750">
                <a:solidFill>
                  <a:srgbClr val="000000"/>
                </a:solidFill>
                <a:latin typeface="Open Sans" pitchFamily="34" charset="0"/>
                <a:ea typeface="Open Sans" pitchFamily="34" charset="-122"/>
                <a:cs typeface="Open Sans" pitchFamily="34" charset="-120"/>
              </a:rPr>
              <a:t>Considering the priorities established by the municipality, the criteria used to prioritize the different levels are as follows:</a:t>
            </a:r>
            <a:endParaRPr lang="es-ES" sz="1750">
              <a:solidFill>
                <a:srgbClr val="000000"/>
              </a:solidFill>
              <a:latin typeface="Open Sans" pitchFamily="34" charset="0"/>
              <a:ea typeface="Open Sans" pitchFamily="34" charset="-122"/>
              <a:cs typeface="Open Sans" pitchFamily="34" charset="-120"/>
            </a:endParaRPr>
          </a:p>
          <a:p>
            <a:pPr marL="28575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Adapt the municipality's public facilities.</a:t>
            </a:r>
          </a:p>
          <a:p>
            <a:pPr marL="28575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Involve civil society to develop and improve the action plan with citizen awareness.</a:t>
            </a:r>
            <a:endParaRPr lang="es-ES" sz="1750">
              <a:solidFill>
                <a:srgbClr val="000000"/>
              </a:solidFill>
              <a:latin typeface="Open Sans" pitchFamily="34" charset="0"/>
              <a:ea typeface="Open Sans" pitchFamily="34" charset="-122"/>
              <a:cs typeface="Open Sans" pitchFamily="34" charset="-120"/>
            </a:endParaRPr>
          </a:p>
          <a:p>
            <a:pPr marL="28575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Reduce energy consumption through actions in municipal buildings.</a:t>
            </a:r>
          </a:p>
          <a:p>
            <a:pPr marL="28575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Inclusion of PV systems in buildings and land in the municipality, as well as promoting their installation at the individual level.  </a:t>
            </a:r>
            <a:endParaRPr lang="es-ES" sz="1750">
              <a:solidFill>
                <a:srgbClr val="000000"/>
              </a:solidFill>
              <a:latin typeface="Open Sans" pitchFamily="34" charset="0"/>
              <a:ea typeface="Open Sans" pitchFamily="34" charset="-122"/>
              <a:cs typeface="Open Sans" pitchFamily="34" charset="-120"/>
            </a:endParaRPr>
          </a:p>
          <a:p>
            <a:pPr marL="28575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Development of heating with cogeneration plants. </a:t>
            </a:r>
            <a:endParaRPr lang="es-ES" sz="1750">
              <a:solidFill>
                <a:srgbClr val="000000"/>
              </a:solidFill>
              <a:latin typeface="Open Sans" pitchFamily="34" charset="0"/>
              <a:ea typeface="Open Sans" pitchFamily="34" charset="-122"/>
              <a:cs typeface="Open Sans" pitchFamily="34" charset="-120"/>
            </a:endParaRPr>
          </a:p>
        </p:txBody>
      </p:sp>
      <p:sp>
        <p:nvSpPr>
          <p:cNvPr id="18" name="Text 1">
            <a:extLst>
              <a:ext uri="{FF2B5EF4-FFF2-40B4-BE49-F238E27FC236}">
                <a16:creationId xmlns:a16="http://schemas.microsoft.com/office/drawing/2014/main" id="{79ABEAE0-A213-4692-841D-D25FF08D33EE}"/>
              </a:ext>
            </a:extLst>
          </p:cNvPr>
          <p:cNvSpPr/>
          <p:nvPr/>
        </p:nvSpPr>
        <p:spPr>
          <a:xfrm>
            <a:off x="830136" y="6291684"/>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GENERA tool</a:t>
            </a:r>
            <a:endParaRPr lang="en-US" sz="2200"/>
          </a:p>
        </p:txBody>
      </p:sp>
      <p:sp>
        <p:nvSpPr>
          <p:cNvPr id="19" name="CuadroTexto 18">
            <a:extLst>
              <a:ext uri="{FF2B5EF4-FFF2-40B4-BE49-F238E27FC236}">
                <a16:creationId xmlns:a16="http://schemas.microsoft.com/office/drawing/2014/main" id="{3E39711E-67B7-3883-1AAF-1C46CAB604AE}"/>
              </a:ext>
            </a:extLst>
          </p:cNvPr>
          <p:cNvSpPr txBox="1"/>
          <p:nvPr/>
        </p:nvSpPr>
        <p:spPr>
          <a:xfrm>
            <a:off x="733193" y="6625552"/>
            <a:ext cx="7466910" cy="361637"/>
          </a:xfrm>
          <a:prstGeom prst="rect">
            <a:avLst/>
          </a:prstGeom>
          <a:noFill/>
        </p:spPr>
        <p:txBody>
          <a:bodyPr wrap="square">
            <a:spAutoFit/>
          </a:bodyPr>
          <a:lstStyle/>
          <a:p>
            <a:r>
              <a:rPr lang="en-US" sz="1750">
                <a:solidFill>
                  <a:srgbClr val="000000"/>
                </a:solidFill>
                <a:latin typeface="Open Sans" pitchFamily="34" charset="0"/>
                <a:ea typeface="Open Sans" pitchFamily="34" charset="-122"/>
                <a:cs typeface="Open Sans" pitchFamily="34" charset="-120"/>
              </a:rPr>
              <a:t>Application of the multi-criteria module and software </a:t>
            </a:r>
            <a:r>
              <a:rPr lang="en-US" sz="1750" err="1">
                <a:solidFill>
                  <a:srgbClr val="000000"/>
                </a:solidFill>
                <a:latin typeface="Open Sans" pitchFamily="34" charset="0"/>
                <a:ea typeface="Open Sans" pitchFamily="34" charset="-122"/>
                <a:cs typeface="Open Sans" pitchFamily="34" charset="-120"/>
              </a:rPr>
              <a:t>SuperDecisions</a:t>
            </a:r>
            <a:endParaRPr lang="es-ES" sz="1750">
              <a:solidFill>
                <a:srgbClr val="000000"/>
              </a:solidFill>
              <a:latin typeface="Open Sans" pitchFamily="34" charset="0"/>
              <a:ea typeface="Open Sans" pitchFamily="34" charset="-122"/>
              <a:cs typeface="Open Sans" pitchFamily="34" charset="-120"/>
            </a:endParaRPr>
          </a:p>
        </p:txBody>
      </p:sp>
      <p:sp>
        <p:nvSpPr>
          <p:cNvPr id="21" name="CuadroTexto 20">
            <a:extLst>
              <a:ext uri="{FF2B5EF4-FFF2-40B4-BE49-F238E27FC236}">
                <a16:creationId xmlns:a16="http://schemas.microsoft.com/office/drawing/2014/main" id="{81AF3EAF-7944-9B53-6E57-66519E0F5601}"/>
              </a:ext>
            </a:extLst>
          </p:cNvPr>
          <p:cNvSpPr txBox="1"/>
          <p:nvPr/>
        </p:nvSpPr>
        <p:spPr>
          <a:xfrm>
            <a:off x="789039" y="2328326"/>
            <a:ext cx="7315200" cy="434478"/>
          </a:xfrm>
          <a:prstGeom prst="rect">
            <a:avLst/>
          </a:prstGeom>
          <a:noFill/>
        </p:spPr>
        <p:txBody>
          <a:bodyPr wrap="square">
            <a:spAutoFit/>
          </a:bodyPr>
          <a:lstStyle/>
          <a:p>
            <a:pPr>
              <a:lnSpc>
                <a:spcPts val="2750"/>
              </a:lnSpc>
            </a:pPr>
            <a:r>
              <a:rPr lang="es-ES" sz="2200" b="1">
                <a:solidFill>
                  <a:srgbClr val="2A734F"/>
                </a:solidFill>
                <a:latin typeface="Open Sans Bold" pitchFamily="34" charset="0"/>
                <a:ea typeface="Open Sans Bold" pitchFamily="34" charset="-122"/>
                <a:cs typeface="Open Sans Bold" pitchFamily="34" charset="-120"/>
              </a:rPr>
              <a:t>Municipal </a:t>
            </a:r>
            <a:r>
              <a:rPr lang="es-ES" sz="2200" b="1" err="1">
                <a:solidFill>
                  <a:srgbClr val="2A734F"/>
                </a:solidFill>
                <a:latin typeface="Open Sans Bold" pitchFamily="34" charset="0"/>
                <a:ea typeface="Open Sans Bold" pitchFamily="34" charset="-122"/>
                <a:cs typeface="Open Sans Bold" pitchFamily="34" charset="-120"/>
              </a:rPr>
              <a:t>priorities</a:t>
            </a:r>
            <a:endParaRPr lang="es-ES" sz="2200" b="1">
              <a:solidFill>
                <a:srgbClr val="2A734F"/>
              </a:solidFill>
              <a:latin typeface="Open Sans Bold" pitchFamily="34" charset="0"/>
              <a:ea typeface="Open Sans Bold" pitchFamily="34" charset="-122"/>
              <a:cs typeface="Open Sans Bold" pitchFamily="34" charset="-120"/>
            </a:endParaRPr>
          </a:p>
        </p:txBody>
      </p:sp>
      <p:pic>
        <p:nvPicPr>
          <p:cNvPr id="3" name="Imagen 2" descr="Tabla&#10;&#10;Descripción generada automáticamente">
            <a:extLst>
              <a:ext uri="{FF2B5EF4-FFF2-40B4-BE49-F238E27FC236}">
                <a16:creationId xmlns:a16="http://schemas.microsoft.com/office/drawing/2014/main" id="{1A6231A3-8B15-B249-DC64-8387B352309D}"/>
              </a:ext>
            </a:extLst>
          </p:cNvPr>
          <p:cNvPicPr>
            <a:picLocks noChangeAspect="1"/>
          </p:cNvPicPr>
          <p:nvPr/>
        </p:nvPicPr>
        <p:blipFill>
          <a:blip r:embed="rId5"/>
          <a:stretch>
            <a:fillRect/>
          </a:stretch>
        </p:blipFill>
        <p:spPr>
          <a:xfrm>
            <a:off x="9127001" y="3134852"/>
            <a:ext cx="5368290" cy="2844800"/>
          </a:xfrm>
          <a:prstGeom prst="rect">
            <a:avLst/>
          </a:prstGeom>
        </p:spPr>
      </p:pic>
    </p:spTree>
    <p:extLst>
      <p:ext uri="{BB962C8B-B14F-4D97-AF65-F5344CB8AC3E}">
        <p14:creationId xmlns:p14="http://schemas.microsoft.com/office/powerpoint/2010/main" val="295704898"/>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CF9BE328-37A6-55D9-720E-8F32DA6099F5}"/>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944E795C-8FA9-1398-8292-C434B829EE88}"/>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200" b="1">
                <a:solidFill>
                  <a:srgbClr val="2A734F"/>
                </a:solidFill>
                <a:latin typeface="Open Sans Bold" pitchFamily="34" charset="0"/>
                <a:ea typeface="Open Sans Bold" pitchFamily="34" charset="-122"/>
              </a:rPr>
              <a:t>6.3 </a:t>
            </a:r>
            <a:r>
              <a:rPr lang="en-US" sz="3200" b="1">
                <a:solidFill>
                  <a:srgbClr val="2A734F"/>
                </a:solidFill>
                <a:latin typeface="Open Sans Bold" pitchFamily="34" charset="0"/>
                <a:ea typeface="Open Sans Bold" pitchFamily="34" charset="-122"/>
                <a:cs typeface="Open Sans Bold" pitchFamily="34" charset="-120"/>
              </a:rPr>
              <a:t>Case Study 2: Sardinia (Italy)</a:t>
            </a:r>
            <a:endParaRPr lang="en-US" sz="32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8C24ABBB-7F1D-0E2B-579C-2D8D5FB93DE2}"/>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83</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716CCC82-AD58-4343-AC43-7C10C79026FE}"/>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it-IT" sz="2400" b="1">
                <a:solidFill>
                  <a:srgbClr val="2A734F"/>
                </a:solidFill>
                <a:latin typeface="Open Sans Bold" pitchFamily="34" charset="0"/>
                <a:ea typeface="Open Sans Bold" pitchFamily="34" charset="-122"/>
                <a:cs typeface="Open Sans Bold" pitchFamily="34" charset="-120"/>
              </a:rPr>
              <a:t>Results</a:t>
            </a:r>
            <a:endParaRPr lang="es-ES" sz="2400" b="1">
              <a:solidFill>
                <a:srgbClr val="2A734F"/>
              </a:solidFill>
              <a:latin typeface="Open Sans Bold" pitchFamily="34" charset="0"/>
              <a:ea typeface="Open Sans Bold" pitchFamily="34" charset="-122"/>
              <a:cs typeface="Open Sans Bold" pitchFamily="34" charset="-120"/>
            </a:endParaRPr>
          </a:p>
        </p:txBody>
      </p:sp>
      <p:graphicFrame>
        <p:nvGraphicFramePr>
          <p:cNvPr id="4" name="Gráfico 3">
            <a:extLst>
              <a:ext uri="{FF2B5EF4-FFF2-40B4-BE49-F238E27FC236}">
                <a16:creationId xmlns:a16="http://schemas.microsoft.com/office/drawing/2014/main" id="{5CBC2718-CC53-4856-8C50-9CBBF6316502}"/>
              </a:ext>
            </a:extLst>
          </p:cNvPr>
          <p:cNvGraphicFramePr/>
          <p:nvPr>
            <p:extLst>
              <p:ext uri="{D42A27DB-BD31-4B8C-83A1-F6EECF244321}">
                <p14:modId xmlns:p14="http://schemas.microsoft.com/office/powerpoint/2010/main" val="2928323361"/>
              </p:ext>
            </p:extLst>
          </p:nvPr>
        </p:nvGraphicFramePr>
        <p:xfrm>
          <a:off x="604684" y="2855654"/>
          <a:ext cx="7027606" cy="3495448"/>
        </p:xfrm>
        <a:graphic>
          <a:graphicData uri="http://schemas.openxmlformats.org/drawingml/2006/chart">
            <c:chart xmlns:c="http://schemas.openxmlformats.org/drawingml/2006/chart" xmlns:r="http://schemas.openxmlformats.org/officeDocument/2006/relationships" r:id="rId5"/>
          </a:graphicData>
        </a:graphic>
      </p:graphicFrame>
      <p:pic>
        <p:nvPicPr>
          <p:cNvPr id="6" name="Imagen 5">
            <a:extLst>
              <a:ext uri="{FF2B5EF4-FFF2-40B4-BE49-F238E27FC236}">
                <a16:creationId xmlns:a16="http://schemas.microsoft.com/office/drawing/2014/main" id="{D46DC9CC-298F-F250-7D6B-D4B8411420D5}"/>
              </a:ext>
            </a:extLst>
          </p:cNvPr>
          <p:cNvPicPr>
            <a:picLocks noChangeAspect="1"/>
          </p:cNvPicPr>
          <p:nvPr/>
        </p:nvPicPr>
        <p:blipFill>
          <a:blip r:embed="rId6"/>
          <a:stretch>
            <a:fillRect/>
          </a:stretch>
        </p:blipFill>
        <p:spPr>
          <a:xfrm>
            <a:off x="8377083" y="3040156"/>
            <a:ext cx="5003090" cy="3310945"/>
          </a:xfrm>
          <a:prstGeom prst="rect">
            <a:avLst/>
          </a:prstGeom>
        </p:spPr>
      </p:pic>
    </p:spTree>
    <p:extLst>
      <p:ext uri="{BB962C8B-B14F-4D97-AF65-F5344CB8AC3E}">
        <p14:creationId xmlns:p14="http://schemas.microsoft.com/office/powerpoint/2010/main" val="739754658"/>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E61EC9B3-7BD4-54FE-4D74-258516D0EB8A}"/>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5E97E41B-97C4-5B88-D3A9-89C91E8C3FD9}"/>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200" b="1">
                <a:solidFill>
                  <a:srgbClr val="2A734F"/>
                </a:solidFill>
                <a:latin typeface="Open Sans Bold" pitchFamily="34" charset="0"/>
                <a:ea typeface="Open Sans Bold" pitchFamily="34" charset="-122"/>
              </a:rPr>
              <a:t>6.4 </a:t>
            </a:r>
            <a:r>
              <a:rPr lang="en-US" sz="3200" b="1">
                <a:solidFill>
                  <a:srgbClr val="2A734F"/>
                </a:solidFill>
                <a:latin typeface="Open Sans Bold" pitchFamily="34" charset="0"/>
                <a:ea typeface="Open Sans Bold" pitchFamily="34" charset="-122"/>
                <a:cs typeface="Open Sans Bold" pitchFamily="34" charset="-120"/>
              </a:rPr>
              <a:t>Case Study 3: Halki (Greece)</a:t>
            </a:r>
            <a:endParaRPr lang="en-US" sz="3200"/>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C5BFDC0D-929F-3E46-249E-645C2F984952}"/>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84</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8">
            <a:extLst>
              <a:ext uri="{FF2B5EF4-FFF2-40B4-BE49-F238E27FC236}">
                <a16:creationId xmlns:a16="http://schemas.microsoft.com/office/drawing/2014/main" id="{6AAE4AE6-AC4B-91D2-CC53-D7842FCB6987}"/>
              </a:ext>
            </a:extLst>
          </p:cNvPr>
          <p:cNvSpPr txBox="1"/>
          <p:nvPr/>
        </p:nvSpPr>
        <p:spPr>
          <a:xfrm>
            <a:off x="331838" y="3604903"/>
            <a:ext cx="7248832" cy="801053"/>
          </a:xfrm>
          <a:prstGeom prst="rect">
            <a:avLst/>
          </a:prstGeom>
          <a:noFill/>
        </p:spPr>
        <p:txBody>
          <a:bodyPr wrap="square">
            <a:spAutoFit/>
          </a:bodyPr>
          <a:lstStyle/>
          <a:p>
            <a:pPr>
              <a:lnSpc>
                <a:spcPts val="2850"/>
              </a:lnSpc>
            </a:pPr>
            <a:r>
              <a:rPr lang="en-US" sz="1750">
                <a:solidFill>
                  <a:srgbClr val="000000"/>
                </a:solidFill>
                <a:latin typeface="Open Sans" pitchFamily="34" charset="0"/>
                <a:ea typeface="Open Sans" pitchFamily="34" charset="-122"/>
                <a:cs typeface="Open Sans" pitchFamily="34" charset="-120"/>
              </a:rPr>
              <a:t>Data entered in the tool take 2022 as the reference year (since 2023 is incomplete for some sectors) (International Energy Agency). </a:t>
            </a:r>
            <a:endParaRPr lang="es-ES" sz="1750">
              <a:solidFill>
                <a:srgbClr val="000000"/>
              </a:solidFill>
              <a:latin typeface="Open Sans" pitchFamily="34" charset="0"/>
              <a:ea typeface="Open Sans" pitchFamily="34" charset="-122"/>
              <a:cs typeface="Open Sans" pitchFamily="34" charset="-120"/>
            </a:endParaRPr>
          </a:p>
        </p:txBody>
      </p:sp>
      <p:sp>
        <p:nvSpPr>
          <p:cNvPr id="12" name="CuadroTexto 11">
            <a:extLst>
              <a:ext uri="{FF2B5EF4-FFF2-40B4-BE49-F238E27FC236}">
                <a16:creationId xmlns:a16="http://schemas.microsoft.com/office/drawing/2014/main" id="{16105CCC-3734-A19A-C1A2-18302FBED9EA}"/>
              </a:ext>
            </a:extLst>
          </p:cNvPr>
          <p:cNvSpPr txBox="1"/>
          <p:nvPr/>
        </p:nvSpPr>
        <p:spPr>
          <a:xfrm>
            <a:off x="331838" y="4835192"/>
            <a:ext cx="7617543" cy="1916743"/>
          </a:xfrm>
          <a:prstGeom prst="rect">
            <a:avLst/>
          </a:prstGeom>
          <a:noFill/>
        </p:spPr>
        <p:txBody>
          <a:bodyPr wrap="square">
            <a:spAutoFit/>
          </a:bodyPr>
          <a:lstStyle/>
          <a:p>
            <a:pPr>
              <a:lnSpc>
                <a:spcPts val="2850"/>
              </a:lnSpc>
              <a:spcAft>
                <a:spcPts val="800"/>
              </a:spcAft>
            </a:pPr>
            <a:r>
              <a:rPr lang="en-US" sz="1750">
                <a:solidFill>
                  <a:srgbClr val="000000"/>
                </a:solidFill>
                <a:latin typeface="Open Sans" pitchFamily="34" charset="0"/>
                <a:ea typeface="Open Sans" pitchFamily="34" charset="-122"/>
                <a:cs typeface="Open Sans" pitchFamily="34" charset="-120"/>
              </a:rPr>
              <a:t>High presence of oil in all sectors, although it stands out mainly in the transport sector, and others such as agriculture and fisheries. Natural gas is most involved in electricity generation, followed by the industrial and residential sectors. Renewable energies are also producers of electricity and have a great impact on the residential sector</a:t>
            </a:r>
            <a:endParaRPr lang="es-ES" sz="1750">
              <a:solidFill>
                <a:srgbClr val="000000"/>
              </a:solidFill>
              <a:latin typeface="Open Sans" pitchFamily="34" charset="0"/>
              <a:ea typeface="Open Sans" pitchFamily="34" charset="-122"/>
              <a:cs typeface="Open Sans" pitchFamily="34" charset="-120"/>
            </a:endParaRPr>
          </a:p>
        </p:txBody>
      </p:sp>
      <p:sp>
        <p:nvSpPr>
          <p:cNvPr id="13" name="CuadroTexto 12">
            <a:extLst>
              <a:ext uri="{FF2B5EF4-FFF2-40B4-BE49-F238E27FC236}">
                <a16:creationId xmlns:a16="http://schemas.microsoft.com/office/drawing/2014/main" id="{0E4203F9-4DA8-8B50-5B60-2D035438BC5B}"/>
              </a:ext>
            </a:extLst>
          </p:cNvPr>
          <p:cNvSpPr txBox="1"/>
          <p:nvPr/>
        </p:nvSpPr>
        <p:spPr>
          <a:xfrm>
            <a:off x="331838" y="2840211"/>
            <a:ext cx="7315200" cy="369332"/>
          </a:xfrm>
          <a:prstGeom prst="rect">
            <a:avLst/>
          </a:prstGeom>
          <a:noFill/>
        </p:spPr>
        <p:txBody>
          <a:bodyPr wrap="square">
            <a:spAutoFit/>
          </a:bodyPr>
          <a:lstStyle/>
          <a:p>
            <a:r>
              <a:rPr lang="en-US" sz="1750">
                <a:solidFill>
                  <a:srgbClr val="000000"/>
                </a:solidFill>
                <a:latin typeface="Open Sans" pitchFamily="34" charset="0"/>
                <a:ea typeface="Open Sans" pitchFamily="34" charset="-122"/>
                <a:cs typeface="Open Sans" pitchFamily="34" charset="-120"/>
              </a:rPr>
              <a:t>Application of GENERA's energy planning tool</a:t>
            </a:r>
            <a:endParaRPr lang="es-ES" sz="1750">
              <a:solidFill>
                <a:srgbClr val="000000"/>
              </a:solidFill>
              <a:latin typeface="Open Sans" pitchFamily="34" charset="0"/>
              <a:ea typeface="Open Sans" pitchFamily="34" charset="-122"/>
              <a:cs typeface="Open Sans" pitchFamily="34" charset="-120"/>
            </a:endParaRPr>
          </a:p>
        </p:txBody>
      </p:sp>
      <p:sp>
        <p:nvSpPr>
          <p:cNvPr id="14" name="Text 1">
            <a:extLst>
              <a:ext uri="{FF2B5EF4-FFF2-40B4-BE49-F238E27FC236}">
                <a16:creationId xmlns:a16="http://schemas.microsoft.com/office/drawing/2014/main" id="{BC8060CF-5475-79A7-FDEB-D114BB71177E}"/>
              </a:ext>
            </a:extLst>
          </p:cNvPr>
          <p:cNvSpPr/>
          <p:nvPr/>
        </p:nvSpPr>
        <p:spPr>
          <a:xfrm>
            <a:off x="425081" y="2502047"/>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GENERA tool</a:t>
            </a:r>
            <a:endParaRPr lang="en-US" sz="2200"/>
          </a:p>
        </p:txBody>
      </p:sp>
      <p:sp>
        <p:nvSpPr>
          <p:cNvPr id="15" name="Text 1">
            <a:extLst>
              <a:ext uri="{FF2B5EF4-FFF2-40B4-BE49-F238E27FC236}">
                <a16:creationId xmlns:a16="http://schemas.microsoft.com/office/drawing/2014/main" id="{F186AEEE-6EC5-D223-1360-AB156C717C8E}"/>
              </a:ext>
            </a:extLst>
          </p:cNvPr>
          <p:cNvSpPr/>
          <p:nvPr/>
        </p:nvSpPr>
        <p:spPr>
          <a:xfrm>
            <a:off x="425081" y="3339756"/>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Reference Data</a:t>
            </a:r>
            <a:endParaRPr lang="en-US" sz="2200"/>
          </a:p>
        </p:txBody>
      </p:sp>
      <p:sp>
        <p:nvSpPr>
          <p:cNvPr id="16" name="Text 1">
            <a:extLst>
              <a:ext uri="{FF2B5EF4-FFF2-40B4-BE49-F238E27FC236}">
                <a16:creationId xmlns:a16="http://schemas.microsoft.com/office/drawing/2014/main" id="{001D534A-F896-9741-2079-F48C64E9BF9B}"/>
              </a:ext>
            </a:extLst>
          </p:cNvPr>
          <p:cNvSpPr/>
          <p:nvPr/>
        </p:nvSpPr>
        <p:spPr>
          <a:xfrm>
            <a:off x="425081" y="4493938"/>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Energy Balance</a:t>
            </a:r>
            <a:endParaRPr lang="en-US" sz="2200"/>
          </a:p>
        </p:txBody>
      </p:sp>
      <p:sp>
        <p:nvSpPr>
          <p:cNvPr id="17" name="CuadroTexto 16">
            <a:extLst>
              <a:ext uri="{FF2B5EF4-FFF2-40B4-BE49-F238E27FC236}">
                <a16:creationId xmlns:a16="http://schemas.microsoft.com/office/drawing/2014/main" id="{E1CC8541-C3A2-850E-F03E-03CC4915C474}"/>
              </a:ext>
            </a:extLst>
          </p:cNvPr>
          <p:cNvSpPr txBox="1"/>
          <p:nvPr/>
        </p:nvSpPr>
        <p:spPr>
          <a:xfrm>
            <a:off x="980842" y="1617939"/>
            <a:ext cx="8792661" cy="736868"/>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a:solidFill>
                  <a:srgbClr val="2A734F"/>
                </a:solidFill>
                <a:latin typeface="Open Sans Bold" pitchFamily="34" charset="0"/>
                <a:ea typeface="Open Sans Bold" pitchFamily="34" charset="-122"/>
                <a:cs typeface="Open Sans Bold" pitchFamily="34" charset="-120"/>
              </a:rPr>
              <a:t>Study of the Greek National Context</a:t>
            </a:r>
            <a:endParaRPr lang="es-ES" sz="2400" b="1">
              <a:solidFill>
                <a:srgbClr val="2A734F"/>
              </a:solidFill>
              <a:latin typeface="Open Sans Bold" pitchFamily="34" charset="0"/>
              <a:ea typeface="Open Sans Bold" pitchFamily="34" charset="-122"/>
              <a:cs typeface="Open Sans Bold" pitchFamily="34" charset="-120"/>
            </a:endParaRPr>
          </a:p>
        </p:txBody>
      </p:sp>
      <p:pic>
        <p:nvPicPr>
          <p:cNvPr id="3" name="Imagen 2" descr="Diagrama&#10;&#10;Descripción generada automáticamente">
            <a:extLst>
              <a:ext uri="{FF2B5EF4-FFF2-40B4-BE49-F238E27FC236}">
                <a16:creationId xmlns:a16="http://schemas.microsoft.com/office/drawing/2014/main" id="{BCE69F1C-6DBB-7101-6CBE-2BB6D33C2A38}"/>
              </a:ext>
            </a:extLst>
          </p:cNvPr>
          <p:cNvPicPr>
            <a:picLocks noChangeAspect="1"/>
          </p:cNvPicPr>
          <p:nvPr/>
        </p:nvPicPr>
        <p:blipFill>
          <a:blip r:embed="rId5"/>
          <a:stretch>
            <a:fillRect/>
          </a:stretch>
        </p:blipFill>
        <p:spPr>
          <a:xfrm>
            <a:off x="8135313" y="2502047"/>
            <a:ext cx="5371568" cy="4149202"/>
          </a:xfrm>
          <a:prstGeom prst="rect">
            <a:avLst/>
          </a:prstGeom>
        </p:spPr>
      </p:pic>
    </p:spTree>
    <p:extLst>
      <p:ext uri="{BB962C8B-B14F-4D97-AF65-F5344CB8AC3E}">
        <p14:creationId xmlns:p14="http://schemas.microsoft.com/office/powerpoint/2010/main" val="2143436143"/>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77F40E3D-D7DA-E8EA-1799-0C56DF53B890}"/>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BF3EAD3A-AF94-608F-92C8-0CF887B30756}"/>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200" b="1">
                <a:solidFill>
                  <a:srgbClr val="2A734F"/>
                </a:solidFill>
                <a:latin typeface="Open Sans Bold" pitchFamily="34" charset="0"/>
                <a:ea typeface="Open Sans Bold" pitchFamily="34" charset="-122"/>
              </a:rPr>
              <a:t>6.4 </a:t>
            </a:r>
            <a:r>
              <a:rPr lang="en-US" sz="3200" b="1">
                <a:solidFill>
                  <a:srgbClr val="2A734F"/>
                </a:solidFill>
                <a:latin typeface="Open Sans Bold" pitchFamily="34" charset="0"/>
                <a:ea typeface="Open Sans Bold" pitchFamily="34" charset="-122"/>
                <a:cs typeface="Open Sans Bold" pitchFamily="34" charset="-120"/>
              </a:rPr>
              <a:t>Case Study 3: Halki (Greece)</a:t>
            </a: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8FEEB331-D50F-C546-F51E-08BEE97861AA}"/>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85</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5">
            <a:extLst>
              <a:ext uri="{FF2B5EF4-FFF2-40B4-BE49-F238E27FC236}">
                <a16:creationId xmlns:a16="http://schemas.microsoft.com/office/drawing/2014/main" id="{9827825B-DD7F-9ABB-004F-46F30C380C3B}"/>
              </a:ext>
            </a:extLst>
          </p:cNvPr>
          <p:cNvSpPr txBox="1"/>
          <p:nvPr/>
        </p:nvSpPr>
        <p:spPr>
          <a:xfrm>
            <a:off x="929223" y="4580736"/>
            <a:ext cx="7138145" cy="3340210"/>
          </a:xfrm>
          <a:prstGeom prst="rect">
            <a:avLst/>
          </a:prstGeom>
          <a:noFill/>
        </p:spPr>
        <p:txBody>
          <a:bodyPr wrap="square">
            <a:spAutoFit/>
          </a:bodyPr>
          <a:lstStyle/>
          <a:p>
            <a:pPr algn="just">
              <a:lnSpc>
                <a:spcPts val="2850"/>
              </a:lnSpc>
              <a:spcAft>
                <a:spcPts val="800"/>
              </a:spcAft>
            </a:pPr>
            <a:r>
              <a:rPr lang="en-US" sz="1750" b="1">
                <a:solidFill>
                  <a:srgbClr val="2A734F"/>
                </a:solidFill>
                <a:latin typeface="Open Sans" pitchFamily="34" charset="0"/>
                <a:ea typeface="Open Sans" pitchFamily="34" charset="-122"/>
                <a:cs typeface="Open Sans" pitchFamily="34" charset="-120"/>
              </a:rPr>
              <a:t>The Greek energy </a:t>
            </a:r>
            <a:r>
              <a:rPr lang="en-US" sz="1750">
                <a:solidFill>
                  <a:srgbClr val="000000"/>
                </a:solidFill>
                <a:latin typeface="Open Sans" pitchFamily="34" charset="0"/>
                <a:ea typeface="Open Sans" pitchFamily="34" charset="-122"/>
                <a:cs typeface="Open Sans" pitchFamily="34" charset="-120"/>
              </a:rPr>
              <a:t>context is mainly characterized by the use of </a:t>
            </a:r>
            <a:r>
              <a:rPr lang="en-US" sz="1750" b="1">
                <a:solidFill>
                  <a:srgbClr val="2A734F"/>
                </a:solidFill>
                <a:latin typeface="Open Sans" pitchFamily="34" charset="0"/>
                <a:ea typeface="Open Sans" pitchFamily="34" charset="-122"/>
                <a:cs typeface="Open Sans" pitchFamily="34" charset="-120"/>
              </a:rPr>
              <a:t>oil and natural gas </a:t>
            </a:r>
            <a:r>
              <a:rPr lang="en-US" sz="1750">
                <a:solidFill>
                  <a:srgbClr val="000000"/>
                </a:solidFill>
                <a:latin typeface="Open Sans" pitchFamily="34" charset="0"/>
                <a:ea typeface="Open Sans" pitchFamily="34" charset="-122"/>
                <a:cs typeface="Open Sans" pitchFamily="34" charset="-120"/>
              </a:rPr>
              <a:t>in sectors such as </a:t>
            </a:r>
            <a:r>
              <a:rPr lang="en-US" sz="1750" b="1">
                <a:solidFill>
                  <a:srgbClr val="2A734F"/>
                </a:solidFill>
                <a:latin typeface="Open Sans" pitchFamily="34" charset="0"/>
                <a:ea typeface="Open Sans" pitchFamily="34" charset="-122"/>
                <a:cs typeface="Open Sans" pitchFamily="34" charset="-120"/>
              </a:rPr>
              <a:t>transport and agriculture </a:t>
            </a:r>
            <a:r>
              <a:rPr lang="en-US" sz="1750">
                <a:solidFill>
                  <a:srgbClr val="000000"/>
                </a:solidFill>
                <a:latin typeface="Open Sans" pitchFamily="34" charset="0"/>
                <a:ea typeface="Open Sans" pitchFamily="34" charset="-122"/>
                <a:cs typeface="Open Sans" pitchFamily="34" charset="-120"/>
              </a:rPr>
              <a:t>and fishing. </a:t>
            </a:r>
          </a:p>
          <a:p>
            <a:pPr algn="just">
              <a:lnSpc>
                <a:spcPts val="2850"/>
              </a:lnSpc>
              <a:spcAft>
                <a:spcPts val="800"/>
              </a:spcAft>
            </a:pPr>
            <a:r>
              <a:rPr lang="en-US" sz="1600" b="1">
                <a:solidFill>
                  <a:srgbClr val="2A734F"/>
                </a:solidFill>
                <a:latin typeface="Open Sans" panose="020B0606030504020204" pitchFamily="34" charset="0"/>
              </a:rPr>
              <a:t>Renewable energies </a:t>
            </a:r>
            <a:r>
              <a:rPr lang="en-US" sz="1600">
                <a:latin typeface="Open Sans" panose="020B0606030504020204" pitchFamily="34" charset="0"/>
              </a:rPr>
              <a:t>are more involved in the </a:t>
            </a:r>
            <a:r>
              <a:rPr lang="en-US" sz="1600" b="1">
                <a:solidFill>
                  <a:srgbClr val="2A734F"/>
                </a:solidFill>
                <a:latin typeface="Open Sans" panose="020B0606030504020204" pitchFamily="34" charset="0"/>
              </a:rPr>
              <a:t>residential and electricity </a:t>
            </a:r>
            <a:r>
              <a:rPr lang="en-US" sz="1600">
                <a:latin typeface="Open Sans" panose="020B0606030504020204" pitchFamily="34" charset="0"/>
              </a:rPr>
              <a:t>sectors. There is a </a:t>
            </a:r>
            <a:r>
              <a:rPr lang="en-US" sz="1600" b="1">
                <a:solidFill>
                  <a:srgbClr val="2A734F"/>
                </a:solidFill>
                <a:latin typeface="Open Sans" panose="020B0606030504020204" pitchFamily="34" charset="0"/>
              </a:rPr>
              <a:t>growing trend </a:t>
            </a:r>
            <a:r>
              <a:rPr lang="en-US" sz="1600">
                <a:latin typeface="Open Sans" panose="020B0606030504020204" pitchFamily="34" charset="0"/>
              </a:rPr>
              <a:t>in the use of </a:t>
            </a:r>
            <a:r>
              <a:rPr lang="en-US" sz="1600" b="1">
                <a:solidFill>
                  <a:srgbClr val="2A734F"/>
                </a:solidFill>
                <a:latin typeface="Open Sans" panose="020B0606030504020204" pitchFamily="34" charset="0"/>
              </a:rPr>
              <a:t>renewable energies</a:t>
            </a:r>
            <a:r>
              <a:rPr lang="en-US" sz="1600">
                <a:latin typeface="Open Sans" panose="020B0606030504020204" pitchFamily="34" charset="0"/>
              </a:rPr>
              <a:t>, mainly for </a:t>
            </a:r>
            <a:r>
              <a:rPr lang="en-US" sz="1600" b="1">
                <a:solidFill>
                  <a:srgbClr val="2A734F"/>
                </a:solidFill>
                <a:latin typeface="Open Sans" panose="020B0606030504020204" pitchFamily="34" charset="0"/>
              </a:rPr>
              <a:t>electricity production</a:t>
            </a:r>
            <a:r>
              <a:rPr lang="en-US" sz="1600">
                <a:latin typeface="Open Sans" panose="020B0606030504020204" pitchFamily="34" charset="0"/>
              </a:rPr>
              <a:t>. </a:t>
            </a:r>
          </a:p>
          <a:p>
            <a:pPr algn="just">
              <a:lnSpc>
                <a:spcPts val="2850"/>
              </a:lnSpc>
              <a:spcAft>
                <a:spcPts val="800"/>
              </a:spcAft>
            </a:pPr>
            <a:endParaRPr lang="en-US" sz="1750">
              <a:solidFill>
                <a:srgbClr val="000000"/>
              </a:solidFill>
              <a:latin typeface="Open Sans" pitchFamily="34" charset="0"/>
              <a:ea typeface="Open Sans" pitchFamily="34" charset="-122"/>
              <a:cs typeface="Open Sans" pitchFamily="34" charset="-120"/>
            </a:endParaRPr>
          </a:p>
          <a:p>
            <a:pPr algn="just">
              <a:lnSpc>
                <a:spcPts val="2850"/>
              </a:lnSpc>
              <a:spcAft>
                <a:spcPts val="800"/>
              </a:spcAft>
            </a:pPr>
            <a:endParaRPr lang="en-US" sz="1750">
              <a:solidFill>
                <a:srgbClr val="000000"/>
              </a:solidFill>
              <a:latin typeface="Open Sans" pitchFamily="34" charset="0"/>
              <a:ea typeface="Open Sans" pitchFamily="34" charset="-122"/>
              <a:cs typeface="Open Sans" pitchFamily="34" charset="-120"/>
            </a:endParaRPr>
          </a:p>
        </p:txBody>
      </p:sp>
      <p:sp>
        <p:nvSpPr>
          <p:cNvPr id="20" name="CuadroTexto 19">
            <a:extLst>
              <a:ext uri="{FF2B5EF4-FFF2-40B4-BE49-F238E27FC236}">
                <a16:creationId xmlns:a16="http://schemas.microsoft.com/office/drawing/2014/main" id="{39FB18C7-95B1-6203-1375-0190408EC403}"/>
              </a:ext>
            </a:extLst>
          </p:cNvPr>
          <p:cNvSpPr txBox="1"/>
          <p:nvPr/>
        </p:nvSpPr>
        <p:spPr>
          <a:xfrm>
            <a:off x="8273847" y="4578448"/>
            <a:ext cx="5041812" cy="1649169"/>
          </a:xfrm>
          <a:prstGeom prst="rect">
            <a:avLst/>
          </a:prstGeom>
          <a:noFill/>
        </p:spPr>
        <p:txBody>
          <a:bodyPr wrap="square">
            <a:spAutoFit/>
          </a:bodyPr>
          <a:lstStyle/>
          <a:p>
            <a:pPr algn="just">
              <a:lnSpc>
                <a:spcPts val="2850"/>
              </a:lnSpc>
              <a:spcAft>
                <a:spcPts val="800"/>
              </a:spcAft>
            </a:pPr>
            <a:r>
              <a:rPr lang="en-US" sz="1600">
                <a:latin typeface="Open Sans" panose="020B0606030504020204" pitchFamily="34" charset="0"/>
              </a:rPr>
              <a:t>The sector that emits the </a:t>
            </a:r>
            <a:r>
              <a:rPr lang="en-US" sz="1600" b="1">
                <a:solidFill>
                  <a:srgbClr val="2A734F"/>
                </a:solidFill>
                <a:latin typeface="Open Sans" panose="020B0606030504020204" pitchFamily="34" charset="0"/>
              </a:rPr>
              <a:t>most emissions </a:t>
            </a:r>
            <a:r>
              <a:rPr lang="en-US" sz="1600">
                <a:latin typeface="Open Sans" panose="020B0606030504020204" pitchFamily="34" charset="0"/>
              </a:rPr>
              <a:t>is the </a:t>
            </a:r>
            <a:r>
              <a:rPr lang="en-US" sz="1600" b="1">
                <a:solidFill>
                  <a:srgbClr val="2A734F"/>
                </a:solidFill>
                <a:latin typeface="Open Sans" panose="020B0606030504020204" pitchFamily="34" charset="0"/>
              </a:rPr>
              <a:t>electricity generation </a:t>
            </a:r>
            <a:r>
              <a:rPr lang="en-US" sz="1600">
                <a:latin typeface="Open Sans" panose="020B0606030504020204" pitchFamily="34" charset="0"/>
              </a:rPr>
              <a:t>sector due mainly to coal, and it is followed by </a:t>
            </a:r>
            <a:r>
              <a:rPr lang="en-US" sz="1600" b="1">
                <a:solidFill>
                  <a:srgbClr val="2A734F"/>
                </a:solidFill>
                <a:latin typeface="Open Sans" panose="020B0606030504020204" pitchFamily="34" charset="0"/>
              </a:rPr>
              <a:t>transport</a:t>
            </a:r>
            <a:r>
              <a:rPr lang="en-US" sz="1600">
                <a:latin typeface="Open Sans" panose="020B0606030504020204" pitchFamily="34" charset="0"/>
              </a:rPr>
              <a:t>. </a:t>
            </a:r>
            <a:endParaRPr lang="es-ES" sz="1600">
              <a:latin typeface="Open Sans" panose="020B0606030504020204" pitchFamily="34" charset="0"/>
            </a:endParaRPr>
          </a:p>
          <a:p>
            <a:pPr algn="just">
              <a:lnSpc>
                <a:spcPts val="2850"/>
              </a:lnSpc>
              <a:spcAft>
                <a:spcPts val="800"/>
              </a:spcAft>
            </a:pPr>
            <a:endParaRPr lang="en-US">
              <a:latin typeface="Open Sans" panose="020B0606030504020204" pitchFamily="34" charset="0"/>
            </a:endParaRPr>
          </a:p>
        </p:txBody>
      </p:sp>
      <p:sp>
        <p:nvSpPr>
          <p:cNvPr id="3" name="CuadroTexto 2">
            <a:extLst>
              <a:ext uri="{FF2B5EF4-FFF2-40B4-BE49-F238E27FC236}">
                <a16:creationId xmlns:a16="http://schemas.microsoft.com/office/drawing/2014/main" id="{A1E170FA-BBFB-BD3D-B645-6FBF157B7D84}"/>
              </a:ext>
            </a:extLst>
          </p:cNvPr>
          <p:cNvSpPr txBox="1"/>
          <p:nvPr/>
        </p:nvSpPr>
        <p:spPr>
          <a:xfrm>
            <a:off x="980842" y="1617939"/>
            <a:ext cx="8792661" cy="736868"/>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dirty="0">
                <a:solidFill>
                  <a:srgbClr val="2A734F"/>
                </a:solidFill>
                <a:latin typeface="Open Sans Bold" pitchFamily="34" charset="0"/>
                <a:ea typeface="Open Sans Bold" pitchFamily="34" charset="-122"/>
                <a:cs typeface="Open Sans Bold" pitchFamily="34" charset="-120"/>
              </a:rPr>
              <a:t>Study of the Greek National Context</a:t>
            </a:r>
            <a:endParaRPr lang="es-ES" sz="2400" b="1" dirty="0">
              <a:solidFill>
                <a:srgbClr val="2A734F"/>
              </a:solidFill>
              <a:latin typeface="Open Sans Bold" pitchFamily="34" charset="0"/>
              <a:ea typeface="Open Sans Bold" pitchFamily="34" charset="-122"/>
              <a:cs typeface="Open Sans Bold" pitchFamily="34" charset="-120"/>
            </a:endParaRPr>
          </a:p>
        </p:txBody>
      </p:sp>
      <p:pic>
        <p:nvPicPr>
          <p:cNvPr id="2" name="Imagen 1">
            <a:extLst>
              <a:ext uri="{FF2B5EF4-FFF2-40B4-BE49-F238E27FC236}">
                <a16:creationId xmlns:a16="http://schemas.microsoft.com/office/drawing/2014/main" id="{4FBBE886-0EEF-CE7E-D7C8-4700480494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0842" y="2477672"/>
            <a:ext cx="3603216" cy="2018869"/>
          </a:xfrm>
          <a:prstGeom prst="rect">
            <a:avLst/>
          </a:prstGeom>
          <a:noFill/>
        </p:spPr>
      </p:pic>
      <p:pic>
        <p:nvPicPr>
          <p:cNvPr id="8" name="Imagen 7">
            <a:extLst>
              <a:ext uri="{FF2B5EF4-FFF2-40B4-BE49-F238E27FC236}">
                <a16:creationId xmlns:a16="http://schemas.microsoft.com/office/drawing/2014/main" id="{03F679F5-06DA-B265-5F92-EC10B53BEB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1462" y="2481063"/>
            <a:ext cx="3754023" cy="2018869"/>
          </a:xfrm>
          <a:prstGeom prst="rect">
            <a:avLst/>
          </a:prstGeom>
          <a:noFill/>
        </p:spPr>
      </p:pic>
      <p:pic>
        <p:nvPicPr>
          <p:cNvPr id="9" name="Imagen 8">
            <a:extLst>
              <a:ext uri="{FF2B5EF4-FFF2-40B4-BE49-F238E27FC236}">
                <a16:creationId xmlns:a16="http://schemas.microsoft.com/office/drawing/2014/main" id="{FAF83987-EC71-CEE0-3A88-CAB1B60B51A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71270" y="2472223"/>
            <a:ext cx="3978021" cy="2024318"/>
          </a:xfrm>
          <a:prstGeom prst="rect">
            <a:avLst/>
          </a:prstGeom>
          <a:noFill/>
        </p:spPr>
      </p:pic>
    </p:spTree>
    <p:extLst>
      <p:ext uri="{BB962C8B-B14F-4D97-AF65-F5344CB8AC3E}">
        <p14:creationId xmlns:p14="http://schemas.microsoft.com/office/powerpoint/2010/main" val="1415695298"/>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00D2C7E2-D5F5-5FA4-1966-C1CACD968532}"/>
            </a:ext>
          </a:extLst>
        </p:cNvPr>
        <p:cNvGrpSpPr/>
        <p:nvPr/>
      </p:nvGrpSpPr>
      <p:grpSpPr>
        <a:xfrm>
          <a:off x="0" y="0"/>
          <a:ext cx="0" cy="0"/>
          <a:chOff x="0" y="0"/>
          <a:chExt cx="0" cy="0"/>
        </a:xfrm>
      </p:grpSpPr>
      <p:sp>
        <p:nvSpPr>
          <p:cNvPr id="3" name="Text 1">
            <a:extLst>
              <a:ext uri="{FF2B5EF4-FFF2-40B4-BE49-F238E27FC236}">
                <a16:creationId xmlns:a16="http://schemas.microsoft.com/office/drawing/2014/main" id="{6B462AFD-5A26-2DAC-8606-ACC0DC6E572B}"/>
              </a:ext>
            </a:extLst>
          </p:cNvPr>
          <p:cNvSpPr/>
          <p:nvPr/>
        </p:nvSpPr>
        <p:spPr>
          <a:xfrm>
            <a:off x="889654" y="2944663"/>
            <a:ext cx="3372363"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Context</a:t>
            </a:r>
            <a:endParaRPr lang="en-US" sz="2200"/>
          </a:p>
        </p:txBody>
      </p:sp>
      <p:sp>
        <p:nvSpPr>
          <p:cNvPr id="4" name="Text 2">
            <a:extLst>
              <a:ext uri="{FF2B5EF4-FFF2-40B4-BE49-F238E27FC236}">
                <a16:creationId xmlns:a16="http://schemas.microsoft.com/office/drawing/2014/main" id="{F8E6EEDE-EBF8-AE29-6E46-55DD0FF2A75E}"/>
              </a:ext>
            </a:extLst>
          </p:cNvPr>
          <p:cNvSpPr/>
          <p:nvPr/>
        </p:nvSpPr>
        <p:spPr>
          <a:xfrm>
            <a:off x="897028" y="3329140"/>
            <a:ext cx="5702875" cy="1667943"/>
          </a:xfrm>
          <a:prstGeom prst="rect">
            <a:avLst/>
          </a:prstGeom>
          <a:noFill/>
          <a:ln/>
        </p:spPr>
        <p:txBody>
          <a:bodyPr wrap="square" lIns="0" tIns="0" rIns="0" bIns="0" rtlCol="0" anchor="t"/>
          <a:lstStyle/>
          <a:p>
            <a:pPr>
              <a:lnSpc>
                <a:spcPts val="2850"/>
              </a:lnSpc>
            </a:pPr>
            <a:r>
              <a:rPr lang="en-US">
                <a:latin typeface="Open Sans" panose="020B0606030504020204" pitchFamily="34" charset="0"/>
                <a:ea typeface="Times New Roman" panose="02020603050405020304" pitchFamily="18" charset="0"/>
              </a:rPr>
              <a:t>S</a:t>
            </a:r>
            <a:r>
              <a:rPr lang="en-US" sz="1800">
                <a:effectLst/>
                <a:latin typeface="Open Sans" panose="020B0606030504020204" pitchFamily="34" charset="0"/>
                <a:ea typeface="Times New Roman" panose="02020603050405020304" pitchFamily="18" charset="0"/>
              </a:rPr>
              <a:t>mallest inhabited island of the Dodecanese with an area of 28 km2. It is part of the regional unit of Rhodes. It has a permanent population of 330 inhabitants (increasing during the summer months). </a:t>
            </a:r>
          </a:p>
          <a:p>
            <a:pPr>
              <a:lnSpc>
                <a:spcPts val="2850"/>
              </a:lnSpc>
            </a:pPr>
            <a:endParaRPr lang="en-US">
              <a:latin typeface="Open Sans" panose="020B0606030504020204" pitchFamily="34" charset="0"/>
              <a:ea typeface="Times New Roman" panose="02020603050405020304" pitchFamily="18" charset="0"/>
            </a:endParaRPr>
          </a:p>
        </p:txBody>
      </p:sp>
      <p:sp>
        <p:nvSpPr>
          <p:cNvPr id="5" name="Text 3">
            <a:extLst>
              <a:ext uri="{FF2B5EF4-FFF2-40B4-BE49-F238E27FC236}">
                <a16:creationId xmlns:a16="http://schemas.microsoft.com/office/drawing/2014/main" id="{BA1C496B-AF6E-4243-7D1F-2AE7758DC87D}"/>
              </a:ext>
            </a:extLst>
          </p:cNvPr>
          <p:cNvSpPr/>
          <p:nvPr/>
        </p:nvSpPr>
        <p:spPr>
          <a:xfrm>
            <a:off x="6833315" y="2940551"/>
            <a:ext cx="3372363"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Challenges</a:t>
            </a:r>
            <a:endParaRPr lang="en-US" sz="2200"/>
          </a:p>
        </p:txBody>
      </p:sp>
      <p:sp>
        <p:nvSpPr>
          <p:cNvPr id="6" name="Text 4">
            <a:extLst>
              <a:ext uri="{FF2B5EF4-FFF2-40B4-BE49-F238E27FC236}">
                <a16:creationId xmlns:a16="http://schemas.microsoft.com/office/drawing/2014/main" id="{6D31BA38-7077-6EE6-7DE2-CF130B0ABD7D}"/>
              </a:ext>
            </a:extLst>
          </p:cNvPr>
          <p:cNvSpPr/>
          <p:nvPr/>
        </p:nvSpPr>
        <p:spPr>
          <a:xfrm>
            <a:off x="6833315" y="3407628"/>
            <a:ext cx="7457872" cy="2483984"/>
          </a:xfrm>
          <a:prstGeom prst="rect">
            <a:avLst/>
          </a:prstGeom>
          <a:noFill/>
          <a:ln/>
        </p:spPr>
        <p:txBody>
          <a:bodyPr wrap="square" lIns="0" tIns="0" rIns="0" bIns="0" rtlCol="0" anchor="t"/>
          <a:lstStyle/>
          <a:p>
            <a:pPr marL="285750" indent="-285750">
              <a:lnSpc>
                <a:spcPts val="2850"/>
              </a:lnSpc>
              <a:buFont typeface="Arial" panose="020B0604020202020204" pitchFamily="34" charset="0"/>
              <a:buChar char="•"/>
            </a:pPr>
            <a:r>
              <a:rPr lang="en-US" sz="1800">
                <a:effectLst/>
                <a:latin typeface="Open Sans" panose="020B0606030504020204" pitchFamily="34" charset="0"/>
                <a:ea typeface="Times New Roman" panose="02020603050405020304" pitchFamily="18" charset="0"/>
              </a:rPr>
              <a:t>It has a large photovoltaic park and the installation of solar energy facilities is planned. It is estimated that the island's energy needs can be covered.</a:t>
            </a:r>
          </a:p>
          <a:p>
            <a:pPr marL="285750" indent="-285750">
              <a:lnSpc>
                <a:spcPts val="2850"/>
              </a:lnSpc>
              <a:buFont typeface="Arial" panose="020B0604020202020204" pitchFamily="34" charset="0"/>
              <a:buChar char="•"/>
            </a:pPr>
            <a:r>
              <a:rPr lang="en-GB" sz="1800">
                <a:effectLst/>
                <a:latin typeface="Open Sans" panose="020B0606030504020204" pitchFamily="34" charset="0"/>
                <a:ea typeface="Calibri" panose="020F0502020204030204" pitchFamily="34" charset="0"/>
              </a:rPr>
              <a:t>The municipality has set itself the target of reducing CO</a:t>
            </a:r>
            <a:r>
              <a:rPr lang="en-GB" sz="1800" baseline="-25000">
                <a:effectLst/>
                <a:latin typeface="Open Sans" panose="020B0606030504020204" pitchFamily="34" charset="0"/>
                <a:ea typeface="Calibri" panose="020F0502020204030204" pitchFamily="34" charset="0"/>
              </a:rPr>
              <a:t>2</a:t>
            </a:r>
            <a:r>
              <a:rPr lang="en-GB" sz="1800">
                <a:effectLst/>
                <a:latin typeface="Open Sans" panose="020B0606030504020204" pitchFamily="34" charset="0"/>
                <a:ea typeface="Calibri" panose="020F0502020204030204" pitchFamily="34" charset="0"/>
              </a:rPr>
              <a:t> by 105% by 2030, which exceeds the required 40% by far, so the emissions must be very demanding.</a:t>
            </a:r>
            <a:endParaRPr lang="en-GB" sz="1750">
              <a:solidFill>
                <a:srgbClr val="000000"/>
              </a:solidFill>
              <a:latin typeface="Open Sans" pitchFamily="34" charset="0"/>
              <a:ea typeface="Open Sans" pitchFamily="34" charset="-122"/>
              <a:cs typeface="Open Sans" pitchFamily="34" charset="-120"/>
            </a:endParaRPr>
          </a:p>
        </p:txBody>
      </p:sp>
      <p:sp>
        <p:nvSpPr>
          <p:cNvPr id="10" name="Text 0">
            <a:extLst>
              <a:ext uri="{FF2B5EF4-FFF2-40B4-BE49-F238E27FC236}">
                <a16:creationId xmlns:a16="http://schemas.microsoft.com/office/drawing/2014/main" id="{1F5EE353-070A-EEAC-01DE-AFCFFC232862}"/>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600" b="1">
                <a:solidFill>
                  <a:srgbClr val="2A734F"/>
                </a:solidFill>
                <a:latin typeface="Open Sans Bold" pitchFamily="34" charset="0"/>
                <a:ea typeface="Open Sans Bold" pitchFamily="34" charset="-122"/>
              </a:rPr>
              <a:t>6.4 </a:t>
            </a:r>
            <a:r>
              <a:rPr lang="en-US" sz="3600" b="1">
                <a:solidFill>
                  <a:srgbClr val="2A734F"/>
                </a:solidFill>
                <a:latin typeface="Open Sans Bold" pitchFamily="34" charset="0"/>
                <a:ea typeface="Open Sans Bold" pitchFamily="34" charset="-122"/>
                <a:cs typeface="Open Sans Bold" pitchFamily="34" charset="-120"/>
              </a:rPr>
              <a:t>Case Study 3: Halki (Greece)</a:t>
            </a:r>
            <a:endParaRPr lang="en-US" sz="40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51448349-3600-3890-9BB7-3D52A9B4E975}"/>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86</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9" name="CuadroTexto 8">
            <a:extLst>
              <a:ext uri="{FF2B5EF4-FFF2-40B4-BE49-F238E27FC236}">
                <a16:creationId xmlns:a16="http://schemas.microsoft.com/office/drawing/2014/main" id="{7AF553D1-D80F-B532-4068-0D28316D4924}"/>
              </a:ext>
            </a:extLst>
          </p:cNvPr>
          <p:cNvSpPr txBox="1"/>
          <p:nvPr/>
        </p:nvSpPr>
        <p:spPr>
          <a:xfrm>
            <a:off x="730044" y="5997897"/>
            <a:ext cx="7315200" cy="369332"/>
          </a:xfrm>
          <a:prstGeom prst="rect">
            <a:avLst/>
          </a:prstGeom>
          <a:noFill/>
        </p:spPr>
        <p:txBody>
          <a:bodyPr wrap="square">
            <a:spAutoFit/>
          </a:bodyPr>
          <a:lstStyle/>
          <a:p>
            <a:r>
              <a:rPr lang="en-US" sz="1750">
                <a:solidFill>
                  <a:srgbClr val="000000"/>
                </a:solidFill>
                <a:latin typeface="Open Sans" pitchFamily="34" charset="0"/>
                <a:ea typeface="Open Sans" pitchFamily="34" charset="-122"/>
                <a:cs typeface="Open Sans" pitchFamily="34" charset="-120"/>
              </a:rPr>
              <a:t>Application of the GENERA inference module</a:t>
            </a:r>
            <a:endParaRPr lang="es-ES" sz="1750">
              <a:solidFill>
                <a:srgbClr val="000000"/>
              </a:solidFill>
              <a:latin typeface="Open Sans" pitchFamily="34" charset="0"/>
              <a:ea typeface="Open Sans" pitchFamily="34" charset="-122"/>
              <a:cs typeface="Open Sans" pitchFamily="34" charset="-120"/>
            </a:endParaRPr>
          </a:p>
        </p:txBody>
      </p:sp>
      <p:sp>
        <p:nvSpPr>
          <p:cNvPr id="12" name="Text 1">
            <a:extLst>
              <a:ext uri="{FF2B5EF4-FFF2-40B4-BE49-F238E27FC236}">
                <a16:creationId xmlns:a16="http://schemas.microsoft.com/office/drawing/2014/main" id="{548F2F9C-FF63-8DB4-19DC-FAF61797A941}"/>
              </a:ext>
            </a:extLst>
          </p:cNvPr>
          <p:cNvSpPr/>
          <p:nvPr/>
        </p:nvSpPr>
        <p:spPr>
          <a:xfrm>
            <a:off x="823287" y="5643567"/>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GENERA tool</a:t>
            </a:r>
            <a:endParaRPr lang="en-US" sz="2200"/>
          </a:p>
        </p:txBody>
      </p:sp>
      <p:sp>
        <p:nvSpPr>
          <p:cNvPr id="7" name="CuadroTexto 6">
            <a:extLst>
              <a:ext uri="{FF2B5EF4-FFF2-40B4-BE49-F238E27FC236}">
                <a16:creationId xmlns:a16="http://schemas.microsoft.com/office/drawing/2014/main" id="{7F63C3D3-B85F-FA6C-6330-1B3B82132313}"/>
              </a:ext>
            </a:extLst>
          </p:cNvPr>
          <p:cNvSpPr txBox="1"/>
          <p:nvPr/>
        </p:nvSpPr>
        <p:spPr>
          <a:xfrm>
            <a:off x="980842" y="1617939"/>
            <a:ext cx="8792661" cy="736868"/>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dirty="0">
                <a:solidFill>
                  <a:srgbClr val="2A734F"/>
                </a:solidFill>
                <a:latin typeface="Open Sans Bold" pitchFamily="34" charset="0"/>
                <a:ea typeface="Open Sans Bold" pitchFamily="34" charset="-122"/>
                <a:cs typeface="Open Sans Bold" pitchFamily="34" charset="-120"/>
              </a:rPr>
              <a:t>Study of the Greek National Context</a:t>
            </a:r>
            <a:endParaRPr lang="es-ES" sz="2400" b="1" dirty="0">
              <a:solidFill>
                <a:srgbClr val="2A734F"/>
              </a:solidFill>
              <a:latin typeface="Open Sans Bold" pitchFamily="34" charset="0"/>
              <a:ea typeface="Open Sans Bold" pitchFamily="34" charset="-122"/>
              <a:cs typeface="Open Sans Bold" pitchFamily="34" charset="-120"/>
            </a:endParaRPr>
          </a:p>
        </p:txBody>
      </p:sp>
    </p:spTree>
    <p:extLst>
      <p:ext uri="{BB962C8B-B14F-4D97-AF65-F5344CB8AC3E}">
        <p14:creationId xmlns:p14="http://schemas.microsoft.com/office/powerpoint/2010/main" val="1151899618"/>
      </p:ext>
    </p:extLst>
  </p:cSld>
  <p:clrMapOvr>
    <a:overrideClrMapping bg1="lt1" tx1="dk1" bg2="lt2" tx2="dk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61EF3E2C-59A7-7D7A-4C7E-6C0CFBA0D2AB}"/>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34BF4EE6-4963-FB9C-CEA3-20D06B75B775}"/>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600" b="1" dirty="0">
                <a:solidFill>
                  <a:srgbClr val="2A734F"/>
                </a:solidFill>
                <a:latin typeface="Open Sans Bold" pitchFamily="34" charset="0"/>
                <a:ea typeface="Open Sans Bold" pitchFamily="34" charset="-122"/>
              </a:rPr>
              <a:t>6.4 </a:t>
            </a:r>
            <a:r>
              <a:rPr lang="en-US" sz="3600" b="1" dirty="0">
                <a:solidFill>
                  <a:srgbClr val="2A734F"/>
                </a:solidFill>
                <a:latin typeface="Open Sans Bold" pitchFamily="34" charset="0"/>
                <a:ea typeface="Open Sans Bold" pitchFamily="34" charset="-122"/>
                <a:cs typeface="Open Sans Bold" pitchFamily="34" charset="-120"/>
              </a:rPr>
              <a:t>Case Study 3: Halki (Greece)</a:t>
            </a:r>
            <a:endParaRPr lang="en-US" sz="4000" b="1" dirty="0">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dirty="0">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D475B52D-F0C3-E59D-9667-C8ED4AE78AF8}"/>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87</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7" name="Text 1">
            <a:extLst>
              <a:ext uri="{FF2B5EF4-FFF2-40B4-BE49-F238E27FC236}">
                <a16:creationId xmlns:a16="http://schemas.microsoft.com/office/drawing/2014/main" id="{04208CDB-386C-6E85-3953-87F0BAB71B3C}"/>
              </a:ext>
            </a:extLst>
          </p:cNvPr>
          <p:cNvSpPr/>
          <p:nvPr/>
        </p:nvSpPr>
        <p:spPr>
          <a:xfrm>
            <a:off x="897029" y="2682600"/>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Actions </a:t>
            </a:r>
            <a:endParaRPr lang="en-US" sz="2200"/>
          </a:p>
        </p:txBody>
      </p:sp>
      <p:sp>
        <p:nvSpPr>
          <p:cNvPr id="8" name="CuadroTexto 7">
            <a:extLst>
              <a:ext uri="{FF2B5EF4-FFF2-40B4-BE49-F238E27FC236}">
                <a16:creationId xmlns:a16="http://schemas.microsoft.com/office/drawing/2014/main" id="{7EFCD2FD-426B-4CB4-C836-65111C908A14}"/>
              </a:ext>
            </a:extLst>
          </p:cNvPr>
          <p:cNvSpPr txBox="1"/>
          <p:nvPr/>
        </p:nvSpPr>
        <p:spPr>
          <a:xfrm>
            <a:off x="752167" y="3729506"/>
            <a:ext cx="7315200" cy="369332"/>
          </a:xfrm>
          <a:prstGeom prst="rect">
            <a:avLst/>
          </a:prstGeom>
          <a:noFill/>
        </p:spPr>
        <p:txBody>
          <a:bodyPr wrap="square">
            <a:spAutoFit/>
          </a:bodyPr>
          <a:lstStyle/>
          <a:p>
            <a:pPr marL="342900" lvl="0" indent="-342900">
              <a:buFont typeface="Symbol" panose="05050102010706020507" pitchFamily="18" charset="2"/>
              <a:buBlip>
                <a:blip r:embed="rId5"/>
              </a:buBlip>
            </a:pPr>
            <a:r>
              <a:rPr lang="en-US" sz="1800" b="1">
                <a:solidFill>
                  <a:srgbClr val="00B050"/>
                </a:solidFill>
                <a:effectLst/>
                <a:latin typeface="Open Sans" panose="020B0606030504020204" pitchFamily="34" charset="0"/>
                <a:ea typeface="Times New Roman" panose="02020603050405020304" pitchFamily="18" charset="0"/>
                <a:cs typeface="Arial" panose="020B0604020202020204" pitchFamily="34" charset="0"/>
              </a:rPr>
              <a:t>Municipal Buildings And Public Facilities</a:t>
            </a:r>
            <a:endParaRPr lang="es-ES" sz="18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3" name="CuadroTexto 12">
            <a:extLst>
              <a:ext uri="{FF2B5EF4-FFF2-40B4-BE49-F238E27FC236}">
                <a16:creationId xmlns:a16="http://schemas.microsoft.com/office/drawing/2014/main" id="{CAC4E5E5-D0A6-276C-827C-D5B3FB3D5E1B}"/>
              </a:ext>
            </a:extLst>
          </p:cNvPr>
          <p:cNvSpPr txBox="1"/>
          <p:nvPr/>
        </p:nvSpPr>
        <p:spPr>
          <a:xfrm>
            <a:off x="1076632" y="4098838"/>
            <a:ext cx="7927258" cy="1916743"/>
          </a:xfrm>
          <a:prstGeom prst="rect">
            <a:avLst/>
          </a:prstGeom>
          <a:noFill/>
        </p:spPr>
        <p:txBody>
          <a:bodyPr wrap="square">
            <a:spAutoFit/>
          </a:bodyPr>
          <a:lstStyle/>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Improving energy efficiency in municipal buildings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Substitution Of Lights For More Efficient Ones</a:t>
            </a:r>
          </a:p>
          <a:p>
            <a:pPr marL="285750" lvl="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Improvement of building conditioning </a:t>
            </a:r>
          </a:p>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Introduction of photovoltaic solar energy for power production</a:t>
            </a:r>
          </a:p>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Replacement of municipal vehicles with more efficient ones</a:t>
            </a:r>
            <a:endParaRPr lang="es-ES" sz="1750">
              <a:solidFill>
                <a:srgbClr val="000000"/>
              </a:solidFill>
              <a:latin typeface="Open Sans" pitchFamily="34" charset="0"/>
              <a:ea typeface="Open Sans" pitchFamily="34" charset="-122"/>
              <a:cs typeface="Open Sans" pitchFamily="34" charset="-120"/>
            </a:endParaRPr>
          </a:p>
        </p:txBody>
      </p:sp>
      <p:sp>
        <p:nvSpPr>
          <p:cNvPr id="15" name="Text 2">
            <a:extLst>
              <a:ext uri="{FF2B5EF4-FFF2-40B4-BE49-F238E27FC236}">
                <a16:creationId xmlns:a16="http://schemas.microsoft.com/office/drawing/2014/main" id="{FEF9624C-B0A2-D061-C131-F2BEE25E2949}"/>
              </a:ext>
            </a:extLst>
          </p:cNvPr>
          <p:cNvSpPr/>
          <p:nvPr/>
        </p:nvSpPr>
        <p:spPr>
          <a:xfrm>
            <a:off x="926524" y="2999570"/>
            <a:ext cx="7155591" cy="1451610"/>
          </a:xfrm>
          <a:prstGeom prst="rect">
            <a:avLst/>
          </a:prstGeom>
          <a:noFill/>
          <a:ln/>
        </p:spPr>
        <p:txBody>
          <a:bodyPr wrap="square" lIns="0" tIns="0" rIns="0" bIns="0" rtlCol="0" anchor="t"/>
          <a:lstStyle/>
          <a:p>
            <a:pPr marL="0" indent="0">
              <a:lnSpc>
                <a:spcPts val="2850"/>
              </a:lnSpc>
              <a:buNone/>
            </a:pPr>
            <a:r>
              <a:rPr lang="en-US" sz="1750">
                <a:solidFill>
                  <a:srgbClr val="000000"/>
                </a:solidFill>
                <a:latin typeface="Open Sans" pitchFamily="34" charset="0"/>
                <a:ea typeface="Open Sans" pitchFamily="34" charset="-122"/>
                <a:cs typeface="Open Sans" pitchFamily="34" charset="-120"/>
              </a:rPr>
              <a:t>The main actions included in the generation tool are as follows</a:t>
            </a:r>
            <a:endParaRPr lang="en-US" sz="1750"/>
          </a:p>
        </p:txBody>
      </p:sp>
      <p:pic>
        <p:nvPicPr>
          <p:cNvPr id="4" name="Imagen 3" descr="Interfaz de usuario gráfica, Escala de tiempo&#10;&#10;Descripción generada automáticamente">
            <a:extLst>
              <a:ext uri="{FF2B5EF4-FFF2-40B4-BE49-F238E27FC236}">
                <a16:creationId xmlns:a16="http://schemas.microsoft.com/office/drawing/2014/main" id="{F95D4E24-D971-02CC-640B-7A5BD4AEFB6E}"/>
              </a:ext>
            </a:extLst>
          </p:cNvPr>
          <p:cNvPicPr>
            <a:picLocks noChangeAspect="1"/>
          </p:cNvPicPr>
          <p:nvPr/>
        </p:nvPicPr>
        <p:blipFill>
          <a:blip r:embed="rId6"/>
          <a:stretch>
            <a:fillRect/>
          </a:stretch>
        </p:blipFill>
        <p:spPr>
          <a:xfrm>
            <a:off x="8714874" y="2999570"/>
            <a:ext cx="5163359" cy="3398514"/>
          </a:xfrm>
          <a:prstGeom prst="rect">
            <a:avLst/>
          </a:prstGeom>
          <a:ln>
            <a:solidFill>
              <a:schemeClr val="tx1"/>
            </a:solidFill>
          </a:ln>
        </p:spPr>
      </p:pic>
      <p:sp>
        <p:nvSpPr>
          <p:cNvPr id="3" name="CuadroTexto 2">
            <a:extLst>
              <a:ext uri="{FF2B5EF4-FFF2-40B4-BE49-F238E27FC236}">
                <a16:creationId xmlns:a16="http://schemas.microsoft.com/office/drawing/2014/main" id="{4E719D0E-9965-6125-94D3-4CC1D13ADAD9}"/>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dirty="0">
                <a:solidFill>
                  <a:srgbClr val="2A734F"/>
                </a:solidFill>
                <a:latin typeface="Open Sans Bold" pitchFamily="34" charset="0"/>
                <a:ea typeface="Open Sans Bold" pitchFamily="34" charset="-122"/>
                <a:cs typeface="Open Sans Bold" pitchFamily="34" charset="-120"/>
              </a:rPr>
              <a:t>Summary of actions of Halki (Greece)</a:t>
            </a:r>
            <a:endParaRPr lang="es-ES" sz="2400" b="1" dirty="0">
              <a:solidFill>
                <a:srgbClr val="2A734F"/>
              </a:solidFill>
              <a:latin typeface="Open Sans Bold" pitchFamily="34" charset="0"/>
              <a:ea typeface="Open Sans Bold" pitchFamily="34" charset="-122"/>
              <a:cs typeface="Open Sans Bold" pitchFamily="34" charset="-120"/>
            </a:endParaRPr>
          </a:p>
        </p:txBody>
      </p:sp>
    </p:spTree>
    <p:extLst>
      <p:ext uri="{BB962C8B-B14F-4D97-AF65-F5344CB8AC3E}">
        <p14:creationId xmlns:p14="http://schemas.microsoft.com/office/powerpoint/2010/main" val="4061700793"/>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25FCCC8-A598-707D-588E-C271774BBAD9}"/>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FB2433E1-B5A1-3162-FC5E-EAA206E9F84B}"/>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600" b="1">
                <a:solidFill>
                  <a:srgbClr val="2A734F"/>
                </a:solidFill>
                <a:latin typeface="Open Sans Bold" pitchFamily="34" charset="0"/>
                <a:ea typeface="Open Sans Bold" pitchFamily="34" charset="-122"/>
              </a:rPr>
              <a:t>6.4 </a:t>
            </a:r>
            <a:r>
              <a:rPr lang="en-US" sz="3600" b="1">
                <a:solidFill>
                  <a:srgbClr val="2A734F"/>
                </a:solidFill>
                <a:latin typeface="Open Sans Bold" pitchFamily="34" charset="0"/>
                <a:ea typeface="Open Sans Bold" pitchFamily="34" charset="-122"/>
                <a:cs typeface="Open Sans Bold" pitchFamily="34" charset="-120"/>
              </a:rPr>
              <a:t>Case Study 3: Rhodes (Greece)</a:t>
            </a:r>
            <a:endParaRPr lang="en-US" sz="40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1FFA7323-9DE5-51E3-82CB-2D3B33D6B210}"/>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88</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7" name="Text 1">
            <a:extLst>
              <a:ext uri="{FF2B5EF4-FFF2-40B4-BE49-F238E27FC236}">
                <a16:creationId xmlns:a16="http://schemas.microsoft.com/office/drawing/2014/main" id="{68E763A0-45E7-204A-EBBF-A399A8F59A16}"/>
              </a:ext>
            </a:extLst>
          </p:cNvPr>
          <p:cNvSpPr/>
          <p:nvPr/>
        </p:nvSpPr>
        <p:spPr>
          <a:xfrm>
            <a:off x="823963" y="274668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A734F"/>
                </a:solidFill>
                <a:latin typeface="Open Sans Bold" pitchFamily="34" charset="0"/>
                <a:ea typeface="Open Sans Bold" pitchFamily="34" charset="-122"/>
                <a:cs typeface="Open Sans Bold" pitchFamily="34" charset="-120"/>
              </a:rPr>
              <a:t>Actions </a:t>
            </a:r>
            <a:endParaRPr lang="en-US" sz="2200" dirty="0"/>
          </a:p>
        </p:txBody>
      </p:sp>
      <p:sp>
        <p:nvSpPr>
          <p:cNvPr id="2" name="CuadroTexto 1">
            <a:extLst>
              <a:ext uri="{FF2B5EF4-FFF2-40B4-BE49-F238E27FC236}">
                <a16:creationId xmlns:a16="http://schemas.microsoft.com/office/drawing/2014/main" id="{0B7B836F-D488-D0E4-8F35-7E97A03ED238}"/>
              </a:ext>
            </a:extLst>
          </p:cNvPr>
          <p:cNvSpPr txBox="1"/>
          <p:nvPr/>
        </p:nvSpPr>
        <p:spPr>
          <a:xfrm>
            <a:off x="974705" y="3782772"/>
            <a:ext cx="7824019" cy="801053"/>
          </a:xfrm>
          <a:prstGeom prst="rect">
            <a:avLst/>
          </a:prstGeom>
          <a:noFill/>
        </p:spPr>
        <p:txBody>
          <a:bodyPr wrap="square">
            <a:spAutoFit/>
          </a:bodyPr>
          <a:lstStyle/>
          <a:p>
            <a:pPr marL="285750" lvl="0" indent="-285750">
              <a:lnSpc>
                <a:spcPts val="2850"/>
              </a:lnSpc>
              <a:buFont typeface="Arial" panose="020B0604020202020204" pitchFamily="34" charset="0"/>
              <a:buChar char="•"/>
            </a:pPr>
            <a:r>
              <a:rPr lang="en-US" sz="1750" dirty="0">
                <a:solidFill>
                  <a:srgbClr val="000000"/>
                </a:solidFill>
                <a:latin typeface="Open Sans" pitchFamily="34" charset="0"/>
                <a:ea typeface="Open Sans" pitchFamily="34" charset="-122"/>
                <a:cs typeface="Open Sans" pitchFamily="34" charset="-120"/>
              </a:rPr>
              <a:t>Increase of cycling routes</a:t>
            </a:r>
            <a:endParaRPr lang="es-ES" sz="1750" dirty="0">
              <a:solidFill>
                <a:srgbClr val="000000"/>
              </a:solidFill>
              <a:latin typeface="Open Sans" pitchFamily="34" charset="0"/>
              <a:ea typeface="Open Sans" pitchFamily="34" charset="-122"/>
              <a:cs typeface="Open Sans" pitchFamily="34" charset="-120"/>
            </a:endParaRPr>
          </a:p>
          <a:p>
            <a:pPr marL="285750" lvl="0" indent="-285750">
              <a:lnSpc>
                <a:spcPts val="2850"/>
              </a:lnSpc>
              <a:buFont typeface="Arial" panose="020B0604020202020204" pitchFamily="34" charset="0"/>
              <a:buChar char="•"/>
            </a:pPr>
            <a:r>
              <a:rPr lang="en-US" sz="1750" dirty="0">
                <a:solidFill>
                  <a:srgbClr val="000000"/>
                </a:solidFill>
                <a:latin typeface="Open Sans" pitchFamily="34" charset="0"/>
                <a:ea typeface="Open Sans" pitchFamily="34" charset="-122"/>
                <a:cs typeface="Open Sans" pitchFamily="34" charset="-120"/>
              </a:rPr>
              <a:t>Promoting public transport</a:t>
            </a:r>
            <a:endParaRPr lang="es-ES" sz="1750" dirty="0">
              <a:solidFill>
                <a:srgbClr val="000000"/>
              </a:solidFill>
              <a:latin typeface="Open Sans" pitchFamily="34" charset="0"/>
              <a:ea typeface="Open Sans" pitchFamily="34" charset="-122"/>
              <a:cs typeface="Open Sans" pitchFamily="34" charset="-120"/>
            </a:endParaRPr>
          </a:p>
        </p:txBody>
      </p:sp>
      <p:sp>
        <p:nvSpPr>
          <p:cNvPr id="3" name="CuadroTexto 2">
            <a:extLst>
              <a:ext uri="{FF2B5EF4-FFF2-40B4-BE49-F238E27FC236}">
                <a16:creationId xmlns:a16="http://schemas.microsoft.com/office/drawing/2014/main" id="{62C96C9D-28AA-7908-901C-2F0D30379D86}"/>
              </a:ext>
            </a:extLst>
          </p:cNvPr>
          <p:cNvSpPr txBox="1"/>
          <p:nvPr/>
        </p:nvSpPr>
        <p:spPr>
          <a:xfrm>
            <a:off x="823963" y="3373257"/>
            <a:ext cx="7315200" cy="369332"/>
          </a:xfrm>
          <a:prstGeom prst="rect">
            <a:avLst/>
          </a:prstGeom>
          <a:noFill/>
        </p:spPr>
        <p:txBody>
          <a:bodyPr wrap="square">
            <a:spAutoFit/>
          </a:bodyPr>
          <a:lstStyle/>
          <a:p>
            <a:pPr marL="342900" lvl="0" indent="-342900">
              <a:buFont typeface="Symbol" panose="05050102010706020507" pitchFamily="18" charset="2"/>
              <a:buBlip>
                <a:blip r:embed="rId5"/>
              </a:buBlip>
            </a:pPr>
            <a:r>
              <a:rPr lang="en-US" b="1" dirty="0">
                <a:solidFill>
                  <a:srgbClr val="00B050"/>
                </a:solidFill>
                <a:latin typeface="Open Sans" panose="020B0606030504020204" pitchFamily="34" charset="0"/>
                <a:ea typeface="Times New Roman" panose="02020603050405020304" pitchFamily="18" charset="0"/>
                <a:cs typeface="Arial" panose="020B0604020202020204" pitchFamily="34" charset="0"/>
              </a:rPr>
              <a:t>Transport</a:t>
            </a:r>
            <a:endParaRPr lang="es-ES" sz="1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5" name="CuadroTexto 4">
            <a:extLst>
              <a:ext uri="{FF2B5EF4-FFF2-40B4-BE49-F238E27FC236}">
                <a16:creationId xmlns:a16="http://schemas.microsoft.com/office/drawing/2014/main" id="{2FF7C22D-E188-88E3-0490-95F0E74B8FDC}"/>
              </a:ext>
            </a:extLst>
          </p:cNvPr>
          <p:cNvSpPr txBox="1"/>
          <p:nvPr/>
        </p:nvSpPr>
        <p:spPr>
          <a:xfrm>
            <a:off x="823963" y="4924880"/>
            <a:ext cx="7315200" cy="369332"/>
          </a:xfrm>
          <a:prstGeom prst="rect">
            <a:avLst/>
          </a:prstGeom>
          <a:noFill/>
        </p:spPr>
        <p:txBody>
          <a:bodyPr wrap="square">
            <a:spAutoFit/>
          </a:bodyPr>
          <a:lstStyle/>
          <a:p>
            <a:pPr marL="342900" lvl="0" indent="-342900">
              <a:buFont typeface="Symbol" panose="05050102010706020507" pitchFamily="18" charset="2"/>
              <a:buBlip>
                <a:blip r:embed="rId5"/>
              </a:buBlip>
            </a:pPr>
            <a:r>
              <a:rPr lang="en-US" sz="1800" b="1">
                <a:solidFill>
                  <a:srgbClr val="00B050"/>
                </a:solidFill>
                <a:effectLst/>
                <a:latin typeface="Open Sans" panose="020B0606030504020204" pitchFamily="34" charset="0"/>
                <a:ea typeface="Times New Roman" panose="02020603050405020304" pitchFamily="18" charset="0"/>
                <a:cs typeface="Arial" panose="020B0604020202020204" pitchFamily="34" charset="0"/>
              </a:rPr>
              <a:t>Awareness</a:t>
            </a:r>
            <a:endParaRPr lang="es-ES" sz="180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6" name="CuadroTexto 5">
            <a:extLst>
              <a:ext uri="{FF2B5EF4-FFF2-40B4-BE49-F238E27FC236}">
                <a16:creationId xmlns:a16="http://schemas.microsoft.com/office/drawing/2014/main" id="{C04A41BD-E00C-AD9F-B599-42A5731C45AB}"/>
              </a:ext>
            </a:extLst>
          </p:cNvPr>
          <p:cNvSpPr txBox="1"/>
          <p:nvPr/>
        </p:nvSpPr>
        <p:spPr>
          <a:xfrm>
            <a:off x="974705" y="5294212"/>
            <a:ext cx="7315200" cy="801053"/>
          </a:xfrm>
          <a:prstGeom prst="rect">
            <a:avLst/>
          </a:prstGeom>
          <a:noFill/>
        </p:spPr>
        <p:txBody>
          <a:bodyPr wrap="square">
            <a:spAutoFit/>
          </a:bodyPr>
          <a:lstStyle/>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Implementation of </a:t>
            </a:r>
            <a:r>
              <a:rPr lang="en-US" sz="1750" err="1">
                <a:solidFill>
                  <a:srgbClr val="000000"/>
                </a:solidFill>
                <a:latin typeface="Open Sans" pitchFamily="34" charset="0"/>
                <a:ea typeface="Open Sans" pitchFamily="34" charset="-122"/>
                <a:cs typeface="Open Sans" pitchFamily="34" charset="-120"/>
              </a:rPr>
              <a:t>Ecomovil</a:t>
            </a:r>
            <a:endParaRPr lang="en-US" sz="1750">
              <a:solidFill>
                <a:srgbClr val="000000"/>
              </a:solidFill>
              <a:latin typeface="Open Sans" pitchFamily="34" charset="0"/>
              <a:ea typeface="Open Sans" pitchFamily="34" charset="-122"/>
              <a:cs typeface="Open Sans" pitchFamily="34" charset="-120"/>
            </a:endParaRPr>
          </a:p>
          <a:p>
            <a:pPr marL="285750" indent="-285750">
              <a:lnSpc>
                <a:spcPts val="2850"/>
              </a:lnSpc>
              <a:buFont typeface="Arial" panose="020B0604020202020204" pitchFamily="34" charset="0"/>
              <a:buChar char="•"/>
            </a:pPr>
            <a:r>
              <a:rPr lang="en-US" sz="1750">
                <a:solidFill>
                  <a:srgbClr val="000000"/>
                </a:solidFill>
                <a:latin typeface="Open Sans" pitchFamily="34" charset="0"/>
                <a:ea typeface="Open Sans" pitchFamily="34" charset="-122"/>
                <a:cs typeface="Open Sans" pitchFamily="34" charset="-120"/>
              </a:rPr>
              <a:t>Awareness-raising information stands </a:t>
            </a:r>
            <a:endParaRPr lang="es-ES" sz="1750">
              <a:solidFill>
                <a:srgbClr val="000000"/>
              </a:solidFill>
              <a:latin typeface="Open Sans" pitchFamily="34" charset="0"/>
              <a:ea typeface="Open Sans" pitchFamily="34" charset="-122"/>
              <a:cs typeface="Open Sans" pitchFamily="34" charset="-120"/>
            </a:endParaRPr>
          </a:p>
        </p:txBody>
      </p:sp>
      <p:pic>
        <p:nvPicPr>
          <p:cNvPr id="9" name="Imagen 8" descr="Interfaz de usuario gráfica&#10;&#10;Descripción generada automáticamente con confianza media">
            <a:extLst>
              <a:ext uri="{FF2B5EF4-FFF2-40B4-BE49-F238E27FC236}">
                <a16:creationId xmlns:a16="http://schemas.microsoft.com/office/drawing/2014/main" id="{DFDF1E27-E403-B2BC-4D0C-665506C27327}"/>
              </a:ext>
            </a:extLst>
          </p:cNvPr>
          <p:cNvPicPr>
            <a:picLocks noChangeAspect="1"/>
          </p:cNvPicPr>
          <p:nvPr/>
        </p:nvPicPr>
        <p:blipFill>
          <a:blip r:embed="rId6"/>
          <a:stretch>
            <a:fillRect/>
          </a:stretch>
        </p:blipFill>
        <p:spPr>
          <a:xfrm>
            <a:off x="8248282" y="2773580"/>
            <a:ext cx="5558155" cy="3321685"/>
          </a:xfrm>
          <a:prstGeom prst="rect">
            <a:avLst/>
          </a:prstGeom>
          <a:ln>
            <a:solidFill>
              <a:schemeClr val="tx1"/>
            </a:solidFill>
          </a:ln>
        </p:spPr>
      </p:pic>
      <p:sp>
        <p:nvSpPr>
          <p:cNvPr id="4" name="CuadroTexto 3">
            <a:extLst>
              <a:ext uri="{FF2B5EF4-FFF2-40B4-BE49-F238E27FC236}">
                <a16:creationId xmlns:a16="http://schemas.microsoft.com/office/drawing/2014/main" id="{4BB54121-4B35-D7A0-E30F-AD2FD709746D}"/>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en-US" sz="2400" b="1" dirty="0">
                <a:solidFill>
                  <a:srgbClr val="2A734F"/>
                </a:solidFill>
                <a:latin typeface="Open Sans Bold" pitchFamily="34" charset="0"/>
                <a:ea typeface="Open Sans Bold" pitchFamily="34" charset="-122"/>
                <a:cs typeface="Open Sans Bold" pitchFamily="34" charset="-120"/>
              </a:rPr>
              <a:t>Summary of actions of Halki (Greece)</a:t>
            </a:r>
            <a:endParaRPr lang="es-ES" sz="2400" b="1" dirty="0">
              <a:solidFill>
                <a:srgbClr val="2A734F"/>
              </a:solidFill>
              <a:latin typeface="Open Sans Bold" pitchFamily="34" charset="0"/>
              <a:ea typeface="Open Sans Bold" pitchFamily="34" charset="-122"/>
              <a:cs typeface="Open Sans Bold" pitchFamily="34" charset="-120"/>
            </a:endParaRPr>
          </a:p>
        </p:txBody>
      </p:sp>
    </p:spTree>
    <p:extLst>
      <p:ext uri="{BB962C8B-B14F-4D97-AF65-F5344CB8AC3E}">
        <p14:creationId xmlns:p14="http://schemas.microsoft.com/office/powerpoint/2010/main" val="3559931660"/>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BEEB7202-C5E9-A4D4-E226-6E3B128FBCDB}"/>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860C2641-09C3-D551-E13E-0485BDFA36EA}"/>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200" b="1">
                <a:solidFill>
                  <a:srgbClr val="2A734F"/>
                </a:solidFill>
                <a:latin typeface="Open Sans Bold" pitchFamily="34" charset="0"/>
                <a:ea typeface="Open Sans Bold" pitchFamily="34" charset="-122"/>
              </a:rPr>
              <a:t>6.4 </a:t>
            </a:r>
            <a:r>
              <a:rPr lang="en-US" sz="3200" b="1">
                <a:solidFill>
                  <a:srgbClr val="2A734F"/>
                </a:solidFill>
                <a:latin typeface="Open Sans Bold" pitchFamily="34" charset="0"/>
                <a:ea typeface="Open Sans Bold" pitchFamily="34" charset="-122"/>
                <a:cs typeface="Open Sans Bold" pitchFamily="34" charset="-120"/>
              </a:rPr>
              <a:t>Case Study 3: Halki (Greece)</a:t>
            </a: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57B229ED-FF77-166F-A814-E32B6EE47A65}"/>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89</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73A51129-65F5-1CC4-1956-0C95976E747B}"/>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it-IT" sz="2400" b="1">
                <a:solidFill>
                  <a:srgbClr val="2A734F"/>
                </a:solidFill>
                <a:latin typeface="Open Sans Bold" pitchFamily="34" charset="0"/>
                <a:ea typeface="Open Sans Bold" pitchFamily="34" charset="-122"/>
                <a:cs typeface="Open Sans Bold" pitchFamily="34" charset="-120"/>
              </a:rPr>
              <a:t>Multicriteria Decision in Halki</a:t>
            </a:r>
            <a:endParaRPr lang="es-ES" sz="2400" b="1">
              <a:solidFill>
                <a:srgbClr val="2A734F"/>
              </a:solidFill>
              <a:latin typeface="Open Sans Bold" pitchFamily="34" charset="0"/>
              <a:ea typeface="Open Sans Bold" pitchFamily="34" charset="-122"/>
              <a:cs typeface="Open Sans Bold" pitchFamily="34" charset="-120"/>
            </a:endParaRPr>
          </a:p>
        </p:txBody>
      </p:sp>
      <p:sp>
        <p:nvSpPr>
          <p:cNvPr id="16" name="CuadroTexto 15">
            <a:extLst>
              <a:ext uri="{FF2B5EF4-FFF2-40B4-BE49-F238E27FC236}">
                <a16:creationId xmlns:a16="http://schemas.microsoft.com/office/drawing/2014/main" id="{512E7B7D-2B9E-3860-AF33-43A1413B47A7}"/>
              </a:ext>
            </a:extLst>
          </p:cNvPr>
          <p:cNvSpPr txBox="1"/>
          <p:nvPr/>
        </p:nvSpPr>
        <p:spPr>
          <a:xfrm>
            <a:off x="809048" y="2853964"/>
            <a:ext cx="7167310" cy="3211970"/>
          </a:xfrm>
          <a:prstGeom prst="rect">
            <a:avLst/>
          </a:prstGeom>
          <a:noFill/>
        </p:spPr>
        <p:txBody>
          <a:bodyPr wrap="square">
            <a:spAutoFit/>
          </a:bodyPr>
          <a:lstStyle/>
          <a:p>
            <a:pPr algn="just">
              <a:spcBef>
                <a:spcPts val="600"/>
              </a:spcBef>
            </a:pPr>
            <a:r>
              <a:rPr lang="en-GB" sz="1750">
                <a:solidFill>
                  <a:srgbClr val="000000"/>
                </a:solidFill>
                <a:latin typeface="Open Sans" pitchFamily="34" charset="0"/>
                <a:ea typeface="Open Sans" pitchFamily="34" charset="-122"/>
                <a:cs typeface="Open Sans" pitchFamily="34" charset="-120"/>
              </a:rPr>
              <a:t>Considering the priorities established by the municipality, the criteria used to prioritize the different levels are as follows: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Promotion of recycling and organics reduction.</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Energy audit in municipal buildings.</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Information to users to improve the behaviour and optimal use of the different equipment. </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Substitution of LED lamps in lighting systems.  </a:t>
            </a:r>
            <a:endParaRPr lang="es-ES" sz="1750">
              <a:solidFill>
                <a:srgbClr val="000000"/>
              </a:solidFill>
              <a:latin typeface="Open Sans" pitchFamily="34" charset="0"/>
              <a:ea typeface="Open Sans" pitchFamily="34" charset="-122"/>
              <a:cs typeface="Open Sans" pitchFamily="34" charset="-120"/>
            </a:endParaRPr>
          </a:p>
          <a:p>
            <a:pPr marL="285750" lvl="0" indent="-285750">
              <a:lnSpc>
                <a:spcPts val="2850"/>
              </a:lnSpc>
              <a:spcBef>
                <a:spcPts val="600"/>
              </a:spcBef>
              <a:buFont typeface="Arial" panose="020B0604020202020204" pitchFamily="34" charset="0"/>
              <a:buChar char="•"/>
            </a:pPr>
            <a:r>
              <a:rPr lang="en-GB" sz="1750">
                <a:solidFill>
                  <a:srgbClr val="000000"/>
                </a:solidFill>
                <a:latin typeface="Open Sans" pitchFamily="34" charset="0"/>
                <a:ea typeface="Open Sans" pitchFamily="34" charset="-122"/>
                <a:cs typeface="Open Sans" pitchFamily="34" charset="-120"/>
              </a:rPr>
              <a:t>Development of heating with cogeneration plants. </a:t>
            </a:r>
            <a:endParaRPr lang="es-ES" sz="1750">
              <a:solidFill>
                <a:srgbClr val="000000"/>
              </a:solidFill>
              <a:latin typeface="Open Sans" pitchFamily="34" charset="0"/>
              <a:ea typeface="Open Sans" pitchFamily="34" charset="-122"/>
              <a:cs typeface="Open Sans" pitchFamily="34" charset="-120"/>
            </a:endParaRPr>
          </a:p>
        </p:txBody>
      </p:sp>
      <p:sp>
        <p:nvSpPr>
          <p:cNvPr id="18" name="Text 1">
            <a:extLst>
              <a:ext uri="{FF2B5EF4-FFF2-40B4-BE49-F238E27FC236}">
                <a16:creationId xmlns:a16="http://schemas.microsoft.com/office/drawing/2014/main" id="{B820E275-5275-6428-052D-DCB0D24186EB}"/>
              </a:ext>
            </a:extLst>
          </p:cNvPr>
          <p:cNvSpPr/>
          <p:nvPr/>
        </p:nvSpPr>
        <p:spPr>
          <a:xfrm>
            <a:off x="830136" y="6151217"/>
            <a:ext cx="2835235" cy="354330"/>
          </a:xfrm>
          <a:prstGeom prst="rect">
            <a:avLst/>
          </a:prstGeom>
          <a:noFill/>
          <a:ln/>
        </p:spPr>
        <p:txBody>
          <a:bodyPr wrap="none" lIns="0" tIns="0" rIns="0" bIns="0" rtlCol="0" anchor="t"/>
          <a:lstStyle/>
          <a:p>
            <a:pPr marL="0" indent="0">
              <a:lnSpc>
                <a:spcPts val="2750"/>
              </a:lnSpc>
              <a:buNone/>
            </a:pPr>
            <a:r>
              <a:rPr lang="en-US" sz="2200" b="1">
                <a:solidFill>
                  <a:srgbClr val="2A734F"/>
                </a:solidFill>
                <a:latin typeface="Open Sans Bold" pitchFamily="34" charset="0"/>
                <a:ea typeface="Open Sans Bold" pitchFamily="34" charset="-122"/>
                <a:cs typeface="Open Sans Bold" pitchFamily="34" charset="-120"/>
              </a:rPr>
              <a:t>GENERA tool</a:t>
            </a:r>
            <a:endParaRPr lang="en-US" sz="2200"/>
          </a:p>
        </p:txBody>
      </p:sp>
      <p:sp>
        <p:nvSpPr>
          <p:cNvPr id="19" name="CuadroTexto 18">
            <a:extLst>
              <a:ext uri="{FF2B5EF4-FFF2-40B4-BE49-F238E27FC236}">
                <a16:creationId xmlns:a16="http://schemas.microsoft.com/office/drawing/2014/main" id="{1F5B4E22-B45A-3165-209A-A7D18D758F20}"/>
              </a:ext>
            </a:extLst>
          </p:cNvPr>
          <p:cNvSpPr txBox="1"/>
          <p:nvPr/>
        </p:nvSpPr>
        <p:spPr>
          <a:xfrm>
            <a:off x="789039" y="6502556"/>
            <a:ext cx="7466910" cy="361637"/>
          </a:xfrm>
          <a:prstGeom prst="rect">
            <a:avLst/>
          </a:prstGeom>
          <a:noFill/>
        </p:spPr>
        <p:txBody>
          <a:bodyPr wrap="square">
            <a:spAutoFit/>
          </a:bodyPr>
          <a:lstStyle/>
          <a:p>
            <a:r>
              <a:rPr lang="en-US" sz="1750">
                <a:solidFill>
                  <a:srgbClr val="000000"/>
                </a:solidFill>
                <a:latin typeface="Open Sans" pitchFamily="34" charset="0"/>
                <a:ea typeface="Open Sans" pitchFamily="34" charset="-122"/>
                <a:cs typeface="Open Sans" pitchFamily="34" charset="-120"/>
              </a:rPr>
              <a:t>Application of the multi-criteria module and software </a:t>
            </a:r>
            <a:r>
              <a:rPr lang="en-US" sz="1750" err="1">
                <a:solidFill>
                  <a:srgbClr val="000000"/>
                </a:solidFill>
                <a:latin typeface="Open Sans" pitchFamily="34" charset="0"/>
                <a:ea typeface="Open Sans" pitchFamily="34" charset="-122"/>
                <a:cs typeface="Open Sans" pitchFamily="34" charset="-120"/>
              </a:rPr>
              <a:t>SuperDecisions</a:t>
            </a:r>
            <a:endParaRPr lang="es-ES" sz="1750">
              <a:solidFill>
                <a:srgbClr val="000000"/>
              </a:solidFill>
              <a:latin typeface="Open Sans" pitchFamily="34" charset="0"/>
              <a:ea typeface="Open Sans" pitchFamily="34" charset="-122"/>
              <a:cs typeface="Open Sans" pitchFamily="34" charset="-120"/>
            </a:endParaRPr>
          </a:p>
        </p:txBody>
      </p:sp>
      <p:sp>
        <p:nvSpPr>
          <p:cNvPr id="21" name="CuadroTexto 20">
            <a:extLst>
              <a:ext uri="{FF2B5EF4-FFF2-40B4-BE49-F238E27FC236}">
                <a16:creationId xmlns:a16="http://schemas.microsoft.com/office/drawing/2014/main" id="{C0A99911-5B23-CD05-4DBE-23807D4409B9}"/>
              </a:ext>
            </a:extLst>
          </p:cNvPr>
          <p:cNvSpPr txBox="1"/>
          <p:nvPr/>
        </p:nvSpPr>
        <p:spPr>
          <a:xfrm>
            <a:off x="789039" y="2328326"/>
            <a:ext cx="7315200" cy="434478"/>
          </a:xfrm>
          <a:prstGeom prst="rect">
            <a:avLst/>
          </a:prstGeom>
          <a:noFill/>
        </p:spPr>
        <p:txBody>
          <a:bodyPr wrap="square">
            <a:spAutoFit/>
          </a:bodyPr>
          <a:lstStyle/>
          <a:p>
            <a:pPr>
              <a:lnSpc>
                <a:spcPts val="2750"/>
              </a:lnSpc>
            </a:pPr>
            <a:r>
              <a:rPr lang="es-ES" sz="2200" b="1">
                <a:solidFill>
                  <a:srgbClr val="2A734F"/>
                </a:solidFill>
                <a:latin typeface="Open Sans Bold" pitchFamily="34" charset="0"/>
                <a:ea typeface="Open Sans Bold" pitchFamily="34" charset="-122"/>
                <a:cs typeface="Open Sans Bold" pitchFamily="34" charset="-120"/>
              </a:rPr>
              <a:t>Municipal </a:t>
            </a:r>
            <a:r>
              <a:rPr lang="es-ES" sz="2200" b="1" err="1">
                <a:solidFill>
                  <a:srgbClr val="2A734F"/>
                </a:solidFill>
                <a:latin typeface="Open Sans Bold" pitchFamily="34" charset="0"/>
                <a:ea typeface="Open Sans Bold" pitchFamily="34" charset="-122"/>
                <a:cs typeface="Open Sans Bold" pitchFamily="34" charset="-120"/>
              </a:rPr>
              <a:t>priorities</a:t>
            </a:r>
            <a:endParaRPr lang="es-ES" sz="2200" b="1">
              <a:solidFill>
                <a:srgbClr val="2A734F"/>
              </a:solidFill>
              <a:latin typeface="Open Sans Bold" pitchFamily="34" charset="0"/>
              <a:ea typeface="Open Sans Bold" pitchFamily="34" charset="-122"/>
              <a:cs typeface="Open Sans Bold" pitchFamily="34" charset="-120"/>
            </a:endParaRPr>
          </a:p>
        </p:txBody>
      </p:sp>
      <p:pic>
        <p:nvPicPr>
          <p:cNvPr id="4" name="Imagen 3" descr="Tabla&#10;&#10;Descripción generada automáticamente">
            <a:extLst>
              <a:ext uri="{FF2B5EF4-FFF2-40B4-BE49-F238E27FC236}">
                <a16:creationId xmlns:a16="http://schemas.microsoft.com/office/drawing/2014/main" id="{CF457D52-CE26-05E2-E812-FA9D46FE3430}"/>
              </a:ext>
            </a:extLst>
          </p:cNvPr>
          <p:cNvPicPr>
            <a:picLocks noChangeAspect="1"/>
          </p:cNvPicPr>
          <p:nvPr/>
        </p:nvPicPr>
        <p:blipFill>
          <a:blip r:embed="rId5"/>
          <a:stretch>
            <a:fillRect/>
          </a:stretch>
        </p:blipFill>
        <p:spPr>
          <a:xfrm>
            <a:off x="8271326" y="2965794"/>
            <a:ext cx="5756910" cy="2988310"/>
          </a:xfrm>
          <a:prstGeom prst="rect">
            <a:avLst/>
          </a:prstGeom>
        </p:spPr>
      </p:pic>
    </p:spTree>
    <p:extLst>
      <p:ext uri="{BB962C8B-B14F-4D97-AF65-F5344CB8AC3E}">
        <p14:creationId xmlns:p14="http://schemas.microsoft.com/office/powerpoint/2010/main" val="96067608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90684" y="1525092"/>
            <a:ext cx="7556421" cy="1133951"/>
          </a:xfrm>
          <a:prstGeom prst="rect">
            <a:avLst/>
          </a:prstGeom>
          <a:noFill/>
          <a:ln/>
        </p:spPr>
        <p:txBody>
          <a:bodyPr wrap="square" lIns="0" tIns="0" rIns="0" bIns="0" rtlCol="0" anchor="t"/>
          <a:lstStyle/>
          <a:p>
            <a:pPr marL="342900" indent="-342900">
              <a:lnSpc>
                <a:spcPts val="4450"/>
              </a:lnSpc>
              <a:buFont typeface="Wingdings" panose="05000000000000000000" pitchFamily="2" charset="2"/>
              <a:buChar char="Ø"/>
            </a:pPr>
            <a:r>
              <a:rPr lang="en-US" sz="2000" b="1" dirty="0">
                <a:solidFill>
                  <a:srgbClr val="2A734F"/>
                </a:solidFill>
                <a:latin typeface="Open Sans Bold" pitchFamily="34" charset="0"/>
                <a:ea typeface="Open Sans Bold" pitchFamily="34" charset="-122"/>
                <a:cs typeface="Open Sans Bold" pitchFamily="34" charset="-120"/>
              </a:rPr>
              <a:t>Challenges in Modeling Integrated Assessment Systems</a:t>
            </a:r>
          </a:p>
        </p:txBody>
      </p:sp>
      <p:sp>
        <p:nvSpPr>
          <p:cNvPr id="3" name="Shape 1"/>
          <p:cNvSpPr/>
          <p:nvPr/>
        </p:nvSpPr>
        <p:spPr>
          <a:xfrm>
            <a:off x="793790" y="2255362"/>
            <a:ext cx="408265" cy="408265"/>
          </a:xfrm>
          <a:prstGeom prst="roundRect">
            <a:avLst>
              <a:gd name="adj" fmla="val 18668"/>
            </a:avLst>
          </a:prstGeom>
          <a:solidFill>
            <a:srgbClr val="2A734F"/>
          </a:solidFill>
          <a:ln w="7620">
            <a:solidFill>
              <a:srgbClr val="BFD8CC"/>
            </a:solidFill>
            <a:prstDash val="solid"/>
          </a:ln>
        </p:spPr>
        <p:txBody>
          <a:bodyPr/>
          <a:lstStyle/>
          <a:p>
            <a:endParaRPr lang="es-ES" dirty="0"/>
          </a:p>
        </p:txBody>
      </p:sp>
      <p:sp>
        <p:nvSpPr>
          <p:cNvPr id="5" name="Text 3"/>
          <p:cNvSpPr/>
          <p:nvPr/>
        </p:nvSpPr>
        <p:spPr>
          <a:xfrm>
            <a:off x="1679643" y="2289434"/>
            <a:ext cx="2441853" cy="283488"/>
          </a:xfrm>
          <a:prstGeom prst="rect">
            <a:avLst/>
          </a:prstGeom>
          <a:noFill/>
          <a:ln/>
        </p:spPr>
        <p:txBody>
          <a:bodyPr wrap="none" lIns="0" tIns="0" rIns="0" bIns="0" rtlCol="0" anchor="t"/>
          <a:lstStyle/>
          <a:p>
            <a:pPr algn="r">
              <a:lnSpc>
                <a:spcPts val="2200"/>
              </a:lnSpc>
            </a:pPr>
            <a:r>
              <a:rPr lang="en-US" sz="2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Data and Uncertainty</a:t>
            </a:r>
          </a:p>
        </p:txBody>
      </p:sp>
      <p:sp>
        <p:nvSpPr>
          <p:cNvPr id="6" name="Text 4"/>
          <p:cNvSpPr/>
          <p:nvPr/>
        </p:nvSpPr>
        <p:spPr>
          <a:xfrm>
            <a:off x="1383506" y="2565731"/>
            <a:ext cx="6966704" cy="580549"/>
          </a:xfrm>
          <a:prstGeom prst="rect">
            <a:avLst/>
          </a:prstGeom>
          <a:noFill/>
          <a:ln/>
        </p:spPr>
        <p:txBody>
          <a:bodyPr wrap="square" lIns="0" tIns="0" rIns="0" bIns="0" rtlCol="0" anchor="t"/>
          <a:lstStyle/>
          <a:p>
            <a:pPr algn="just">
              <a:lnSpc>
                <a:spcPts val="2250"/>
              </a:lnSpc>
            </a:pPr>
            <a:r>
              <a:rPr lang="en-US" sz="1600" dirty="0">
                <a:solidFill>
                  <a:srgbClr val="000000"/>
                </a:solidFill>
                <a:latin typeface="Open Sans" pitchFamily="34" charset="0"/>
                <a:ea typeface="Open Sans" pitchFamily="34" charset="-122"/>
                <a:cs typeface="Open Sans" pitchFamily="34" charset="-120"/>
              </a:rPr>
              <a:t>High levels of uncertainty due to hard-to-access data and assumptions about future technological advances, political decisions, and social behavior.</a:t>
            </a:r>
          </a:p>
        </p:txBody>
      </p:sp>
      <p:sp>
        <p:nvSpPr>
          <p:cNvPr id="7" name="Shape 5"/>
          <p:cNvSpPr/>
          <p:nvPr/>
        </p:nvSpPr>
        <p:spPr>
          <a:xfrm>
            <a:off x="793790" y="3615333"/>
            <a:ext cx="408265" cy="408265"/>
          </a:xfrm>
          <a:prstGeom prst="roundRect">
            <a:avLst>
              <a:gd name="adj" fmla="val 18668"/>
            </a:avLst>
          </a:prstGeom>
          <a:solidFill>
            <a:srgbClr val="2A734F"/>
          </a:solidFill>
          <a:ln w="7620">
            <a:solidFill>
              <a:srgbClr val="BFD8CC"/>
            </a:solidFill>
            <a:prstDash val="solid"/>
          </a:ln>
        </p:spPr>
        <p:txBody>
          <a:bodyPr/>
          <a:lstStyle/>
          <a:p>
            <a:endParaRPr lang="es-ES" dirty="0"/>
          </a:p>
        </p:txBody>
      </p:sp>
      <p:sp>
        <p:nvSpPr>
          <p:cNvPr id="9" name="Text 7"/>
          <p:cNvSpPr/>
          <p:nvPr/>
        </p:nvSpPr>
        <p:spPr>
          <a:xfrm>
            <a:off x="1774895" y="3615333"/>
            <a:ext cx="2989064" cy="283488"/>
          </a:xfrm>
          <a:prstGeom prst="rect">
            <a:avLst/>
          </a:prstGeom>
          <a:noFill/>
          <a:ln/>
        </p:spPr>
        <p:txBody>
          <a:bodyPr wrap="none" lIns="0" tIns="0" rIns="0" bIns="0" rtlCol="0" anchor="t"/>
          <a:lstStyle/>
          <a:p>
            <a:pPr indent="0" algn="r">
              <a:lnSpc>
                <a:spcPts val="2200"/>
              </a:lnSpc>
              <a:buNone/>
            </a:pPr>
            <a:r>
              <a:rPr lang="en-US" sz="2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Intermittency and Storage</a:t>
            </a:r>
          </a:p>
        </p:txBody>
      </p:sp>
      <p:sp>
        <p:nvSpPr>
          <p:cNvPr id="10" name="Text 8"/>
          <p:cNvSpPr/>
          <p:nvPr/>
        </p:nvSpPr>
        <p:spPr>
          <a:xfrm>
            <a:off x="1383506" y="3937543"/>
            <a:ext cx="6966704" cy="580549"/>
          </a:xfrm>
          <a:prstGeom prst="rect">
            <a:avLst/>
          </a:prstGeom>
          <a:noFill/>
          <a:ln/>
        </p:spPr>
        <p:txBody>
          <a:bodyPr wrap="square" lIns="0" tIns="0" rIns="0" bIns="0" rtlCol="0" anchor="t"/>
          <a:lstStyle/>
          <a:p>
            <a:pPr indent="0" algn="just">
              <a:lnSpc>
                <a:spcPts val="2250"/>
              </a:lnSpc>
              <a:buNone/>
            </a:pPr>
            <a:r>
              <a:rPr lang="en-US" sz="1600" dirty="0">
                <a:solidFill>
                  <a:srgbClr val="000000"/>
                </a:solidFill>
                <a:latin typeface="Open Sans" pitchFamily="34" charset="0"/>
                <a:ea typeface="Open Sans" pitchFamily="34" charset="-122"/>
                <a:cs typeface="Open Sans" pitchFamily="34" charset="-120"/>
              </a:rPr>
              <a:t>Modeling the intermittency of renewable sources and advances in energy storage technologies requires sophisticated algorithms.</a:t>
            </a:r>
          </a:p>
        </p:txBody>
      </p:sp>
      <p:sp>
        <p:nvSpPr>
          <p:cNvPr id="11" name="Shape 9"/>
          <p:cNvSpPr/>
          <p:nvPr/>
        </p:nvSpPr>
        <p:spPr>
          <a:xfrm>
            <a:off x="793790" y="4706310"/>
            <a:ext cx="408265" cy="408265"/>
          </a:xfrm>
          <a:prstGeom prst="roundRect">
            <a:avLst>
              <a:gd name="adj" fmla="val 18668"/>
            </a:avLst>
          </a:prstGeom>
          <a:solidFill>
            <a:srgbClr val="2A734F"/>
          </a:solidFill>
          <a:ln w="7620">
            <a:solidFill>
              <a:srgbClr val="BFD8CC"/>
            </a:solidFill>
            <a:prstDash val="solid"/>
          </a:ln>
        </p:spPr>
        <p:txBody>
          <a:bodyPr/>
          <a:lstStyle/>
          <a:p>
            <a:endParaRPr lang="es-ES" dirty="0"/>
          </a:p>
        </p:txBody>
      </p:sp>
      <p:sp>
        <p:nvSpPr>
          <p:cNvPr id="13" name="Text 11"/>
          <p:cNvSpPr/>
          <p:nvPr/>
        </p:nvSpPr>
        <p:spPr>
          <a:xfrm>
            <a:off x="1650452" y="4799432"/>
            <a:ext cx="2330768" cy="283488"/>
          </a:xfrm>
          <a:prstGeom prst="rect">
            <a:avLst/>
          </a:prstGeom>
          <a:noFill/>
          <a:ln/>
        </p:spPr>
        <p:txBody>
          <a:bodyPr wrap="none" lIns="0" tIns="0" rIns="0" bIns="0" rtlCol="0" anchor="t"/>
          <a:lstStyle/>
          <a:p>
            <a:pPr algn="r">
              <a:lnSpc>
                <a:spcPts val="2200"/>
              </a:lnSpc>
            </a:pPr>
            <a:r>
              <a:rPr lang="en-US" sz="2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Regional Differences</a:t>
            </a:r>
          </a:p>
        </p:txBody>
      </p:sp>
      <p:sp>
        <p:nvSpPr>
          <p:cNvPr id="14" name="Text 12"/>
          <p:cNvSpPr/>
          <p:nvPr/>
        </p:nvSpPr>
        <p:spPr>
          <a:xfrm>
            <a:off x="1383506" y="5100905"/>
            <a:ext cx="6966704" cy="580549"/>
          </a:xfrm>
          <a:prstGeom prst="rect">
            <a:avLst/>
          </a:prstGeom>
          <a:noFill/>
          <a:ln/>
        </p:spPr>
        <p:txBody>
          <a:bodyPr wrap="square" lIns="0" tIns="0" rIns="0" bIns="0" rtlCol="0" anchor="t"/>
          <a:lstStyle/>
          <a:p>
            <a:pPr algn="just">
              <a:lnSpc>
                <a:spcPts val="2250"/>
              </a:lnSpc>
            </a:pPr>
            <a:r>
              <a:rPr lang="en-US" sz="1600" dirty="0">
                <a:solidFill>
                  <a:srgbClr val="000000"/>
                </a:solidFill>
                <a:latin typeface="Open Sans" pitchFamily="34" charset="0"/>
                <a:ea typeface="Open Sans" pitchFamily="34" charset="-122"/>
                <a:cs typeface="Open Sans" pitchFamily="34" charset="-120"/>
              </a:rPr>
              <a:t>Systems must consider regional variations in renewable resource availability, energy demand, and infrastructure.</a:t>
            </a:r>
          </a:p>
        </p:txBody>
      </p:sp>
      <p:sp>
        <p:nvSpPr>
          <p:cNvPr id="15" name="Shape 13"/>
          <p:cNvSpPr/>
          <p:nvPr/>
        </p:nvSpPr>
        <p:spPr>
          <a:xfrm>
            <a:off x="798633" y="5733589"/>
            <a:ext cx="408265" cy="408265"/>
          </a:xfrm>
          <a:prstGeom prst="roundRect">
            <a:avLst>
              <a:gd name="adj" fmla="val 18668"/>
            </a:avLst>
          </a:prstGeom>
          <a:solidFill>
            <a:srgbClr val="2A734F"/>
          </a:solidFill>
          <a:ln w="7620">
            <a:solidFill>
              <a:srgbClr val="BFD8CC"/>
            </a:solidFill>
            <a:prstDash val="solid"/>
          </a:ln>
        </p:spPr>
        <p:txBody>
          <a:bodyPr/>
          <a:lstStyle/>
          <a:p>
            <a:endParaRPr lang="es-ES" dirty="0"/>
          </a:p>
        </p:txBody>
      </p:sp>
      <p:sp>
        <p:nvSpPr>
          <p:cNvPr id="17" name="Text 15"/>
          <p:cNvSpPr/>
          <p:nvPr/>
        </p:nvSpPr>
        <p:spPr>
          <a:xfrm>
            <a:off x="1679643" y="5859942"/>
            <a:ext cx="2571036" cy="283488"/>
          </a:xfrm>
          <a:prstGeom prst="rect">
            <a:avLst/>
          </a:prstGeom>
          <a:noFill/>
          <a:ln/>
        </p:spPr>
        <p:txBody>
          <a:bodyPr wrap="none" lIns="0" tIns="0" rIns="0" bIns="0" rtlCol="0" anchor="t"/>
          <a:lstStyle/>
          <a:p>
            <a:pPr indent="0" algn="r">
              <a:lnSpc>
                <a:spcPts val="2200"/>
              </a:lnSpc>
              <a:buNone/>
            </a:pPr>
            <a:r>
              <a:rPr lang="en-US" sz="2000" b="1" dirty="0">
                <a:solidFill>
                  <a:srgbClr val="2A734F"/>
                </a:solidFill>
                <a:effectLst>
                  <a:outerShdw blurRad="38100" dist="38100" dir="2700000" algn="tl">
                    <a:srgbClr val="000000">
                      <a:alpha val="43137"/>
                    </a:srgbClr>
                  </a:outerShdw>
                </a:effectLst>
                <a:latin typeface="Open Sans Bold" pitchFamily="34" charset="0"/>
                <a:ea typeface="Open Sans Bold" pitchFamily="34" charset="-122"/>
                <a:cs typeface="Open Sans Bold" pitchFamily="34" charset="-120"/>
              </a:rPr>
              <a:t>Socioeconomic Factors</a:t>
            </a:r>
          </a:p>
        </p:txBody>
      </p:sp>
      <p:sp>
        <p:nvSpPr>
          <p:cNvPr id="18" name="Text 16"/>
          <p:cNvSpPr/>
          <p:nvPr/>
        </p:nvSpPr>
        <p:spPr>
          <a:xfrm>
            <a:off x="1383506" y="6143430"/>
            <a:ext cx="6966704" cy="580549"/>
          </a:xfrm>
          <a:prstGeom prst="rect">
            <a:avLst/>
          </a:prstGeom>
          <a:noFill/>
          <a:ln/>
        </p:spPr>
        <p:txBody>
          <a:bodyPr wrap="square" lIns="0" tIns="0" rIns="0" bIns="0" rtlCol="0" anchor="t"/>
          <a:lstStyle/>
          <a:p>
            <a:pPr indent="0" algn="just">
              <a:lnSpc>
                <a:spcPts val="2250"/>
              </a:lnSpc>
              <a:buNone/>
            </a:pPr>
            <a:r>
              <a:rPr lang="en-US" sz="1600" dirty="0">
                <a:solidFill>
                  <a:srgbClr val="000000"/>
                </a:solidFill>
                <a:latin typeface="Open Sans" pitchFamily="34" charset="0"/>
                <a:ea typeface="Open Sans" pitchFamily="34" charset="-122"/>
                <a:cs typeface="Open Sans" pitchFamily="34" charset="-120"/>
              </a:rPr>
              <a:t>Incorporating social, political, and behavioral factors that are difficult to quantify but crucial for a comprehensive analysis.</a:t>
            </a:r>
          </a:p>
        </p:txBody>
      </p:sp>
      <p:sp>
        <p:nvSpPr>
          <p:cNvPr id="20" name="Text 0">
            <a:extLst>
              <a:ext uri="{FF2B5EF4-FFF2-40B4-BE49-F238E27FC236}">
                <a16:creationId xmlns:a16="http://schemas.microsoft.com/office/drawing/2014/main" id="{C847739E-FB79-8748-E2F6-AD3BA8BAF714}"/>
              </a:ext>
            </a:extLst>
          </p:cNvPr>
          <p:cNvSpPr/>
          <p:nvPr/>
        </p:nvSpPr>
        <p:spPr>
          <a:xfrm>
            <a:off x="1774895" y="1090612"/>
            <a:ext cx="5670590" cy="708779"/>
          </a:xfrm>
          <a:prstGeom prst="rect">
            <a:avLst/>
          </a:prstGeom>
          <a:noFill/>
          <a:ln/>
        </p:spPr>
        <p:txBody>
          <a:bodyPr wrap="none" lIns="0" tIns="0" rIns="0" bIns="0" rtlCol="0" anchor="t"/>
          <a:lstStyle/>
          <a:p>
            <a:pPr>
              <a:lnSpc>
                <a:spcPts val="4450"/>
              </a:lnSpc>
            </a:pPr>
            <a:r>
              <a:rPr lang="en-US" sz="3550" b="1" dirty="0">
                <a:solidFill>
                  <a:srgbClr val="2A734F"/>
                </a:solidFill>
                <a:latin typeface="Open Sans Bold" pitchFamily="34" charset="0"/>
                <a:ea typeface="Open Sans Bold" pitchFamily="34" charset="-122"/>
              </a:rPr>
              <a:t>1.3 Decision Support Models </a:t>
            </a:r>
          </a:p>
          <a:p>
            <a:pPr>
              <a:lnSpc>
                <a:spcPts val="4450"/>
              </a:lnSpc>
            </a:pPr>
            <a:endParaRPr lang="en-US" sz="3550" b="1" dirty="0">
              <a:solidFill>
                <a:srgbClr val="2A734F"/>
              </a:solidFill>
              <a:latin typeface="Open Sans Bold" pitchFamily="34" charset="0"/>
              <a:ea typeface="Open Sans Bold" pitchFamily="34" charset="-122"/>
            </a:endParaRPr>
          </a:p>
        </p:txBody>
      </p:sp>
      <p:sp>
        <p:nvSpPr>
          <p:cNvPr id="21" name="Marcador de número de diapositiva 19">
            <a:extLst>
              <a:ext uri="{FF2B5EF4-FFF2-40B4-BE49-F238E27FC236}">
                <a16:creationId xmlns:a16="http://schemas.microsoft.com/office/drawing/2014/main" id="{97325C65-A371-7CB7-9678-4611016F7B2C}"/>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9</a:t>
            </a:fld>
            <a:endParaRPr lang="el-GR" b="1">
              <a:latin typeface="Open Sans" panose="020B0606030504020204" pitchFamily="34" charset="0"/>
              <a:ea typeface="Open Sans" panose="020B0606030504020204" pitchFamily="34" charset="0"/>
              <a:cs typeface="Open Sans" panose="020B0606030504020204" pitchFamily="34" charset="0"/>
            </a:endParaRPr>
          </a:p>
        </p:txBody>
      </p:sp>
      <p:pic>
        <p:nvPicPr>
          <p:cNvPr id="22" name="Imagen 21" descr="Mano de una persona en el bosque&#10;&#10;Descripción generada automáticamente con confianza baja">
            <a:extLst>
              <a:ext uri="{FF2B5EF4-FFF2-40B4-BE49-F238E27FC236}">
                <a16:creationId xmlns:a16="http://schemas.microsoft.com/office/drawing/2014/main" id="{FBD306B9-092E-5F4A-CA80-B9895BF1D8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6007" y="2132578"/>
            <a:ext cx="4347140" cy="4345872"/>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12A5CA20-7282-51E4-245C-4288A3DCB7BD}"/>
            </a:ext>
          </a:extLst>
        </p:cNvPr>
        <p:cNvGrpSpPr/>
        <p:nvPr/>
      </p:nvGrpSpPr>
      <p:grpSpPr>
        <a:xfrm>
          <a:off x="0" y="0"/>
          <a:ext cx="0" cy="0"/>
          <a:chOff x="0" y="0"/>
          <a:chExt cx="0" cy="0"/>
        </a:xfrm>
      </p:grpSpPr>
      <p:sp>
        <p:nvSpPr>
          <p:cNvPr id="10" name="Text 0">
            <a:extLst>
              <a:ext uri="{FF2B5EF4-FFF2-40B4-BE49-F238E27FC236}">
                <a16:creationId xmlns:a16="http://schemas.microsoft.com/office/drawing/2014/main" id="{B4465F85-3987-3A46-0CB3-35D87EE81602}"/>
              </a:ext>
            </a:extLst>
          </p:cNvPr>
          <p:cNvSpPr/>
          <p:nvPr/>
        </p:nvSpPr>
        <p:spPr>
          <a:xfrm>
            <a:off x="1774895" y="1090612"/>
            <a:ext cx="3780953" cy="527327"/>
          </a:xfrm>
          <a:prstGeom prst="rect">
            <a:avLst/>
          </a:prstGeom>
          <a:noFill/>
          <a:ln/>
        </p:spPr>
        <p:txBody>
          <a:bodyPr wrap="none" lIns="0" tIns="0" rIns="0" bIns="0" rtlCol="0" anchor="t"/>
          <a:lstStyle/>
          <a:p>
            <a:pPr>
              <a:lnSpc>
                <a:spcPts val="4450"/>
              </a:lnSpc>
            </a:pPr>
            <a:r>
              <a:rPr lang="en-US" sz="3200" b="1">
                <a:solidFill>
                  <a:srgbClr val="2A734F"/>
                </a:solidFill>
                <a:latin typeface="Open Sans Bold" pitchFamily="34" charset="0"/>
                <a:ea typeface="Open Sans Bold" pitchFamily="34" charset="-122"/>
              </a:rPr>
              <a:t>6.4 </a:t>
            </a:r>
            <a:r>
              <a:rPr lang="en-US" sz="3200" b="1">
                <a:solidFill>
                  <a:srgbClr val="2A734F"/>
                </a:solidFill>
                <a:latin typeface="Open Sans Bold" pitchFamily="34" charset="0"/>
                <a:ea typeface="Open Sans Bold" pitchFamily="34" charset="-122"/>
                <a:cs typeface="Open Sans Bold" pitchFamily="34" charset="-120"/>
              </a:rPr>
              <a:t>Case Study 3: Halki (Greece)</a:t>
            </a:r>
            <a:endParaRPr lang="en-US" sz="3600" b="1">
              <a:solidFill>
                <a:srgbClr val="2A734F"/>
              </a:solidFill>
              <a:latin typeface="Open Sans Bold" pitchFamily="34" charset="0"/>
              <a:ea typeface="Open Sans Bold" pitchFamily="34" charset="-122"/>
              <a:cs typeface="Open Sans Bold" pitchFamily="34" charset="-120"/>
            </a:endParaRPr>
          </a:p>
          <a:p>
            <a:pPr>
              <a:lnSpc>
                <a:spcPts val="4450"/>
              </a:lnSpc>
            </a:pPr>
            <a:endParaRPr lang="en-US" sz="3600" b="1">
              <a:solidFill>
                <a:srgbClr val="2A734F"/>
              </a:solidFill>
              <a:latin typeface="Open Sans Bold" pitchFamily="34" charset="0"/>
              <a:ea typeface="Open Sans Bold" pitchFamily="34" charset="-122"/>
              <a:cs typeface="Open Sans Bold" pitchFamily="34" charset="-120"/>
            </a:endParaRPr>
          </a:p>
        </p:txBody>
      </p:sp>
      <p:sp>
        <p:nvSpPr>
          <p:cNvPr id="11" name="Marcador de número de diapositiva 19">
            <a:extLst>
              <a:ext uri="{FF2B5EF4-FFF2-40B4-BE49-F238E27FC236}">
                <a16:creationId xmlns:a16="http://schemas.microsoft.com/office/drawing/2014/main" id="{6FB16917-EA2A-4E09-F88C-081E535E3FE8}"/>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90</a:t>
            </a:fld>
            <a:endParaRPr lang="el-GR" b="1">
              <a:latin typeface="Open Sans" panose="020B0606030504020204" pitchFamily="34" charset="0"/>
              <a:ea typeface="Open Sans" panose="020B0606030504020204" pitchFamily="34" charset="0"/>
              <a:cs typeface="Open Sans" panose="020B0606030504020204" pitchFamily="34" charset="0"/>
            </a:endParaRPr>
          </a:p>
        </p:txBody>
      </p:sp>
      <p:sp>
        <p:nvSpPr>
          <p:cNvPr id="2" name="CuadroTexto 1">
            <a:extLst>
              <a:ext uri="{FF2B5EF4-FFF2-40B4-BE49-F238E27FC236}">
                <a16:creationId xmlns:a16="http://schemas.microsoft.com/office/drawing/2014/main" id="{CAC86C63-D62C-AC36-4D3E-9BDFDDA817F1}"/>
              </a:ext>
            </a:extLst>
          </p:cNvPr>
          <p:cNvSpPr txBox="1"/>
          <p:nvPr/>
        </p:nvSpPr>
        <p:spPr>
          <a:xfrm>
            <a:off x="980842" y="1617939"/>
            <a:ext cx="10168939" cy="710387"/>
          </a:xfrm>
          <a:prstGeom prst="rect">
            <a:avLst/>
          </a:prstGeom>
          <a:noFill/>
        </p:spPr>
        <p:txBody>
          <a:bodyPr wrap="square">
            <a:spAutoFit/>
          </a:bodyPr>
          <a:lstStyle/>
          <a:p>
            <a:pPr marL="685800" indent="-685800">
              <a:lnSpc>
                <a:spcPts val="5550"/>
              </a:lnSpc>
              <a:buFont typeface="Wingdings" panose="05000000000000000000" pitchFamily="2" charset="2"/>
              <a:buChar char="Ø"/>
            </a:pPr>
            <a:r>
              <a:rPr lang="it-IT" sz="2400" b="1">
                <a:solidFill>
                  <a:srgbClr val="2A734F"/>
                </a:solidFill>
                <a:latin typeface="Open Sans Bold" pitchFamily="34" charset="0"/>
                <a:ea typeface="Open Sans Bold" pitchFamily="34" charset="-122"/>
                <a:cs typeface="Open Sans Bold" pitchFamily="34" charset="-120"/>
              </a:rPr>
              <a:t>Results</a:t>
            </a:r>
            <a:endParaRPr lang="es-ES" sz="2400" b="1">
              <a:solidFill>
                <a:srgbClr val="2A734F"/>
              </a:solidFill>
              <a:latin typeface="Open Sans Bold" pitchFamily="34" charset="0"/>
              <a:ea typeface="Open Sans Bold" pitchFamily="34" charset="-122"/>
              <a:cs typeface="Open Sans Bold" pitchFamily="34" charset="-120"/>
            </a:endParaRPr>
          </a:p>
        </p:txBody>
      </p:sp>
      <p:graphicFrame>
        <p:nvGraphicFramePr>
          <p:cNvPr id="3" name="Gráfico 2">
            <a:extLst>
              <a:ext uri="{FF2B5EF4-FFF2-40B4-BE49-F238E27FC236}">
                <a16:creationId xmlns:a16="http://schemas.microsoft.com/office/drawing/2014/main" id="{DC8BCE6C-18D2-4875-BA30-A325EFA23205}"/>
              </a:ext>
            </a:extLst>
          </p:cNvPr>
          <p:cNvGraphicFramePr/>
          <p:nvPr>
            <p:extLst>
              <p:ext uri="{D42A27DB-BD31-4B8C-83A1-F6EECF244321}">
                <p14:modId xmlns:p14="http://schemas.microsoft.com/office/powerpoint/2010/main" val="1385999681"/>
              </p:ext>
            </p:extLst>
          </p:nvPr>
        </p:nvGraphicFramePr>
        <p:xfrm>
          <a:off x="446692" y="2629729"/>
          <a:ext cx="7384702" cy="3663315"/>
        </p:xfrm>
        <a:graphic>
          <a:graphicData uri="http://schemas.openxmlformats.org/drawingml/2006/chart">
            <c:chart xmlns:c="http://schemas.openxmlformats.org/drawingml/2006/chart" xmlns:r="http://schemas.openxmlformats.org/officeDocument/2006/relationships" r:id="rId5"/>
          </a:graphicData>
        </a:graphic>
      </p:graphicFrame>
      <p:pic>
        <p:nvPicPr>
          <p:cNvPr id="6" name="Imagen 5">
            <a:extLst>
              <a:ext uri="{FF2B5EF4-FFF2-40B4-BE49-F238E27FC236}">
                <a16:creationId xmlns:a16="http://schemas.microsoft.com/office/drawing/2014/main" id="{84F56AED-05F8-381E-DA51-A7850324286E}"/>
              </a:ext>
            </a:extLst>
          </p:cNvPr>
          <p:cNvPicPr>
            <a:picLocks noChangeAspect="1"/>
          </p:cNvPicPr>
          <p:nvPr/>
        </p:nvPicPr>
        <p:blipFill>
          <a:blip r:embed="rId6"/>
          <a:stretch>
            <a:fillRect/>
          </a:stretch>
        </p:blipFill>
        <p:spPr>
          <a:xfrm>
            <a:off x="8414623" y="2964877"/>
            <a:ext cx="5124396" cy="3401909"/>
          </a:xfrm>
          <a:prstGeom prst="rect">
            <a:avLst/>
          </a:prstGeom>
        </p:spPr>
      </p:pic>
    </p:spTree>
    <p:extLst>
      <p:ext uri="{BB962C8B-B14F-4D97-AF65-F5344CB8AC3E}">
        <p14:creationId xmlns:p14="http://schemas.microsoft.com/office/powerpoint/2010/main" val="2314881080"/>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name="Slide 59">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656571" y="875466"/>
            <a:ext cx="7338298" cy="602456"/>
          </a:xfrm>
          <a:prstGeom prst="rect">
            <a:avLst/>
          </a:prstGeom>
          <a:noFill/>
          <a:ln/>
        </p:spPr>
        <p:txBody>
          <a:bodyPr wrap="none" lIns="0" tIns="0" rIns="0" bIns="0" rtlCol="0" anchor="t"/>
          <a:lstStyle/>
          <a:p>
            <a:pPr marL="0" indent="0">
              <a:lnSpc>
                <a:spcPts val="4700"/>
              </a:lnSpc>
              <a:buNone/>
            </a:pPr>
            <a:r>
              <a:rPr lang="en-US" sz="3750" b="1">
                <a:solidFill>
                  <a:srgbClr val="2A734F"/>
                </a:solidFill>
                <a:latin typeface="Open Sans Bold" pitchFamily="34" charset="0"/>
                <a:ea typeface="Open Sans Bold" pitchFamily="34" charset="-122"/>
                <a:cs typeface="Open Sans Bold" pitchFamily="34" charset="-120"/>
              </a:rPr>
              <a:t>Key Lessons from Case Studies</a:t>
            </a:r>
            <a:endParaRPr lang="en-US" sz="3750"/>
          </a:p>
        </p:txBody>
      </p:sp>
      <p:sp>
        <p:nvSpPr>
          <p:cNvPr id="4" name="Text 1"/>
          <p:cNvSpPr/>
          <p:nvPr/>
        </p:nvSpPr>
        <p:spPr>
          <a:xfrm>
            <a:off x="1656571" y="2161189"/>
            <a:ext cx="3125867" cy="301228"/>
          </a:xfrm>
          <a:prstGeom prst="rect">
            <a:avLst/>
          </a:prstGeom>
          <a:noFill/>
          <a:ln/>
        </p:spPr>
        <p:txBody>
          <a:bodyPr wrap="none" lIns="0" tIns="0" rIns="0" bIns="0" rtlCol="0" anchor="t"/>
          <a:lstStyle/>
          <a:p>
            <a:pPr marL="0" indent="0" algn="l">
              <a:lnSpc>
                <a:spcPts val="2350"/>
              </a:lnSpc>
              <a:buNone/>
            </a:pPr>
            <a:r>
              <a:rPr lang="en-GB" sz="1800" b="1" kern="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Purpose of the GENERA Tool</a:t>
            </a:r>
            <a:endParaRPr lang="en-US" sz="185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3"/>
          <p:cNvSpPr/>
          <p:nvPr/>
        </p:nvSpPr>
        <p:spPr>
          <a:xfrm>
            <a:off x="1690401" y="3066336"/>
            <a:ext cx="2494955" cy="301228"/>
          </a:xfrm>
          <a:prstGeom prst="rect">
            <a:avLst/>
          </a:prstGeom>
          <a:noFill/>
          <a:ln/>
        </p:spPr>
        <p:txBody>
          <a:bodyPr wrap="none" lIns="0" tIns="0" rIns="0" bIns="0" rtlCol="0" anchor="t"/>
          <a:lstStyle/>
          <a:p>
            <a:pPr marL="0" indent="0" algn="l">
              <a:lnSpc>
                <a:spcPts val="2350"/>
              </a:lnSpc>
              <a:buNone/>
            </a:pPr>
            <a:r>
              <a:rPr lang="en-GB" sz="1800" b="1" kern="0">
                <a:solidFill>
                  <a:srgbClr val="2A734F"/>
                </a:solidFill>
                <a:effectLst/>
                <a:latin typeface="Open Sans" panose="020B0606030504020204" pitchFamily="34" charset="0"/>
                <a:ea typeface="Open Sans" panose="020B0606030504020204" pitchFamily="34" charset="0"/>
                <a:cs typeface="Open Sans" panose="020B0606030504020204" pitchFamily="34" charset="0"/>
              </a:rPr>
              <a:t>Modular and Tailored Approach</a:t>
            </a:r>
            <a:endParaRPr lang="en-US" sz="185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 4"/>
          <p:cNvSpPr/>
          <p:nvPr/>
        </p:nvSpPr>
        <p:spPr>
          <a:xfrm>
            <a:off x="1690401" y="3363992"/>
            <a:ext cx="9980388" cy="308372"/>
          </a:xfrm>
          <a:prstGeom prst="rect">
            <a:avLst/>
          </a:prstGeom>
          <a:noFill/>
          <a:ln/>
        </p:spPr>
        <p:txBody>
          <a:bodyPr wrap="none" lIns="0" tIns="0" rIns="0" bIns="0" rtlCol="0" anchor="t"/>
          <a:lstStyle/>
          <a:p>
            <a:pPr>
              <a:lnSpc>
                <a:spcPts val="2400"/>
              </a:lnSpc>
            </a:pPr>
            <a:r>
              <a:rPr lang="en-GB" sz="1400">
                <a:solidFill>
                  <a:srgbClr val="000000"/>
                </a:solidFill>
                <a:latin typeface="Open Sans" panose="020B0606030504020204" pitchFamily="34" charset="0"/>
                <a:ea typeface="Open Sans" panose="020B0606030504020204" pitchFamily="34" charset="0"/>
                <a:cs typeface="Open Sans" panose="020B0606030504020204" pitchFamily="34" charset="0"/>
              </a:rPr>
              <a:t>The tool includes different modules, allowing qualitative data integration for better adaptability to smaller municipalities.</a:t>
            </a:r>
            <a:endParaRPr lang="es-ES" sz="14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Image 2" descr="preencoded.png"/>
          <p:cNvPicPr>
            <a:picLocks noChangeAspect="1"/>
          </p:cNvPicPr>
          <p:nvPr/>
        </p:nvPicPr>
        <p:blipFill>
          <a:blip r:embed="rId5">
            <a:duotone>
              <a:prstClr val="black"/>
              <a:srgbClr val="2A734F">
                <a:tint val="45000"/>
                <a:satMod val="400000"/>
              </a:srgbClr>
            </a:duotone>
          </a:blip>
          <a:stretch>
            <a:fillRect/>
          </a:stretch>
        </p:blipFill>
        <p:spPr>
          <a:xfrm>
            <a:off x="793785" y="3867871"/>
            <a:ext cx="776913" cy="932372"/>
          </a:xfrm>
          <a:prstGeom prst="rect">
            <a:avLst/>
          </a:prstGeom>
        </p:spPr>
      </p:pic>
      <p:sp>
        <p:nvSpPr>
          <p:cNvPr id="10" name="Text 5"/>
          <p:cNvSpPr/>
          <p:nvPr/>
        </p:nvSpPr>
        <p:spPr>
          <a:xfrm>
            <a:off x="1644442" y="3954437"/>
            <a:ext cx="3016806" cy="301228"/>
          </a:xfrm>
          <a:prstGeom prst="rect">
            <a:avLst/>
          </a:prstGeom>
          <a:noFill/>
          <a:ln/>
        </p:spPr>
        <p:txBody>
          <a:bodyPr wrap="none" lIns="0" tIns="0" rIns="0" bIns="0" rtlCol="0" anchor="t"/>
          <a:lstStyle/>
          <a:p>
            <a:pPr>
              <a:lnSpc>
                <a:spcPts val="2350"/>
              </a:lnSpc>
            </a:pPr>
            <a:r>
              <a:rPr lang="en-GB" b="1" kern="0">
                <a:solidFill>
                  <a:srgbClr val="2A734F"/>
                </a:solidFill>
                <a:latin typeface="Open Sans" panose="020B0606030504020204" pitchFamily="34" charset="0"/>
                <a:ea typeface="Open Sans" panose="020B0606030504020204" pitchFamily="34" charset="0"/>
                <a:cs typeface="Open Sans" panose="020B0606030504020204" pitchFamily="34" charset="0"/>
              </a:rPr>
              <a:t>Comprehensive Data Management</a:t>
            </a:r>
            <a:endParaRPr lang="en-US" b="1" kern="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 6"/>
          <p:cNvSpPr/>
          <p:nvPr/>
        </p:nvSpPr>
        <p:spPr>
          <a:xfrm>
            <a:off x="1690401" y="4248865"/>
            <a:ext cx="10068878" cy="308372"/>
          </a:xfrm>
          <a:prstGeom prst="rect">
            <a:avLst/>
          </a:prstGeom>
          <a:noFill/>
          <a:ln/>
        </p:spPr>
        <p:txBody>
          <a:bodyPr wrap="none" lIns="0" tIns="0" rIns="0" bIns="0" rtlCol="0" anchor="t"/>
          <a:lstStyle/>
          <a:p>
            <a:pPr marL="0" indent="0" algn="l">
              <a:lnSpc>
                <a:spcPts val="2400"/>
              </a:lnSpc>
              <a:buNone/>
            </a:pPr>
            <a:r>
              <a:rPr lang="en-GB" sz="1400">
                <a:solidFill>
                  <a:srgbClr val="000000"/>
                </a:solidFill>
                <a:latin typeface="Open Sans" panose="020B0606030504020204" pitchFamily="34" charset="0"/>
                <a:ea typeface="Open Sans" panose="020B0606030504020204" pitchFamily="34" charset="0"/>
                <a:cs typeface="Open Sans" panose="020B0606030504020204" pitchFamily="34" charset="0"/>
              </a:rPr>
              <a:t>It provides precise context through national, regional, and local data, helping policymakers set clear sustainability goals.</a:t>
            </a:r>
            <a:endParaRPr lang="en-US" sz="14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Image 3" descr="preencoded.png"/>
          <p:cNvPicPr>
            <a:picLocks noChangeAspect="1"/>
          </p:cNvPicPr>
          <p:nvPr/>
        </p:nvPicPr>
        <p:blipFill>
          <a:blip r:embed="rId6">
            <a:duotone>
              <a:prstClr val="black"/>
              <a:srgbClr val="2A734F">
                <a:tint val="45000"/>
                <a:satMod val="400000"/>
              </a:srgbClr>
            </a:duotone>
          </a:blip>
          <a:stretch>
            <a:fillRect/>
          </a:stretch>
        </p:blipFill>
        <p:spPr>
          <a:xfrm>
            <a:off x="793784" y="4736134"/>
            <a:ext cx="776913" cy="932372"/>
          </a:xfrm>
          <a:prstGeom prst="rect">
            <a:avLst/>
          </a:prstGeom>
        </p:spPr>
      </p:pic>
      <p:sp>
        <p:nvSpPr>
          <p:cNvPr id="13" name="Text 7"/>
          <p:cNvSpPr/>
          <p:nvPr/>
        </p:nvSpPr>
        <p:spPr>
          <a:xfrm>
            <a:off x="1690401" y="4779640"/>
            <a:ext cx="2409944" cy="301228"/>
          </a:xfrm>
          <a:prstGeom prst="rect">
            <a:avLst/>
          </a:prstGeom>
          <a:noFill/>
          <a:ln/>
        </p:spPr>
        <p:txBody>
          <a:bodyPr wrap="none" lIns="0" tIns="0" rIns="0" bIns="0" rtlCol="0" anchor="t"/>
          <a:lstStyle/>
          <a:p>
            <a:pPr indent="0">
              <a:lnSpc>
                <a:spcPts val="2350"/>
              </a:lnSpc>
              <a:buNone/>
            </a:pPr>
            <a:r>
              <a:rPr lang="en-GB" b="1" kern="0">
                <a:solidFill>
                  <a:srgbClr val="2A734F"/>
                </a:solidFill>
                <a:latin typeface="Open Sans" panose="020B0606030504020204" pitchFamily="34" charset="0"/>
                <a:ea typeface="Open Sans" panose="020B0606030504020204" pitchFamily="34" charset="0"/>
                <a:cs typeface="Open Sans" panose="020B0606030504020204" pitchFamily="34" charset="0"/>
              </a:rPr>
              <a:t>Usability and Future Improvements</a:t>
            </a:r>
            <a:endParaRPr lang="en-US" b="1" kern="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 8"/>
          <p:cNvSpPr/>
          <p:nvPr/>
        </p:nvSpPr>
        <p:spPr>
          <a:xfrm>
            <a:off x="1690401" y="5080868"/>
            <a:ext cx="10068878" cy="308372"/>
          </a:xfrm>
          <a:prstGeom prst="rect">
            <a:avLst/>
          </a:prstGeom>
          <a:noFill/>
          <a:ln/>
        </p:spPr>
        <p:txBody>
          <a:bodyPr wrap="none" lIns="0" tIns="0" rIns="0" bIns="0" rtlCol="0" anchor="t"/>
          <a:lstStyle/>
          <a:p>
            <a:pPr marL="0" indent="0" algn="l">
              <a:lnSpc>
                <a:spcPts val="2400"/>
              </a:lnSpc>
              <a:buNone/>
            </a:pPr>
            <a:r>
              <a:rPr lang="en-GB" sz="1400">
                <a:solidFill>
                  <a:srgbClr val="000000"/>
                </a:solidFill>
                <a:latin typeface="Open Sans" panose="020B0606030504020204" pitchFamily="34" charset="0"/>
                <a:ea typeface="Open Sans" panose="020B0606030504020204" pitchFamily="34" charset="0"/>
                <a:cs typeface="Open Sans" panose="020B0606030504020204" pitchFamily="34" charset="0"/>
              </a:rPr>
              <a:t>Designed to be user-friendly but could benefit from enhancements, such as a manual and improved information visibility.</a:t>
            </a:r>
            <a:endParaRPr lang="en-US" sz="14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Image 4" descr="preencoded.png"/>
          <p:cNvPicPr>
            <a:picLocks noChangeAspect="1"/>
          </p:cNvPicPr>
          <p:nvPr/>
        </p:nvPicPr>
        <p:blipFill>
          <a:blip r:embed="rId7">
            <a:duotone>
              <a:prstClr val="black"/>
              <a:srgbClr val="2A734F">
                <a:tint val="45000"/>
                <a:satMod val="400000"/>
              </a:srgbClr>
            </a:duotone>
          </a:blip>
          <a:stretch>
            <a:fillRect/>
          </a:stretch>
        </p:blipFill>
        <p:spPr>
          <a:xfrm>
            <a:off x="793787" y="5604397"/>
            <a:ext cx="776913" cy="932372"/>
          </a:xfrm>
          <a:prstGeom prst="rect">
            <a:avLst/>
          </a:prstGeom>
        </p:spPr>
      </p:pic>
      <p:sp>
        <p:nvSpPr>
          <p:cNvPr id="16" name="Text 9"/>
          <p:cNvSpPr/>
          <p:nvPr/>
        </p:nvSpPr>
        <p:spPr>
          <a:xfrm>
            <a:off x="1767910" y="5639019"/>
            <a:ext cx="2970847" cy="301228"/>
          </a:xfrm>
          <a:prstGeom prst="rect">
            <a:avLst/>
          </a:prstGeom>
          <a:noFill/>
          <a:ln/>
        </p:spPr>
        <p:txBody>
          <a:bodyPr wrap="none" lIns="0" tIns="0" rIns="0" bIns="0" rtlCol="0" anchor="t"/>
          <a:lstStyle/>
          <a:p>
            <a:pPr>
              <a:lnSpc>
                <a:spcPts val="2350"/>
              </a:lnSpc>
            </a:pPr>
            <a:r>
              <a:rPr lang="en-GB" b="1" kern="0">
                <a:solidFill>
                  <a:srgbClr val="2A734F"/>
                </a:solidFill>
                <a:latin typeface="Open Sans" panose="020B0606030504020204" pitchFamily="34" charset="0"/>
                <a:ea typeface="Open Sans" panose="020B0606030504020204" pitchFamily="34" charset="0"/>
                <a:cs typeface="Open Sans" panose="020B0606030504020204" pitchFamily="34" charset="0"/>
              </a:rPr>
              <a:t>Pilot Testing and Expansion</a:t>
            </a:r>
            <a:endParaRPr lang="en-US" b="1" kern="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Marcador de número de diapositiva 19">
            <a:extLst>
              <a:ext uri="{FF2B5EF4-FFF2-40B4-BE49-F238E27FC236}">
                <a16:creationId xmlns:a16="http://schemas.microsoft.com/office/drawing/2014/main" id="{DED5F873-6254-8B64-E1E8-4E3CC5D49379}"/>
              </a:ext>
            </a:extLst>
          </p:cNvPr>
          <p:cNvSpPr txBox="1">
            <a:spLocks/>
          </p:cNvSpPr>
          <p:nvPr/>
        </p:nvSpPr>
        <p:spPr>
          <a:xfrm>
            <a:off x="11737404" y="7459281"/>
            <a:ext cx="896556" cy="46166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D2C2D9E-9A3D-48B7-9D20-88A0BF5D47E1}" type="slidenum">
              <a:rPr lang="el-GR" b="1" smtClean="0">
                <a:latin typeface="Open Sans" panose="020B0606030504020204" pitchFamily="34" charset="0"/>
                <a:ea typeface="Open Sans" panose="020B0606030504020204" pitchFamily="34" charset="0"/>
                <a:cs typeface="Open Sans" panose="020B0606030504020204" pitchFamily="34" charset="0"/>
              </a:rPr>
              <a:pPr algn="ctr"/>
              <a:t>91</a:t>
            </a:fld>
            <a:endParaRPr lang="el-GR" b="1">
              <a:latin typeface="Open Sans" panose="020B0606030504020204" pitchFamily="34" charset="0"/>
              <a:ea typeface="Open Sans" panose="020B0606030504020204" pitchFamily="34" charset="0"/>
              <a:cs typeface="Open Sans" panose="020B0606030504020204" pitchFamily="34" charset="0"/>
            </a:endParaRPr>
          </a:p>
        </p:txBody>
      </p:sp>
      <p:pic>
        <p:nvPicPr>
          <p:cNvPr id="20" name="Image 0" descr="preencoded.png">
            <a:extLst>
              <a:ext uri="{FF2B5EF4-FFF2-40B4-BE49-F238E27FC236}">
                <a16:creationId xmlns:a16="http://schemas.microsoft.com/office/drawing/2014/main" id="{41DEFF22-75DE-0C15-BDB8-DD72F4890FF7}"/>
              </a:ext>
            </a:extLst>
          </p:cNvPr>
          <p:cNvPicPr>
            <a:picLocks noChangeAspect="1"/>
          </p:cNvPicPr>
          <p:nvPr/>
        </p:nvPicPr>
        <p:blipFill>
          <a:blip r:embed="rId8">
            <a:duotone>
              <a:prstClr val="black"/>
              <a:srgbClr val="2A734F">
                <a:tint val="45000"/>
                <a:satMod val="400000"/>
              </a:srgbClr>
            </a:duotone>
          </a:blip>
          <a:stretch>
            <a:fillRect/>
          </a:stretch>
        </p:blipFill>
        <p:spPr>
          <a:xfrm>
            <a:off x="793787" y="2100861"/>
            <a:ext cx="776913" cy="932372"/>
          </a:xfrm>
          <a:prstGeom prst="rect">
            <a:avLst/>
          </a:prstGeom>
        </p:spPr>
      </p:pic>
      <p:pic>
        <p:nvPicPr>
          <p:cNvPr id="21" name="Image 1" descr="preencoded.png">
            <a:extLst>
              <a:ext uri="{FF2B5EF4-FFF2-40B4-BE49-F238E27FC236}">
                <a16:creationId xmlns:a16="http://schemas.microsoft.com/office/drawing/2014/main" id="{C4A61C5E-9C84-3F85-DB83-E38489533893}"/>
              </a:ext>
            </a:extLst>
          </p:cNvPr>
          <p:cNvPicPr>
            <a:picLocks noChangeAspect="1"/>
          </p:cNvPicPr>
          <p:nvPr/>
        </p:nvPicPr>
        <p:blipFill>
          <a:blip r:embed="rId9">
            <a:duotone>
              <a:prstClr val="black"/>
              <a:srgbClr val="2A734F">
                <a:tint val="45000"/>
                <a:satMod val="400000"/>
              </a:srgbClr>
            </a:duotone>
          </a:blip>
          <a:stretch>
            <a:fillRect/>
          </a:stretch>
        </p:blipFill>
        <p:spPr>
          <a:xfrm>
            <a:off x="793786" y="2984366"/>
            <a:ext cx="776913" cy="932372"/>
          </a:xfrm>
          <a:prstGeom prst="rect">
            <a:avLst/>
          </a:prstGeom>
        </p:spPr>
      </p:pic>
      <p:sp>
        <p:nvSpPr>
          <p:cNvPr id="3" name="CuadroTexto 2">
            <a:extLst>
              <a:ext uri="{FF2B5EF4-FFF2-40B4-BE49-F238E27FC236}">
                <a16:creationId xmlns:a16="http://schemas.microsoft.com/office/drawing/2014/main" id="{34556488-C84B-068D-2C17-8A102739ED25}"/>
              </a:ext>
            </a:extLst>
          </p:cNvPr>
          <p:cNvSpPr txBox="1"/>
          <p:nvPr/>
        </p:nvSpPr>
        <p:spPr>
          <a:xfrm>
            <a:off x="1538160" y="2426763"/>
            <a:ext cx="12669956" cy="369525"/>
          </a:xfrm>
          <a:prstGeom prst="rect">
            <a:avLst/>
          </a:prstGeom>
          <a:noFill/>
        </p:spPr>
        <p:txBody>
          <a:bodyPr wrap="square" rtlCol="0">
            <a:spAutoFit/>
          </a:bodyPr>
          <a:lstStyle/>
          <a:p>
            <a:pPr marL="0" indent="0" algn="l">
              <a:lnSpc>
                <a:spcPts val="2400"/>
              </a:lnSpc>
              <a:buNone/>
            </a:pPr>
            <a:r>
              <a:rPr lang="en-US" sz="1400">
                <a:solidFill>
                  <a:srgbClr val="000000"/>
                </a:solidFill>
                <a:latin typeface="Open Sans" pitchFamily="34" charset="0"/>
                <a:ea typeface="Open Sans" pitchFamily="34" charset="-122"/>
                <a:cs typeface="Open Sans" pitchFamily="34" charset="-120"/>
              </a:rPr>
              <a:t>Developed to assist municipalities, particularly on islands, in creating energy transition  action plans with national, regional, and local insights.</a:t>
            </a:r>
            <a:endParaRPr lang="es-ES" sz="1400">
              <a:solidFill>
                <a:srgbClr val="000000"/>
              </a:solidFill>
              <a:latin typeface="Open Sans" pitchFamily="34" charset="0"/>
              <a:ea typeface="Open Sans" pitchFamily="34" charset="-122"/>
              <a:cs typeface="Open Sans" pitchFamily="34" charset="-120"/>
            </a:endParaRPr>
          </a:p>
        </p:txBody>
      </p:sp>
      <p:sp>
        <p:nvSpPr>
          <p:cNvPr id="6" name="CuadroTexto 5">
            <a:extLst>
              <a:ext uri="{FF2B5EF4-FFF2-40B4-BE49-F238E27FC236}">
                <a16:creationId xmlns:a16="http://schemas.microsoft.com/office/drawing/2014/main" id="{6EDAAD57-9971-D199-0EEA-42532F52771B}"/>
              </a:ext>
            </a:extLst>
          </p:cNvPr>
          <p:cNvSpPr txBox="1"/>
          <p:nvPr/>
        </p:nvSpPr>
        <p:spPr>
          <a:xfrm>
            <a:off x="1644442" y="5830121"/>
            <a:ext cx="12563674" cy="683970"/>
          </a:xfrm>
          <a:prstGeom prst="rect">
            <a:avLst/>
          </a:prstGeom>
          <a:noFill/>
        </p:spPr>
        <p:txBody>
          <a:bodyPr wrap="square" rtlCol="0">
            <a:spAutoFit/>
          </a:bodyPr>
          <a:lstStyle/>
          <a:p>
            <a:pPr marL="0" indent="0" algn="l">
              <a:lnSpc>
                <a:spcPts val="2400"/>
              </a:lnSpc>
              <a:buNone/>
            </a:pPr>
            <a:r>
              <a:rPr lang="en-GB" sz="1400">
                <a:solidFill>
                  <a:srgbClr val="000000"/>
                </a:solidFill>
                <a:latin typeface="Open Sans" pitchFamily="34" charset="0"/>
                <a:ea typeface="Open Sans" pitchFamily="34" charset="-122"/>
                <a:cs typeface="Open Sans" pitchFamily="34" charset="-120"/>
              </a:rPr>
              <a:t>Tested in several island municipalities in Spain, Italy, and Greece, yielding energy-saving measures and CO2 reductions, with plans for further refinement and expansion</a:t>
            </a:r>
            <a:endParaRPr lang="en-US" sz="1400">
              <a:solidFill>
                <a:srgbClr val="000000"/>
              </a:solidFill>
              <a:latin typeface="Open Sans" pitchFamily="34" charset="0"/>
              <a:ea typeface="Open Sans" pitchFamily="34" charset="-122"/>
              <a:cs typeface="Open Sans" pitchFamily="34" charset="-120"/>
            </a:endParaRPr>
          </a:p>
        </p:txBody>
      </p:sp>
    </p:spTree>
  </p:cSld>
  <p:clrMapOvr>
    <a:overrideClrMapping bg1="lt1" tx1="dk1" bg2="lt2" tx2="dk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n 4" descr="Un dibujo de una cara feliz&#10;&#10;Descripción generada automáticamente con confianza baja">
            <a:extLst>
              <a:ext uri="{FF2B5EF4-FFF2-40B4-BE49-F238E27FC236}">
                <a16:creationId xmlns:a16="http://schemas.microsoft.com/office/drawing/2014/main" id="{C0E756A8-8971-6038-2354-BB736209C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4436" y="4982864"/>
            <a:ext cx="2151441" cy="1219889"/>
          </a:xfrm>
          <a:prstGeom prst="rect">
            <a:avLst/>
          </a:prstGeom>
        </p:spPr>
      </p:pic>
      <p:pic>
        <p:nvPicPr>
          <p:cNvPr id="9" name="Imagen 8" descr="Interfaz de usuario gráfica, Escala de tiempo&#10;&#10;Descripción generada automáticamente">
            <a:extLst>
              <a:ext uri="{FF2B5EF4-FFF2-40B4-BE49-F238E27FC236}">
                <a16:creationId xmlns:a16="http://schemas.microsoft.com/office/drawing/2014/main" id="{42126D30-E1E5-C2BE-A386-5C755390B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6635" y="4750046"/>
            <a:ext cx="2892729" cy="1685527"/>
          </a:xfrm>
          <a:prstGeom prst="rect">
            <a:avLst/>
          </a:prstGeom>
        </p:spPr>
      </p:pic>
      <p:pic>
        <p:nvPicPr>
          <p:cNvPr id="11" name="Imagen 10" descr="Un dibujo de un perro&#10;&#10;Descripción generada automáticamente con confianza media">
            <a:extLst>
              <a:ext uri="{FF2B5EF4-FFF2-40B4-BE49-F238E27FC236}">
                <a16:creationId xmlns:a16="http://schemas.microsoft.com/office/drawing/2014/main" id="{CB209016-2FA0-78F6-88FE-73C5CF0617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4377" y="5839018"/>
            <a:ext cx="971145" cy="1193111"/>
          </a:xfrm>
          <a:prstGeom prst="rect">
            <a:avLst/>
          </a:prstGeom>
        </p:spPr>
      </p:pic>
      <p:pic>
        <p:nvPicPr>
          <p:cNvPr id="13" name="Imagen 12" descr="Icono&#10;&#10;Descripción generada automáticamente">
            <a:extLst>
              <a:ext uri="{FF2B5EF4-FFF2-40B4-BE49-F238E27FC236}">
                <a16:creationId xmlns:a16="http://schemas.microsoft.com/office/drawing/2014/main" id="{B79AE133-01FE-0EA3-057F-0678896C08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9050" y="3651924"/>
            <a:ext cx="2662211" cy="1210096"/>
          </a:xfrm>
          <a:prstGeom prst="rect">
            <a:avLst/>
          </a:prstGeom>
        </p:spPr>
      </p:pic>
      <p:pic>
        <p:nvPicPr>
          <p:cNvPr id="15" name="Imagen 14" descr="Texto&#10;&#10;Descripción generada automáticamente">
            <a:extLst>
              <a:ext uri="{FF2B5EF4-FFF2-40B4-BE49-F238E27FC236}">
                <a16:creationId xmlns:a16="http://schemas.microsoft.com/office/drawing/2014/main" id="{F2A06C1A-0B04-16D7-5E21-D59DB5D53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4924" y="5136661"/>
            <a:ext cx="2905510" cy="879158"/>
          </a:xfrm>
          <a:prstGeom prst="rect">
            <a:avLst/>
          </a:prstGeom>
        </p:spPr>
      </p:pic>
      <p:pic>
        <p:nvPicPr>
          <p:cNvPr id="17" name="Imagen 16" descr="Interfaz de usuario gráfica, Texto&#10;&#10;Descripción generada automáticamente con confianza media">
            <a:extLst>
              <a:ext uri="{FF2B5EF4-FFF2-40B4-BE49-F238E27FC236}">
                <a16:creationId xmlns:a16="http://schemas.microsoft.com/office/drawing/2014/main" id="{60ABFF2B-6430-4D51-4766-2EF422BB26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4924" y="4071936"/>
            <a:ext cx="3281172" cy="678109"/>
          </a:xfrm>
          <a:prstGeom prst="rect">
            <a:avLst/>
          </a:prstGeom>
        </p:spPr>
      </p:pic>
      <p:pic>
        <p:nvPicPr>
          <p:cNvPr id="19" name="Imagen 18" descr="Texto&#10;&#10;Descripción generada automáticamente con confianza baja">
            <a:extLst>
              <a:ext uri="{FF2B5EF4-FFF2-40B4-BE49-F238E27FC236}">
                <a16:creationId xmlns:a16="http://schemas.microsoft.com/office/drawing/2014/main" id="{119C2CF0-D258-650F-28F9-80248FD020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6478" y="5973528"/>
            <a:ext cx="1034266" cy="1045380"/>
          </a:xfrm>
          <a:prstGeom prst="rect">
            <a:avLst/>
          </a:prstGeom>
        </p:spPr>
      </p:pic>
      <p:pic>
        <p:nvPicPr>
          <p:cNvPr id="21" name="Imagen 20" descr="Texto&#10;&#10;Descripción generada automáticamente con confianza media">
            <a:extLst>
              <a:ext uri="{FF2B5EF4-FFF2-40B4-BE49-F238E27FC236}">
                <a16:creationId xmlns:a16="http://schemas.microsoft.com/office/drawing/2014/main" id="{49A9E1BB-BC58-5216-CD17-E9B57F9F72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49463" y="3905021"/>
            <a:ext cx="2899216" cy="1024138"/>
          </a:xfrm>
          <a:prstGeom prst="rect">
            <a:avLst/>
          </a:prstGeom>
        </p:spPr>
      </p:pic>
      <p:sp>
        <p:nvSpPr>
          <p:cNvPr id="10" name="Título 8">
            <a:extLst>
              <a:ext uri="{FF2B5EF4-FFF2-40B4-BE49-F238E27FC236}">
                <a16:creationId xmlns:a16="http://schemas.microsoft.com/office/drawing/2014/main" id="{4D76FD07-ACAF-3CE5-3F6A-8B303CCE18C1}"/>
              </a:ext>
            </a:extLst>
          </p:cNvPr>
          <p:cNvSpPr>
            <a:spLocks noGrp="1"/>
          </p:cNvSpPr>
          <p:nvPr>
            <p:ph type="title"/>
          </p:nvPr>
        </p:nvSpPr>
        <p:spPr>
          <a:xfrm>
            <a:off x="1455054" y="1492052"/>
            <a:ext cx="11460480" cy="1158240"/>
          </a:xfrm>
          <a:prstGeom prst="rect">
            <a:avLst/>
          </a:prstGeom>
        </p:spPr>
        <p:txBody>
          <a:bodyPr anchor="ctr"/>
          <a:lstStyle/>
          <a:p>
            <a:pPr algn="ctr"/>
            <a:r>
              <a:rPr lang="es-ES" sz="4320" dirty="0">
                <a:solidFill>
                  <a:srgbClr val="2A734F"/>
                </a:solidFill>
                <a:latin typeface="Open Sans" panose="020B0606030504020204" pitchFamily="34" charset="0"/>
                <a:ea typeface="Open Sans" panose="020B0606030504020204" pitchFamily="34" charset="0"/>
                <a:cs typeface="Open Sans" panose="020B0606030504020204" pitchFamily="34" charset="0"/>
              </a:rPr>
              <a:t>MOOC 2</a:t>
            </a:r>
            <a:br>
              <a:rPr lang="es-ES" sz="4320" dirty="0">
                <a:solidFill>
                  <a:srgbClr val="2A734F"/>
                </a:solidFill>
                <a:latin typeface="Open Sans" panose="020B0606030504020204" pitchFamily="34" charset="0"/>
                <a:ea typeface="Open Sans" panose="020B0606030504020204" pitchFamily="34" charset="0"/>
                <a:cs typeface="Open Sans" panose="020B0606030504020204" pitchFamily="34" charset="0"/>
              </a:rPr>
            </a:br>
            <a:r>
              <a:rPr lang="es-ES" sz="4320" b="1" dirty="0">
                <a:solidFill>
                  <a:srgbClr val="2A734F"/>
                </a:solidFill>
                <a:latin typeface="Open Sans" panose="020B0606030504020204" pitchFamily="34" charset="0"/>
                <a:ea typeface="Open Sans" panose="020B0606030504020204" pitchFamily="34" charset="0"/>
                <a:cs typeface="Open Sans" panose="020B0606030504020204" pitchFamily="34" charset="0"/>
              </a:rPr>
              <a:t> </a:t>
            </a:r>
            <a:br>
              <a:rPr lang="es-ES" sz="4320" b="1" dirty="0">
                <a:solidFill>
                  <a:srgbClr val="2A734F"/>
                </a:solidFill>
                <a:latin typeface="Open Sans" panose="020B0606030504020204" pitchFamily="34" charset="0"/>
                <a:ea typeface="Open Sans" panose="020B0606030504020204" pitchFamily="34" charset="0"/>
                <a:cs typeface="Open Sans" panose="020B0606030504020204" pitchFamily="34" charset="0"/>
              </a:rPr>
            </a:br>
            <a:r>
              <a:rPr lang="en-US" sz="4320" b="1" dirty="0">
                <a:solidFill>
                  <a:srgbClr val="2A734F"/>
                </a:solidFill>
                <a:latin typeface="Open Sans" panose="020B0606030504020204" pitchFamily="34" charset="0"/>
                <a:ea typeface="Open Sans" panose="020B0606030504020204" pitchFamily="34" charset="0"/>
                <a:cs typeface="Open Sans" panose="020B0606030504020204" pitchFamily="34" charset="0"/>
              </a:rPr>
              <a:t>Energy transition measurement and monitoring tools</a:t>
            </a:r>
            <a:endParaRPr lang="es-ES" sz="4320" b="1" dirty="0">
              <a:solidFill>
                <a:srgbClr val="2A734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225506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7DC469C549464CBAF24E320663ABE7" ma:contentTypeVersion="15" ma:contentTypeDescription="Create a new document." ma:contentTypeScope="" ma:versionID="1bd470041f06e6bd9e5203afcaeba53a">
  <xsd:schema xmlns:xsd="http://www.w3.org/2001/XMLSchema" xmlns:xs="http://www.w3.org/2001/XMLSchema" xmlns:p="http://schemas.microsoft.com/office/2006/metadata/properties" xmlns:ns2="852bcd7c-ecf9-4fe7-a043-1ce34af21266" xmlns:ns3="62673456-57e9-4e4e-84cb-07285f82b438" targetNamespace="http://schemas.microsoft.com/office/2006/metadata/properties" ma:root="true" ma:fieldsID="c3077e14cc9206ee19a7285f8d39825a" ns2:_="" ns3:_="">
    <xsd:import namespace="852bcd7c-ecf9-4fe7-a043-1ce34af21266"/>
    <xsd:import namespace="62673456-57e9-4e4e-84cb-07285f82b43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bcd7c-ecf9-4fe7-a043-1ce34af212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2575e52-3e5f-4a4c-9122-9f0195bc6a0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673456-57e9-4e4e-84cb-07285f82b43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26ffc23-5c6f-4e54-ba95-4fcc061eef1f}" ma:internalName="TaxCatchAll" ma:showField="CatchAllData" ma:web="62673456-57e9-4e4e-84cb-07285f82b43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2673456-57e9-4e4e-84cb-07285f82b438" xsi:nil="true"/>
    <lcf76f155ced4ddcb4097134ff3c332f xmlns="852bcd7c-ecf9-4fe7-a043-1ce34af212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3548B03-9412-4B97-B90D-D268F554EBA6}"/>
</file>

<file path=customXml/itemProps2.xml><?xml version="1.0" encoding="utf-8"?>
<ds:datastoreItem xmlns:ds="http://schemas.openxmlformats.org/officeDocument/2006/customXml" ds:itemID="{59DF2590-8BF5-41DE-B564-E1507F26D721}"/>
</file>

<file path=customXml/itemProps3.xml><?xml version="1.0" encoding="utf-8"?>
<ds:datastoreItem xmlns:ds="http://schemas.openxmlformats.org/officeDocument/2006/customXml" ds:itemID="{20F0429B-A496-4F9C-BD47-74272212FABB}"/>
</file>

<file path=docProps/app.xml><?xml version="1.0" encoding="utf-8"?>
<Properties xmlns="http://schemas.openxmlformats.org/officeDocument/2006/extended-properties" xmlns:vt="http://schemas.openxmlformats.org/officeDocument/2006/docPropsVTypes">
  <TotalTime>2892</TotalTime>
  <Words>6566</Words>
  <Application>Microsoft Office PowerPoint</Application>
  <PresentationFormat>Personalizado</PresentationFormat>
  <Paragraphs>917</Paragraphs>
  <Slides>92</Slides>
  <Notes>84</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92</vt:i4>
      </vt:variant>
    </vt:vector>
  </HeadingPairs>
  <TitlesOfParts>
    <vt:vector size="101" baseType="lpstr">
      <vt:lpstr>Open Sans Bold</vt:lpstr>
      <vt:lpstr>Wingdings</vt:lpstr>
      <vt:lpstr>Symbol</vt:lpstr>
      <vt:lpstr>Arial</vt:lpstr>
      <vt:lpstr>Times New Roman</vt:lpstr>
      <vt:lpstr>Calibri</vt:lpstr>
      <vt:lpstr>Open Sans</vt:lpstr>
      <vt:lpstr>1_Office Theme</vt:lpstr>
      <vt:lpstr>2_Office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MOOC 2   Energy transition measurement and monitoring tools</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Clara Andrada Monrós</cp:lastModifiedBy>
  <cp:revision>1</cp:revision>
  <dcterms:created xsi:type="dcterms:W3CDTF">2025-02-10T12:25:23Z</dcterms:created>
  <dcterms:modified xsi:type="dcterms:W3CDTF">2025-03-21T13:12:14Z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0x010100B07DC469C549464CBAF24E320663ABE7</vt:lpwstr>
  </property>
</Properties>
</file>