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58" r:id="rId5"/>
    <p:sldMasterId id="2147484112" r:id="rId6"/>
  </p:sldMasterIdLst>
  <p:notesMasterIdLst>
    <p:notesMasterId r:id="rId112"/>
  </p:notesMasterIdLst>
  <p:handoutMasterIdLst>
    <p:handoutMasterId r:id="rId113"/>
  </p:handoutMasterIdLst>
  <p:sldIdLst>
    <p:sldId id="309" r:id="rId7"/>
    <p:sldId id="316" r:id="rId8"/>
    <p:sldId id="438" r:id="rId9"/>
    <p:sldId id="366" r:id="rId10"/>
    <p:sldId id="449" r:id="rId11"/>
    <p:sldId id="341" r:id="rId12"/>
    <p:sldId id="450" r:id="rId13"/>
    <p:sldId id="343" r:id="rId14"/>
    <p:sldId id="451" r:id="rId15"/>
    <p:sldId id="344" r:id="rId16"/>
    <p:sldId id="452" r:id="rId17"/>
    <p:sldId id="347" r:id="rId18"/>
    <p:sldId id="453" r:id="rId19"/>
    <p:sldId id="349" r:id="rId20"/>
    <p:sldId id="367" r:id="rId21"/>
    <p:sldId id="454" r:id="rId22"/>
    <p:sldId id="350" r:id="rId23"/>
    <p:sldId id="456" r:id="rId24"/>
    <p:sldId id="457" r:id="rId25"/>
    <p:sldId id="458" r:id="rId26"/>
    <p:sldId id="459" r:id="rId27"/>
    <p:sldId id="460" r:id="rId28"/>
    <p:sldId id="446" r:id="rId29"/>
    <p:sldId id="461" r:id="rId30"/>
    <p:sldId id="462" r:id="rId31"/>
    <p:sldId id="463" r:id="rId32"/>
    <p:sldId id="363" r:id="rId33"/>
    <p:sldId id="371" r:id="rId34"/>
    <p:sldId id="368" r:id="rId35"/>
    <p:sldId id="440" r:id="rId36"/>
    <p:sldId id="357" r:id="rId37"/>
    <p:sldId id="364" r:id="rId38"/>
    <p:sldId id="465" r:id="rId39"/>
    <p:sldId id="466" r:id="rId40"/>
    <p:sldId id="467" r:id="rId41"/>
    <p:sldId id="468" r:id="rId42"/>
    <p:sldId id="365" r:id="rId43"/>
    <p:sldId id="469" r:id="rId44"/>
    <p:sldId id="470" r:id="rId45"/>
    <p:sldId id="362" r:id="rId46"/>
    <p:sldId id="358" r:id="rId47"/>
    <p:sldId id="359" r:id="rId48"/>
    <p:sldId id="388" r:id="rId49"/>
    <p:sldId id="373" r:id="rId50"/>
    <p:sldId id="441" r:id="rId51"/>
    <p:sldId id="401" r:id="rId52"/>
    <p:sldId id="374" r:id="rId53"/>
    <p:sldId id="389" r:id="rId54"/>
    <p:sldId id="402" r:id="rId55"/>
    <p:sldId id="403" r:id="rId56"/>
    <p:sldId id="390" r:id="rId57"/>
    <p:sldId id="391" r:id="rId58"/>
    <p:sldId id="404" r:id="rId59"/>
    <p:sldId id="395" r:id="rId60"/>
    <p:sldId id="405" r:id="rId61"/>
    <p:sldId id="393" r:id="rId62"/>
    <p:sldId id="406" r:id="rId63"/>
    <p:sldId id="407" r:id="rId64"/>
    <p:sldId id="392" r:id="rId65"/>
    <p:sldId id="375" r:id="rId66"/>
    <p:sldId id="409" r:id="rId67"/>
    <p:sldId id="408" r:id="rId68"/>
    <p:sldId id="396" r:id="rId69"/>
    <p:sldId id="398" r:id="rId70"/>
    <p:sldId id="399" r:id="rId71"/>
    <p:sldId id="376" r:id="rId72"/>
    <p:sldId id="411" r:id="rId73"/>
    <p:sldId id="412" r:id="rId74"/>
    <p:sldId id="377" r:id="rId75"/>
    <p:sldId id="413" r:id="rId76"/>
    <p:sldId id="472" r:id="rId77"/>
    <p:sldId id="414" r:id="rId78"/>
    <p:sldId id="473" r:id="rId79"/>
    <p:sldId id="416" r:id="rId80"/>
    <p:sldId id="417" r:id="rId81"/>
    <p:sldId id="410" r:id="rId82"/>
    <p:sldId id="379" r:id="rId83"/>
    <p:sldId id="442" r:id="rId84"/>
    <p:sldId id="381" r:id="rId85"/>
    <p:sldId id="380" r:id="rId86"/>
    <p:sldId id="418" r:id="rId87"/>
    <p:sldId id="421" r:id="rId88"/>
    <p:sldId id="423" r:id="rId89"/>
    <p:sldId id="422" r:id="rId90"/>
    <p:sldId id="424" r:id="rId91"/>
    <p:sldId id="425" r:id="rId92"/>
    <p:sldId id="383" r:id="rId93"/>
    <p:sldId id="443" r:id="rId94"/>
    <p:sldId id="384" r:id="rId95"/>
    <p:sldId id="477" r:id="rId96"/>
    <p:sldId id="428" r:id="rId97"/>
    <p:sldId id="430" r:id="rId98"/>
    <p:sldId id="429" r:id="rId99"/>
    <p:sldId id="427" r:id="rId100"/>
    <p:sldId id="431" r:id="rId101"/>
    <p:sldId id="432" r:id="rId102"/>
    <p:sldId id="385" r:id="rId103"/>
    <p:sldId id="479" r:id="rId104"/>
    <p:sldId id="480" r:id="rId105"/>
    <p:sldId id="387" r:id="rId106"/>
    <p:sldId id="435" r:id="rId107"/>
    <p:sldId id="433" r:id="rId108"/>
    <p:sldId id="436" r:id="rId109"/>
    <p:sldId id="437" r:id="rId110"/>
    <p:sldId id="308" r:id="rId111"/>
  </p:sldIdLst>
  <p:sldSz cx="18288000" cy="10287000"/>
  <p:notesSz cx="6858000" cy="9144000"/>
  <p:embeddedFontLst>
    <p:embeddedFont>
      <p:font typeface="Open Sans" panose="020B0606030504020204" pitchFamily="34" charset="0"/>
      <p:regular r:id="rId114"/>
      <p:bold r:id="rId115"/>
      <p:italic r:id="rId116"/>
      <p:boldItalic r:id="rId117"/>
    </p:embeddedFont>
    <p:embeddedFont>
      <p:font typeface="Open Sans Bold" panose="020B0806030504020204" pitchFamily="34" charset="0"/>
      <p:bold r:id="rId1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34F"/>
    <a:srgbClr val="FFCCCC"/>
    <a:srgbClr val="CCFFCC"/>
    <a:srgbClr val="CCFF33"/>
    <a:srgbClr val="60A500"/>
    <a:srgbClr val="FFFFCC"/>
    <a:srgbClr val="89C9A1"/>
    <a:srgbClr val="D9D9D9"/>
    <a:srgbClr val="212121"/>
    <a:srgbClr val="2A5A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63" autoAdjust="0"/>
    <p:restoredTop sz="86258" autoAdjust="0"/>
  </p:normalViewPr>
  <p:slideViewPr>
    <p:cSldViewPr>
      <p:cViewPr varScale="1">
        <p:scale>
          <a:sx n="45" d="100"/>
          <a:sy n="45" d="100"/>
        </p:scale>
        <p:origin x="1411"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9" d="100"/>
          <a:sy n="59" d="100"/>
        </p:scale>
        <p:origin x="329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font" Target="fonts/font4.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handoutMaster" Target="handoutMasters/handoutMaster1.xml"/><Relationship Id="rId118" Type="http://schemas.openxmlformats.org/officeDocument/2006/relationships/font" Target="fonts/font5.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fntdata"/><Relationship Id="rId119" Type="http://schemas.openxmlformats.org/officeDocument/2006/relationships/presProps" Target="pres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font" Target="fonts/font2.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3.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Andrada Monrós" userId="ecb7c3c0-6c5b-49d4-b4a4-d95c809d1335" providerId="ADAL" clId="{8AA05D02-8B8D-4F79-B321-3A645CC28F14}"/>
    <pc:docChg chg="modSld">
      <pc:chgData name="Clara Andrada Monrós" userId="ecb7c3c0-6c5b-49d4-b4a4-d95c809d1335" providerId="ADAL" clId="{8AA05D02-8B8D-4F79-B321-3A645CC28F14}" dt="2025-03-10T09:29:25.101" v="1"/>
      <pc:docMkLst>
        <pc:docMk/>
      </pc:docMkLst>
      <pc:sldChg chg="modSp mod">
        <pc:chgData name="Clara Andrada Monrós" userId="ecb7c3c0-6c5b-49d4-b4a4-d95c809d1335" providerId="ADAL" clId="{8AA05D02-8B8D-4F79-B321-3A645CC28F14}" dt="2025-03-10T09:27:29.112" v="0"/>
        <pc:sldMkLst>
          <pc:docMk/>
          <pc:sldMk cId="2838959440" sldId="385"/>
        </pc:sldMkLst>
        <pc:spChg chg="mod">
          <ac:chgData name="Clara Andrada Monrós" userId="ecb7c3c0-6c5b-49d4-b4a4-d95c809d1335" providerId="ADAL" clId="{8AA05D02-8B8D-4F79-B321-3A645CC28F14}" dt="2025-03-10T09:27:29.112" v="0"/>
          <ac:spMkLst>
            <pc:docMk/>
            <pc:sldMk cId="2838959440" sldId="385"/>
            <ac:spMk id="19" creationId="{9C4376D5-35B9-400B-65DD-C12EF6B55876}"/>
          </ac:spMkLst>
        </pc:spChg>
      </pc:sldChg>
      <pc:sldChg chg="modSp mod">
        <pc:chgData name="Clara Andrada Monrós" userId="ecb7c3c0-6c5b-49d4-b4a4-d95c809d1335" providerId="ADAL" clId="{8AA05D02-8B8D-4F79-B321-3A645CC28F14}" dt="2025-03-10T09:29:25.101" v="1"/>
        <pc:sldMkLst>
          <pc:docMk/>
          <pc:sldMk cId="3337562210" sldId="427"/>
        </pc:sldMkLst>
        <pc:spChg chg="mod">
          <ac:chgData name="Clara Andrada Monrós" userId="ecb7c3c0-6c5b-49d4-b4a4-d95c809d1335" providerId="ADAL" clId="{8AA05D02-8B8D-4F79-B321-3A645CC28F14}" dt="2025-03-10T09:29:25.101" v="1"/>
          <ac:spMkLst>
            <pc:docMk/>
            <pc:sldMk cId="3337562210" sldId="427"/>
            <ac:spMk id="18" creationId="{8AA50A5D-DC87-E582-1C63-AD0F27D2435F}"/>
          </ac:spMkLst>
        </pc:spChg>
      </pc:sldChg>
    </pc:docChg>
  </pc:docChgLst>
  <pc:docChgLst>
    <pc:chgData name="Clara Andrada Monrós" userId="ecb7c3c0-6c5b-49d4-b4a4-d95c809d1335" providerId="ADAL" clId="{A8711E13-6823-4A33-8D32-3E9B9DDC3545}"/>
    <pc:docChg chg="modSld">
      <pc:chgData name="Clara Andrada Monrós" userId="ecb7c3c0-6c5b-49d4-b4a4-d95c809d1335" providerId="ADAL" clId="{A8711E13-6823-4A33-8D32-3E9B9DDC3545}" dt="2024-12-03T12:09:56.208" v="1" actId="20577"/>
      <pc:docMkLst>
        <pc:docMk/>
      </pc:docMkLst>
      <pc:sldChg chg="modSp mod">
        <pc:chgData name="Clara Andrada Monrós" userId="ecb7c3c0-6c5b-49d4-b4a4-d95c809d1335" providerId="ADAL" clId="{A8711E13-6823-4A33-8D32-3E9B9DDC3545}" dt="2024-12-03T12:09:56.208" v="1" actId="20577"/>
        <pc:sldMkLst>
          <pc:docMk/>
          <pc:sldMk cId="1399842377" sldId="435"/>
        </pc:sldMkLst>
      </pc:sldChg>
    </pc:docChg>
  </pc:docChgLst>
  <pc:docChgLst>
    <pc:chgData name="Clara Andrada Monrós" userId="ecb7c3c0-6c5b-49d4-b4a4-d95c809d1335" providerId="ADAL" clId="{93073463-6BE1-48F1-98BA-A4788FD33D06}"/>
    <pc:docChg chg="undo redo custSel addSld delSld modSld sldOrd delMainMaster modMainMaster">
      <pc:chgData name="Clara Andrada Monrós" userId="ecb7c3c0-6c5b-49d4-b4a4-d95c809d1335" providerId="ADAL" clId="{93073463-6BE1-48F1-98BA-A4788FD33D06}" dt="2025-02-19T17:35:02.615" v="6090" actId="47"/>
      <pc:docMkLst>
        <pc:docMk/>
      </pc:docMkLst>
      <pc:sldChg chg="modSp add del mod">
        <pc:chgData name="Clara Andrada Monrós" userId="ecb7c3c0-6c5b-49d4-b4a4-d95c809d1335" providerId="ADAL" clId="{93073463-6BE1-48F1-98BA-A4788FD33D06}" dt="2025-02-18T12:19:32.352" v="3138" actId="47"/>
        <pc:sldMkLst>
          <pc:docMk/>
          <pc:sldMk cId="0" sldId="257"/>
        </pc:sldMkLst>
      </pc:sldChg>
      <pc:sldChg chg="add del setBg">
        <pc:chgData name="Clara Andrada Monrós" userId="ecb7c3c0-6c5b-49d4-b4a4-d95c809d1335" providerId="ADAL" clId="{93073463-6BE1-48F1-98BA-A4788FD33D06}" dt="2025-02-18T12:21:44.169" v="3167" actId="47"/>
        <pc:sldMkLst>
          <pc:docMk/>
          <pc:sldMk cId="0" sldId="258"/>
        </pc:sldMkLst>
      </pc:sldChg>
      <pc:sldChg chg="addSp delSp modSp add del mod setBg">
        <pc:chgData name="Clara Andrada Monrós" userId="ecb7c3c0-6c5b-49d4-b4a4-d95c809d1335" providerId="ADAL" clId="{93073463-6BE1-48F1-98BA-A4788FD33D06}" dt="2025-02-19T15:48:33.658" v="5529" actId="47"/>
        <pc:sldMkLst>
          <pc:docMk/>
          <pc:sldMk cId="0" sldId="259"/>
        </pc:sldMkLst>
      </pc:sldChg>
      <pc:sldChg chg="add del setBg">
        <pc:chgData name="Clara Andrada Monrós" userId="ecb7c3c0-6c5b-49d4-b4a4-d95c809d1335" providerId="ADAL" clId="{93073463-6BE1-48F1-98BA-A4788FD33D06}" dt="2025-02-18T12:27:21.237" v="3256" actId="47"/>
        <pc:sldMkLst>
          <pc:docMk/>
          <pc:sldMk cId="0" sldId="260"/>
        </pc:sldMkLst>
      </pc:sldChg>
      <pc:sldChg chg="add del">
        <pc:chgData name="Clara Andrada Monrós" userId="ecb7c3c0-6c5b-49d4-b4a4-d95c809d1335" providerId="ADAL" clId="{93073463-6BE1-48F1-98BA-A4788FD33D06}" dt="2025-02-18T12:37:56.880" v="3309" actId="47"/>
        <pc:sldMkLst>
          <pc:docMk/>
          <pc:sldMk cId="0" sldId="261"/>
        </pc:sldMkLst>
      </pc:sldChg>
      <pc:sldChg chg="addSp delSp modSp add del mod ord">
        <pc:chgData name="Clara Andrada Monrós" userId="ecb7c3c0-6c5b-49d4-b4a4-d95c809d1335" providerId="ADAL" clId="{93073463-6BE1-48F1-98BA-A4788FD33D06}" dt="2025-02-18T12:42:09.609" v="3347" actId="47"/>
        <pc:sldMkLst>
          <pc:docMk/>
          <pc:sldMk cId="0" sldId="262"/>
        </pc:sldMkLst>
      </pc:sldChg>
      <pc:sldChg chg="modSp add del mod">
        <pc:chgData name="Clara Andrada Monrós" userId="ecb7c3c0-6c5b-49d4-b4a4-d95c809d1335" providerId="ADAL" clId="{93073463-6BE1-48F1-98BA-A4788FD33D06}" dt="2025-02-18T12:46:15.294" v="3381" actId="47"/>
        <pc:sldMkLst>
          <pc:docMk/>
          <pc:sldMk cId="0" sldId="264"/>
        </pc:sldMkLst>
      </pc:sldChg>
      <pc:sldChg chg="add del">
        <pc:chgData name="Clara Andrada Monrós" userId="ecb7c3c0-6c5b-49d4-b4a4-d95c809d1335" providerId="ADAL" clId="{93073463-6BE1-48F1-98BA-A4788FD33D06}" dt="2025-02-18T13:03:34.045" v="3427" actId="47"/>
        <pc:sldMkLst>
          <pc:docMk/>
          <pc:sldMk cId="0" sldId="265"/>
        </pc:sldMkLst>
      </pc:sldChg>
      <pc:sldChg chg="add del">
        <pc:chgData name="Clara Andrada Monrós" userId="ecb7c3c0-6c5b-49d4-b4a4-d95c809d1335" providerId="ADAL" clId="{93073463-6BE1-48F1-98BA-A4788FD33D06}" dt="2025-02-18T13:07:10.757" v="3450" actId="47"/>
        <pc:sldMkLst>
          <pc:docMk/>
          <pc:sldMk cId="0" sldId="266"/>
        </pc:sldMkLst>
      </pc:sldChg>
      <pc:sldChg chg="add del">
        <pc:chgData name="Clara Andrada Monrós" userId="ecb7c3c0-6c5b-49d4-b4a4-d95c809d1335" providerId="ADAL" clId="{93073463-6BE1-48F1-98BA-A4788FD33D06}" dt="2025-02-18T13:09:48.999" v="3489" actId="47"/>
        <pc:sldMkLst>
          <pc:docMk/>
          <pc:sldMk cId="0" sldId="267"/>
        </pc:sldMkLst>
      </pc:sldChg>
      <pc:sldChg chg="add del">
        <pc:chgData name="Clara Andrada Monrós" userId="ecb7c3c0-6c5b-49d4-b4a4-d95c809d1335" providerId="ADAL" clId="{93073463-6BE1-48F1-98BA-A4788FD33D06}" dt="2025-02-18T13:12:09.902" v="3512" actId="47"/>
        <pc:sldMkLst>
          <pc:docMk/>
          <pc:sldMk cId="0" sldId="268"/>
        </pc:sldMkLst>
      </pc:sldChg>
      <pc:sldChg chg="add del setBg">
        <pc:chgData name="Clara Andrada Monrós" userId="ecb7c3c0-6c5b-49d4-b4a4-d95c809d1335" providerId="ADAL" clId="{93073463-6BE1-48F1-98BA-A4788FD33D06}" dt="2025-02-18T13:13:12.211" v="3521" actId="47"/>
        <pc:sldMkLst>
          <pc:docMk/>
          <pc:sldMk cId="0" sldId="270"/>
        </pc:sldMkLst>
      </pc:sldChg>
      <pc:sldChg chg="add del mod chgLayout">
        <pc:chgData name="Clara Andrada Monrós" userId="ecb7c3c0-6c5b-49d4-b4a4-d95c809d1335" providerId="ADAL" clId="{93073463-6BE1-48F1-98BA-A4788FD33D06}" dt="2025-02-19T17:21:51.483" v="6065" actId="47"/>
        <pc:sldMkLst>
          <pc:docMk/>
          <pc:sldMk cId="0" sldId="271"/>
        </pc:sldMkLst>
      </pc:sldChg>
      <pc:sldChg chg="add del">
        <pc:chgData name="Clara Andrada Monrós" userId="ecb7c3c0-6c5b-49d4-b4a4-d95c809d1335" providerId="ADAL" clId="{93073463-6BE1-48F1-98BA-A4788FD33D06}" dt="2025-02-18T13:25:44.992" v="3620" actId="47"/>
        <pc:sldMkLst>
          <pc:docMk/>
          <pc:sldMk cId="0" sldId="273"/>
        </pc:sldMkLst>
      </pc:sldChg>
      <pc:sldChg chg="add del">
        <pc:chgData name="Clara Andrada Monrós" userId="ecb7c3c0-6c5b-49d4-b4a4-d95c809d1335" providerId="ADAL" clId="{93073463-6BE1-48F1-98BA-A4788FD33D06}" dt="2025-02-18T13:29:55.664" v="3703" actId="47"/>
        <pc:sldMkLst>
          <pc:docMk/>
          <pc:sldMk cId="0" sldId="274"/>
        </pc:sldMkLst>
      </pc:sldChg>
      <pc:sldChg chg="add del">
        <pc:chgData name="Clara Andrada Monrós" userId="ecb7c3c0-6c5b-49d4-b4a4-d95c809d1335" providerId="ADAL" clId="{93073463-6BE1-48F1-98BA-A4788FD33D06}" dt="2025-02-18T13:34:16.849" v="3765" actId="47"/>
        <pc:sldMkLst>
          <pc:docMk/>
          <pc:sldMk cId="0" sldId="275"/>
        </pc:sldMkLst>
      </pc:sldChg>
      <pc:sldChg chg="add del">
        <pc:chgData name="Clara Andrada Monrós" userId="ecb7c3c0-6c5b-49d4-b4a4-d95c809d1335" providerId="ADAL" clId="{93073463-6BE1-48F1-98BA-A4788FD33D06}" dt="2025-02-18T13:35:59.913" v="3787" actId="47"/>
        <pc:sldMkLst>
          <pc:docMk/>
          <pc:sldMk cId="0" sldId="276"/>
        </pc:sldMkLst>
      </pc:sldChg>
      <pc:sldChg chg="add del">
        <pc:chgData name="Clara Andrada Monrós" userId="ecb7c3c0-6c5b-49d4-b4a4-d95c809d1335" providerId="ADAL" clId="{93073463-6BE1-48F1-98BA-A4788FD33D06}" dt="2025-02-18T13:37:26.353" v="3805" actId="47"/>
        <pc:sldMkLst>
          <pc:docMk/>
          <pc:sldMk cId="0" sldId="277"/>
        </pc:sldMkLst>
      </pc:sldChg>
      <pc:sldChg chg="add del">
        <pc:chgData name="Clara Andrada Monrós" userId="ecb7c3c0-6c5b-49d4-b4a4-d95c809d1335" providerId="ADAL" clId="{93073463-6BE1-48F1-98BA-A4788FD33D06}" dt="2025-02-18T13:47:30.292" v="3898" actId="47"/>
        <pc:sldMkLst>
          <pc:docMk/>
          <pc:sldMk cId="0" sldId="278"/>
        </pc:sldMkLst>
      </pc:sldChg>
      <pc:sldChg chg="add del">
        <pc:chgData name="Clara Andrada Monrós" userId="ecb7c3c0-6c5b-49d4-b4a4-d95c809d1335" providerId="ADAL" clId="{93073463-6BE1-48F1-98BA-A4788FD33D06}" dt="2025-02-18T13:59:32.886" v="4026" actId="47"/>
        <pc:sldMkLst>
          <pc:docMk/>
          <pc:sldMk cId="0" sldId="281"/>
        </pc:sldMkLst>
      </pc:sldChg>
      <pc:sldChg chg="modSp add del mod">
        <pc:chgData name="Clara Andrada Monrós" userId="ecb7c3c0-6c5b-49d4-b4a4-d95c809d1335" providerId="ADAL" clId="{93073463-6BE1-48F1-98BA-A4788FD33D06}" dt="2025-02-18T14:02:56.192" v="4064" actId="47"/>
        <pc:sldMkLst>
          <pc:docMk/>
          <pc:sldMk cId="0" sldId="283"/>
        </pc:sldMkLst>
      </pc:sldChg>
      <pc:sldChg chg="add del">
        <pc:chgData name="Clara Andrada Monrós" userId="ecb7c3c0-6c5b-49d4-b4a4-d95c809d1335" providerId="ADAL" clId="{93073463-6BE1-48F1-98BA-A4788FD33D06}" dt="2025-02-19T08:41:01.808" v="4109" actId="47"/>
        <pc:sldMkLst>
          <pc:docMk/>
          <pc:sldMk cId="0" sldId="285"/>
        </pc:sldMkLst>
      </pc:sldChg>
      <pc:sldChg chg="modSp add del mod">
        <pc:chgData name="Clara Andrada Monrós" userId="ecb7c3c0-6c5b-49d4-b4a4-d95c809d1335" providerId="ADAL" clId="{93073463-6BE1-48F1-98BA-A4788FD33D06}" dt="2025-02-19T08:47:26.199" v="4148" actId="47"/>
        <pc:sldMkLst>
          <pc:docMk/>
          <pc:sldMk cId="0" sldId="286"/>
        </pc:sldMkLst>
      </pc:sldChg>
      <pc:sldChg chg="add del ord setBg">
        <pc:chgData name="Clara Andrada Monrós" userId="ecb7c3c0-6c5b-49d4-b4a4-d95c809d1335" providerId="ADAL" clId="{93073463-6BE1-48F1-98BA-A4788FD33D06}" dt="2025-02-19T08:50:44.924" v="4163" actId="47"/>
        <pc:sldMkLst>
          <pc:docMk/>
          <pc:sldMk cId="0" sldId="287"/>
        </pc:sldMkLst>
      </pc:sldChg>
      <pc:sldChg chg="add del">
        <pc:chgData name="Clara Andrada Monrós" userId="ecb7c3c0-6c5b-49d4-b4a4-d95c809d1335" providerId="ADAL" clId="{93073463-6BE1-48F1-98BA-A4788FD33D06}" dt="2025-02-19T08:58:03.727" v="4205" actId="47"/>
        <pc:sldMkLst>
          <pc:docMk/>
          <pc:sldMk cId="0" sldId="288"/>
        </pc:sldMkLst>
      </pc:sldChg>
      <pc:sldChg chg="add del">
        <pc:chgData name="Clara Andrada Monrós" userId="ecb7c3c0-6c5b-49d4-b4a4-d95c809d1335" providerId="ADAL" clId="{93073463-6BE1-48F1-98BA-A4788FD33D06}" dt="2025-02-19T09:00:50.699" v="4222" actId="47"/>
        <pc:sldMkLst>
          <pc:docMk/>
          <pc:sldMk cId="0" sldId="289"/>
        </pc:sldMkLst>
      </pc:sldChg>
      <pc:sldChg chg="add del">
        <pc:chgData name="Clara Andrada Monrós" userId="ecb7c3c0-6c5b-49d4-b4a4-d95c809d1335" providerId="ADAL" clId="{93073463-6BE1-48F1-98BA-A4788FD33D06}" dt="2025-02-19T09:03:48.524" v="4256" actId="47"/>
        <pc:sldMkLst>
          <pc:docMk/>
          <pc:sldMk cId="0" sldId="291"/>
        </pc:sldMkLst>
      </pc:sldChg>
      <pc:sldChg chg="add del">
        <pc:chgData name="Clara Andrada Monrós" userId="ecb7c3c0-6c5b-49d4-b4a4-d95c809d1335" providerId="ADAL" clId="{93073463-6BE1-48F1-98BA-A4788FD33D06}" dt="2025-02-19T09:04:30.828" v="4262" actId="47"/>
        <pc:sldMkLst>
          <pc:docMk/>
          <pc:sldMk cId="0" sldId="292"/>
        </pc:sldMkLst>
      </pc:sldChg>
      <pc:sldChg chg="modSp add del mod">
        <pc:chgData name="Clara Andrada Monrós" userId="ecb7c3c0-6c5b-49d4-b4a4-d95c809d1335" providerId="ADAL" clId="{93073463-6BE1-48F1-98BA-A4788FD33D06}" dt="2025-02-19T09:12:58.615" v="4397" actId="47"/>
        <pc:sldMkLst>
          <pc:docMk/>
          <pc:sldMk cId="0" sldId="298"/>
        </pc:sldMkLst>
      </pc:sldChg>
      <pc:sldChg chg="add del">
        <pc:chgData name="Clara Andrada Monrós" userId="ecb7c3c0-6c5b-49d4-b4a4-d95c809d1335" providerId="ADAL" clId="{93073463-6BE1-48F1-98BA-A4788FD33D06}" dt="2025-02-19T12:12:36.820" v="4414" actId="47"/>
        <pc:sldMkLst>
          <pc:docMk/>
          <pc:sldMk cId="0" sldId="299"/>
        </pc:sldMkLst>
      </pc:sldChg>
      <pc:sldChg chg="add del">
        <pc:chgData name="Clara Andrada Monrós" userId="ecb7c3c0-6c5b-49d4-b4a4-d95c809d1335" providerId="ADAL" clId="{93073463-6BE1-48F1-98BA-A4788FD33D06}" dt="2025-02-19T12:24:00.051" v="4544" actId="47"/>
        <pc:sldMkLst>
          <pc:docMk/>
          <pc:sldMk cId="0" sldId="302"/>
        </pc:sldMkLst>
      </pc:sldChg>
      <pc:sldChg chg="modSp mod">
        <pc:chgData name="Clara Andrada Monrós" userId="ecb7c3c0-6c5b-49d4-b4a4-d95c809d1335" providerId="ADAL" clId="{93073463-6BE1-48F1-98BA-A4788FD33D06}" dt="2024-12-04T13:14:16.685" v="3001"/>
        <pc:sldMkLst>
          <pc:docMk/>
          <pc:sldMk cId="622255069" sldId="308"/>
        </pc:sldMkLst>
      </pc:sldChg>
      <pc:sldChg chg="modSp mod">
        <pc:chgData name="Clara Andrada Monrós" userId="ecb7c3c0-6c5b-49d4-b4a4-d95c809d1335" providerId="ADAL" clId="{93073463-6BE1-48F1-98BA-A4788FD33D06}" dt="2024-12-03T12:57:22.824" v="7"/>
        <pc:sldMkLst>
          <pc:docMk/>
          <pc:sldMk cId="417694351" sldId="309"/>
        </pc:sldMkLst>
      </pc:sldChg>
      <pc:sldChg chg="modSp add del mod">
        <pc:chgData name="Clara Andrada Monrós" userId="ecb7c3c0-6c5b-49d4-b4a4-d95c809d1335" providerId="ADAL" clId="{93073463-6BE1-48F1-98BA-A4788FD33D06}" dt="2025-02-19T12:44:45.504" v="4816" actId="47"/>
        <pc:sldMkLst>
          <pc:docMk/>
          <pc:sldMk cId="0" sldId="312"/>
        </pc:sldMkLst>
      </pc:sldChg>
      <pc:sldChg chg="modSp add del mod">
        <pc:chgData name="Clara Andrada Monrós" userId="ecb7c3c0-6c5b-49d4-b4a4-d95c809d1335" providerId="ADAL" clId="{93073463-6BE1-48F1-98BA-A4788FD33D06}" dt="2025-02-19T12:47:57.893" v="4876" actId="47"/>
        <pc:sldMkLst>
          <pc:docMk/>
          <pc:sldMk cId="0" sldId="313"/>
        </pc:sldMkLst>
      </pc:sldChg>
      <pc:sldChg chg="addSp delSp modSp mod">
        <pc:chgData name="Clara Andrada Monrós" userId="ecb7c3c0-6c5b-49d4-b4a4-d95c809d1335" providerId="ADAL" clId="{93073463-6BE1-48F1-98BA-A4788FD33D06}" dt="2025-02-18T12:18:58.837" v="3137"/>
        <pc:sldMkLst>
          <pc:docMk/>
          <pc:sldMk cId="152544170" sldId="316"/>
        </pc:sldMkLst>
        <pc:spChg chg="add mod">
          <ac:chgData name="Clara Andrada Monrós" userId="ecb7c3c0-6c5b-49d4-b4a4-d95c809d1335" providerId="ADAL" clId="{93073463-6BE1-48F1-98BA-A4788FD33D06}" dt="2025-02-18T12:18:27.756" v="3130"/>
          <ac:spMkLst>
            <pc:docMk/>
            <pc:sldMk cId="152544170" sldId="316"/>
            <ac:spMk id="9" creationId="{2EE5D09A-4539-89E8-56C2-C5EC83F9944A}"/>
          </ac:spMkLst>
        </pc:spChg>
        <pc:spChg chg="add mod">
          <ac:chgData name="Clara Andrada Monrós" userId="ecb7c3c0-6c5b-49d4-b4a4-d95c809d1335" providerId="ADAL" clId="{93073463-6BE1-48F1-98BA-A4788FD33D06}" dt="2025-02-18T12:18:27.756" v="3130"/>
          <ac:spMkLst>
            <pc:docMk/>
            <pc:sldMk cId="152544170" sldId="316"/>
            <ac:spMk id="10" creationId="{B751271C-424B-3E9F-AB7F-5CEEFDEE4877}"/>
          </ac:spMkLst>
        </pc:spChg>
        <pc:spChg chg="add mod">
          <ac:chgData name="Clara Andrada Monrós" userId="ecb7c3c0-6c5b-49d4-b4a4-d95c809d1335" providerId="ADAL" clId="{93073463-6BE1-48F1-98BA-A4788FD33D06}" dt="2025-02-18T12:18:27.756" v="3130"/>
          <ac:spMkLst>
            <pc:docMk/>
            <pc:sldMk cId="152544170" sldId="316"/>
            <ac:spMk id="11" creationId="{46327DFF-BAFA-948C-D234-802B4398EBB0}"/>
          </ac:spMkLst>
        </pc:spChg>
        <pc:spChg chg="add mod">
          <ac:chgData name="Clara Andrada Monrós" userId="ecb7c3c0-6c5b-49d4-b4a4-d95c809d1335" providerId="ADAL" clId="{93073463-6BE1-48F1-98BA-A4788FD33D06}" dt="2025-02-18T12:18:27.756" v="3130"/>
          <ac:spMkLst>
            <pc:docMk/>
            <pc:sldMk cId="152544170" sldId="316"/>
            <ac:spMk id="12" creationId="{EF327BC7-8275-B1BD-A51D-F8A2D57E9E4D}"/>
          </ac:spMkLst>
        </pc:spChg>
        <pc:spChg chg="add mod">
          <ac:chgData name="Clara Andrada Monrós" userId="ecb7c3c0-6c5b-49d4-b4a4-d95c809d1335" providerId="ADAL" clId="{93073463-6BE1-48F1-98BA-A4788FD33D06}" dt="2025-02-18T12:18:27.756" v="3130"/>
          <ac:spMkLst>
            <pc:docMk/>
            <pc:sldMk cId="152544170" sldId="316"/>
            <ac:spMk id="13" creationId="{A3BCC705-F30C-3AFE-2A3E-001FC92E6502}"/>
          </ac:spMkLst>
        </pc:spChg>
        <pc:spChg chg="add mod">
          <ac:chgData name="Clara Andrada Monrós" userId="ecb7c3c0-6c5b-49d4-b4a4-d95c809d1335" providerId="ADAL" clId="{93073463-6BE1-48F1-98BA-A4788FD33D06}" dt="2025-02-18T12:18:27.756" v="3130"/>
          <ac:spMkLst>
            <pc:docMk/>
            <pc:sldMk cId="152544170" sldId="316"/>
            <ac:spMk id="16" creationId="{281D6B16-0BA9-C27C-1C4B-D44B12FB0F76}"/>
          </ac:spMkLst>
        </pc:spChg>
        <pc:spChg chg="add mod">
          <ac:chgData name="Clara Andrada Monrós" userId="ecb7c3c0-6c5b-49d4-b4a4-d95c809d1335" providerId="ADAL" clId="{93073463-6BE1-48F1-98BA-A4788FD33D06}" dt="2025-02-18T12:18:27.756" v="3130"/>
          <ac:spMkLst>
            <pc:docMk/>
            <pc:sldMk cId="152544170" sldId="316"/>
            <ac:spMk id="18" creationId="{94D39F64-BCF4-CAE3-F1DA-AE758D072422}"/>
          </ac:spMkLst>
        </pc:spChg>
        <pc:spChg chg="add mod">
          <ac:chgData name="Clara Andrada Monrós" userId="ecb7c3c0-6c5b-49d4-b4a4-d95c809d1335" providerId="ADAL" clId="{93073463-6BE1-48F1-98BA-A4788FD33D06}" dt="2025-02-18T12:18:27.756" v="3130"/>
          <ac:spMkLst>
            <pc:docMk/>
            <pc:sldMk cId="152544170" sldId="316"/>
            <ac:spMk id="19" creationId="{48281EE6-4A0D-D9F7-99EA-C5A4C919BA16}"/>
          </ac:spMkLst>
        </pc:spChg>
        <pc:spChg chg="add mod">
          <ac:chgData name="Clara Andrada Monrós" userId="ecb7c3c0-6c5b-49d4-b4a4-d95c809d1335" providerId="ADAL" clId="{93073463-6BE1-48F1-98BA-A4788FD33D06}" dt="2025-02-18T12:18:27.756" v="3130"/>
          <ac:spMkLst>
            <pc:docMk/>
            <pc:sldMk cId="152544170" sldId="316"/>
            <ac:spMk id="20" creationId="{F58003FC-43A8-23DA-EA63-B1DD41C8C1AF}"/>
          </ac:spMkLst>
        </pc:spChg>
        <pc:spChg chg="add mod">
          <ac:chgData name="Clara Andrada Monrós" userId="ecb7c3c0-6c5b-49d4-b4a4-d95c809d1335" providerId="ADAL" clId="{93073463-6BE1-48F1-98BA-A4788FD33D06}" dt="2025-02-18T12:18:27.756" v="3130"/>
          <ac:spMkLst>
            <pc:docMk/>
            <pc:sldMk cId="152544170" sldId="316"/>
            <ac:spMk id="21" creationId="{100F25E5-0D05-28E1-1213-61DB21987275}"/>
          </ac:spMkLst>
        </pc:spChg>
        <pc:spChg chg="add mod">
          <ac:chgData name="Clara Andrada Monrós" userId="ecb7c3c0-6c5b-49d4-b4a4-d95c809d1335" providerId="ADAL" clId="{93073463-6BE1-48F1-98BA-A4788FD33D06}" dt="2025-02-18T12:18:58.837" v="3137"/>
          <ac:spMkLst>
            <pc:docMk/>
            <pc:sldMk cId="152544170" sldId="316"/>
            <ac:spMk id="26" creationId="{52066230-B591-11B8-1A4F-E30708A5B23A}"/>
          </ac:spMkLst>
        </pc:spChg>
      </pc:sldChg>
      <pc:sldChg chg="modSp add del mod">
        <pc:chgData name="Clara Andrada Monrós" userId="ecb7c3c0-6c5b-49d4-b4a4-d95c809d1335" providerId="ADAL" clId="{93073463-6BE1-48F1-98BA-A4788FD33D06}" dt="2025-02-18T12:24:44.417" v="3228" actId="47"/>
        <pc:sldMkLst>
          <pc:docMk/>
          <pc:sldMk cId="2875664829" sldId="317"/>
        </pc:sldMkLst>
      </pc:sldChg>
      <pc:sldChg chg="addSp delSp modSp mod">
        <pc:chgData name="Clara Andrada Monrós" userId="ecb7c3c0-6c5b-49d4-b4a4-d95c809d1335" providerId="ADAL" clId="{93073463-6BE1-48F1-98BA-A4788FD33D06}" dt="2025-02-18T12:27:15.536" v="3255"/>
        <pc:sldMkLst>
          <pc:docMk/>
          <pc:sldMk cId="290743013" sldId="341"/>
        </pc:sldMkLst>
        <pc:spChg chg="add mod">
          <ac:chgData name="Clara Andrada Monrós" userId="ecb7c3c0-6c5b-49d4-b4a4-d95c809d1335" providerId="ADAL" clId="{93073463-6BE1-48F1-98BA-A4788FD33D06}" dt="2025-02-18T12:25:41.099" v="3240"/>
          <ac:spMkLst>
            <pc:docMk/>
            <pc:sldMk cId="290743013" sldId="341"/>
            <ac:spMk id="26" creationId="{E4681DCD-5A90-087F-0DC5-016E70B5209A}"/>
          </ac:spMkLst>
        </pc:spChg>
        <pc:spChg chg="add mod">
          <ac:chgData name="Clara Andrada Monrós" userId="ecb7c3c0-6c5b-49d4-b4a4-d95c809d1335" providerId="ADAL" clId="{93073463-6BE1-48F1-98BA-A4788FD33D06}" dt="2025-02-18T12:26:27.138" v="3248" actId="20577"/>
          <ac:spMkLst>
            <pc:docMk/>
            <pc:sldMk cId="290743013" sldId="341"/>
            <ac:spMk id="40" creationId="{415A0F80-2A22-E7A4-8949-10567EA63D3B}"/>
          </ac:spMkLst>
        </pc:spChg>
        <pc:spChg chg="add mod">
          <ac:chgData name="Clara Andrada Monrós" userId="ecb7c3c0-6c5b-49d4-b4a4-d95c809d1335" providerId="ADAL" clId="{93073463-6BE1-48F1-98BA-A4788FD33D06}" dt="2025-02-18T12:27:00.399" v="3253"/>
          <ac:spMkLst>
            <pc:docMk/>
            <pc:sldMk cId="290743013" sldId="341"/>
            <ac:spMk id="41" creationId="{4CE4075F-985A-0A2E-628E-EB6816C257AC}"/>
          </ac:spMkLst>
        </pc:spChg>
        <pc:spChg chg="add mod">
          <ac:chgData name="Clara Andrada Monrós" userId="ecb7c3c0-6c5b-49d4-b4a4-d95c809d1335" providerId="ADAL" clId="{93073463-6BE1-48F1-98BA-A4788FD33D06}" dt="2025-02-18T12:26:15.532" v="3246"/>
          <ac:spMkLst>
            <pc:docMk/>
            <pc:sldMk cId="290743013" sldId="341"/>
            <ac:spMk id="43" creationId="{710E3D94-FF32-B956-C8B1-97A1E5BF8CC1}"/>
          </ac:spMkLst>
        </pc:spChg>
        <pc:spChg chg="add mod">
          <ac:chgData name="Clara Andrada Monrós" userId="ecb7c3c0-6c5b-49d4-b4a4-d95c809d1335" providerId="ADAL" clId="{93073463-6BE1-48F1-98BA-A4788FD33D06}" dt="2025-02-18T12:26:37.912" v="3250" actId="120"/>
          <ac:spMkLst>
            <pc:docMk/>
            <pc:sldMk cId="290743013" sldId="341"/>
            <ac:spMk id="44" creationId="{6044E1C6-FC69-DB9B-5687-3881182BFD61}"/>
          </ac:spMkLst>
        </pc:spChg>
        <pc:spChg chg="add mod">
          <ac:chgData name="Clara Andrada Monrós" userId="ecb7c3c0-6c5b-49d4-b4a4-d95c809d1335" providerId="ADAL" clId="{93073463-6BE1-48F1-98BA-A4788FD33D06}" dt="2025-02-18T12:27:08.858" v="3254"/>
          <ac:spMkLst>
            <pc:docMk/>
            <pc:sldMk cId="290743013" sldId="341"/>
            <ac:spMk id="45" creationId="{33F3C536-1DD6-2680-0F6B-CA1F4598076B}"/>
          </ac:spMkLst>
        </pc:spChg>
        <pc:spChg chg="add mod">
          <ac:chgData name="Clara Andrada Monrós" userId="ecb7c3c0-6c5b-49d4-b4a4-d95c809d1335" providerId="ADAL" clId="{93073463-6BE1-48F1-98BA-A4788FD33D06}" dt="2025-02-18T12:26:15.532" v="3246"/>
          <ac:spMkLst>
            <pc:docMk/>
            <pc:sldMk cId="290743013" sldId="341"/>
            <ac:spMk id="47" creationId="{75BDD5F8-1BCB-53DE-D0F8-1FABAED5BDEC}"/>
          </ac:spMkLst>
        </pc:spChg>
        <pc:spChg chg="add mod">
          <ac:chgData name="Clara Andrada Monrós" userId="ecb7c3c0-6c5b-49d4-b4a4-d95c809d1335" providerId="ADAL" clId="{93073463-6BE1-48F1-98BA-A4788FD33D06}" dt="2025-02-18T12:26:52.147" v="3252" actId="20577"/>
          <ac:spMkLst>
            <pc:docMk/>
            <pc:sldMk cId="290743013" sldId="341"/>
            <ac:spMk id="48" creationId="{4F37C8EC-977F-B2F9-73E4-ED7B9FBA2AF3}"/>
          </ac:spMkLst>
        </pc:spChg>
        <pc:spChg chg="add mod">
          <ac:chgData name="Clara Andrada Monrós" userId="ecb7c3c0-6c5b-49d4-b4a4-d95c809d1335" providerId="ADAL" clId="{93073463-6BE1-48F1-98BA-A4788FD33D06}" dt="2025-02-18T12:26:15.532" v="3246"/>
          <ac:spMkLst>
            <pc:docMk/>
            <pc:sldMk cId="290743013" sldId="341"/>
            <ac:spMk id="50" creationId="{80A297A5-F4F4-094C-C296-8D4A7920E98A}"/>
          </ac:spMkLst>
        </pc:spChg>
        <pc:spChg chg="add mod">
          <ac:chgData name="Clara Andrada Monrós" userId="ecb7c3c0-6c5b-49d4-b4a4-d95c809d1335" providerId="ADAL" clId="{93073463-6BE1-48F1-98BA-A4788FD33D06}" dt="2025-02-18T12:27:15.536" v="3255"/>
          <ac:spMkLst>
            <pc:docMk/>
            <pc:sldMk cId="290743013" sldId="341"/>
            <ac:spMk id="51" creationId="{7A8AEC40-2CDF-9F05-2876-AF673B661D98}"/>
          </ac:spMkLst>
        </pc:spChg>
        <pc:picChg chg="add mod">
          <ac:chgData name="Clara Andrada Monrós" userId="ecb7c3c0-6c5b-49d4-b4a4-d95c809d1335" providerId="ADAL" clId="{93073463-6BE1-48F1-98BA-A4788FD33D06}" dt="2025-02-18T12:26:15.532" v="3246"/>
          <ac:picMkLst>
            <pc:docMk/>
            <pc:sldMk cId="290743013" sldId="341"/>
            <ac:picMk id="46" creationId="{1BDFD376-3947-3D19-352D-B877AD3421CA}"/>
          </ac:picMkLst>
        </pc:picChg>
      </pc:sldChg>
      <pc:sldChg chg="modSp del mod">
        <pc:chgData name="Clara Andrada Monrós" userId="ecb7c3c0-6c5b-49d4-b4a4-d95c809d1335" providerId="ADAL" clId="{93073463-6BE1-48F1-98BA-A4788FD33D06}" dt="2025-02-18T12:27:38.553" v="3258" actId="47"/>
        <pc:sldMkLst>
          <pc:docMk/>
          <pc:sldMk cId="234352458" sldId="342"/>
        </pc:sldMkLst>
      </pc:sldChg>
      <pc:sldChg chg="addSp delSp modSp mod">
        <pc:chgData name="Clara Andrada Monrós" userId="ecb7c3c0-6c5b-49d4-b4a4-d95c809d1335" providerId="ADAL" clId="{93073463-6BE1-48F1-98BA-A4788FD33D06}" dt="2025-02-18T12:42:05.148" v="3346" actId="478"/>
        <pc:sldMkLst>
          <pc:docMk/>
          <pc:sldMk cId="2686710577" sldId="343"/>
        </pc:sldMkLst>
        <pc:spChg chg="add mod">
          <ac:chgData name="Clara Andrada Monrós" userId="ecb7c3c0-6c5b-49d4-b4a4-d95c809d1335" providerId="ADAL" clId="{93073463-6BE1-48F1-98BA-A4788FD33D06}" dt="2025-02-18T12:39:08.835" v="3323"/>
          <ac:spMkLst>
            <pc:docMk/>
            <pc:sldMk cId="2686710577" sldId="343"/>
            <ac:spMk id="11" creationId="{F368D040-5DE3-CB6A-2510-EAA0BC76F224}"/>
          </ac:spMkLst>
        </pc:spChg>
        <pc:spChg chg="add mod">
          <ac:chgData name="Clara Andrada Monrós" userId="ecb7c3c0-6c5b-49d4-b4a4-d95c809d1335" providerId="ADAL" clId="{93073463-6BE1-48F1-98BA-A4788FD33D06}" dt="2025-02-18T12:41:59.715" v="3345"/>
          <ac:spMkLst>
            <pc:docMk/>
            <pc:sldMk cId="2686710577" sldId="343"/>
            <ac:spMk id="14" creationId="{E3B8ED86-EB69-527F-5522-F0CB4CEE9BDE}"/>
          </ac:spMkLst>
        </pc:spChg>
        <pc:spChg chg="add mod">
          <ac:chgData name="Clara Andrada Monrós" userId="ecb7c3c0-6c5b-49d4-b4a4-d95c809d1335" providerId="ADAL" clId="{93073463-6BE1-48F1-98BA-A4788FD33D06}" dt="2025-02-18T12:41:59.715" v="3345"/>
          <ac:spMkLst>
            <pc:docMk/>
            <pc:sldMk cId="2686710577" sldId="343"/>
            <ac:spMk id="15" creationId="{A707CFC9-1381-C3C7-592D-EA1ED7EFC324}"/>
          </ac:spMkLst>
        </pc:spChg>
        <pc:spChg chg="add mod">
          <ac:chgData name="Clara Andrada Monrós" userId="ecb7c3c0-6c5b-49d4-b4a4-d95c809d1335" providerId="ADAL" clId="{93073463-6BE1-48F1-98BA-A4788FD33D06}" dt="2025-02-18T12:41:59.715" v="3345"/>
          <ac:spMkLst>
            <pc:docMk/>
            <pc:sldMk cId="2686710577" sldId="343"/>
            <ac:spMk id="16" creationId="{E87C24E3-918A-118A-80C1-589BBCB1D6B1}"/>
          </ac:spMkLst>
        </pc:spChg>
        <pc:spChg chg="add mod">
          <ac:chgData name="Clara Andrada Monrós" userId="ecb7c3c0-6c5b-49d4-b4a4-d95c809d1335" providerId="ADAL" clId="{93073463-6BE1-48F1-98BA-A4788FD33D06}" dt="2025-02-18T12:41:59.715" v="3345"/>
          <ac:spMkLst>
            <pc:docMk/>
            <pc:sldMk cId="2686710577" sldId="343"/>
            <ac:spMk id="18" creationId="{D06B3350-EEAE-CE97-14BD-B764BCAB69A3}"/>
          </ac:spMkLst>
        </pc:spChg>
        <pc:spChg chg="add mod">
          <ac:chgData name="Clara Andrada Monrós" userId="ecb7c3c0-6c5b-49d4-b4a4-d95c809d1335" providerId="ADAL" clId="{93073463-6BE1-48F1-98BA-A4788FD33D06}" dt="2025-02-18T12:41:59.715" v="3345"/>
          <ac:spMkLst>
            <pc:docMk/>
            <pc:sldMk cId="2686710577" sldId="343"/>
            <ac:spMk id="20" creationId="{F959EB38-DBF6-B2D9-102B-30019D456385}"/>
          </ac:spMkLst>
        </pc:spChg>
        <pc:spChg chg="add mod">
          <ac:chgData name="Clara Andrada Monrós" userId="ecb7c3c0-6c5b-49d4-b4a4-d95c809d1335" providerId="ADAL" clId="{93073463-6BE1-48F1-98BA-A4788FD33D06}" dt="2025-02-18T12:41:59.715" v="3345"/>
          <ac:spMkLst>
            <pc:docMk/>
            <pc:sldMk cId="2686710577" sldId="343"/>
            <ac:spMk id="22" creationId="{F15934F5-CBB2-B35D-FCC5-CDCC37BA9846}"/>
          </ac:spMkLst>
        </pc:spChg>
        <pc:spChg chg="add mod">
          <ac:chgData name="Clara Andrada Monrós" userId="ecb7c3c0-6c5b-49d4-b4a4-d95c809d1335" providerId="ADAL" clId="{93073463-6BE1-48F1-98BA-A4788FD33D06}" dt="2025-02-18T12:41:59.715" v="3345"/>
          <ac:spMkLst>
            <pc:docMk/>
            <pc:sldMk cId="2686710577" sldId="343"/>
            <ac:spMk id="23" creationId="{60B8EAEA-B7DF-DC9D-5518-35D8B6028EF0}"/>
          </ac:spMkLst>
        </pc:spChg>
        <pc:spChg chg="add mod">
          <ac:chgData name="Clara Andrada Monrós" userId="ecb7c3c0-6c5b-49d4-b4a4-d95c809d1335" providerId="ADAL" clId="{93073463-6BE1-48F1-98BA-A4788FD33D06}" dt="2025-02-18T12:41:59.715" v="3345"/>
          <ac:spMkLst>
            <pc:docMk/>
            <pc:sldMk cId="2686710577" sldId="343"/>
            <ac:spMk id="24" creationId="{FE4DA476-7914-F3C7-167F-A1A304D6ABD3}"/>
          </ac:spMkLst>
        </pc:spChg>
        <pc:spChg chg="add mod">
          <ac:chgData name="Clara Andrada Monrós" userId="ecb7c3c0-6c5b-49d4-b4a4-d95c809d1335" providerId="ADAL" clId="{93073463-6BE1-48F1-98BA-A4788FD33D06}" dt="2025-02-18T12:41:59.715" v="3345"/>
          <ac:spMkLst>
            <pc:docMk/>
            <pc:sldMk cId="2686710577" sldId="343"/>
            <ac:spMk id="27" creationId="{875B1972-7CEF-71CC-1941-F748707AE485}"/>
          </ac:spMkLst>
        </pc:spChg>
        <pc:spChg chg="add mod">
          <ac:chgData name="Clara Andrada Monrós" userId="ecb7c3c0-6c5b-49d4-b4a4-d95c809d1335" providerId="ADAL" clId="{93073463-6BE1-48F1-98BA-A4788FD33D06}" dt="2025-02-18T12:41:59.715" v="3345"/>
          <ac:spMkLst>
            <pc:docMk/>
            <pc:sldMk cId="2686710577" sldId="343"/>
            <ac:spMk id="28" creationId="{DF4C0AC3-07EF-5550-9C75-4D186F594AF4}"/>
          </ac:spMkLst>
        </pc:spChg>
      </pc:sldChg>
      <pc:sldChg chg="addSp delSp modSp mod">
        <pc:chgData name="Clara Andrada Monrós" userId="ecb7c3c0-6c5b-49d4-b4a4-d95c809d1335" providerId="ADAL" clId="{93073463-6BE1-48F1-98BA-A4788FD33D06}" dt="2025-02-18T12:46:12.044" v="3380" actId="1076"/>
        <pc:sldMkLst>
          <pc:docMk/>
          <pc:sldMk cId="2419429932" sldId="344"/>
        </pc:sldMkLst>
        <pc:spChg chg="mod">
          <ac:chgData name="Clara Andrada Monrós" userId="ecb7c3c0-6c5b-49d4-b4a4-d95c809d1335" providerId="ADAL" clId="{93073463-6BE1-48F1-98BA-A4788FD33D06}" dt="2025-02-18T12:46:12.044" v="3380" actId="1076"/>
          <ac:spMkLst>
            <pc:docMk/>
            <pc:sldMk cId="2419429932" sldId="344"/>
            <ac:spMk id="12" creationId="{AED3982E-DA79-29A2-B9F0-8DB2C30EEAE0}"/>
          </ac:spMkLst>
        </pc:spChg>
        <pc:spChg chg="add mod">
          <ac:chgData name="Clara Andrada Monrós" userId="ecb7c3c0-6c5b-49d4-b4a4-d95c809d1335" providerId="ADAL" clId="{93073463-6BE1-48F1-98BA-A4788FD33D06}" dt="2025-02-18T12:46:09.874" v="3379" actId="1076"/>
          <ac:spMkLst>
            <pc:docMk/>
            <pc:sldMk cId="2419429932" sldId="344"/>
            <ac:spMk id="13" creationId="{1C103EC2-C224-ECF6-797F-310D72B560BE}"/>
          </ac:spMkLst>
        </pc:spChg>
        <pc:spChg chg="add mod">
          <ac:chgData name="Clara Andrada Monrós" userId="ecb7c3c0-6c5b-49d4-b4a4-d95c809d1335" providerId="ADAL" clId="{93073463-6BE1-48F1-98BA-A4788FD33D06}" dt="2025-02-18T12:46:09.874" v="3379" actId="1076"/>
          <ac:spMkLst>
            <pc:docMk/>
            <pc:sldMk cId="2419429932" sldId="344"/>
            <ac:spMk id="15" creationId="{E1A5D1C8-D09A-B50E-7860-35DA416FA3BD}"/>
          </ac:spMkLst>
        </pc:spChg>
        <pc:spChg chg="add mod">
          <ac:chgData name="Clara Andrada Monrós" userId="ecb7c3c0-6c5b-49d4-b4a4-d95c809d1335" providerId="ADAL" clId="{93073463-6BE1-48F1-98BA-A4788FD33D06}" dt="2025-02-18T12:46:09.874" v="3379" actId="1076"/>
          <ac:spMkLst>
            <pc:docMk/>
            <pc:sldMk cId="2419429932" sldId="344"/>
            <ac:spMk id="16" creationId="{51010131-9DD3-D81B-92BA-5CDC5D98279F}"/>
          </ac:spMkLst>
        </pc:spChg>
        <pc:spChg chg="add mod">
          <ac:chgData name="Clara Andrada Monrós" userId="ecb7c3c0-6c5b-49d4-b4a4-d95c809d1335" providerId="ADAL" clId="{93073463-6BE1-48F1-98BA-A4788FD33D06}" dt="2025-02-18T12:46:09.874" v="3379" actId="1076"/>
          <ac:spMkLst>
            <pc:docMk/>
            <pc:sldMk cId="2419429932" sldId="344"/>
            <ac:spMk id="17" creationId="{80F87BAB-EFB4-0B77-4896-2AE50C0F33A2}"/>
          </ac:spMkLst>
        </pc:spChg>
        <pc:spChg chg="mod">
          <ac:chgData name="Clara Andrada Monrós" userId="ecb7c3c0-6c5b-49d4-b4a4-d95c809d1335" providerId="ADAL" clId="{93073463-6BE1-48F1-98BA-A4788FD33D06}" dt="2025-02-18T12:46:05.532" v="3378" actId="1076"/>
          <ac:spMkLst>
            <pc:docMk/>
            <pc:sldMk cId="2419429932" sldId="344"/>
            <ac:spMk id="18" creationId="{E95982F7-784E-3B3A-0FD1-BDD9608847F4}"/>
          </ac:spMkLst>
        </pc:spChg>
        <pc:spChg chg="add mod">
          <ac:chgData name="Clara Andrada Monrós" userId="ecb7c3c0-6c5b-49d4-b4a4-d95c809d1335" providerId="ADAL" clId="{93073463-6BE1-48F1-98BA-A4788FD33D06}" dt="2025-02-18T12:46:09.874" v="3379" actId="1076"/>
          <ac:spMkLst>
            <pc:docMk/>
            <pc:sldMk cId="2419429932" sldId="344"/>
            <ac:spMk id="20" creationId="{C0FBFF76-D4B6-EB1D-1A84-29962A813C7D}"/>
          </ac:spMkLst>
        </pc:spChg>
        <pc:spChg chg="add mod">
          <ac:chgData name="Clara Andrada Monrós" userId="ecb7c3c0-6c5b-49d4-b4a4-d95c809d1335" providerId="ADAL" clId="{93073463-6BE1-48F1-98BA-A4788FD33D06}" dt="2025-02-18T12:46:09.874" v="3379" actId="1076"/>
          <ac:spMkLst>
            <pc:docMk/>
            <pc:sldMk cId="2419429932" sldId="344"/>
            <ac:spMk id="21" creationId="{AEE42205-1E73-F42A-C850-CE46109CC644}"/>
          </ac:spMkLst>
        </pc:spChg>
        <pc:spChg chg="mod">
          <ac:chgData name="Clara Andrada Monrós" userId="ecb7c3c0-6c5b-49d4-b4a4-d95c809d1335" providerId="ADAL" clId="{93073463-6BE1-48F1-98BA-A4788FD33D06}" dt="2025-02-18T12:46:09.874" v="3379" actId="1076"/>
          <ac:spMkLst>
            <pc:docMk/>
            <pc:sldMk cId="2419429932" sldId="344"/>
            <ac:spMk id="22" creationId="{9A1C6638-98BD-C9F0-1C21-7D0B1C28DC14}"/>
          </ac:spMkLst>
        </pc:spChg>
        <pc:spChg chg="add mod">
          <ac:chgData name="Clara Andrada Monrós" userId="ecb7c3c0-6c5b-49d4-b4a4-d95c809d1335" providerId="ADAL" clId="{93073463-6BE1-48F1-98BA-A4788FD33D06}" dt="2025-02-18T12:46:09.874" v="3379" actId="1076"/>
          <ac:spMkLst>
            <pc:docMk/>
            <pc:sldMk cId="2419429932" sldId="344"/>
            <ac:spMk id="23" creationId="{5FB370D3-30EF-F17A-5CD6-5EA4EB89CD0F}"/>
          </ac:spMkLst>
        </pc:spChg>
        <pc:spChg chg="add mod">
          <ac:chgData name="Clara Andrada Monrós" userId="ecb7c3c0-6c5b-49d4-b4a4-d95c809d1335" providerId="ADAL" clId="{93073463-6BE1-48F1-98BA-A4788FD33D06}" dt="2025-02-18T12:46:09.874" v="3379" actId="1076"/>
          <ac:spMkLst>
            <pc:docMk/>
            <pc:sldMk cId="2419429932" sldId="344"/>
            <ac:spMk id="24" creationId="{A02D3F36-138B-5283-3E2F-61371456BC23}"/>
          </ac:spMkLst>
        </pc:spChg>
        <pc:spChg chg="mod">
          <ac:chgData name="Clara Andrada Monrós" userId="ecb7c3c0-6c5b-49d4-b4a4-d95c809d1335" providerId="ADAL" clId="{93073463-6BE1-48F1-98BA-A4788FD33D06}" dt="2025-02-18T12:46:05.532" v="3378" actId="1076"/>
          <ac:spMkLst>
            <pc:docMk/>
            <pc:sldMk cId="2419429932" sldId="344"/>
            <ac:spMk id="25" creationId="{E72ABFD1-A0C0-903F-30B7-3397DB565F71}"/>
          </ac:spMkLst>
        </pc:spChg>
        <pc:spChg chg="add mod">
          <ac:chgData name="Clara Andrada Monrós" userId="ecb7c3c0-6c5b-49d4-b4a4-d95c809d1335" providerId="ADAL" clId="{93073463-6BE1-48F1-98BA-A4788FD33D06}" dt="2025-02-18T12:46:09.874" v="3379" actId="1076"/>
          <ac:spMkLst>
            <pc:docMk/>
            <pc:sldMk cId="2419429932" sldId="344"/>
            <ac:spMk id="26" creationId="{F01AB7F9-3F07-F71D-BC4A-FA6E155B52B7}"/>
          </ac:spMkLst>
        </pc:spChg>
        <pc:spChg chg="add mod">
          <ac:chgData name="Clara Andrada Monrós" userId="ecb7c3c0-6c5b-49d4-b4a4-d95c809d1335" providerId="ADAL" clId="{93073463-6BE1-48F1-98BA-A4788FD33D06}" dt="2025-02-18T12:45:48.910" v="3373"/>
          <ac:spMkLst>
            <pc:docMk/>
            <pc:sldMk cId="2419429932" sldId="344"/>
            <ac:spMk id="28" creationId="{312F4E92-A3BF-17B4-6A17-E31EC4739C2C}"/>
          </ac:spMkLst>
        </pc:spChg>
        <pc:spChg chg="add mod">
          <ac:chgData name="Clara Andrada Monrós" userId="ecb7c3c0-6c5b-49d4-b4a4-d95c809d1335" providerId="ADAL" clId="{93073463-6BE1-48F1-98BA-A4788FD33D06}" dt="2025-02-18T12:46:00.164" v="3376" actId="1076"/>
          <ac:spMkLst>
            <pc:docMk/>
            <pc:sldMk cId="2419429932" sldId="344"/>
            <ac:spMk id="30" creationId="{4D9AC8CD-4BA2-BBE0-7B56-C64D5CF60B9A}"/>
          </ac:spMkLst>
        </pc:spChg>
      </pc:sldChg>
      <pc:sldChg chg="modSp add del mod">
        <pc:chgData name="Clara Andrada Monrós" userId="ecb7c3c0-6c5b-49d4-b4a4-d95c809d1335" providerId="ADAL" clId="{93073463-6BE1-48F1-98BA-A4788FD33D06}" dt="2025-02-19T08:48:45.240" v="4157" actId="47"/>
        <pc:sldMkLst>
          <pc:docMk/>
          <pc:sldMk cId="213601288" sldId="345"/>
        </pc:sldMkLst>
      </pc:sldChg>
      <pc:sldChg chg="modSp del mod">
        <pc:chgData name="Clara Andrada Monrós" userId="ecb7c3c0-6c5b-49d4-b4a4-d95c809d1335" providerId="ADAL" clId="{93073463-6BE1-48F1-98BA-A4788FD33D06}" dt="2025-02-18T13:03:36.322" v="3428" actId="47"/>
        <pc:sldMkLst>
          <pc:docMk/>
          <pc:sldMk cId="1171258206" sldId="346"/>
        </pc:sldMkLst>
      </pc:sldChg>
      <pc:sldChg chg="addSp delSp modSp mod">
        <pc:chgData name="Clara Andrada Monrós" userId="ecb7c3c0-6c5b-49d4-b4a4-d95c809d1335" providerId="ADAL" clId="{93073463-6BE1-48F1-98BA-A4788FD33D06}" dt="2025-02-18T13:07:06.153" v="3449"/>
        <pc:sldMkLst>
          <pc:docMk/>
          <pc:sldMk cId="1873620989" sldId="347"/>
        </pc:sldMkLst>
        <pc:spChg chg="add mod">
          <ac:chgData name="Clara Andrada Monrós" userId="ecb7c3c0-6c5b-49d4-b4a4-d95c809d1335" providerId="ADAL" clId="{93073463-6BE1-48F1-98BA-A4788FD33D06}" dt="2025-02-18T13:04:08.484" v="3432"/>
          <ac:spMkLst>
            <pc:docMk/>
            <pc:sldMk cId="1873620989" sldId="347"/>
            <ac:spMk id="10" creationId="{3C0DD858-CE4E-F0EE-7F4A-3285284D5F12}"/>
          </ac:spMkLst>
        </pc:spChg>
        <pc:spChg chg="add mod">
          <ac:chgData name="Clara Andrada Monrós" userId="ecb7c3c0-6c5b-49d4-b4a4-d95c809d1335" providerId="ADAL" clId="{93073463-6BE1-48F1-98BA-A4788FD33D06}" dt="2025-02-18T13:04:19.072" v="3435"/>
          <ac:spMkLst>
            <pc:docMk/>
            <pc:sldMk cId="1873620989" sldId="347"/>
            <ac:spMk id="11" creationId="{9441281E-CE47-797C-1BD7-53CCB59C55D0}"/>
          </ac:spMkLst>
        </pc:spChg>
        <pc:spChg chg="mod">
          <ac:chgData name="Clara Andrada Monrós" userId="ecb7c3c0-6c5b-49d4-b4a4-d95c809d1335" providerId="ADAL" clId="{93073463-6BE1-48F1-98BA-A4788FD33D06}" dt="2025-02-18T13:04:47.834" v="3442"/>
          <ac:spMkLst>
            <pc:docMk/>
            <pc:sldMk cId="1873620989" sldId="347"/>
            <ac:spMk id="13" creationId="{DAA5D6B2-D7A2-944A-D74B-E9B90B041E82}"/>
          </ac:spMkLst>
        </pc:spChg>
        <pc:spChg chg="mod">
          <ac:chgData name="Clara Andrada Monrós" userId="ecb7c3c0-6c5b-49d4-b4a4-d95c809d1335" providerId="ADAL" clId="{93073463-6BE1-48F1-98BA-A4788FD33D06}" dt="2025-02-18T13:06:40.789" v="3446"/>
          <ac:spMkLst>
            <pc:docMk/>
            <pc:sldMk cId="1873620989" sldId="347"/>
            <ac:spMk id="14" creationId="{E51A169E-B3CA-51E4-63CA-4667B83DE265}"/>
          </ac:spMkLst>
        </pc:spChg>
        <pc:spChg chg="add mod">
          <ac:chgData name="Clara Andrada Monrós" userId="ecb7c3c0-6c5b-49d4-b4a4-d95c809d1335" providerId="ADAL" clId="{93073463-6BE1-48F1-98BA-A4788FD33D06}" dt="2025-02-18T13:06:25.735" v="3444"/>
          <ac:spMkLst>
            <pc:docMk/>
            <pc:sldMk cId="1873620989" sldId="347"/>
            <ac:spMk id="17" creationId="{DA335749-6A13-D988-8E95-E80892A10AB3}"/>
          </ac:spMkLst>
        </pc:spChg>
        <pc:spChg chg="add mod">
          <ac:chgData name="Clara Andrada Monrós" userId="ecb7c3c0-6c5b-49d4-b4a4-d95c809d1335" providerId="ADAL" clId="{93073463-6BE1-48F1-98BA-A4788FD33D06}" dt="2025-02-18T13:06:58.946" v="3448"/>
          <ac:spMkLst>
            <pc:docMk/>
            <pc:sldMk cId="1873620989" sldId="347"/>
            <ac:spMk id="18" creationId="{79B82C4B-FDF0-29FB-DAA1-50A1AD6ED47B}"/>
          </ac:spMkLst>
        </pc:spChg>
        <pc:spChg chg="add mod">
          <ac:chgData name="Clara Andrada Monrós" userId="ecb7c3c0-6c5b-49d4-b4a4-d95c809d1335" providerId="ADAL" clId="{93073463-6BE1-48F1-98BA-A4788FD33D06}" dt="2025-02-18T13:04:19.072" v="3435"/>
          <ac:spMkLst>
            <pc:docMk/>
            <pc:sldMk cId="1873620989" sldId="347"/>
            <ac:spMk id="20" creationId="{E92CF53D-87E7-3153-124D-F5EE20849E89}"/>
          </ac:spMkLst>
        </pc:spChg>
        <pc:spChg chg="add mod">
          <ac:chgData name="Clara Andrada Monrós" userId="ecb7c3c0-6c5b-49d4-b4a4-d95c809d1335" providerId="ADAL" clId="{93073463-6BE1-48F1-98BA-A4788FD33D06}" dt="2025-02-18T13:04:54.152" v="3443"/>
          <ac:spMkLst>
            <pc:docMk/>
            <pc:sldMk cId="1873620989" sldId="347"/>
            <ac:spMk id="22" creationId="{A8FAB0DD-D614-658E-EB9D-1E98626BAC3B}"/>
          </ac:spMkLst>
        </pc:spChg>
        <pc:spChg chg="add mod">
          <ac:chgData name="Clara Andrada Monrós" userId="ecb7c3c0-6c5b-49d4-b4a4-d95c809d1335" providerId="ADAL" clId="{93073463-6BE1-48F1-98BA-A4788FD33D06}" dt="2025-02-18T13:06:48.355" v="3447"/>
          <ac:spMkLst>
            <pc:docMk/>
            <pc:sldMk cId="1873620989" sldId="347"/>
            <ac:spMk id="23" creationId="{720DFE53-8908-AAD6-87A3-49DD55359361}"/>
          </ac:spMkLst>
        </pc:spChg>
        <pc:spChg chg="add mod">
          <ac:chgData name="Clara Andrada Monrós" userId="ecb7c3c0-6c5b-49d4-b4a4-d95c809d1335" providerId="ADAL" clId="{93073463-6BE1-48F1-98BA-A4788FD33D06}" dt="2025-02-18T13:04:19.072" v="3435"/>
          <ac:spMkLst>
            <pc:docMk/>
            <pc:sldMk cId="1873620989" sldId="347"/>
            <ac:spMk id="24" creationId="{47A416D9-2D9C-D05C-0FF5-EEA9B4C9CA3C}"/>
          </ac:spMkLst>
        </pc:spChg>
        <pc:spChg chg="add mod">
          <ac:chgData name="Clara Andrada Monrós" userId="ecb7c3c0-6c5b-49d4-b4a4-d95c809d1335" providerId="ADAL" clId="{93073463-6BE1-48F1-98BA-A4788FD33D06}" dt="2025-02-18T13:04:19.072" v="3435"/>
          <ac:spMkLst>
            <pc:docMk/>
            <pc:sldMk cId="1873620989" sldId="347"/>
            <ac:spMk id="25" creationId="{26AC7DAD-0F61-5875-EE8E-737A3B3503CE}"/>
          </ac:spMkLst>
        </pc:spChg>
        <pc:spChg chg="mod">
          <ac:chgData name="Clara Andrada Monrós" userId="ecb7c3c0-6c5b-49d4-b4a4-d95c809d1335" providerId="ADAL" clId="{93073463-6BE1-48F1-98BA-A4788FD33D06}" dt="2025-02-18T13:06:31.692" v="3445"/>
          <ac:spMkLst>
            <pc:docMk/>
            <pc:sldMk cId="1873620989" sldId="347"/>
            <ac:spMk id="26" creationId="{663EA06E-E3D8-DD79-938D-B08AF1EBC91A}"/>
          </ac:spMkLst>
        </pc:spChg>
        <pc:spChg chg="add mod">
          <ac:chgData name="Clara Andrada Monrós" userId="ecb7c3c0-6c5b-49d4-b4a4-d95c809d1335" providerId="ADAL" clId="{93073463-6BE1-48F1-98BA-A4788FD33D06}" dt="2025-02-18T13:07:06.153" v="3449"/>
          <ac:spMkLst>
            <pc:docMk/>
            <pc:sldMk cId="1873620989" sldId="347"/>
            <ac:spMk id="27" creationId="{BDC98B71-9FA7-DA6E-9E70-5FFEFAA474E8}"/>
          </ac:spMkLst>
        </pc:spChg>
        <pc:spChg chg="add mod">
          <ac:chgData name="Clara Andrada Monrós" userId="ecb7c3c0-6c5b-49d4-b4a4-d95c809d1335" providerId="ADAL" clId="{93073463-6BE1-48F1-98BA-A4788FD33D06}" dt="2025-02-18T13:04:19.072" v="3435"/>
          <ac:spMkLst>
            <pc:docMk/>
            <pc:sldMk cId="1873620989" sldId="347"/>
            <ac:spMk id="28" creationId="{A15BACAF-E7C1-CC53-8D31-280204DA537F}"/>
          </ac:spMkLst>
        </pc:spChg>
        <pc:spChg chg="mod">
          <ac:chgData name="Clara Andrada Monrós" userId="ecb7c3c0-6c5b-49d4-b4a4-d95c809d1335" providerId="ADAL" clId="{93073463-6BE1-48F1-98BA-A4788FD33D06}" dt="2025-02-18T13:04:27.130" v="3438"/>
          <ac:spMkLst>
            <pc:docMk/>
            <pc:sldMk cId="1873620989" sldId="347"/>
            <ac:spMk id="30" creationId="{F3263CF7-31F2-2008-B58E-944B198E5AE1}"/>
          </ac:spMkLst>
        </pc:spChg>
      </pc:sldChg>
      <pc:sldChg chg="modSp del mod">
        <pc:chgData name="Clara Andrada Monrós" userId="ecb7c3c0-6c5b-49d4-b4a4-d95c809d1335" providerId="ADAL" clId="{93073463-6BE1-48F1-98BA-A4788FD33D06}" dt="2025-02-18T13:09:45.436" v="3488" actId="47"/>
        <pc:sldMkLst>
          <pc:docMk/>
          <pc:sldMk cId="3744131182" sldId="348"/>
        </pc:sldMkLst>
      </pc:sldChg>
      <pc:sldChg chg="addSp delSp modSp mod">
        <pc:chgData name="Clara Andrada Monrós" userId="ecb7c3c0-6c5b-49d4-b4a4-d95c809d1335" providerId="ADAL" clId="{93073463-6BE1-48F1-98BA-A4788FD33D06}" dt="2025-02-18T13:12:06.413" v="3511" actId="113"/>
        <pc:sldMkLst>
          <pc:docMk/>
          <pc:sldMk cId="3794914130" sldId="349"/>
        </pc:sldMkLst>
        <pc:spChg chg="add mod">
          <ac:chgData name="Clara Andrada Monrós" userId="ecb7c3c0-6c5b-49d4-b4a4-d95c809d1335" providerId="ADAL" clId="{93073463-6BE1-48F1-98BA-A4788FD33D06}" dt="2025-02-18T13:10:10.794" v="3494"/>
          <ac:spMkLst>
            <pc:docMk/>
            <pc:sldMk cId="3794914130" sldId="349"/>
            <ac:spMk id="8" creationId="{1520C543-18B1-6C51-A928-D6FD74E31CAB}"/>
          </ac:spMkLst>
        </pc:spChg>
        <pc:spChg chg="add mod">
          <ac:chgData name="Clara Andrada Monrós" userId="ecb7c3c0-6c5b-49d4-b4a4-d95c809d1335" providerId="ADAL" clId="{93073463-6BE1-48F1-98BA-A4788FD33D06}" dt="2025-02-18T13:10:27.131" v="3498"/>
          <ac:spMkLst>
            <pc:docMk/>
            <pc:sldMk cId="3794914130" sldId="349"/>
            <ac:spMk id="11" creationId="{2EF520BD-BC45-BCBB-848E-CD606D4EEB24}"/>
          </ac:spMkLst>
        </pc:spChg>
        <pc:spChg chg="add mod">
          <ac:chgData name="Clara Andrada Monrós" userId="ecb7c3c0-6c5b-49d4-b4a4-d95c809d1335" providerId="ADAL" clId="{93073463-6BE1-48F1-98BA-A4788FD33D06}" dt="2025-02-18T13:11:06.364" v="3503" actId="108"/>
          <ac:spMkLst>
            <pc:docMk/>
            <pc:sldMk cId="3794914130" sldId="349"/>
            <ac:spMk id="12" creationId="{22B0AA0D-71C7-3A4A-5354-76F15970D530}"/>
          </ac:spMkLst>
        </pc:spChg>
        <pc:spChg chg="add mod">
          <ac:chgData name="Clara Andrada Monrós" userId="ecb7c3c0-6c5b-49d4-b4a4-d95c809d1335" providerId="ADAL" clId="{93073463-6BE1-48F1-98BA-A4788FD33D06}" dt="2025-02-18T13:11:25.119" v="3506"/>
          <ac:spMkLst>
            <pc:docMk/>
            <pc:sldMk cId="3794914130" sldId="349"/>
            <ac:spMk id="13" creationId="{3D7CC55B-FE17-384C-EC26-1647DE262E78}"/>
          </ac:spMkLst>
        </pc:spChg>
        <pc:spChg chg="add mod">
          <ac:chgData name="Clara Andrada Monrós" userId="ecb7c3c0-6c5b-49d4-b4a4-d95c809d1335" providerId="ADAL" clId="{93073463-6BE1-48F1-98BA-A4788FD33D06}" dt="2025-02-18T13:11:45.087" v="3509" actId="113"/>
          <ac:spMkLst>
            <pc:docMk/>
            <pc:sldMk cId="3794914130" sldId="349"/>
            <ac:spMk id="14" creationId="{10962425-3CC5-9FC3-D713-C145D17A64A4}"/>
          </ac:spMkLst>
        </pc:spChg>
        <pc:spChg chg="add mod">
          <ac:chgData name="Clara Andrada Monrós" userId="ecb7c3c0-6c5b-49d4-b4a4-d95c809d1335" providerId="ADAL" clId="{93073463-6BE1-48F1-98BA-A4788FD33D06}" dt="2025-02-18T13:11:34.408" v="3507"/>
          <ac:spMkLst>
            <pc:docMk/>
            <pc:sldMk cId="3794914130" sldId="349"/>
            <ac:spMk id="15" creationId="{7722920F-9776-9E03-DEBE-15622882BAEB}"/>
          </ac:spMkLst>
        </pc:spChg>
        <pc:spChg chg="add mod">
          <ac:chgData name="Clara Andrada Monrós" userId="ecb7c3c0-6c5b-49d4-b4a4-d95c809d1335" providerId="ADAL" clId="{93073463-6BE1-48F1-98BA-A4788FD33D06}" dt="2025-02-18T13:12:06.413" v="3511" actId="113"/>
          <ac:spMkLst>
            <pc:docMk/>
            <pc:sldMk cId="3794914130" sldId="349"/>
            <ac:spMk id="16" creationId="{812F1268-A3A3-8B0D-CDA7-B904CB698DE5}"/>
          </ac:spMkLst>
        </pc:spChg>
        <pc:spChg chg="add mod">
          <ac:chgData name="Clara Andrada Monrós" userId="ecb7c3c0-6c5b-49d4-b4a4-d95c809d1335" providerId="ADAL" clId="{93073463-6BE1-48F1-98BA-A4788FD33D06}" dt="2025-02-18T13:11:18.613" v="3505"/>
          <ac:spMkLst>
            <pc:docMk/>
            <pc:sldMk cId="3794914130" sldId="349"/>
            <ac:spMk id="17" creationId="{C188F3FB-C339-8BA0-51FA-0A7EA62967A6}"/>
          </ac:spMkLst>
        </pc:spChg>
      </pc:sldChg>
      <pc:sldChg chg="addSp delSp modSp mod">
        <pc:chgData name="Clara Andrada Monrós" userId="ecb7c3c0-6c5b-49d4-b4a4-d95c809d1335" providerId="ADAL" clId="{93073463-6BE1-48F1-98BA-A4788FD33D06}" dt="2025-02-18T13:22:02.381" v="3580"/>
        <pc:sldMkLst>
          <pc:docMk/>
          <pc:sldMk cId="721158951" sldId="350"/>
        </pc:sldMkLst>
        <pc:spChg chg="add mod">
          <ac:chgData name="Clara Andrada Monrós" userId="ecb7c3c0-6c5b-49d4-b4a4-d95c809d1335" providerId="ADAL" clId="{93073463-6BE1-48F1-98BA-A4788FD33D06}" dt="2025-02-18T13:19:36.355" v="3560" actId="108"/>
          <ac:spMkLst>
            <pc:docMk/>
            <pc:sldMk cId="721158951" sldId="350"/>
            <ac:spMk id="16" creationId="{8BF2981D-A566-2D79-EDC8-639434E3A4D6}"/>
          </ac:spMkLst>
        </pc:spChg>
        <pc:spChg chg="add mod">
          <ac:chgData name="Clara Andrada Monrós" userId="ecb7c3c0-6c5b-49d4-b4a4-d95c809d1335" providerId="ADAL" clId="{93073463-6BE1-48F1-98BA-A4788FD33D06}" dt="2025-02-18T13:20:11.670" v="3568" actId="14100"/>
          <ac:spMkLst>
            <pc:docMk/>
            <pc:sldMk cId="721158951" sldId="350"/>
            <ac:spMk id="20" creationId="{B2F655B7-9E4F-F3D3-4D36-BE3E28BC23BE}"/>
          </ac:spMkLst>
        </pc:spChg>
        <pc:spChg chg="add mod">
          <ac:chgData name="Clara Andrada Monrós" userId="ecb7c3c0-6c5b-49d4-b4a4-d95c809d1335" providerId="ADAL" clId="{93073463-6BE1-48F1-98BA-A4788FD33D06}" dt="2025-02-18T13:21:37.918" v="3576" actId="108"/>
          <ac:spMkLst>
            <pc:docMk/>
            <pc:sldMk cId="721158951" sldId="350"/>
            <ac:spMk id="21" creationId="{87FFF3C5-C6E8-A7BC-0EA4-35AA5A7E4B04}"/>
          </ac:spMkLst>
        </pc:spChg>
        <pc:spChg chg="add mod">
          <ac:chgData name="Clara Andrada Monrós" userId="ecb7c3c0-6c5b-49d4-b4a4-d95c809d1335" providerId="ADAL" clId="{93073463-6BE1-48F1-98BA-A4788FD33D06}" dt="2025-02-18T13:20:21.989" v="3569"/>
          <ac:spMkLst>
            <pc:docMk/>
            <pc:sldMk cId="721158951" sldId="350"/>
            <ac:spMk id="23" creationId="{C41CAE54-116D-102D-43C0-E9855A8D2282}"/>
          </ac:spMkLst>
        </pc:spChg>
        <pc:spChg chg="add mod">
          <ac:chgData name="Clara Andrada Monrós" userId="ecb7c3c0-6c5b-49d4-b4a4-d95c809d1335" providerId="ADAL" clId="{93073463-6BE1-48F1-98BA-A4788FD33D06}" dt="2025-02-18T13:21:46.647" v="3577"/>
          <ac:spMkLst>
            <pc:docMk/>
            <pc:sldMk cId="721158951" sldId="350"/>
            <ac:spMk id="24" creationId="{2CBFC4DA-3FBC-0C10-F1CC-3C6399011E32}"/>
          </ac:spMkLst>
        </pc:spChg>
        <pc:spChg chg="add mod">
          <ac:chgData name="Clara Andrada Monrós" userId="ecb7c3c0-6c5b-49d4-b4a4-d95c809d1335" providerId="ADAL" clId="{93073463-6BE1-48F1-98BA-A4788FD33D06}" dt="2025-02-18T13:20:51.534" v="3570"/>
          <ac:spMkLst>
            <pc:docMk/>
            <pc:sldMk cId="721158951" sldId="350"/>
            <ac:spMk id="26" creationId="{0ECCA46A-CB54-473D-9640-EFC2419BA390}"/>
          </ac:spMkLst>
        </pc:spChg>
        <pc:spChg chg="add mod">
          <ac:chgData name="Clara Andrada Monrós" userId="ecb7c3c0-6c5b-49d4-b4a4-d95c809d1335" providerId="ADAL" clId="{93073463-6BE1-48F1-98BA-A4788FD33D06}" dt="2025-02-18T13:21:56.081" v="3579" actId="20577"/>
          <ac:spMkLst>
            <pc:docMk/>
            <pc:sldMk cId="721158951" sldId="350"/>
            <ac:spMk id="27" creationId="{015990E2-3958-E1CF-5F0E-C2323EAA00E1}"/>
          </ac:spMkLst>
        </pc:spChg>
        <pc:spChg chg="add mod">
          <ac:chgData name="Clara Andrada Monrós" userId="ecb7c3c0-6c5b-49d4-b4a4-d95c809d1335" providerId="ADAL" clId="{93073463-6BE1-48F1-98BA-A4788FD33D06}" dt="2025-02-18T13:20:59.779" v="3571"/>
          <ac:spMkLst>
            <pc:docMk/>
            <pc:sldMk cId="721158951" sldId="350"/>
            <ac:spMk id="28" creationId="{DB3FFFD5-671D-5505-8E0E-7E68D47912F0}"/>
          </ac:spMkLst>
        </pc:spChg>
        <pc:spChg chg="add mod">
          <ac:chgData name="Clara Andrada Monrós" userId="ecb7c3c0-6c5b-49d4-b4a4-d95c809d1335" providerId="ADAL" clId="{93073463-6BE1-48F1-98BA-A4788FD33D06}" dt="2025-02-18T13:22:02.381" v="3580"/>
          <ac:spMkLst>
            <pc:docMk/>
            <pc:sldMk cId="721158951" sldId="350"/>
            <ac:spMk id="29" creationId="{A408EE8D-A111-1946-8D7E-F3318CD16F17}"/>
          </ac:spMkLst>
        </pc:spChg>
        <pc:picChg chg="add mod">
          <ac:chgData name="Clara Andrada Monrós" userId="ecb7c3c0-6c5b-49d4-b4a4-d95c809d1335" providerId="ADAL" clId="{93073463-6BE1-48F1-98BA-A4788FD33D06}" dt="2025-02-18T13:19:57.328" v="3564"/>
          <ac:picMkLst>
            <pc:docMk/>
            <pc:sldMk cId="721158951" sldId="350"/>
            <ac:picMk id="19" creationId="{EBFA7ED6-7D03-6682-68F2-93172C7F86E4}"/>
          </ac:picMkLst>
        </pc:picChg>
        <pc:picChg chg="add mod">
          <ac:chgData name="Clara Andrada Monrós" userId="ecb7c3c0-6c5b-49d4-b4a4-d95c809d1335" providerId="ADAL" clId="{93073463-6BE1-48F1-98BA-A4788FD33D06}" dt="2025-02-18T13:19:57.328" v="3564"/>
          <ac:picMkLst>
            <pc:docMk/>
            <pc:sldMk cId="721158951" sldId="350"/>
            <ac:picMk id="22" creationId="{51E35295-EC95-E986-747F-430F135A7162}"/>
          </ac:picMkLst>
        </pc:picChg>
      </pc:sldChg>
      <pc:sldChg chg="modSp del mod">
        <pc:chgData name="Clara Andrada Monrós" userId="ecb7c3c0-6c5b-49d4-b4a4-d95c809d1335" providerId="ADAL" clId="{93073463-6BE1-48F1-98BA-A4788FD33D06}" dt="2025-02-18T13:24:45.201" v="3611" actId="47"/>
        <pc:sldMkLst>
          <pc:docMk/>
          <pc:sldMk cId="3652350086" sldId="351"/>
        </pc:sldMkLst>
      </pc:sldChg>
      <pc:sldChg chg="modSp del mod">
        <pc:chgData name="Clara Andrada Monrós" userId="ecb7c3c0-6c5b-49d4-b4a4-d95c809d1335" providerId="ADAL" clId="{93073463-6BE1-48F1-98BA-A4788FD33D06}" dt="2025-02-18T13:29:13.768" v="3698" actId="47"/>
        <pc:sldMkLst>
          <pc:docMk/>
          <pc:sldMk cId="1623181141" sldId="353"/>
        </pc:sldMkLst>
      </pc:sldChg>
      <pc:sldChg chg="modSp del mod">
        <pc:chgData name="Clara Andrada Monrós" userId="ecb7c3c0-6c5b-49d4-b4a4-d95c809d1335" providerId="ADAL" clId="{93073463-6BE1-48F1-98BA-A4788FD33D06}" dt="2025-02-18T13:34:16.311" v="3764" actId="47"/>
        <pc:sldMkLst>
          <pc:docMk/>
          <pc:sldMk cId="2818123915" sldId="355"/>
        </pc:sldMkLst>
      </pc:sldChg>
      <pc:sldChg chg="modSp del mod">
        <pc:chgData name="Clara Andrada Monrós" userId="ecb7c3c0-6c5b-49d4-b4a4-d95c809d1335" providerId="ADAL" clId="{93073463-6BE1-48F1-98BA-A4788FD33D06}" dt="2025-02-18T13:47:03.744" v="3892" actId="47"/>
        <pc:sldMkLst>
          <pc:docMk/>
          <pc:sldMk cId="4101737992" sldId="356"/>
        </pc:sldMkLst>
      </pc:sldChg>
      <pc:sldChg chg="addSp delSp modSp mod">
        <pc:chgData name="Clara Andrada Monrós" userId="ecb7c3c0-6c5b-49d4-b4a4-d95c809d1335" providerId="ADAL" clId="{93073463-6BE1-48F1-98BA-A4788FD33D06}" dt="2025-02-19T08:37:16.023" v="4094" actId="5793"/>
        <pc:sldMkLst>
          <pc:docMk/>
          <pc:sldMk cId="2368958091" sldId="357"/>
        </pc:sldMkLst>
        <pc:spChg chg="add mod">
          <ac:chgData name="Clara Andrada Monrós" userId="ecb7c3c0-6c5b-49d4-b4a4-d95c809d1335" providerId="ADAL" clId="{93073463-6BE1-48F1-98BA-A4788FD33D06}" dt="2025-02-18T14:03:56.366" v="4082" actId="1076"/>
          <ac:spMkLst>
            <pc:docMk/>
            <pc:sldMk cId="2368958091" sldId="357"/>
            <ac:spMk id="10" creationId="{E87F51F8-8820-37B2-2002-733EE8CDA6EA}"/>
          </ac:spMkLst>
        </pc:spChg>
        <pc:spChg chg="mod">
          <ac:chgData name="Clara Andrada Monrós" userId="ecb7c3c0-6c5b-49d4-b4a4-d95c809d1335" providerId="ADAL" clId="{93073463-6BE1-48F1-98BA-A4788FD33D06}" dt="2025-02-19T08:37:16.023" v="4094" actId="5793"/>
          <ac:spMkLst>
            <pc:docMk/>
            <pc:sldMk cId="2368958091" sldId="357"/>
            <ac:spMk id="17" creationId="{AC7538DB-9A26-76DB-A72D-6D202B29AF1E}"/>
          </ac:spMkLst>
        </pc:spChg>
      </pc:sldChg>
      <pc:sldChg chg="addSp delSp modSp mod">
        <pc:chgData name="Clara Andrada Monrós" userId="ecb7c3c0-6c5b-49d4-b4a4-d95c809d1335" providerId="ADAL" clId="{93073463-6BE1-48F1-98BA-A4788FD33D06}" dt="2025-02-19T09:10:34.892" v="4346" actId="14100"/>
        <pc:sldMkLst>
          <pc:docMk/>
          <pc:sldMk cId="3466377504" sldId="358"/>
        </pc:sldMkLst>
        <pc:spChg chg="mod">
          <ac:chgData name="Clara Andrada Monrós" userId="ecb7c3c0-6c5b-49d4-b4a4-d95c809d1335" providerId="ADAL" clId="{93073463-6BE1-48F1-98BA-A4788FD33D06}" dt="2025-02-19T09:10:34.892" v="4346" actId="14100"/>
          <ac:spMkLst>
            <pc:docMk/>
            <pc:sldMk cId="3466377504" sldId="358"/>
            <ac:spMk id="8" creationId="{BA83F8AA-6158-0B65-AF2D-57A941C1EAEF}"/>
          </ac:spMkLst>
        </pc:spChg>
        <pc:spChg chg="add mod">
          <ac:chgData name="Clara Andrada Monrós" userId="ecb7c3c0-6c5b-49d4-b4a4-d95c809d1335" providerId="ADAL" clId="{93073463-6BE1-48F1-98BA-A4788FD33D06}" dt="2025-02-19T09:10:27.489" v="4343"/>
          <ac:spMkLst>
            <pc:docMk/>
            <pc:sldMk cId="3466377504" sldId="358"/>
            <ac:spMk id="42" creationId="{08878739-A106-52C8-F570-C8E3F0F03A0C}"/>
          </ac:spMkLst>
        </pc:spChg>
      </pc:sldChg>
      <pc:sldChg chg="addSp delSp modSp mod">
        <pc:chgData name="Clara Andrada Monrós" userId="ecb7c3c0-6c5b-49d4-b4a4-d95c809d1335" providerId="ADAL" clId="{93073463-6BE1-48F1-98BA-A4788FD33D06}" dt="2025-02-19T09:11:27.746" v="4360" actId="1076"/>
        <pc:sldMkLst>
          <pc:docMk/>
          <pc:sldMk cId="2491516266" sldId="359"/>
        </pc:sldMkLst>
        <pc:spChg chg="add mod">
          <ac:chgData name="Clara Andrada Monrós" userId="ecb7c3c0-6c5b-49d4-b4a4-d95c809d1335" providerId="ADAL" clId="{93073463-6BE1-48F1-98BA-A4788FD33D06}" dt="2025-02-19T09:11:27.746" v="4360" actId="1076"/>
          <ac:spMkLst>
            <pc:docMk/>
            <pc:sldMk cId="2491516266" sldId="359"/>
            <ac:spMk id="11" creationId="{DAEB08F6-BE62-C2DB-E649-1512DBC32332}"/>
          </ac:spMkLst>
        </pc:spChg>
        <pc:spChg chg="mod">
          <ac:chgData name="Clara Andrada Monrós" userId="ecb7c3c0-6c5b-49d4-b4a4-d95c809d1335" providerId="ADAL" clId="{93073463-6BE1-48F1-98BA-A4788FD33D06}" dt="2025-02-19T09:10:57.310" v="4352" actId="1076"/>
          <ac:spMkLst>
            <pc:docMk/>
            <pc:sldMk cId="2491516266" sldId="359"/>
            <ac:spMk id="20" creationId="{4CEFC5EC-1A7A-73A2-15AF-40BC0EFAFB20}"/>
          </ac:spMkLst>
        </pc:spChg>
      </pc:sldChg>
      <pc:sldChg chg="modSp add del mod">
        <pc:chgData name="Clara Andrada Monrós" userId="ecb7c3c0-6c5b-49d4-b4a4-d95c809d1335" providerId="ADAL" clId="{93073463-6BE1-48F1-98BA-A4788FD33D06}" dt="2025-02-19T09:00:43.830" v="4221" actId="47"/>
        <pc:sldMkLst>
          <pc:docMk/>
          <pc:sldMk cId="1773325709" sldId="360"/>
        </pc:sldMkLst>
      </pc:sldChg>
      <pc:sldChg chg="modSp del mod">
        <pc:chgData name="Clara Andrada Monrós" userId="ecb7c3c0-6c5b-49d4-b4a4-d95c809d1335" providerId="ADAL" clId="{93073463-6BE1-48F1-98BA-A4788FD33D06}" dt="2025-02-19T09:08:19.877" v="4312" actId="47"/>
        <pc:sldMkLst>
          <pc:docMk/>
          <pc:sldMk cId="761378679" sldId="361"/>
        </pc:sldMkLst>
      </pc:sldChg>
      <pc:sldChg chg="addSp delSp modSp mod">
        <pc:chgData name="Clara Andrada Monrós" userId="ecb7c3c0-6c5b-49d4-b4a4-d95c809d1335" providerId="ADAL" clId="{93073463-6BE1-48F1-98BA-A4788FD33D06}" dt="2025-02-19T09:10:05.973" v="4339" actId="120"/>
        <pc:sldMkLst>
          <pc:docMk/>
          <pc:sldMk cId="1527088417" sldId="362"/>
        </pc:sldMkLst>
        <pc:spChg chg="mod">
          <ac:chgData name="Clara Andrada Monrós" userId="ecb7c3c0-6c5b-49d4-b4a4-d95c809d1335" providerId="ADAL" clId="{93073463-6BE1-48F1-98BA-A4788FD33D06}" dt="2025-02-19T09:09:28.467" v="4324" actId="14100"/>
          <ac:spMkLst>
            <pc:docMk/>
            <pc:sldMk cId="1527088417" sldId="362"/>
            <ac:spMk id="3" creationId="{BE7FAE9E-A423-952C-D3F4-4CE5AD89BF24}"/>
          </ac:spMkLst>
        </pc:spChg>
        <pc:spChg chg="mod">
          <ac:chgData name="Clara Andrada Monrós" userId="ecb7c3c0-6c5b-49d4-b4a4-d95c809d1335" providerId="ADAL" clId="{93073463-6BE1-48F1-98BA-A4788FD33D06}" dt="2025-02-19T09:09:21.485" v="4322" actId="404"/>
          <ac:spMkLst>
            <pc:docMk/>
            <pc:sldMk cId="1527088417" sldId="362"/>
            <ac:spMk id="4" creationId="{9CBFD534-2599-BD6A-3A4C-C576AAC6E4FB}"/>
          </ac:spMkLst>
        </pc:spChg>
        <pc:spChg chg="mod">
          <ac:chgData name="Clara Andrada Monrós" userId="ecb7c3c0-6c5b-49d4-b4a4-d95c809d1335" providerId="ADAL" clId="{93073463-6BE1-48F1-98BA-A4788FD33D06}" dt="2025-02-19T09:09:30.666" v="4325" actId="14100"/>
          <ac:spMkLst>
            <pc:docMk/>
            <pc:sldMk cId="1527088417" sldId="362"/>
            <ac:spMk id="10" creationId="{81CA2E37-EB61-4BA6-2E0F-4F8A6796F5EB}"/>
          </ac:spMkLst>
        </pc:spChg>
        <pc:spChg chg="mod">
          <ac:chgData name="Clara Andrada Monrós" userId="ecb7c3c0-6c5b-49d4-b4a4-d95c809d1335" providerId="ADAL" clId="{93073463-6BE1-48F1-98BA-A4788FD33D06}" dt="2025-02-19T09:09:43.357" v="4328" actId="1076"/>
          <ac:spMkLst>
            <pc:docMk/>
            <pc:sldMk cId="1527088417" sldId="362"/>
            <ac:spMk id="11" creationId="{C12CB11B-4579-B9C2-E23D-8CAB13504504}"/>
          </ac:spMkLst>
        </pc:spChg>
        <pc:spChg chg="mod">
          <ac:chgData name="Clara Andrada Monrós" userId="ecb7c3c0-6c5b-49d4-b4a4-d95c809d1335" providerId="ADAL" clId="{93073463-6BE1-48F1-98BA-A4788FD33D06}" dt="2025-02-19T09:09:53.544" v="4334" actId="1076"/>
          <ac:spMkLst>
            <pc:docMk/>
            <pc:sldMk cId="1527088417" sldId="362"/>
            <ac:spMk id="12" creationId="{8CD582FF-5DF0-F4D6-051C-346D320279E0}"/>
          </ac:spMkLst>
        </pc:spChg>
        <pc:spChg chg="add mod">
          <ac:chgData name="Clara Andrada Monrós" userId="ecb7c3c0-6c5b-49d4-b4a4-d95c809d1335" providerId="ADAL" clId="{93073463-6BE1-48F1-98BA-A4788FD33D06}" dt="2025-02-19T09:08:58.739" v="4317"/>
          <ac:spMkLst>
            <pc:docMk/>
            <pc:sldMk cId="1527088417" sldId="362"/>
            <ac:spMk id="14" creationId="{99847BA0-5457-32E1-FCAE-9C093319E13C}"/>
          </ac:spMkLst>
        </pc:spChg>
        <pc:spChg chg="mod">
          <ac:chgData name="Clara Andrada Monrós" userId="ecb7c3c0-6c5b-49d4-b4a4-d95c809d1335" providerId="ADAL" clId="{93073463-6BE1-48F1-98BA-A4788FD33D06}" dt="2025-02-19T09:09:57.329" v="4335" actId="403"/>
          <ac:spMkLst>
            <pc:docMk/>
            <pc:sldMk cId="1527088417" sldId="362"/>
            <ac:spMk id="35" creationId="{1C473417-0B7C-D547-D429-6274A021CCBD}"/>
          </ac:spMkLst>
        </pc:spChg>
        <pc:spChg chg="mod">
          <ac:chgData name="Clara Andrada Monrós" userId="ecb7c3c0-6c5b-49d4-b4a4-d95c809d1335" providerId="ADAL" clId="{93073463-6BE1-48F1-98BA-A4788FD33D06}" dt="2025-02-19T09:10:01.992" v="4337" actId="121"/>
          <ac:spMkLst>
            <pc:docMk/>
            <pc:sldMk cId="1527088417" sldId="362"/>
            <ac:spMk id="38" creationId="{D60CFDCA-9599-415A-05B8-7C6E6BFE9574}"/>
          </ac:spMkLst>
        </pc:spChg>
        <pc:spChg chg="mod">
          <ac:chgData name="Clara Andrada Monrós" userId="ecb7c3c0-6c5b-49d4-b4a4-d95c809d1335" providerId="ADAL" clId="{93073463-6BE1-48F1-98BA-A4788FD33D06}" dt="2025-02-19T09:10:05.973" v="4339" actId="120"/>
          <ac:spMkLst>
            <pc:docMk/>
            <pc:sldMk cId="1527088417" sldId="362"/>
            <ac:spMk id="45" creationId="{DD197D7D-C8A1-FB5C-EB0B-C446C113E2E0}"/>
          </ac:spMkLst>
        </pc:spChg>
      </pc:sldChg>
      <pc:sldChg chg="addSp delSp modSp mod">
        <pc:chgData name="Clara Andrada Monrós" userId="ecb7c3c0-6c5b-49d4-b4a4-d95c809d1335" providerId="ADAL" clId="{93073463-6BE1-48F1-98BA-A4788FD33D06}" dt="2025-02-19T17:27:22.041" v="6069" actId="20577"/>
        <pc:sldMkLst>
          <pc:docMk/>
          <pc:sldMk cId="459453423" sldId="363"/>
        </pc:sldMkLst>
        <pc:spChg chg="mod">
          <ac:chgData name="Clara Andrada Monrós" userId="ecb7c3c0-6c5b-49d4-b4a4-d95c809d1335" providerId="ADAL" clId="{93073463-6BE1-48F1-98BA-A4788FD33D06}" dt="2025-02-18T13:52:34.608" v="3938" actId="403"/>
          <ac:spMkLst>
            <pc:docMk/>
            <pc:sldMk cId="459453423" sldId="363"/>
            <ac:spMk id="11" creationId="{B8B0899E-1865-6B78-C54C-9B0C17C420AE}"/>
          </ac:spMkLst>
        </pc:spChg>
        <pc:spChg chg="mod">
          <ac:chgData name="Clara Andrada Monrós" userId="ecb7c3c0-6c5b-49d4-b4a4-d95c809d1335" providerId="ADAL" clId="{93073463-6BE1-48F1-98BA-A4788FD33D06}" dt="2025-02-18T13:52:22.792" v="3935" actId="1076"/>
          <ac:spMkLst>
            <pc:docMk/>
            <pc:sldMk cId="459453423" sldId="363"/>
            <ac:spMk id="12" creationId="{D27D738C-8EB3-5219-8201-E4497C826A3C}"/>
          </ac:spMkLst>
        </pc:spChg>
        <pc:spChg chg="mod">
          <ac:chgData name="Clara Andrada Monrós" userId="ecb7c3c0-6c5b-49d4-b4a4-d95c809d1335" providerId="ADAL" clId="{93073463-6BE1-48F1-98BA-A4788FD33D06}" dt="2025-02-18T13:53:31.226" v="3948" actId="1076"/>
          <ac:spMkLst>
            <pc:docMk/>
            <pc:sldMk cId="459453423" sldId="363"/>
            <ac:spMk id="13" creationId="{DE08AADA-B824-B4F5-6108-B0E40532DF81}"/>
          </ac:spMkLst>
        </pc:spChg>
        <pc:spChg chg="mod">
          <ac:chgData name="Clara Andrada Monrós" userId="ecb7c3c0-6c5b-49d4-b4a4-d95c809d1335" providerId="ADAL" clId="{93073463-6BE1-48F1-98BA-A4788FD33D06}" dt="2025-02-18T13:54:27.804" v="3961" actId="1076"/>
          <ac:spMkLst>
            <pc:docMk/>
            <pc:sldMk cId="459453423" sldId="363"/>
            <ac:spMk id="14" creationId="{D52BAAA4-D7A2-2A37-21A8-BCAB35ADD236}"/>
          </ac:spMkLst>
        </pc:spChg>
        <pc:spChg chg="mod">
          <ac:chgData name="Clara Andrada Monrós" userId="ecb7c3c0-6c5b-49d4-b4a4-d95c809d1335" providerId="ADAL" clId="{93073463-6BE1-48F1-98BA-A4788FD33D06}" dt="2025-02-18T13:54:53.286" v="3964" actId="14100"/>
          <ac:spMkLst>
            <pc:docMk/>
            <pc:sldMk cId="459453423" sldId="363"/>
            <ac:spMk id="15" creationId="{F9C1C11F-9A2D-29FD-6D7A-5621E4FECE60}"/>
          </ac:spMkLst>
        </pc:spChg>
        <pc:spChg chg="mod">
          <ac:chgData name="Clara Andrada Monrós" userId="ecb7c3c0-6c5b-49d4-b4a4-d95c809d1335" providerId="ADAL" clId="{93073463-6BE1-48F1-98BA-A4788FD33D06}" dt="2025-02-18T13:55:28.400" v="3973" actId="1076"/>
          <ac:spMkLst>
            <pc:docMk/>
            <pc:sldMk cId="459453423" sldId="363"/>
            <ac:spMk id="16" creationId="{CFF2BDCB-1D49-CB37-1E0A-65F81EF2C382}"/>
          </ac:spMkLst>
        </pc:spChg>
        <pc:spChg chg="mod">
          <ac:chgData name="Clara Andrada Monrós" userId="ecb7c3c0-6c5b-49d4-b4a4-d95c809d1335" providerId="ADAL" clId="{93073463-6BE1-48F1-98BA-A4788FD33D06}" dt="2025-02-18T13:55:48.458" v="3978" actId="14100"/>
          <ac:spMkLst>
            <pc:docMk/>
            <pc:sldMk cId="459453423" sldId="363"/>
            <ac:spMk id="18" creationId="{09214BCA-5B76-9DDC-5575-E2DB3E3465CB}"/>
          </ac:spMkLst>
        </pc:spChg>
        <pc:spChg chg="mod">
          <ac:chgData name="Clara Andrada Monrós" userId="ecb7c3c0-6c5b-49d4-b4a4-d95c809d1335" providerId="ADAL" clId="{93073463-6BE1-48F1-98BA-A4788FD33D06}" dt="2025-02-18T13:56:00.330" v="3981" actId="1076"/>
          <ac:spMkLst>
            <pc:docMk/>
            <pc:sldMk cId="459453423" sldId="363"/>
            <ac:spMk id="19" creationId="{8A69A319-456A-7E31-A046-6372E8244BCA}"/>
          </ac:spMkLst>
        </pc:spChg>
        <pc:spChg chg="mod">
          <ac:chgData name="Clara Andrada Monrós" userId="ecb7c3c0-6c5b-49d4-b4a4-d95c809d1335" providerId="ADAL" clId="{93073463-6BE1-48F1-98BA-A4788FD33D06}" dt="2025-02-18T13:56:17.141" v="3987" actId="14100"/>
          <ac:spMkLst>
            <pc:docMk/>
            <pc:sldMk cId="459453423" sldId="363"/>
            <ac:spMk id="20" creationId="{73D48D8F-CADB-FB6B-816C-FF5B0ED63600}"/>
          </ac:spMkLst>
        </pc:spChg>
        <pc:spChg chg="mod">
          <ac:chgData name="Clara Andrada Monrós" userId="ecb7c3c0-6c5b-49d4-b4a4-d95c809d1335" providerId="ADAL" clId="{93073463-6BE1-48F1-98BA-A4788FD33D06}" dt="2025-02-18T13:56:26.428" v="3989" actId="404"/>
          <ac:spMkLst>
            <pc:docMk/>
            <pc:sldMk cId="459453423" sldId="363"/>
            <ac:spMk id="21" creationId="{FF80CEEA-DA44-9457-8F96-751E0F856510}"/>
          </ac:spMkLst>
        </pc:spChg>
        <pc:spChg chg="mod">
          <ac:chgData name="Clara Andrada Monrós" userId="ecb7c3c0-6c5b-49d4-b4a4-d95c809d1335" providerId="ADAL" clId="{93073463-6BE1-48F1-98BA-A4788FD33D06}" dt="2025-02-18T13:56:35.347" v="3991" actId="404"/>
          <ac:spMkLst>
            <pc:docMk/>
            <pc:sldMk cId="459453423" sldId="363"/>
            <ac:spMk id="22" creationId="{33DDA141-6307-2A46-A653-EB4BBF92B2A1}"/>
          </ac:spMkLst>
        </pc:spChg>
        <pc:spChg chg="mod">
          <ac:chgData name="Clara Andrada Monrós" userId="ecb7c3c0-6c5b-49d4-b4a4-d95c809d1335" providerId="ADAL" clId="{93073463-6BE1-48F1-98BA-A4788FD33D06}" dt="2025-02-18T13:56:48.888" v="3994" actId="1076"/>
          <ac:spMkLst>
            <pc:docMk/>
            <pc:sldMk cId="459453423" sldId="363"/>
            <ac:spMk id="23" creationId="{EB51F0C6-0A87-A401-8C51-A5F06A0EE514}"/>
          </ac:spMkLst>
        </pc:spChg>
        <pc:spChg chg="mod">
          <ac:chgData name="Clara Andrada Monrós" userId="ecb7c3c0-6c5b-49d4-b4a4-d95c809d1335" providerId="ADAL" clId="{93073463-6BE1-48F1-98BA-A4788FD33D06}" dt="2025-02-18T13:57:22.156" v="4002" actId="1076"/>
          <ac:spMkLst>
            <pc:docMk/>
            <pc:sldMk cId="459453423" sldId="363"/>
            <ac:spMk id="24" creationId="{DD962F38-A13D-30F1-BCE5-E813FA2F80E5}"/>
          </ac:spMkLst>
        </pc:spChg>
        <pc:spChg chg="mod">
          <ac:chgData name="Clara Andrada Monrós" userId="ecb7c3c0-6c5b-49d4-b4a4-d95c809d1335" providerId="ADAL" clId="{93073463-6BE1-48F1-98BA-A4788FD33D06}" dt="2025-02-18T13:57:26.040" v="4003" actId="1076"/>
          <ac:spMkLst>
            <pc:docMk/>
            <pc:sldMk cId="459453423" sldId="363"/>
            <ac:spMk id="25" creationId="{B6EBE8D1-A0CC-B1F6-A829-7F4D992A5066}"/>
          </ac:spMkLst>
        </pc:spChg>
        <pc:spChg chg="mod">
          <ac:chgData name="Clara Andrada Monrós" userId="ecb7c3c0-6c5b-49d4-b4a4-d95c809d1335" providerId="ADAL" clId="{93073463-6BE1-48F1-98BA-A4788FD33D06}" dt="2025-02-18T13:52:19.451" v="3934" actId="1076"/>
          <ac:spMkLst>
            <pc:docMk/>
            <pc:sldMk cId="459453423" sldId="363"/>
            <ac:spMk id="27" creationId="{84DB7107-E3B9-9654-9B98-B7A487CE1274}"/>
          </ac:spMkLst>
        </pc:spChg>
        <pc:spChg chg="mod">
          <ac:chgData name="Clara Andrada Monrós" userId="ecb7c3c0-6c5b-49d4-b4a4-d95c809d1335" providerId="ADAL" clId="{93073463-6BE1-48F1-98BA-A4788FD33D06}" dt="2025-02-18T13:53:42.927" v="3952" actId="1076"/>
          <ac:spMkLst>
            <pc:docMk/>
            <pc:sldMk cId="459453423" sldId="363"/>
            <ac:spMk id="28" creationId="{96E769CF-012F-756C-094C-457A2656940F}"/>
          </ac:spMkLst>
        </pc:spChg>
        <pc:spChg chg="mod">
          <ac:chgData name="Clara Andrada Monrós" userId="ecb7c3c0-6c5b-49d4-b4a4-d95c809d1335" providerId="ADAL" clId="{93073463-6BE1-48F1-98BA-A4788FD33D06}" dt="2025-02-18T13:52:22.792" v="3935" actId="1076"/>
          <ac:spMkLst>
            <pc:docMk/>
            <pc:sldMk cId="459453423" sldId="363"/>
            <ac:spMk id="30" creationId="{7969363C-74BE-D832-B80D-8E76F90F1FAA}"/>
          </ac:spMkLst>
        </pc:spChg>
        <pc:spChg chg="mod">
          <ac:chgData name="Clara Andrada Monrós" userId="ecb7c3c0-6c5b-49d4-b4a4-d95c809d1335" providerId="ADAL" clId="{93073463-6BE1-48F1-98BA-A4788FD33D06}" dt="2025-02-18T13:52:22.792" v="3935" actId="1076"/>
          <ac:spMkLst>
            <pc:docMk/>
            <pc:sldMk cId="459453423" sldId="363"/>
            <ac:spMk id="31" creationId="{85791DF4-5E40-8665-C402-8ABEB9184953}"/>
          </ac:spMkLst>
        </pc:spChg>
        <pc:spChg chg="mod">
          <ac:chgData name="Clara Andrada Monrós" userId="ecb7c3c0-6c5b-49d4-b4a4-d95c809d1335" providerId="ADAL" clId="{93073463-6BE1-48F1-98BA-A4788FD33D06}" dt="2025-02-18T13:57:35.903" v="4005" actId="1076"/>
          <ac:spMkLst>
            <pc:docMk/>
            <pc:sldMk cId="459453423" sldId="363"/>
            <ac:spMk id="32" creationId="{7222AD85-EF48-2724-D55C-E2FF4BE9CCA7}"/>
          </ac:spMkLst>
        </pc:spChg>
        <pc:spChg chg="mod">
          <ac:chgData name="Clara Andrada Monrós" userId="ecb7c3c0-6c5b-49d4-b4a4-d95c809d1335" providerId="ADAL" clId="{93073463-6BE1-48F1-98BA-A4788FD33D06}" dt="2025-02-18T13:52:22.792" v="3935" actId="1076"/>
          <ac:spMkLst>
            <pc:docMk/>
            <pc:sldMk cId="459453423" sldId="363"/>
            <ac:spMk id="37" creationId="{B53BECAD-6351-322E-CCC4-774EFFFA1EF3}"/>
          </ac:spMkLst>
        </pc:spChg>
        <pc:spChg chg="add mod">
          <ac:chgData name="Clara Andrada Monrós" userId="ecb7c3c0-6c5b-49d4-b4a4-d95c809d1335" providerId="ADAL" clId="{93073463-6BE1-48F1-98BA-A4788FD33D06}" dt="2025-02-19T17:27:22.041" v="6069" actId="20577"/>
          <ac:spMkLst>
            <pc:docMk/>
            <pc:sldMk cId="459453423" sldId="363"/>
            <ac:spMk id="39" creationId="{94C0DA79-7075-EB11-DD59-EB1699CA03A5}"/>
          </ac:spMkLst>
        </pc:spChg>
      </pc:sldChg>
      <pc:sldChg chg="addSp delSp modSp mod">
        <pc:chgData name="Clara Andrada Monrós" userId="ecb7c3c0-6c5b-49d4-b4a4-d95c809d1335" providerId="ADAL" clId="{93073463-6BE1-48F1-98BA-A4788FD33D06}" dt="2025-02-19T08:40:47.302" v="4108" actId="113"/>
        <pc:sldMkLst>
          <pc:docMk/>
          <pc:sldMk cId="2069509855" sldId="364"/>
        </pc:sldMkLst>
        <pc:spChg chg="add mod">
          <ac:chgData name="Clara Andrada Monrós" userId="ecb7c3c0-6c5b-49d4-b4a4-d95c809d1335" providerId="ADAL" clId="{93073463-6BE1-48F1-98BA-A4788FD33D06}" dt="2025-02-19T08:36:54.723" v="4088"/>
          <ac:spMkLst>
            <pc:docMk/>
            <pc:sldMk cId="2069509855" sldId="364"/>
            <ac:spMk id="12" creationId="{DF3B58C8-423B-9BE6-5F6A-873FADFB9704}"/>
          </ac:spMkLst>
        </pc:spChg>
        <pc:spChg chg="add mod">
          <ac:chgData name="Clara Andrada Monrós" userId="ecb7c3c0-6c5b-49d4-b4a4-d95c809d1335" providerId="ADAL" clId="{93073463-6BE1-48F1-98BA-A4788FD33D06}" dt="2025-02-19T08:38:41.967" v="4097"/>
          <ac:spMkLst>
            <pc:docMk/>
            <pc:sldMk cId="2069509855" sldId="364"/>
            <ac:spMk id="13" creationId="{85612CCD-47B3-A3BA-8B4E-0ED793CF16A8}"/>
          </ac:spMkLst>
        </pc:spChg>
        <pc:spChg chg="add mod">
          <ac:chgData name="Clara Andrada Monrós" userId="ecb7c3c0-6c5b-49d4-b4a4-d95c809d1335" providerId="ADAL" clId="{93073463-6BE1-48F1-98BA-A4788FD33D06}" dt="2025-02-19T08:38:41.967" v="4097"/>
          <ac:spMkLst>
            <pc:docMk/>
            <pc:sldMk cId="2069509855" sldId="364"/>
            <ac:spMk id="14" creationId="{CC6D6E5C-CA96-74BC-9888-6E84E4FC7FA5}"/>
          </ac:spMkLst>
        </pc:spChg>
        <pc:spChg chg="add mod">
          <ac:chgData name="Clara Andrada Monrós" userId="ecb7c3c0-6c5b-49d4-b4a4-d95c809d1335" providerId="ADAL" clId="{93073463-6BE1-48F1-98BA-A4788FD33D06}" dt="2025-02-19T08:39:06.696" v="4098"/>
          <ac:spMkLst>
            <pc:docMk/>
            <pc:sldMk cId="2069509855" sldId="364"/>
            <ac:spMk id="15" creationId="{FF15AC73-AC96-F8FA-A26D-3EA0CE9DBFBE}"/>
          </ac:spMkLst>
        </pc:spChg>
        <pc:spChg chg="add mod">
          <ac:chgData name="Clara Andrada Monrós" userId="ecb7c3c0-6c5b-49d4-b4a4-d95c809d1335" providerId="ADAL" clId="{93073463-6BE1-48F1-98BA-A4788FD33D06}" dt="2025-02-19T08:39:50.524" v="4102"/>
          <ac:spMkLst>
            <pc:docMk/>
            <pc:sldMk cId="2069509855" sldId="364"/>
            <ac:spMk id="16" creationId="{C1743840-1EDA-2EF2-FAAF-A53BD4470B30}"/>
          </ac:spMkLst>
        </pc:spChg>
        <pc:spChg chg="add mod">
          <ac:chgData name="Clara Andrada Monrós" userId="ecb7c3c0-6c5b-49d4-b4a4-d95c809d1335" providerId="ADAL" clId="{93073463-6BE1-48F1-98BA-A4788FD33D06}" dt="2025-02-19T08:38:41.967" v="4097"/>
          <ac:spMkLst>
            <pc:docMk/>
            <pc:sldMk cId="2069509855" sldId="364"/>
            <ac:spMk id="18" creationId="{AFDA1EF5-BAF6-7999-B97A-BC8F09D6F77B}"/>
          </ac:spMkLst>
        </pc:spChg>
        <pc:spChg chg="mod">
          <ac:chgData name="Clara Andrada Monrós" userId="ecb7c3c0-6c5b-49d4-b4a4-d95c809d1335" providerId="ADAL" clId="{93073463-6BE1-48F1-98BA-A4788FD33D06}" dt="2025-02-19T08:39:29.294" v="4100"/>
          <ac:spMkLst>
            <pc:docMk/>
            <pc:sldMk cId="2069509855" sldId="364"/>
            <ac:spMk id="20" creationId="{9E7ACFD2-2489-9EEF-5D65-72D96FDFFE44}"/>
          </ac:spMkLst>
        </pc:spChg>
        <pc:spChg chg="mod">
          <ac:chgData name="Clara Andrada Monrós" userId="ecb7c3c0-6c5b-49d4-b4a4-d95c809d1335" providerId="ADAL" clId="{93073463-6BE1-48F1-98BA-A4788FD33D06}" dt="2025-02-19T08:40:14.922" v="4104"/>
          <ac:spMkLst>
            <pc:docMk/>
            <pc:sldMk cId="2069509855" sldId="364"/>
            <ac:spMk id="21" creationId="{213B925B-0F78-2380-FD52-8CDBF71C52C5}"/>
          </ac:spMkLst>
        </pc:spChg>
        <pc:spChg chg="add mod">
          <ac:chgData name="Clara Andrada Monrós" userId="ecb7c3c0-6c5b-49d4-b4a4-d95c809d1335" providerId="ADAL" clId="{93073463-6BE1-48F1-98BA-A4788FD33D06}" dt="2025-02-19T08:38:41.967" v="4097"/>
          <ac:spMkLst>
            <pc:docMk/>
            <pc:sldMk cId="2069509855" sldId="364"/>
            <ac:spMk id="23" creationId="{4AF3A514-668E-7B29-23DF-1CC379C1B4F6}"/>
          </ac:spMkLst>
        </pc:spChg>
        <pc:spChg chg="mod">
          <ac:chgData name="Clara Andrada Monrós" userId="ecb7c3c0-6c5b-49d4-b4a4-d95c809d1335" providerId="ADAL" clId="{93073463-6BE1-48F1-98BA-A4788FD33D06}" dt="2025-02-19T08:39:18.336" v="4099"/>
          <ac:spMkLst>
            <pc:docMk/>
            <pc:sldMk cId="2069509855" sldId="364"/>
            <ac:spMk id="24" creationId="{DA38B641-7CCB-66E6-C8B0-63799D3B1234}"/>
          </ac:spMkLst>
        </pc:spChg>
        <pc:spChg chg="mod">
          <ac:chgData name="Clara Andrada Monrós" userId="ecb7c3c0-6c5b-49d4-b4a4-d95c809d1335" providerId="ADAL" clId="{93073463-6BE1-48F1-98BA-A4788FD33D06}" dt="2025-02-19T08:40:03.327" v="4103"/>
          <ac:spMkLst>
            <pc:docMk/>
            <pc:sldMk cId="2069509855" sldId="364"/>
            <ac:spMk id="25" creationId="{2D365194-045B-E419-18D9-A147F1F796F9}"/>
          </ac:spMkLst>
        </pc:spChg>
        <pc:spChg chg="add mod">
          <ac:chgData name="Clara Andrada Monrós" userId="ecb7c3c0-6c5b-49d4-b4a4-d95c809d1335" providerId="ADAL" clId="{93073463-6BE1-48F1-98BA-A4788FD33D06}" dt="2025-02-19T08:38:41.967" v="4097"/>
          <ac:spMkLst>
            <pc:docMk/>
            <pc:sldMk cId="2069509855" sldId="364"/>
            <ac:spMk id="26" creationId="{67E3CECB-7E60-1238-8A67-A82DA7837F6D}"/>
          </ac:spMkLst>
        </pc:spChg>
        <pc:spChg chg="add mod">
          <ac:chgData name="Clara Andrada Monrós" userId="ecb7c3c0-6c5b-49d4-b4a4-d95c809d1335" providerId="ADAL" clId="{93073463-6BE1-48F1-98BA-A4788FD33D06}" dt="2025-02-19T08:39:37.197" v="4101"/>
          <ac:spMkLst>
            <pc:docMk/>
            <pc:sldMk cId="2069509855" sldId="364"/>
            <ac:spMk id="28" creationId="{F8B18392-4688-853A-C1A8-6C63FFB6B58A}"/>
          </ac:spMkLst>
        </pc:spChg>
        <pc:spChg chg="add mod">
          <ac:chgData name="Clara Andrada Monrós" userId="ecb7c3c0-6c5b-49d4-b4a4-d95c809d1335" providerId="ADAL" clId="{93073463-6BE1-48F1-98BA-A4788FD33D06}" dt="2025-02-19T08:40:32.249" v="4105"/>
          <ac:spMkLst>
            <pc:docMk/>
            <pc:sldMk cId="2069509855" sldId="364"/>
            <ac:spMk id="29" creationId="{E1D7C751-CE07-1EDC-EB59-96B6CE7C6923}"/>
          </ac:spMkLst>
        </pc:spChg>
        <pc:spChg chg="add mod">
          <ac:chgData name="Clara Andrada Monrós" userId="ecb7c3c0-6c5b-49d4-b4a4-d95c809d1335" providerId="ADAL" clId="{93073463-6BE1-48F1-98BA-A4788FD33D06}" dt="2025-02-19T08:40:47.302" v="4108" actId="113"/>
          <ac:spMkLst>
            <pc:docMk/>
            <pc:sldMk cId="2069509855" sldId="364"/>
            <ac:spMk id="30" creationId="{EF83FBCD-E024-37E4-3DBD-A42B31F43322}"/>
          </ac:spMkLst>
        </pc:spChg>
      </pc:sldChg>
      <pc:sldChg chg="addSp delSp modSp mod">
        <pc:chgData name="Clara Andrada Monrós" userId="ecb7c3c0-6c5b-49d4-b4a4-d95c809d1335" providerId="ADAL" clId="{93073463-6BE1-48F1-98BA-A4788FD33D06}" dt="2025-02-19T09:01:30.156" v="4231" actId="1076"/>
        <pc:sldMkLst>
          <pc:docMk/>
          <pc:sldMk cId="2805889060" sldId="365"/>
        </pc:sldMkLst>
        <pc:spChg chg="mod">
          <ac:chgData name="Clara Andrada Monrós" userId="ecb7c3c0-6c5b-49d4-b4a4-d95c809d1335" providerId="ADAL" clId="{93073463-6BE1-48F1-98BA-A4788FD33D06}" dt="2025-02-19T09:01:23.310" v="4229" actId="1076"/>
          <ac:spMkLst>
            <pc:docMk/>
            <pc:sldMk cId="2805889060" sldId="365"/>
            <ac:spMk id="8" creationId="{323B4E0E-DFFF-FB0F-6107-49D7AAB3C495}"/>
          </ac:spMkLst>
        </pc:spChg>
        <pc:spChg chg="mod">
          <ac:chgData name="Clara Andrada Monrós" userId="ecb7c3c0-6c5b-49d4-b4a4-d95c809d1335" providerId="ADAL" clId="{93073463-6BE1-48F1-98BA-A4788FD33D06}" dt="2025-02-19T09:01:30.156" v="4231" actId="1076"/>
          <ac:spMkLst>
            <pc:docMk/>
            <pc:sldMk cId="2805889060" sldId="365"/>
            <ac:spMk id="11" creationId="{4E0204BA-E21D-E41C-3199-C98F79800DC6}"/>
          </ac:spMkLst>
        </pc:spChg>
        <pc:spChg chg="mod">
          <ac:chgData name="Clara Andrada Monrós" userId="ecb7c3c0-6c5b-49d4-b4a4-d95c809d1335" providerId="ADAL" clId="{93073463-6BE1-48F1-98BA-A4788FD33D06}" dt="2025-02-19T09:01:10.617" v="4227" actId="1076"/>
          <ac:spMkLst>
            <pc:docMk/>
            <pc:sldMk cId="2805889060" sldId="365"/>
            <ac:spMk id="21" creationId="{DB0CCA36-6ECD-9CEE-9E34-5B5025733A68}"/>
          </ac:spMkLst>
        </pc:spChg>
        <pc:spChg chg="mod">
          <ac:chgData name="Clara Andrada Monrós" userId="ecb7c3c0-6c5b-49d4-b4a4-d95c809d1335" providerId="ADAL" clId="{93073463-6BE1-48F1-98BA-A4788FD33D06}" dt="2025-02-19T09:01:20.059" v="4228" actId="1076"/>
          <ac:spMkLst>
            <pc:docMk/>
            <pc:sldMk cId="2805889060" sldId="365"/>
            <ac:spMk id="22" creationId="{5E3DDD67-A23D-F8AF-770F-82322A9BBE64}"/>
          </ac:spMkLst>
        </pc:spChg>
        <pc:spChg chg="mod">
          <ac:chgData name="Clara Andrada Monrós" userId="ecb7c3c0-6c5b-49d4-b4a4-d95c809d1335" providerId="ADAL" clId="{93073463-6BE1-48F1-98BA-A4788FD33D06}" dt="2025-02-19T09:01:28.638" v="4230" actId="1076"/>
          <ac:spMkLst>
            <pc:docMk/>
            <pc:sldMk cId="2805889060" sldId="365"/>
            <ac:spMk id="23" creationId="{79D02BC0-5FBB-F773-1C2A-0CB53ACD3C5F}"/>
          </ac:spMkLst>
        </pc:spChg>
        <pc:spChg chg="add mod">
          <ac:chgData name="Clara Andrada Monrós" userId="ecb7c3c0-6c5b-49d4-b4a4-d95c809d1335" providerId="ADAL" clId="{93073463-6BE1-48F1-98BA-A4788FD33D06}" dt="2025-02-19T09:01:07.529" v="4226"/>
          <ac:spMkLst>
            <pc:docMk/>
            <pc:sldMk cId="2805889060" sldId="365"/>
            <ac:spMk id="24" creationId="{BA43B22D-073D-9434-00CA-D8BA432F3843}"/>
          </ac:spMkLst>
        </pc:spChg>
      </pc:sldChg>
      <pc:sldChg chg="addSp modSp mod">
        <pc:chgData name="Clara Andrada Monrós" userId="ecb7c3c0-6c5b-49d4-b4a4-d95c809d1335" providerId="ADAL" clId="{93073463-6BE1-48F1-98BA-A4788FD33D06}" dt="2025-02-18T12:24:33.887" v="3225"/>
        <pc:sldMkLst>
          <pc:docMk/>
          <pc:sldMk cId="4272889110" sldId="366"/>
        </pc:sldMkLst>
      </pc:sldChg>
      <pc:sldChg chg="modSp mod">
        <pc:chgData name="Clara Andrada Monrós" userId="ecb7c3c0-6c5b-49d4-b4a4-d95c809d1335" providerId="ADAL" clId="{93073463-6BE1-48F1-98BA-A4788FD33D06}" dt="2024-12-03T13:54:41.495" v="312"/>
        <pc:sldMkLst>
          <pc:docMk/>
          <pc:sldMk cId="2829287544" sldId="367"/>
        </pc:sldMkLst>
      </pc:sldChg>
      <pc:sldChg chg="modSp mod">
        <pc:chgData name="Clara Andrada Monrós" userId="ecb7c3c0-6c5b-49d4-b4a4-d95c809d1335" providerId="ADAL" clId="{93073463-6BE1-48F1-98BA-A4788FD33D06}" dt="2024-12-03T15:43:12.565" v="872"/>
        <pc:sldMkLst>
          <pc:docMk/>
          <pc:sldMk cId="1500416793" sldId="368"/>
        </pc:sldMkLst>
      </pc:sldChg>
      <pc:sldChg chg="modSp del mod">
        <pc:chgData name="Clara Andrada Monrós" userId="ecb7c3c0-6c5b-49d4-b4a4-d95c809d1335" providerId="ADAL" clId="{93073463-6BE1-48F1-98BA-A4788FD33D06}" dt="2025-02-19T08:53:24.194" v="4184" actId="47"/>
        <pc:sldMkLst>
          <pc:docMk/>
          <pc:sldMk cId="1791442962" sldId="369"/>
        </pc:sldMkLst>
      </pc:sldChg>
      <pc:sldChg chg="modSp del mod">
        <pc:chgData name="Clara Andrada Monrós" userId="ecb7c3c0-6c5b-49d4-b4a4-d95c809d1335" providerId="ADAL" clId="{93073463-6BE1-48F1-98BA-A4788FD33D06}" dt="2025-02-19T08:59:28.455" v="4211" actId="47"/>
        <pc:sldMkLst>
          <pc:docMk/>
          <pc:sldMk cId="1452508460" sldId="370"/>
        </pc:sldMkLst>
      </pc:sldChg>
      <pc:sldChg chg="addSp delSp modSp mod">
        <pc:chgData name="Clara Andrada Monrós" userId="ecb7c3c0-6c5b-49d4-b4a4-d95c809d1335" providerId="ADAL" clId="{93073463-6BE1-48F1-98BA-A4788FD33D06}" dt="2025-02-19T17:27:25.241" v="6070" actId="20577"/>
        <pc:sldMkLst>
          <pc:docMk/>
          <pc:sldMk cId="402832288" sldId="371"/>
        </pc:sldMkLst>
        <pc:spChg chg="add mod">
          <ac:chgData name="Clara Andrada Monrós" userId="ecb7c3c0-6c5b-49d4-b4a4-d95c809d1335" providerId="ADAL" clId="{93073463-6BE1-48F1-98BA-A4788FD33D06}" dt="2025-02-19T17:27:25.241" v="6070" actId="20577"/>
          <ac:spMkLst>
            <pc:docMk/>
            <pc:sldMk cId="402832288" sldId="371"/>
            <ac:spMk id="19" creationId="{B4E11C4C-F2AC-810D-36C0-4E1B1E24AE7A}"/>
          </ac:spMkLst>
        </pc:spChg>
        <pc:spChg chg="add mod">
          <ac:chgData name="Clara Andrada Monrós" userId="ecb7c3c0-6c5b-49d4-b4a4-d95c809d1335" providerId="ADAL" clId="{93073463-6BE1-48F1-98BA-A4788FD33D06}" dt="2025-02-18T13:59:22.575" v="4025" actId="108"/>
          <ac:spMkLst>
            <pc:docMk/>
            <pc:sldMk cId="402832288" sldId="371"/>
            <ac:spMk id="20" creationId="{9875BD94-5E52-F4CA-560A-4DA7FFBA313A}"/>
          </ac:spMkLst>
        </pc:spChg>
        <pc:spChg chg="mod">
          <ac:chgData name="Clara Andrada Monrós" userId="ecb7c3c0-6c5b-49d4-b4a4-d95c809d1335" providerId="ADAL" clId="{93073463-6BE1-48F1-98BA-A4788FD33D06}" dt="2025-02-18T13:59:01.488" v="4021" actId="1076"/>
          <ac:spMkLst>
            <pc:docMk/>
            <pc:sldMk cId="402832288" sldId="371"/>
            <ac:spMk id="27" creationId="{84DB7107-E3B9-9654-9B98-B7A487CE1274}"/>
          </ac:spMkLst>
        </pc:spChg>
        <pc:graphicFrameChg chg="mod">
          <ac:chgData name="Clara Andrada Monrós" userId="ecb7c3c0-6c5b-49d4-b4a4-d95c809d1335" providerId="ADAL" clId="{93073463-6BE1-48F1-98BA-A4788FD33D06}" dt="2025-02-18T13:58:58.679" v="4020" actId="1076"/>
          <ac:graphicFrameMkLst>
            <pc:docMk/>
            <pc:sldMk cId="402832288" sldId="371"/>
            <ac:graphicFrameMk id="4" creationId="{87C10DEC-D26B-0CBD-E62E-88E658E5F342}"/>
          </ac:graphicFrameMkLst>
        </pc:graphicFrameChg>
      </pc:sldChg>
      <pc:sldChg chg="modSp del mod">
        <pc:chgData name="Clara Andrada Monrós" userId="ecb7c3c0-6c5b-49d4-b4a4-d95c809d1335" providerId="ADAL" clId="{93073463-6BE1-48F1-98BA-A4788FD33D06}" dt="2025-02-19T09:08:52.817" v="4316" actId="47"/>
        <pc:sldMkLst>
          <pc:docMk/>
          <pc:sldMk cId="2450505532" sldId="372"/>
        </pc:sldMkLst>
      </pc:sldChg>
      <pc:sldChg chg="modSp mod">
        <pc:chgData name="Clara Andrada Monrós" userId="ecb7c3c0-6c5b-49d4-b4a4-d95c809d1335" providerId="ADAL" clId="{93073463-6BE1-48F1-98BA-A4788FD33D06}" dt="2024-12-04T09:00:39.548" v="1263"/>
        <pc:sldMkLst>
          <pc:docMk/>
          <pc:sldMk cId="2929613301" sldId="373"/>
        </pc:sldMkLst>
      </pc:sldChg>
      <pc:sldChg chg="addSp delSp modSp mod">
        <pc:chgData name="Clara Andrada Monrós" userId="ecb7c3c0-6c5b-49d4-b4a4-d95c809d1335" providerId="ADAL" clId="{93073463-6BE1-48F1-98BA-A4788FD33D06}" dt="2025-02-19T12:17:33.789" v="4467" actId="1076"/>
        <pc:sldMkLst>
          <pc:docMk/>
          <pc:sldMk cId="4123495984" sldId="374"/>
        </pc:sldMkLst>
        <pc:spChg chg="mod">
          <ac:chgData name="Clara Andrada Monrós" userId="ecb7c3c0-6c5b-49d4-b4a4-d95c809d1335" providerId="ADAL" clId="{93073463-6BE1-48F1-98BA-A4788FD33D06}" dt="2025-02-19T12:17:20.525" v="4462" actId="1076"/>
          <ac:spMkLst>
            <pc:docMk/>
            <pc:sldMk cId="4123495984" sldId="374"/>
            <ac:spMk id="8" creationId="{BD04CEFF-AB61-D9B2-5597-84C637DAA33E}"/>
          </ac:spMkLst>
        </pc:spChg>
        <pc:spChg chg="mod">
          <ac:chgData name="Clara Andrada Monrós" userId="ecb7c3c0-6c5b-49d4-b4a4-d95c809d1335" providerId="ADAL" clId="{93073463-6BE1-48F1-98BA-A4788FD33D06}" dt="2025-02-19T12:17:24.037" v="4463" actId="1076"/>
          <ac:spMkLst>
            <pc:docMk/>
            <pc:sldMk cId="4123495984" sldId="374"/>
            <ac:spMk id="10" creationId="{9500309D-D3D3-CC15-7981-D8058065690B}"/>
          </ac:spMkLst>
        </pc:spChg>
        <pc:spChg chg="mod">
          <ac:chgData name="Clara Andrada Monrós" userId="ecb7c3c0-6c5b-49d4-b4a4-d95c809d1335" providerId="ADAL" clId="{93073463-6BE1-48F1-98BA-A4788FD33D06}" dt="2025-02-19T12:17:28.139" v="4465" actId="14100"/>
          <ac:spMkLst>
            <pc:docMk/>
            <pc:sldMk cId="4123495984" sldId="374"/>
            <ac:spMk id="12" creationId="{2889505D-0EB2-31B0-C5E8-817B1424C178}"/>
          </ac:spMkLst>
        </pc:spChg>
        <pc:spChg chg="add mod">
          <ac:chgData name="Clara Andrada Monrós" userId="ecb7c3c0-6c5b-49d4-b4a4-d95c809d1335" providerId="ADAL" clId="{93073463-6BE1-48F1-98BA-A4788FD33D06}" dt="2025-02-19T12:17:17.411" v="4461"/>
          <ac:spMkLst>
            <pc:docMk/>
            <pc:sldMk cId="4123495984" sldId="374"/>
            <ac:spMk id="21" creationId="{AB6727C4-8534-A5B9-CF51-4937D363ECC0}"/>
          </ac:spMkLst>
        </pc:spChg>
        <pc:picChg chg="add mod">
          <ac:chgData name="Clara Andrada Monrós" userId="ecb7c3c0-6c5b-49d4-b4a4-d95c809d1335" providerId="ADAL" clId="{93073463-6BE1-48F1-98BA-A4788FD33D06}" dt="2025-02-19T12:17:33.789" v="4467" actId="1076"/>
          <ac:picMkLst>
            <pc:docMk/>
            <pc:sldMk cId="4123495984" sldId="374"/>
            <ac:picMk id="23" creationId="{1E9F6DE0-C033-2F15-B3F1-0808E1E65BDB}"/>
          </ac:picMkLst>
        </pc:picChg>
      </pc:sldChg>
      <pc:sldChg chg="addSp delSp modSp mod">
        <pc:chgData name="Clara Andrada Monrós" userId="ecb7c3c0-6c5b-49d4-b4a4-d95c809d1335" providerId="ADAL" clId="{93073463-6BE1-48F1-98BA-A4788FD33D06}" dt="2025-02-19T17:31:44.036" v="6072"/>
        <pc:sldMkLst>
          <pc:docMk/>
          <pc:sldMk cId="2778188033" sldId="375"/>
        </pc:sldMkLst>
        <pc:spChg chg="add mod">
          <ac:chgData name="Clara Andrada Monrós" userId="ecb7c3c0-6c5b-49d4-b4a4-d95c809d1335" providerId="ADAL" clId="{93073463-6BE1-48F1-98BA-A4788FD33D06}" dt="2025-02-19T17:31:44.036" v="6072"/>
          <ac:spMkLst>
            <pc:docMk/>
            <pc:sldMk cId="2778188033" sldId="375"/>
            <ac:spMk id="2" creationId="{C0176B0E-E13D-7638-7967-0063886D141D}"/>
          </ac:spMkLst>
        </pc:spChg>
        <pc:spChg chg="add mod">
          <ac:chgData name="Clara Andrada Monrós" userId="ecb7c3c0-6c5b-49d4-b4a4-d95c809d1335" providerId="ADAL" clId="{93073463-6BE1-48F1-98BA-A4788FD33D06}" dt="2025-02-19T12:44:26.403" v="4811"/>
          <ac:spMkLst>
            <pc:docMk/>
            <pc:sldMk cId="2778188033" sldId="375"/>
            <ac:spMk id="4" creationId="{B7B11238-65FA-0DF3-8E5F-7D71A6CDA074}"/>
          </ac:spMkLst>
        </pc:spChg>
        <pc:spChg chg="add mod">
          <ac:chgData name="Clara Andrada Monrós" userId="ecb7c3c0-6c5b-49d4-b4a4-d95c809d1335" providerId="ADAL" clId="{93073463-6BE1-48F1-98BA-A4788FD33D06}" dt="2025-02-19T12:44:26.403" v="4811"/>
          <ac:spMkLst>
            <pc:docMk/>
            <pc:sldMk cId="2778188033" sldId="375"/>
            <ac:spMk id="8" creationId="{45DFE9A8-C59C-308C-2D89-2AC9FDF5EF5E}"/>
          </ac:spMkLst>
        </pc:spChg>
        <pc:spChg chg="add mod">
          <ac:chgData name="Clara Andrada Monrós" userId="ecb7c3c0-6c5b-49d4-b4a4-d95c809d1335" providerId="ADAL" clId="{93073463-6BE1-48F1-98BA-A4788FD33D06}" dt="2025-02-19T12:44:26.403" v="4811"/>
          <ac:spMkLst>
            <pc:docMk/>
            <pc:sldMk cId="2778188033" sldId="375"/>
            <ac:spMk id="9" creationId="{A685F181-D84C-086B-7302-8B1C4B7CDC33}"/>
          </ac:spMkLst>
        </pc:spChg>
        <pc:spChg chg="add mod">
          <ac:chgData name="Clara Andrada Monrós" userId="ecb7c3c0-6c5b-49d4-b4a4-d95c809d1335" providerId="ADAL" clId="{93073463-6BE1-48F1-98BA-A4788FD33D06}" dt="2025-02-19T12:44:26.403" v="4811"/>
          <ac:spMkLst>
            <pc:docMk/>
            <pc:sldMk cId="2778188033" sldId="375"/>
            <ac:spMk id="11" creationId="{DE382DE8-E279-54B1-F796-F2B4AD94E954}"/>
          </ac:spMkLst>
        </pc:spChg>
        <pc:spChg chg="add mod">
          <ac:chgData name="Clara Andrada Monrós" userId="ecb7c3c0-6c5b-49d4-b4a4-d95c809d1335" providerId="ADAL" clId="{93073463-6BE1-48F1-98BA-A4788FD33D06}" dt="2025-02-19T12:44:26.403" v="4811"/>
          <ac:spMkLst>
            <pc:docMk/>
            <pc:sldMk cId="2778188033" sldId="375"/>
            <ac:spMk id="15" creationId="{AD027FFF-5DC7-11CC-1D08-AA4977A9188F}"/>
          </ac:spMkLst>
        </pc:spChg>
        <pc:spChg chg="add mod">
          <ac:chgData name="Clara Andrada Monrós" userId="ecb7c3c0-6c5b-49d4-b4a4-d95c809d1335" providerId="ADAL" clId="{93073463-6BE1-48F1-98BA-A4788FD33D06}" dt="2025-02-19T12:44:26.403" v="4811"/>
          <ac:spMkLst>
            <pc:docMk/>
            <pc:sldMk cId="2778188033" sldId="375"/>
            <ac:spMk id="16" creationId="{F9EA9DBA-AEF6-D8B5-79B7-6587092549D0}"/>
          </ac:spMkLst>
        </pc:spChg>
        <pc:spChg chg="add mod">
          <ac:chgData name="Clara Andrada Monrós" userId="ecb7c3c0-6c5b-49d4-b4a4-d95c809d1335" providerId="ADAL" clId="{93073463-6BE1-48F1-98BA-A4788FD33D06}" dt="2025-02-19T12:44:26.403" v="4811"/>
          <ac:spMkLst>
            <pc:docMk/>
            <pc:sldMk cId="2778188033" sldId="375"/>
            <ac:spMk id="21" creationId="{A86550B7-5096-FBAD-1192-88A89E2D94E0}"/>
          </ac:spMkLst>
        </pc:spChg>
        <pc:spChg chg="add mod">
          <ac:chgData name="Clara Andrada Monrós" userId="ecb7c3c0-6c5b-49d4-b4a4-d95c809d1335" providerId="ADAL" clId="{93073463-6BE1-48F1-98BA-A4788FD33D06}" dt="2025-02-19T12:44:26.403" v="4811"/>
          <ac:spMkLst>
            <pc:docMk/>
            <pc:sldMk cId="2778188033" sldId="375"/>
            <ac:spMk id="22" creationId="{A3778BA2-303A-98B2-D7CC-890673399AC6}"/>
          </ac:spMkLst>
        </pc:spChg>
        <pc:spChg chg="add mod">
          <ac:chgData name="Clara Andrada Monrós" userId="ecb7c3c0-6c5b-49d4-b4a4-d95c809d1335" providerId="ADAL" clId="{93073463-6BE1-48F1-98BA-A4788FD33D06}" dt="2025-02-19T12:44:26.403" v="4811"/>
          <ac:spMkLst>
            <pc:docMk/>
            <pc:sldMk cId="2778188033" sldId="375"/>
            <ac:spMk id="23" creationId="{58C398AE-74D9-9D7B-4867-49B93BA6D71B}"/>
          </ac:spMkLst>
        </pc:spChg>
        <pc:spChg chg="add mod">
          <ac:chgData name="Clara Andrada Monrós" userId="ecb7c3c0-6c5b-49d4-b4a4-d95c809d1335" providerId="ADAL" clId="{93073463-6BE1-48F1-98BA-A4788FD33D06}" dt="2025-02-19T12:44:26.403" v="4811"/>
          <ac:spMkLst>
            <pc:docMk/>
            <pc:sldMk cId="2778188033" sldId="375"/>
            <ac:spMk id="25" creationId="{67DEF8F8-5043-DB4F-DC42-395FB03856D2}"/>
          </ac:spMkLst>
        </pc:spChg>
      </pc:sldChg>
      <pc:sldChg chg="addSp delSp modSp mod">
        <pc:chgData name="Clara Andrada Monrós" userId="ecb7c3c0-6c5b-49d4-b4a4-d95c809d1335" providerId="ADAL" clId="{93073463-6BE1-48F1-98BA-A4788FD33D06}" dt="2025-02-19T13:01:27.703" v="5112" actId="108"/>
        <pc:sldMkLst>
          <pc:docMk/>
          <pc:sldMk cId="3666191680" sldId="376"/>
        </pc:sldMkLst>
        <pc:spChg chg="add mod">
          <ac:chgData name="Clara Andrada Monrós" userId="ecb7c3c0-6c5b-49d4-b4a4-d95c809d1335" providerId="ADAL" clId="{93073463-6BE1-48F1-98BA-A4788FD33D06}" dt="2025-02-19T12:59:23.181" v="5095" actId="1076"/>
          <ac:spMkLst>
            <pc:docMk/>
            <pc:sldMk cId="3666191680" sldId="376"/>
            <ac:spMk id="12" creationId="{C4847F95-40E8-BA5F-ACBB-1B425DF94D4E}"/>
          </ac:spMkLst>
        </pc:spChg>
        <pc:spChg chg="add mod">
          <ac:chgData name="Clara Andrada Monrós" userId="ecb7c3c0-6c5b-49d4-b4a4-d95c809d1335" providerId="ADAL" clId="{93073463-6BE1-48F1-98BA-A4788FD33D06}" dt="2025-02-19T12:59:28.788" v="5096"/>
          <ac:spMkLst>
            <pc:docMk/>
            <pc:sldMk cId="3666191680" sldId="376"/>
            <ac:spMk id="14" creationId="{FA92941F-51D0-CC30-4E5B-BF02A6FBA439}"/>
          </ac:spMkLst>
        </pc:spChg>
        <pc:spChg chg="add mod">
          <ac:chgData name="Clara Andrada Monrós" userId="ecb7c3c0-6c5b-49d4-b4a4-d95c809d1335" providerId="ADAL" clId="{93073463-6BE1-48F1-98BA-A4788FD33D06}" dt="2025-02-19T12:59:28.788" v="5096"/>
          <ac:spMkLst>
            <pc:docMk/>
            <pc:sldMk cId="3666191680" sldId="376"/>
            <ac:spMk id="15" creationId="{6BD077C7-648E-D5CA-8856-5C1D71C089EB}"/>
          </ac:spMkLst>
        </pc:spChg>
        <pc:spChg chg="add mod">
          <ac:chgData name="Clara Andrada Monrós" userId="ecb7c3c0-6c5b-49d4-b4a4-d95c809d1335" providerId="ADAL" clId="{93073463-6BE1-48F1-98BA-A4788FD33D06}" dt="2025-02-19T13:00:06.814" v="5103" actId="108"/>
          <ac:spMkLst>
            <pc:docMk/>
            <pc:sldMk cId="3666191680" sldId="376"/>
            <ac:spMk id="16" creationId="{74109D7E-6533-22A8-8B88-8A6CE7A69015}"/>
          </ac:spMkLst>
        </pc:spChg>
        <pc:spChg chg="add mod">
          <ac:chgData name="Clara Andrada Monrós" userId="ecb7c3c0-6c5b-49d4-b4a4-d95c809d1335" providerId="ADAL" clId="{93073463-6BE1-48F1-98BA-A4788FD33D06}" dt="2025-02-19T12:59:28.788" v="5096"/>
          <ac:spMkLst>
            <pc:docMk/>
            <pc:sldMk cId="3666191680" sldId="376"/>
            <ac:spMk id="18" creationId="{66CE7951-BC31-E270-8E0B-5AC1FCA2D606}"/>
          </ac:spMkLst>
        </pc:spChg>
        <pc:spChg chg="add mod">
          <ac:chgData name="Clara Andrada Monrós" userId="ecb7c3c0-6c5b-49d4-b4a4-d95c809d1335" providerId="ADAL" clId="{93073463-6BE1-48F1-98BA-A4788FD33D06}" dt="2025-02-19T12:59:28.788" v="5096"/>
          <ac:spMkLst>
            <pc:docMk/>
            <pc:sldMk cId="3666191680" sldId="376"/>
            <ac:spMk id="19" creationId="{75B6256A-AE45-FFF8-E694-2926D8369C76}"/>
          </ac:spMkLst>
        </pc:spChg>
        <pc:spChg chg="add mod">
          <ac:chgData name="Clara Andrada Monrós" userId="ecb7c3c0-6c5b-49d4-b4a4-d95c809d1335" providerId="ADAL" clId="{93073463-6BE1-48F1-98BA-A4788FD33D06}" dt="2025-02-19T13:00:31.247" v="5107" actId="108"/>
          <ac:spMkLst>
            <pc:docMk/>
            <pc:sldMk cId="3666191680" sldId="376"/>
            <ac:spMk id="20" creationId="{9008B52E-E6CA-9283-E156-FAE0AC3BCA5D}"/>
          </ac:spMkLst>
        </pc:spChg>
        <pc:spChg chg="add mod">
          <ac:chgData name="Clara Andrada Monrós" userId="ecb7c3c0-6c5b-49d4-b4a4-d95c809d1335" providerId="ADAL" clId="{93073463-6BE1-48F1-98BA-A4788FD33D06}" dt="2025-02-19T12:59:28.788" v="5096"/>
          <ac:spMkLst>
            <pc:docMk/>
            <pc:sldMk cId="3666191680" sldId="376"/>
            <ac:spMk id="21" creationId="{7733C633-471F-0744-6DC8-F80E3AF4D0BB}"/>
          </ac:spMkLst>
        </pc:spChg>
        <pc:spChg chg="add mod">
          <ac:chgData name="Clara Andrada Monrós" userId="ecb7c3c0-6c5b-49d4-b4a4-d95c809d1335" providerId="ADAL" clId="{93073463-6BE1-48F1-98BA-A4788FD33D06}" dt="2025-02-19T12:59:28.788" v="5096"/>
          <ac:spMkLst>
            <pc:docMk/>
            <pc:sldMk cId="3666191680" sldId="376"/>
            <ac:spMk id="22" creationId="{CA3DB3E5-CE1D-37FF-93A7-7FEB4E1028ED}"/>
          </ac:spMkLst>
        </pc:spChg>
        <pc:spChg chg="add mod">
          <ac:chgData name="Clara Andrada Monrós" userId="ecb7c3c0-6c5b-49d4-b4a4-d95c809d1335" providerId="ADAL" clId="{93073463-6BE1-48F1-98BA-A4788FD33D06}" dt="2025-02-19T13:01:27.703" v="5112" actId="108"/>
          <ac:spMkLst>
            <pc:docMk/>
            <pc:sldMk cId="3666191680" sldId="376"/>
            <ac:spMk id="23" creationId="{1B68DEC2-AD55-E592-1FA5-C192A70E3B77}"/>
          </ac:spMkLst>
        </pc:spChg>
        <pc:picChg chg="add mod">
          <ac:chgData name="Clara Andrada Monrós" userId="ecb7c3c0-6c5b-49d4-b4a4-d95c809d1335" providerId="ADAL" clId="{93073463-6BE1-48F1-98BA-A4788FD33D06}" dt="2025-02-19T12:59:32.458" v="5097"/>
          <ac:picMkLst>
            <pc:docMk/>
            <pc:sldMk cId="3666191680" sldId="376"/>
            <ac:picMk id="24" creationId="{3D1EB90C-5B3C-4074-5098-12AC5304C3DE}"/>
          </ac:picMkLst>
        </pc:picChg>
      </pc:sldChg>
      <pc:sldChg chg="addSp delSp modSp mod">
        <pc:chgData name="Clara Andrada Monrós" userId="ecb7c3c0-6c5b-49d4-b4a4-d95c809d1335" providerId="ADAL" clId="{93073463-6BE1-48F1-98BA-A4788FD33D06}" dt="2025-02-19T13:08:46.573" v="5201" actId="1076"/>
        <pc:sldMkLst>
          <pc:docMk/>
          <pc:sldMk cId="3944074368" sldId="377"/>
        </pc:sldMkLst>
        <pc:spChg chg="add mod">
          <ac:chgData name="Clara Andrada Monrós" userId="ecb7c3c0-6c5b-49d4-b4a4-d95c809d1335" providerId="ADAL" clId="{93073463-6BE1-48F1-98BA-A4788FD33D06}" dt="2025-02-19T13:08:32.712" v="5198"/>
          <ac:spMkLst>
            <pc:docMk/>
            <pc:sldMk cId="3944074368" sldId="377"/>
            <ac:spMk id="11" creationId="{A609B1C3-7CEF-5C89-F649-5944F8A73F83}"/>
          </ac:spMkLst>
        </pc:spChg>
        <pc:spChg chg="add mod">
          <ac:chgData name="Clara Andrada Monrós" userId="ecb7c3c0-6c5b-49d4-b4a4-d95c809d1335" providerId="ADAL" clId="{93073463-6BE1-48F1-98BA-A4788FD33D06}" dt="2025-02-19T13:08:32.712" v="5198"/>
          <ac:spMkLst>
            <pc:docMk/>
            <pc:sldMk cId="3944074368" sldId="377"/>
            <ac:spMk id="13" creationId="{2D3C5835-534E-3B26-06E6-BC4775999466}"/>
          </ac:spMkLst>
        </pc:spChg>
        <pc:spChg chg="add mod">
          <ac:chgData name="Clara Andrada Monrós" userId="ecb7c3c0-6c5b-49d4-b4a4-d95c809d1335" providerId="ADAL" clId="{93073463-6BE1-48F1-98BA-A4788FD33D06}" dt="2025-02-19T13:08:32.712" v="5198"/>
          <ac:spMkLst>
            <pc:docMk/>
            <pc:sldMk cId="3944074368" sldId="377"/>
            <ac:spMk id="14" creationId="{ECF6796F-FE5E-C17F-E207-5C71C1B3F355}"/>
          </ac:spMkLst>
        </pc:spChg>
        <pc:spChg chg="add mod">
          <ac:chgData name="Clara Andrada Monrós" userId="ecb7c3c0-6c5b-49d4-b4a4-d95c809d1335" providerId="ADAL" clId="{93073463-6BE1-48F1-98BA-A4788FD33D06}" dt="2025-02-19T13:08:32.712" v="5198"/>
          <ac:spMkLst>
            <pc:docMk/>
            <pc:sldMk cId="3944074368" sldId="377"/>
            <ac:spMk id="15" creationId="{458CAEBD-679E-CFE6-DA1E-0CCF51B62F70}"/>
          </ac:spMkLst>
        </pc:spChg>
        <pc:spChg chg="add mod">
          <ac:chgData name="Clara Andrada Monrós" userId="ecb7c3c0-6c5b-49d4-b4a4-d95c809d1335" providerId="ADAL" clId="{93073463-6BE1-48F1-98BA-A4788FD33D06}" dt="2025-02-19T13:08:32.712" v="5198"/>
          <ac:spMkLst>
            <pc:docMk/>
            <pc:sldMk cId="3944074368" sldId="377"/>
            <ac:spMk id="16" creationId="{72B7F14B-8644-9F6C-1AA6-F9E91536547F}"/>
          </ac:spMkLst>
        </pc:spChg>
        <pc:spChg chg="add mod">
          <ac:chgData name="Clara Andrada Monrós" userId="ecb7c3c0-6c5b-49d4-b4a4-d95c809d1335" providerId="ADAL" clId="{93073463-6BE1-48F1-98BA-A4788FD33D06}" dt="2025-02-19T13:08:32.712" v="5198"/>
          <ac:spMkLst>
            <pc:docMk/>
            <pc:sldMk cId="3944074368" sldId="377"/>
            <ac:spMk id="18" creationId="{3291BF27-A242-280C-2A98-05FF1FC2345D}"/>
          </ac:spMkLst>
        </pc:spChg>
        <pc:spChg chg="add mod">
          <ac:chgData name="Clara Andrada Monrós" userId="ecb7c3c0-6c5b-49d4-b4a4-d95c809d1335" providerId="ADAL" clId="{93073463-6BE1-48F1-98BA-A4788FD33D06}" dt="2025-02-19T13:08:32.712" v="5198"/>
          <ac:spMkLst>
            <pc:docMk/>
            <pc:sldMk cId="3944074368" sldId="377"/>
            <ac:spMk id="19" creationId="{C3F4B83C-7271-F1ED-5F7E-BDEE2C623A95}"/>
          </ac:spMkLst>
        </pc:spChg>
        <pc:spChg chg="add mod">
          <ac:chgData name="Clara Andrada Monrós" userId="ecb7c3c0-6c5b-49d4-b4a4-d95c809d1335" providerId="ADAL" clId="{93073463-6BE1-48F1-98BA-A4788FD33D06}" dt="2025-02-19T13:08:32.712" v="5198"/>
          <ac:spMkLst>
            <pc:docMk/>
            <pc:sldMk cId="3944074368" sldId="377"/>
            <ac:spMk id="20" creationId="{62A31935-86FD-4BFD-3E09-24072E0E0CAA}"/>
          </ac:spMkLst>
        </pc:spChg>
        <pc:spChg chg="add mod">
          <ac:chgData name="Clara Andrada Monrós" userId="ecb7c3c0-6c5b-49d4-b4a4-d95c809d1335" providerId="ADAL" clId="{93073463-6BE1-48F1-98BA-A4788FD33D06}" dt="2025-02-19T13:08:43.235" v="5200"/>
          <ac:spMkLst>
            <pc:docMk/>
            <pc:sldMk cId="3944074368" sldId="377"/>
            <ac:spMk id="22" creationId="{8CE8BC68-9014-AAA7-2B5A-03AE8ECB855A}"/>
          </ac:spMkLst>
        </pc:spChg>
        <pc:picChg chg="add mod">
          <ac:chgData name="Clara Andrada Monrós" userId="ecb7c3c0-6c5b-49d4-b4a4-d95c809d1335" providerId="ADAL" clId="{93073463-6BE1-48F1-98BA-A4788FD33D06}" dt="2025-02-19T13:08:32.712" v="5198"/>
          <ac:picMkLst>
            <pc:docMk/>
            <pc:sldMk cId="3944074368" sldId="377"/>
            <ac:picMk id="12" creationId="{CB2796F3-EC97-EEEB-D99B-4EBE97EAC54F}"/>
          </ac:picMkLst>
        </pc:picChg>
        <pc:picChg chg="add mod">
          <ac:chgData name="Clara Andrada Monrós" userId="ecb7c3c0-6c5b-49d4-b4a4-d95c809d1335" providerId="ADAL" clId="{93073463-6BE1-48F1-98BA-A4788FD33D06}" dt="2025-02-19T13:08:46.573" v="5201" actId="1076"/>
          <ac:picMkLst>
            <pc:docMk/>
            <pc:sldMk cId="3944074368" sldId="377"/>
            <ac:picMk id="21" creationId="{E0A8586D-75B7-4A66-A2EB-E8A55DD91F11}"/>
          </ac:picMkLst>
        </pc:picChg>
      </pc:sldChg>
      <pc:sldChg chg="modSp mod">
        <pc:chgData name="Clara Andrada Monrós" userId="ecb7c3c0-6c5b-49d4-b4a4-d95c809d1335" providerId="ADAL" clId="{93073463-6BE1-48F1-98BA-A4788FD33D06}" dt="2024-12-04T11:57:09.768" v="2183"/>
        <pc:sldMkLst>
          <pc:docMk/>
          <pc:sldMk cId="2079847128" sldId="379"/>
        </pc:sldMkLst>
      </pc:sldChg>
      <pc:sldChg chg="addSp delSp modSp mod">
        <pc:chgData name="Clara Andrada Monrós" userId="ecb7c3c0-6c5b-49d4-b4a4-d95c809d1335" providerId="ADAL" clId="{93073463-6BE1-48F1-98BA-A4788FD33D06}" dt="2025-02-19T16:00:52.150" v="5637" actId="1076"/>
        <pc:sldMkLst>
          <pc:docMk/>
          <pc:sldMk cId="1882526532" sldId="380"/>
        </pc:sldMkLst>
        <pc:spChg chg="mod">
          <ac:chgData name="Clara Andrada Monrós" userId="ecb7c3c0-6c5b-49d4-b4a4-d95c809d1335" providerId="ADAL" clId="{93073463-6BE1-48F1-98BA-A4788FD33D06}" dt="2025-02-19T16:00:01.052" v="5634" actId="1076"/>
          <ac:spMkLst>
            <pc:docMk/>
            <pc:sldMk cId="1882526532" sldId="380"/>
            <ac:spMk id="8" creationId="{11A490C3-485A-83D9-7739-E61F2192A114}"/>
          </ac:spMkLst>
        </pc:spChg>
        <pc:spChg chg="add mod">
          <ac:chgData name="Clara Andrada Monrós" userId="ecb7c3c0-6c5b-49d4-b4a4-d95c809d1335" providerId="ADAL" clId="{93073463-6BE1-48F1-98BA-A4788FD33D06}" dt="2025-02-19T16:00:52.150" v="5637" actId="1076"/>
          <ac:spMkLst>
            <pc:docMk/>
            <pc:sldMk cId="1882526532" sldId="380"/>
            <ac:spMk id="13" creationId="{5EE083B2-C892-DA51-0B10-FBE53714C66F}"/>
          </ac:spMkLst>
        </pc:spChg>
      </pc:sldChg>
      <pc:sldChg chg="addSp delSp modSp mod">
        <pc:chgData name="Clara Andrada Monrós" userId="ecb7c3c0-6c5b-49d4-b4a4-d95c809d1335" providerId="ADAL" clId="{93073463-6BE1-48F1-98BA-A4788FD33D06}" dt="2025-02-19T15:58:12.465" v="5610"/>
        <pc:sldMkLst>
          <pc:docMk/>
          <pc:sldMk cId="2695089320" sldId="381"/>
        </pc:sldMkLst>
        <pc:spChg chg="add mod">
          <ac:chgData name="Clara Andrada Monrós" userId="ecb7c3c0-6c5b-49d4-b4a4-d95c809d1335" providerId="ADAL" clId="{93073463-6BE1-48F1-98BA-A4788FD33D06}" dt="2025-02-19T15:52:07.005" v="5577" actId="20577"/>
          <ac:spMkLst>
            <pc:docMk/>
            <pc:sldMk cId="2695089320" sldId="381"/>
            <ac:spMk id="10" creationId="{D279DFA2-9BD5-E313-A104-D052E836376A}"/>
          </ac:spMkLst>
        </pc:spChg>
        <pc:spChg chg="add mod">
          <ac:chgData name="Clara Andrada Monrós" userId="ecb7c3c0-6c5b-49d4-b4a4-d95c809d1335" providerId="ADAL" clId="{93073463-6BE1-48F1-98BA-A4788FD33D06}" dt="2025-02-19T15:58:08.233" v="5609"/>
          <ac:spMkLst>
            <pc:docMk/>
            <pc:sldMk cId="2695089320" sldId="381"/>
            <ac:spMk id="15" creationId="{2CFB2F27-39C1-E6AC-5DEC-C1BCAA0FE03B}"/>
          </ac:spMkLst>
        </pc:spChg>
        <pc:spChg chg="add mod">
          <ac:chgData name="Clara Andrada Monrós" userId="ecb7c3c0-6c5b-49d4-b4a4-d95c809d1335" providerId="ADAL" clId="{93073463-6BE1-48F1-98BA-A4788FD33D06}" dt="2025-02-19T15:58:08.233" v="5609"/>
          <ac:spMkLst>
            <pc:docMk/>
            <pc:sldMk cId="2695089320" sldId="381"/>
            <ac:spMk id="16" creationId="{3EC966F7-E7BA-02D1-A7D9-C51E20044318}"/>
          </ac:spMkLst>
        </pc:spChg>
        <pc:spChg chg="add mod">
          <ac:chgData name="Clara Andrada Monrós" userId="ecb7c3c0-6c5b-49d4-b4a4-d95c809d1335" providerId="ADAL" clId="{93073463-6BE1-48F1-98BA-A4788FD33D06}" dt="2025-02-19T15:58:08.233" v="5609"/>
          <ac:spMkLst>
            <pc:docMk/>
            <pc:sldMk cId="2695089320" sldId="381"/>
            <ac:spMk id="18" creationId="{3B306F94-034B-66E9-1797-BD29EEBF44C9}"/>
          </ac:spMkLst>
        </pc:spChg>
        <pc:spChg chg="add mod">
          <ac:chgData name="Clara Andrada Monrós" userId="ecb7c3c0-6c5b-49d4-b4a4-d95c809d1335" providerId="ADAL" clId="{93073463-6BE1-48F1-98BA-A4788FD33D06}" dt="2025-02-19T15:58:08.233" v="5609"/>
          <ac:spMkLst>
            <pc:docMk/>
            <pc:sldMk cId="2695089320" sldId="381"/>
            <ac:spMk id="19" creationId="{973D289B-1734-8E22-4BE7-B2438F482BA4}"/>
          </ac:spMkLst>
        </pc:spChg>
        <pc:spChg chg="add mod">
          <ac:chgData name="Clara Andrada Monrós" userId="ecb7c3c0-6c5b-49d4-b4a4-d95c809d1335" providerId="ADAL" clId="{93073463-6BE1-48F1-98BA-A4788FD33D06}" dt="2025-02-19T15:58:08.233" v="5609"/>
          <ac:spMkLst>
            <pc:docMk/>
            <pc:sldMk cId="2695089320" sldId="381"/>
            <ac:spMk id="20" creationId="{77DD5CE3-3FAB-343D-0C0C-C0B07141C41F}"/>
          </ac:spMkLst>
        </pc:spChg>
        <pc:spChg chg="add mod">
          <ac:chgData name="Clara Andrada Monrós" userId="ecb7c3c0-6c5b-49d4-b4a4-d95c809d1335" providerId="ADAL" clId="{93073463-6BE1-48F1-98BA-A4788FD33D06}" dt="2025-02-19T15:58:08.233" v="5609"/>
          <ac:spMkLst>
            <pc:docMk/>
            <pc:sldMk cId="2695089320" sldId="381"/>
            <ac:spMk id="21" creationId="{ACD8EF51-DD50-7EC9-4195-CD0260BC9F59}"/>
          </ac:spMkLst>
        </pc:spChg>
        <pc:spChg chg="add mod">
          <ac:chgData name="Clara Andrada Monrós" userId="ecb7c3c0-6c5b-49d4-b4a4-d95c809d1335" providerId="ADAL" clId="{93073463-6BE1-48F1-98BA-A4788FD33D06}" dt="2025-02-19T15:58:08.233" v="5609"/>
          <ac:spMkLst>
            <pc:docMk/>
            <pc:sldMk cId="2695089320" sldId="381"/>
            <ac:spMk id="22" creationId="{76678C38-2C18-E275-5690-6E1F78DD4413}"/>
          </ac:spMkLst>
        </pc:spChg>
        <pc:picChg chg="add mod">
          <ac:chgData name="Clara Andrada Monrós" userId="ecb7c3c0-6c5b-49d4-b4a4-d95c809d1335" providerId="ADAL" clId="{93073463-6BE1-48F1-98BA-A4788FD33D06}" dt="2025-02-19T15:58:12.465" v="5610"/>
          <ac:picMkLst>
            <pc:docMk/>
            <pc:sldMk cId="2695089320" sldId="381"/>
            <ac:picMk id="23" creationId="{CEF6E733-02FE-CCFF-B052-31A02E50310E}"/>
          </ac:picMkLst>
        </pc:picChg>
      </pc:sldChg>
      <pc:sldChg chg="modSp mod">
        <pc:chgData name="Clara Andrada Monrós" userId="ecb7c3c0-6c5b-49d4-b4a4-d95c809d1335" providerId="ADAL" clId="{93073463-6BE1-48F1-98BA-A4788FD33D06}" dt="2024-12-04T12:36:28.481" v="2587"/>
        <pc:sldMkLst>
          <pc:docMk/>
          <pc:sldMk cId="4227105703" sldId="383"/>
        </pc:sldMkLst>
      </pc:sldChg>
      <pc:sldChg chg="addSp delSp modSp mod">
        <pc:chgData name="Clara Andrada Monrós" userId="ecb7c3c0-6c5b-49d4-b4a4-d95c809d1335" providerId="ADAL" clId="{93073463-6BE1-48F1-98BA-A4788FD33D06}" dt="2025-02-19T16:07:57.651" v="5745"/>
        <pc:sldMkLst>
          <pc:docMk/>
          <pc:sldMk cId="2038968437" sldId="384"/>
        </pc:sldMkLst>
        <pc:spChg chg="add mod">
          <ac:chgData name="Clara Andrada Monrós" userId="ecb7c3c0-6c5b-49d4-b4a4-d95c809d1335" providerId="ADAL" clId="{93073463-6BE1-48F1-98BA-A4788FD33D06}" dt="2025-02-19T16:07:45.473" v="5742"/>
          <ac:spMkLst>
            <pc:docMk/>
            <pc:sldMk cId="2038968437" sldId="384"/>
            <ac:spMk id="10" creationId="{FF841F2F-F4C6-C1A3-65F0-3332C8264BF6}"/>
          </ac:spMkLst>
        </pc:spChg>
        <pc:spChg chg="add mod">
          <ac:chgData name="Clara Andrada Monrós" userId="ecb7c3c0-6c5b-49d4-b4a4-d95c809d1335" providerId="ADAL" clId="{93073463-6BE1-48F1-98BA-A4788FD33D06}" dt="2025-02-19T16:07:45.473" v="5742"/>
          <ac:spMkLst>
            <pc:docMk/>
            <pc:sldMk cId="2038968437" sldId="384"/>
            <ac:spMk id="11" creationId="{8D370490-BF1A-F6A9-319E-5D9A7D542125}"/>
          </ac:spMkLst>
        </pc:spChg>
        <pc:spChg chg="add mod">
          <ac:chgData name="Clara Andrada Monrós" userId="ecb7c3c0-6c5b-49d4-b4a4-d95c809d1335" providerId="ADAL" clId="{93073463-6BE1-48F1-98BA-A4788FD33D06}" dt="2025-02-19T16:07:45.473" v="5742"/>
          <ac:spMkLst>
            <pc:docMk/>
            <pc:sldMk cId="2038968437" sldId="384"/>
            <ac:spMk id="12" creationId="{81DC7A1B-7BB8-7D7E-6879-56A768F8EFB8}"/>
          </ac:spMkLst>
        </pc:spChg>
        <pc:spChg chg="add mod">
          <ac:chgData name="Clara Andrada Monrós" userId="ecb7c3c0-6c5b-49d4-b4a4-d95c809d1335" providerId="ADAL" clId="{93073463-6BE1-48F1-98BA-A4788FD33D06}" dt="2025-02-19T16:07:45.473" v="5742"/>
          <ac:spMkLst>
            <pc:docMk/>
            <pc:sldMk cId="2038968437" sldId="384"/>
            <ac:spMk id="13" creationId="{B80326F6-95E7-2DBE-9DDB-7BE0D60F03B3}"/>
          </ac:spMkLst>
        </pc:spChg>
        <pc:spChg chg="add mod">
          <ac:chgData name="Clara Andrada Monrós" userId="ecb7c3c0-6c5b-49d4-b4a4-d95c809d1335" providerId="ADAL" clId="{93073463-6BE1-48F1-98BA-A4788FD33D06}" dt="2025-02-19T16:07:45.473" v="5742"/>
          <ac:spMkLst>
            <pc:docMk/>
            <pc:sldMk cId="2038968437" sldId="384"/>
            <ac:spMk id="15" creationId="{3B93A512-043A-59CE-084C-49D7B2CE67E5}"/>
          </ac:spMkLst>
        </pc:spChg>
        <pc:spChg chg="add mod">
          <ac:chgData name="Clara Andrada Monrós" userId="ecb7c3c0-6c5b-49d4-b4a4-d95c809d1335" providerId="ADAL" clId="{93073463-6BE1-48F1-98BA-A4788FD33D06}" dt="2025-02-19T16:07:45.473" v="5742"/>
          <ac:spMkLst>
            <pc:docMk/>
            <pc:sldMk cId="2038968437" sldId="384"/>
            <ac:spMk id="18" creationId="{5B33865B-BCB2-4731-149C-BBA7C3A4C5EA}"/>
          </ac:spMkLst>
        </pc:spChg>
        <pc:spChg chg="add mod">
          <ac:chgData name="Clara Andrada Monrós" userId="ecb7c3c0-6c5b-49d4-b4a4-d95c809d1335" providerId="ADAL" clId="{93073463-6BE1-48F1-98BA-A4788FD33D06}" dt="2025-02-19T16:07:45.473" v="5742"/>
          <ac:spMkLst>
            <pc:docMk/>
            <pc:sldMk cId="2038968437" sldId="384"/>
            <ac:spMk id="19" creationId="{8C53A35E-6251-B357-CC9B-BEB55547DCBE}"/>
          </ac:spMkLst>
        </pc:spChg>
        <pc:spChg chg="add mod">
          <ac:chgData name="Clara Andrada Monrós" userId="ecb7c3c0-6c5b-49d4-b4a4-d95c809d1335" providerId="ADAL" clId="{93073463-6BE1-48F1-98BA-A4788FD33D06}" dt="2025-02-19T16:07:45.473" v="5742"/>
          <ac:spMkLst>
            <pc:docMk/>
            <pc:sldMk cId="2038968437" sldId="384"/>
            <ac:spMk id="20" creationId="{1BE6D068-7567-62D5-FA3C-20050F3D7151}"/>
          </ac:spMkLst>
        </pc:spChg>
        <pc:spChg chg="add mod">
          <ac:chgData name="Clara Andrada Monrós" userId="ecb7c3c0-6c5b-49d4-b4a4-d95c809d1335" providerId="ADAL" clId="{93073463-6BE1-48F1-98BA-A4788FD33D06}" dt="2025-02-19T16:07:45.473" v="5742"/>
          <ac:spMkLst>
            <pc:docMk/>
            <pc:sldMk cId="2038968437" sldId="384"/>
            <ac:spMk id="21" creationId="{06DE7469-DC6B-D46F-A23B-1031AA15E06F}"/>
          </ac:spMkLst>
        </pc:spChg>
        <pc:spChg chg="add mod">
          <ac:chgData name="Clara Andrada Monrós" userId="ecb7c3c0-6c5b-49d4-b4a4-d95c809d1335" providerId="ADAL" clId="{93073463-6BE1-48F1-98BA-A4788FD33D06}" dt="2025-02-19T16:07:57.651" v="5745"/>
          <ac:spMkLst>
            <pc:docMk/>
            <pc:sldMk cId="2038968437" sldId="384"/>
            <ac:spMk id="24" creationId="{5AC1458A-1EC7-DB28-335C-1E56C24208E5}"/>
          </ac:spMkLst>
        </pc:spChg>
        <pc:picChg chg="add mod">
          <ac:chgData name="Clara Andrada Monrós" userId="ecb7c3c0-6c5b-49d4-b4a4-d95c809d1335" providerId="ADAL" clId="{93073463-6BE1-48F1-98BA-A4788FD33D06}" dt="2025-02-19T16:07:45.473" v="5742"/>
          <ac:picMkLst>
            <pc:docMk/>
            <pc:sldMk cId="2038968437" sldId="384"/>
            <ac:picMk id="9" creationId="{F49DB05C-CF99-585F-DC39-76443DD8FB26}"/>
          </ac:picMkLst>
        </pc:picChg>
      </pc:sldChg>
      <pc:sldChg chg="addSp delSp modSp add del mod">
        <pc:chgData name="Clara Andrada Monrós" userId="ecb7c3c0-6c5b-49d4-b4a4-d95c809d1335" providerId="ADAL" clId="{93073463-6BE1-48F1-98BA-A4788FD33D06}" dt="2025-02-19T16:19:19.870" v="5905"/>
        <pc:sldMkLst>
          <pc:docMk/>
          <pc:sldMk cId="2838959440" sldId="385"/>
        </pc:sldMkLst>
        <pc:spChg chg="add mod">
          <ac:chgData name="Clara Andrada Monrós" userId="ecb7c3c0-6c5b-49d4-b4a4-d95c809d1335" providerId="ADAL" clId="{93073463-6BE1-48F1-98BA-A4788FD33D06}" dt="2025-02-19T16:19:19.870" v="5905"/>
          <ac:spMkLst>
            <pc:docMk/>
            <pc:sldMk cId="2838959440" sldId="385"/>
            <ac:spMk id="14" creationId="{F6D409C4-89CF-4E69-4881-C3CED1C69CDC}"/>
          </ac:spMkLst>
        </pc:spChg>
        <pc:spChg chg="add mod">
          <ac:chgData name="Clara Andrada Monrós" userId="ecb7c3c0-6c5b-49d4-b4a4-d95c809d1335" providerId="ADAL" clId="{93073463-6BE1-48F1-98BA-A4788FD33D06}" dt="2025-02-19T16:19:19.870" v="5905"/>
          <ac:spMkLst>
            <pc:docMk/>
            <pc:sldMk cId="2838959440" sldId="385"/>
            <ac:spMk id="15" creationId="{3C2B2D7C-BFE6-EE7C-AA4D-0E21B77E78F2}"/>
          </ac:spMkLst>
        </pc:spChg>
        <pc:spChg chg="add mod">
          <ac:chgData name="Clara Andrada Monrós" userId="ecb7c3c0-6c5b-49d4-b4a4-d95c809d1335" providerId="ADAL" clId="{93073463-6BE1-48F1-98BA-A4788FD33D06}" dt="2025-02-19T16:19:19.870" v="5905"/>
          <ac:spMkLst>
            <pc:docMk/>
            <pc:sldMk cId="2838959440" sldId="385"/>
            <ac:spMk id="16" creationId="{D466CC8D-ECDE-A4D2-081C-9C3C2B838A42}"/>
          </ac:spMkLst>
        </pc:spChg>
        <pc:spChg chg="add mod">
          <ac:chgData name="Clara Andrada Monrós" userId="ecb7c3c0-6c5b-49d4-b4a4-d95c809d1335" providerId="ADAL" clId="{93073463-6BE1-48F1-98BA-A4788FD33D06}" dt="2025-02-19T16:19:19.870" v="5905"/>
          <ac:spMkLst>
            <pc:docMk/>
            <pc:sldMk cId="2838959440" sldId="385"/>
            <ac:spMk id="18" creationId="{B8ABEACE-525D-9A56-9F89-37DCF1CC6E5C}"/>
          </ac:spMkLst>
        </pc:spChg>
        <pc:spChg chg="add mod">
          <ac:chgData name="Clara Andrada Monrós" userId="ecb7c3c0-6c5b-49d4-b4a4-d95c809d1335" providerId="ADAL" clId="{93073463-6BE1-48F1-98BA-A4788FD33D06}" dt="2025-02-19T16:19:19.870" v="5905"/>
          <ac:spMkLst>
            <pc:docMk/>
            <pc:sldMk cId="2838959440" sldId="385"/>
            <ac:spMk id="19" creationId="{9C4376D5-35B9-400B-65DD-C12EF6B55876}"/>
          </ac:spMkLst>
        </pc:spChg>
        <pc:spChg chg="add mod">
          <ac:chgData name="Clara Andrada Monrós" userId="ecb7c3c0-6c5b-49d4-b4a4-d95c809d1335" providerId="ADAL" clId="{93073463-6BE1-48F1-98BA-A4788FD33D06}" dt="2025-02-19T16:19:19.870" v="5905"/>
          <ac:spMkLst>
            <pc:docMk/>
            <pc:sldMk cId="2838959440" sldId="385"/>
            <ac:spMk id="20" creationId="{E2AD266C-0977-4330-15FC-FDD926CEA858}"/>
          </ac:spMkLst>
        </pc:spChg>
        <pc:spChg chg="add mod">
          <ac:chgData name="Clara Andrada Monrós" userId="ecb7c3c0-6c5b-49d4-b4a4-d95c809d1335" providerId="ADAL" clId="{93073463-6BE1-48F1-98BA-A4788FD33D06}" dt="2025-02-19T16:19:19.870" v="5905"/>
          <ac:spMkLst>
            <pc:docMk/>
            <pc:sldMk cId="2838959440" sldId="385"/>
            <ac:spMk id="21" creationId="{C41665CB-3039-FD59-A8CF-0CF2D7BD51F9}"/>
          </ac:spMkLst>
        </pc:spChg>
        <pc:spChg chg="add mod">
          <ac:chgData name="Clara Andrada Monrós" userId="ecb7c3c0-6c5b-49d4-b4a4-d95c809d1335" providerId="ADAL" clId="{93073463-6BE1-48F1-98BA-A4788FD33D06}" dt="2025-02-19T16:19:19.870" v="5905"/>
          <ac:spMkLst>
            <pc:docMk/>
            <pc:sldMk cId="2838959440" sldId="385"/>
            <ac:spMk id="22" creationId="{147D5A66-7B65-D6FE-F768-5FBF06B3A4A5}"/>
          </ac:spMkLst>
        </pc:spChg>
        <pc:spChg chg="add mod">
          <ac:chgData name="Clara Andrada Monrós" userId="ecb7c3c0-6c5b-49d4-b4a4-d95c809d1335" providerId="ADAL" clId="{93073463-6BE1-48F1-98BA-A4788FD33D06}" dt="2025-02-19T16:19:19.870" v="5905"/>
          <ac:spMkLst>
            <pc:docMk/>
            <pc:sldMk cId="2838959440" sldId="385"/>
            <ac:spMk id="23" creationId="{190ACAFF-C50A-F115-84CA-13FAF4C28A37}"/>
          </ac:spMkLst>
        </pc:spChg>
        <pc:picChg chg="add del mod">
          <ac:chgData name="Clara Andrada Monrós" userId="ecb7c3c0-6c5b-49d4-b4a4-d95c809d1335" providerId="ADAL" clId="{93073463-6BE1-48F1-98BA-A4788FD33D06}" dt="2025-02-19T16:19:15.120" v="5902" actId="478"/>
          <ac:picMkLst>
            <pc:docMk/>
            <pc:sldMk cId="2838959440" sldId="385"/>
            <ac:picMk id="6" creationId="{38E2ADDC-D6BA-BC2F-698E-889642767826}"/>
          </ac:picMkLst>
        </pc:picChg>
      </pc:sldChg>
      <pc:sldChg chg="modSp del mod">
        <pc:chgData name="Clara Andrada Monrós" userId="ecb7c3c0-6c5b-49d4-b4a4-d95c809d1335" providerId="ADAL" clId="{93073463-6BE1-48F1-98BA-A4788FD33D06}" dt="2025-02-19T17:09:29.078" v="5990" actId="47"/>
        <pc:sldMkLst>
          <pc:docMk/>
          <pc:sldMk cId="767747923" sldId="386"/>
        </pc:sldMkLst>
      </pc:sldChg>
      <pc:sldChg chg="addSp delSp modSp mod">
        <pc:chgData name="Clara Andrada Monrós" userId="ecb7c3c0-6c5b-49d4-b4a4-d95c809d1335" providerId="ADAL" clId="{93073463-6BE1-48F1-98BA-A4788FD33D06}" dt="2025-02-19T17:14:39.873" v="6045"/>
        <pc:sldMkLst>
          <pc:docMk/>
          <pc:sldMk cId="1282754601" sldId="387"/>
        </pc:sldMkLst>
        <pc:spChg chg="add mod">
          <ac:chgData name="Clara Andrada Monrós" userId="ecb7c3c0-6c5b-49d4-b4a4-d95c809d1335" providerId="ADAL" clId="{93073463-6BE1-48F1-98BA-A4788FD33D06}" dt="2025-02-19T17:14:27.187" v="6041"/>
          <ac:spMkLst>
            <pc:docMk/>
            <pc:sldMk cId="1282754601" sldId="387"/>
            <ac:spMk id="4" creationId="{37E80D7D-26B2-6458-2C3B-EC3EC2A69A19}"/>
          </ac:spMkLst>
        </pc:spChg>
        <pc:spChg chg="add mod">
          <ac:chgData name="Clara Andrada Monrós" userId="ecb7c3c0-6c5b-49d4-b4a4-d95c809d1335" providerId="ADAL" clId="{93073463-6BE1-48F1-98BA-A4788FD33D06}" dt="2025-02-19T17:14:27.187" v="6041"/>
          <ac:spMkLst>
            <pc:docMk/>
            <pc:sldMk cId="1282754601" sldId="387"/>
            <ac:spMk id="11" creationId="{60BE6C62-B0A8-44D6-2B5F-7E01CEEAA032}"/>
          </ac:spMkLst>
        </pc:spChg>
        <pc:spChg chg="add mod">
          <ac:chgData name="Clara Andrada Monrós" userId="ecb7c3c0-6c5b-49d4-b4a4-d95c809d1335" providerId="ADAL" clId="{93073463-6BE1-48F1-98BA-A4788FD33D06}" dt="2025-02-19T17:14:27.187" v="6041"/>
          <ac:spMkLst>
            <pc:docMk/>
            <pc:sldMk cId="1282754601" sldId="387"/>
            <ac:spMk id="12" creationId="{0431CB3F-B464-D479-1B99-A103FE28DC20}"/>
          </ac:spMkLst>
        </pc:spChg>
        <pc:spChg chg="add mod">
          <ac:chgData name="Clara Andrada Monrós" userId="ecb7c3c0-6c5b-49d4-b4a4-d95c809d1335" providerId="ADAL" clId="{93073463-6BE1-48F1-98BA-A4788FD33D06}" dt="2025-02-19T17:14:27.187" v="6041"/>
          <ac:spMkLst>
            <pc:docMk/>
            <pc:sldMk cId="1282754601" sldId="387"/>
            <ac:spMk id="13" creationId="{B78CDDCF-6FDF-6651-C6B6-E25D57BA0D0C}"/>
          </ac:spMkLst>
        </pc:spChg>
        <pc:spChg chg="add mod">
          <ac:chgData name="Clara Andrada Monrós" userId="ecb7c3c0-6c5b-49d4-b4a4-d95c809d1335" providerId="ADAL" clId="{93073463-6BE1-48F1-98BA-A4788FD33D06}" dt="2025-02-19T17:14:39.873" v="6045"/>
          <ac:spMkLst>
            <pc:docMk/>
            <pc:sldMk cId="1282754601" sldId="387"/>
            <ac:spMk id="19" creationId="{EDA65F4B-0716-98B1-5651-A726E5C4125C}"/>
          </ac:spMkLst>
        </pc:spChg>
        <pc:picChg chg="add mod">
          <ac:chgData name="Clara Andrada Monrós" userId="ecb7c3c0-6c5b-49d4-b4a4-d95c809d1335" providerId="ADAL" clId="{93073463-6BE1-48F1-98BA-A4788FD33D06}" dt="2025-02-19T17:14:27.187" v="6041"/>
          <ac:picMkLst>
            <pc:docMk/>
            <pc:sldMk cId="1282754601" sldId="387"/>
            <ac:picMk id="16" creationId="{32B12E22-6AE8-1677-A340-EB8284EB5AFF}"/>
          </ac:picMkLst>
        </pc:picChg>
      </pc:sldChg>
      <pc:sldChg chg="addSp delSp modSp mod">
        <pc:chgData name="Clara Andrada Monrós" userId="ecb7c3c0-6c5b-49d4-b4a4-d95c809d1335" providerId="ADAL" clId="{93073463-6BE1-48F1-98BA-A4788FD33D06}" dt="2025-02-19T09:11:33.720" v="4362" actId="478"/>
        <pc:sldMkLst>
          <pc:docMk/>
          <pc:sldMk cId="1870752809" sldId="388"/>
        </pc:sldMkLst>
        <pc:spChg chg="mod">
          <ac:chgData name="Clara Andrada Monrós" userId="ecb7c3c0-6c5b-49d4-b4a4-d95c809d1335" providerId="ADAL" clId="{93073463-6BE1-48F1-98BA-A4788FD33D06}" dt="2025-01-15T12:24:19.075" v="3059" actId="790"/>
          <ac:spMkLst>
            <pc:docMk/>
            <pc:sldMk cId="1870752809" sldId="388"/>
            <ac:spMk id="11" creationId="{91DDFD75-BB72-C58A-1D21-4DD92E4B4E9A}"/>
          </ac:spMkLst>
        </pc:spChg>
        <pc:spChg chg="mod">
          <ac:chgData name="Clara Andrada Monrós" userId="ecb7c3c0-6c5b-49d4-b4a4-d95c809d1335" providerId="ADAL" clId="{93073463-6BE1-48F1-98BA-A4788FD33D06}" dt="2025-01-15T12:25:28.698" v="3065" actId="33524"/>
          <ac:spMkLst>
            <pc:docMk/>
            <pc:sldMk cId="1870752809" sldId="388"/>
            <ac:spMk id="13" creationId="{21E588FF-CC91-F598-5EA6-88D9AF8EC55B}"/>
          </ac:spMkLst>
        </pc:spChg>
        <pc:spChg chg="mod">
          <ac:chgData name="Clara Andrada Monrós" userId="ecb7c3c0-6c5b-49d4-b4a4-d95c809d1335" providerId="ADAL" clId="{93073463-6BE1-48F1-98BA-A4788FD33D06}" dt="2025-01-15T12:24:57.315" v="3060" actId="27107"/>
          <ac:spMkLst>
            <pc:docMk/>
            <pc:sldMk cId="1870752809" sldId="388"/>
            <ac:spMk id="18" creationId="{3086474E-B291-3FBE-37CB-1B287CFF5B92}"/>
          </ac:spMkLst>
        </pc:spChg>
        <pc:spChg chg="add mod">
          <ac:chgData name="Clara Andrada Monrós" userId="ecb7c3c0-6c5b-49d4-b4a4-d95c809d1335" providerId="ADAL" clId="{93073463-6BE1-48F1-98BA-A4788FD33D06}" dt="2025-02-19T09:11:32.152" v="4361"/>
          <ac:spMkLst>
            <pc:docMk/>
            <pc:sldMk cId="1870752809" sldId="388"/>
            <ac:spMk id="21" creationId="{806BDF3D-43D0-976C-E1F3-C8B6800B230D}"/>
          </ac:spMkLst>
        </pc:spChg>
      </pc:sldChg>
      <pc:sldChg chg="addSp delSp modSp mod">
        <pc:chgData name="Clara Andrada Monrós" userId="ecb7c3c0-6c5b-49d4-b4a4-d95c809d1335" providerId="ADAL" clId="{93073463-6BE1-48F1-98BA-A4788FD33D06}" dt="2025-02-19T12:18:42.811" v="4485" actId="1076"/>
        <pc:sldMkLst>
          <pc:docMk/>
          <pc:sldMk cId="3319087635" sldId="389"/>
        </pc:sldMkLst>
        <pc:spChg chg="mod">
          <ac:chgData name="Clara Andrada Monrós" userId="ecb7c3c0-6c5b-49d4-b4a4-d95c809d1335" providerId="ADAL" clId="{93073463-6BE1-48F1-98BA-A4788FD33D06}" dt="2025-02-19T12:18:27.747" v="4481" actId="1076"/>
          <ac:spMkLst>
            <pc:docMk/>
            <pc:sldMk cId="3319087635" sldId="389"/>
            <ac:spMk id="9" creationId="{2050E29D-224C-5757-A0F7-7F3A78FA80C0}"/>
          </ac:spMkLst>
        </pc:spChg>
        <pc:spChg chg="add mod">
          <ac:chgData name="Clara Andrada Monrós" userId="ecb7c3c0-6c5b-49d4-b4a4-d95c809d1335" providerId="ADAL" clId="{93073463-6BE1-48F1-98BA-A4788FD33D06}" dt="2025-02-19T12:17:48.043" v="4471"/>
          <ac:spMkLst>
            <pc:docMk/>
            <pc:sldMk cId="3319087635" sldId="389"/>
            <ac:spMk id="11" creationId="{D9FCC2EB-E89F-6AAB-4D7D-9F054F0E8A9E}"/>
          </ac:spMkLst>
        </pc:spChg>
        <pc:spChg chg="add mod">
          <ac:chgData name="Clara Andrada Monrós" userId="ecb7c3c0-6c5b-49d4-b4a4-d95c809d1335" providerId="ADAL" clId="{93073463-6BE1-48F1-98BA-A4788FD33D06}" dt="2025-02-19T12:17:58.720" v="4474"/>
          <ac:spMkLst>
            <pc:docMk/>
            <pc:sldMk cId="3319087635" sldId="389"/>
            <ac:spMk id="12" creationId="{FE4EBC40-0431-0CEA-0664-5F22AB755C56}"/>
          </ac:spMkLst>
        </pc:spChg>
        <pc:spChg chg="mod">
          <ac:chgData name="Clara Andrada Monrós" userId="ecb7c3c0-6c5b-49d4-b4a4-d95c809d1335" providerId="ADAL" clId="{93073463-6BE1-48F1-98BA-A4788FD33D06}" dt="2025-02-19T12:18:25.598" v="4480" actId="1076"/>
          <ac:spMkLst>
            <pc:docMk/>
            <pc:sldMk cId="3319087635" sldId="389"/>
            <ac:spMk id="27" creationId="{6A08BE63-966F-8D1F-6EEE-F22D1C38058E}"/>
          </ac:spMkLst>
        </pc:spChg>
        <pc:picChg chg="add mod">
          <ac:chgData name="Clara Andrada Monrós" userId="ecb7c3c0-6c5b-49d4-b4a4-d95c809d1335" providerId="ADAL" clId="{93073463-6BE1-48F1-98BA-A4788FD33D06}" dt="2025-02-19T12:18:42.811" v="4485" actId="1076"/>
          <ac:picMkLst>
            <pc:docMk/>
            <pc:sldMk cId="3319087635" sldId="389"/>
            <ac:picMk id="28" creationId="{DEA46200-79F9-F87D-B794-2A92E9AA7153}"/>
          </ac:picMkLst>
        </pc:picChg>
      </pc:sldChg>
      <pc:sldChg chg="addSp delSp modSp mod">
        <pc:chgData name="Clara Andrada Monrós" userId="ecb7c3c0-6c5b-49d4-b4a4-d95c809d1335" providerId="ADAL" clId="{93073463-6BE1-48F1-98BA-A4788FD33D06}" dt="2025-02-19T12:28:00.211" v="4594" actId="1076"/>
        <pc:sldMkLst>
          <pc:docMk/>
          <pc:sldMk cId="676768199" sldId="390"/>
        </pc:sldMkLst>
        <pc:spChg chg="mod">
          <ac:chgData name="Clara Andrada Monrós" userId="ecb7c3c0-6c5b-49d4-b4a4-d95c809d1335" providerId="ADAL" clId="{93073463-6BE1-48F1-98BA-A4788FD33D06}" dt="2025-02-19T12:27:49.321" v="4589" actId="1076"/>
          <ac:spMkLst>
            <pc:docMk/>
            <pc:sldMk cId="676768199" sldId="390"/>
            <ac:spMk id="8" creationId="{BD04CEFF-AB61-D9B2-5597-84C637DAA33E}"/>
          </ac:spMkLst>
        </pc:spChg>
        <pc:spChg chg="mod">
          <ac:chgData name="Clara Andrada Monrós" userId="ecb7c3c0-6c5b-49d4-b4a4-d95c809d1335" providerId="ADAL" clId="{93073463-6BE1-48F1-98BA-A4788FD33D06}" dt="2025-02-19T12:27:52.130" v="4590" actId="1076"/>
          <ac:spMkLst>
            <pc:docMk/>
            <pc:sldMk cId="676768199" sldId="390"/>
            <ac:spMk id="10" creationId="{9500309D-D3D3-CC15-7981-D8058065690B}"/>
          </ac:spMkLst>
        </pc:spChg>
        <pc:spChg chg="mod">
          <ac:chgData name="Clara Andrada Monrós" userId="ecb7c3c0-6c5b-49d4-b4a4-d95c809d1335" providerId="ADAL" clId="{93073463-6BE1-48F1-98BA-A4788FD33D06}" dt="2025-02-19T12:27:56.732" v="4592" actId="255"/>
          <ac:spMkLst>
            <pc:docMk/>
            <pc:sldMk cId="676768199" sldId="390"/>
            <ac:spMk id="24" creationId="{51BCCB0E-9FD5-388E-B3F1-30FADC833C49}"/>
          </ac:spMkLst>
        </pc:spChg>
        <pc:spChg chg="add mod">
          <ac:chgData name="Clara Andrada Monrós" userId="ecb7c3c0-6c5b-49d4-b4a4-d95c809d1335" providerId="ADAL" clId="{93073463-6BE1-48F1-98BA-A4788FD33D06}" dt="2025-02-19T12:27:37.259" v="4587"/>
          <ac:spMkLst>
            <pc:docMk/>
            <pc:sldMk cId="676768199" sldId="390"/>
            <ac:spMk id="27" creationId="{1AB6FC60-F3F9-45EA-676F-EAEA5446C002}"/>
          </ac:spMkLst>
        </pc:spChg>
        <pc:picChg chg="mod">
          <ac:chgData name="Clara Andrada Monrós" userId="ecb7c3c0-6c5b-49d4-b4a4-d95c809d1335" providerId="ADAL" clId="{93073463-6BE1-48F1-98BA-A4788FD33D06}" dt="2025-02-19T12:28:00.211" v="4594" actId="1076"/>
          <ac:picMkLst>
            <pc:docMk/>
            <pc:sldMk cId="676768199" sldId="390"/>
            <ac:picMk id="26" creationId="{ABD6B79A-E10B-1CB9-92BF-CC8C9081AF10}"/>
          </ac:picMkLst>
        </pc:picChg>
      </pc:sldChg>
      <pc:sldChg chg="addSp delSp modSp mod">
        <pc:chgData name="Clara Andrada Monrós" userId="ecb7c3c0-6c5b-49d4-b4a4-d95c809d1335" providerId="ADAL" clId="{93073463-6BE1-48F1-98BA-A4788FD33D06}" dt="2025-02-19T12:28:38.399" v="4607" actId="1076"/>
        <pc:sldMkLst>
          <pc:docMk/>
          <pc:sldMk cId="3536903206" sldId="391"/>
        </pc:sldMkLst>
        <pc:spChg chg="add mod">
          <ac:chgData name="Clara Andrada Monrós" userId="ecb7c3c0-6c5b-49d4-b4a4-d95c809d1335" providerId="ADAL" clId="{93073463-6BE1-48F1-98BA-A4788FD33D06}" dt="2025-02-19T12:28:14.169" v="4598"/>
          <ac:spMkLst>
            <pc:docMk/>
            <pc:sldMk cId="3536903206" sldId="391"/>
            <ac:spMk id="11" creationId="{E908B5C9-6381-EE4F-7F8D-1617BB9939C9}"/>
          </ac:spMkLst>
        </pc:spChg>
        <pc:spChg chg="add mod">
          <ac:chgData name="Clara Andrada Monrós" userId="ecb7c3c0-6c5b-49d4-b4a4-d95c809d1335" providerId="ADAL" clId="{93073463-6BE1-48F1-98BA-A4788FD33D06}" dt="2025-02-19T12:28:20.437" v="4600"/>
          <ac:spMkLst>
            <pc:docMk/>
            <pc:sldMk cId="3536903206" sldId="391"/>
            <ac:spMk id="12" creationId="{B61C9386-89B0-9CF4-776B-6085B3926B90}"/>
          </ac:spMkLst>
        </pc:spChg>
        <pc:spChg chg="mod">
          <ac:chgData name="Clara Andrada Monrós" userId="ecb7c3c0-6c5b-49d4-b4a4-d95c809d1335" providerId="ADAL" clId="{93073463-6BE1-48F1-98BA-A4788FD33D06}" dt="2025-02-19T12:28:36.252" v="4606" actId="1076"/>
          <ac:spMkLst>
            <pc:docMk/>
            <pc:sldMk cId="3536903206" sldId="391"/>
            <ac:spMk id="26" creationId="{58916C80-4BC2-54C9-3133-786F789D4CC7}"/>
          </ac:spMkLst>
        </pc:spChg>
        <pc:spChg chg="mod">
          <ac:chgData name="Clara Andrada Monrós" userId="ecb7c3c0-6c5b-49d4-b4a4-d95c809d1335" providerId="ADAL" clId="{93073463-6BE1-48F1-98BA-A4788FD33D06}" dt="2025-02-19T12:28:38.399" v="4607" actId="1076"/>
          <ac:spMkLst>
            <pc:docMk/>
            <pc:sldMk cId="3536903206" sldId="391"/>
            <ac:spMk id="27" creationId="{44402C20-37BC-345A-E8FA-7C077064EB4B}"/>
          </ac:spMkLst>
        </pc:spChg>
      </pc:sldChg>
      <pc:sldChg chg="addSp delSp modSp mod">
        <pc:chgData name="Clara Andrada Monrós" userId="ecb7c3c0-6c5b-49d4-b4a4-d95c809d1335" providerId="ADAL" clId="{93073463-6BE1-48F1-98BA-A4788FD33D06}" dt="2025-02-19T12:41:41.894" v="4769" actId="1076"/>
        <pc:sldMkLst>
          <pc:docMk/>
          <pc:sldMk cId="619849138" sldId="392"/>
        </pc:sldMkLst>
        <pc:spChg chg="mod">
          <ac:chgData name="Clara Andrada Monrós" userId="ecb7c3c0-6c5b-49d4-b4a4-d95c809d1335" providerId="ADAL" clId="{93073463-6BE1-48F1-98BA-A4788FD33D06}" dt="2025-02-19T12:39:31.579" v="4746" actId="1076"/>
          <ac:spMkLst>
            <pc:docMk/>
            <pc:sldMk cId="619849138" sldId="392"/>
            <ac:spMk id="8" creationId="{A878D7B2-4A57-8A0A-6CBD-1F790B13AB4D}"/>
          </ac:spMkLst>
        </pc:spChg>
        <pc:spChg chg="add mod">
          <ac:chgData name="Clara Andrada Monrós" userId="ecb7c3c0-6c5b-49d4-b4a4-d95c809d1335" providerId="ADAL" clId="{93073463-6BE1-48F1-98BA-A4788FD33D06}" dt="2025-02-19T12:39:20.562" v="4743"/>
          <ac:spMkLst>
            <pc:docMk/>
            <pc:sldMk cId="619849138" sldId="392"/>
            <ac:spMk id="11" creationId="{9E8B6F82-155D-E234-5B36-F5CC538FFD6C}"/>
          </ac:spMkLst>
        </pc:spChg>
        <pc:spChg chg="add mod">
          <ac:chgData name="Clara Andrada Monrós" userId="ecb7c3c0-6c5b-49d4-b4a4-d95c809d1335" providerId="ADAL" clId="{93073463-6BE1-48F1-98BA-A4788FD33D06}" dt="2025-02-19T12:39:26.056" v="4745"/>
          <ac:spMkLst>
            <pc:docMk/>
            <pc:sldMk cId="619849138" sldId="392"/>
            <ac:spMk id="12" creationId="{BC59C2DE-C5EC-3678-FFE5-6D4305901543}"/>
          </ac:spMkLst>
        </pc:spChg>
        <pc:spChg chg="add mod">
          <ac:chgData name="Clara Andrada Monrós" userId="ecb7c3c0-6c5b-49d4-b4a4-d95c809d1335" providerId="ADAL" clId="{93073463-6BE1-48F1-98BA-A4788FD33D06}" dt="2025-02-19T12:41:41.894" v="4769" actId="1076"/>
          <ac:spMkLst>
            <pc:docMk/>
            <pc:sldMk cId="619849138" sldId="392"/>
            <ac:spMk id="13" creationId="{32181CCF-B352-4453-88E4-D1B6B525BCA7}"/>
          </ac:spMkLst>
        </pc:spChg>
        <pc:spChg chg="add mod">
          <ac:chgData name="Clara Andrada Monrós" userId="ecb7c3c0-6c5b-49d4-b4a4-d95c809d1335" providerId="ADAL" clId="{93073463-6BE1-48F1-98BA-A4788FD33D06}" dt="2025-02-19T12:40:29.265" v="4754"/>
          <ac:spMkLst>
            <pc:docMk/>
            <pc:sldMk cId="619849138" sldId="392"/>
            <ac:spMk id="14" creationId="{1BF2B6EE-C3FD-F9BC-78AA-132CF1790527}"/>
          </ac:spMkLst>
        </pc:spChg>
        <pc:spChg chg="add mod">
          <ac:chgData name="Clara Andrada Monrós" userId="ecb7c3c0-6c5b-49d4-b4a4-d95c809d1335" providerId="ADAL" clId="{93073463-6BE1-48F1-98BA-A4788FD33D06}" dt="2025-02-19T12:40:45.210" v="4757"/>
          <ac:spMkLst>
            <pc:docMk/>
            <pc:sldMk cId="619849138" sldId="392"/>
            <ac:spMk id="15" creationId="{CB5D4419-DAA2-EB8A-021C-31B6A13FE075}"/>
          </ac:spMkLst>
        </pc:spChg>
        <pc:spChg chg="add mod">
          <ac:chgData name="Clara Andrada Monrós" userId="ecb7c3c0-6c5b-49d4-b4a4-d95c809d1335" providerId="ADAL" clId="{93073463-6BE1-48F1-98BA-A4788FD33D06}" dt="2025-02-19T12:40:34.595" v="4755"/>
          <ac:spMkLst>
            <pc:docMk/>
            <pc:sldMk cId="619849138" sldId="392"/>
            <ac:spMk id="16" creationId="{C91EEA2E-AD6A-6F91-06E6-37045D0FE1C4}"/>
          </ac:spMkLst>
        </pc:spChg>
        <pc:spChg chg="add mod">
          <ac:chgData name="Clara Andrada Monrós" userId="ecb7c3c0-6c5b-49d4-b4a4-d95c809d1335" providerId="ADAL" clId="{93073463-6BE1-48F1-98BA-A4788FD33D06}" dt="2025-02-19T12:40:39.615" v="4756"/>
          <ac:spMkLst>
            <pc:docMk/>
            <pc:sldMk cId="619849138" sldId="392"/>
            <ac:spMk id="18" creationId="{3CDF711E-8FCD-9B0A-87C9-94FACB43DDF6}"/>
          </ac:spMkLst>
        </pc:spChg>
        <pc:spChg chg="add del mod">
          <ac:chgData name="Clara Andrada Monrós" userId="ecb7c3c0-6c5b-49d4-b4a4-d95c809d1335" providerId="ADAL" clId="{93073463-6BE1-48F1-98BA-A4788FD33D06}" dt="2025-02-19T12:41:13.809" v="4766"/>
          <ac:spMkLst>
            <pc:docMk/>
            <pc:sldMk cId="619849138" sldId="392"/>
            <ac:spMk id="19" creationId="{9987A4C1-84C9-6A9C-677D-6BDAAD3CA151}"/>
          </ac:spMkLst>
        </pc:spChg>
        <pc:spChg chg="add mod">
          <ac:chgData name="Clara Andrada Monrós" userId="ecb7c3c0-6c5b-49d4-b4a4-d95c809d1335" providerId="ADAL" clId="{93073463-6BE1-48F1-98BA-A4788FD33D06}" dt="2025-02-19T12:40:50.929" v="4758"/>
          <ac:spMkLst>
            <pc:docMk/>
            <pc:sldMk cId="619849138" sldId="392"/>
            <ac:spMk id="20" creationId="{CB1FD52B-32A2-FB23-D1E6-791D19A6A8B2}"/>
          </ac:spMkLst>
        </pc:spChg>
      </pc:sldChg>
      <pc:sldChg chg="addSp delSp modSp mod">
        <pc:chgData name="Clara Andrada Monrós" userId="ecb7c3c0-6c5b-49d4-b4a4-d95c809d1335" providerId="ADAL" clId="{93073463-6BE1-48F1-98BA-A4788FD33D06}" dt="2025-02-19T12:34:14.225" v="4675"/>
        <pc:sldMkLst>
          <pc:docMk/>
          <pc:sldMk cId="524592413" sldId="393"/>
        </pc:sldMkLst>
        <pc:spChg chg="add mod">
          <ac:chgData name="Clara Andrada Monrós" userId="ecb7c3c0-6c5b-49d4-b4a4-d95c809d1335" providerId="ADAL" clId="{93073463-6BE1-48F1-98BA-A4788FD33D06}" dt="2025-02-19T12:33:43.466" v="4669" actId="120"/>
          <ac:spMkLst>
            <pc:docMk/>
            <pc:sldMk cId="524592413" sldId="393"/>
            <ac:spMk id="11" creationId="{80B007C1-D28D-56B4-E6D4-B222E6044810}"/>
          </ac:spMkLst>
        </pc:spChg>
        <pc:spChg chg="add mod">
          <ac:chgData name="Clara Andrada Monrós" userId="ecb7c3c0-6c5b-49d4-b4a4-d95c809d1335" providerId="ADAL" clId="{93073463-6BE1-48F1-98BA-A4788FD33D06}" dt="2025-02-19T12:34:03.018" v="4673"/>
          <ac:spMkLst>
            <pc:docMk/>
            <pc:sldMk cId="524592413" sldId="393"/>
            <ac:spMk id="13" creationId="{E71AF7A6-8FBB-753E-A8D0-C38E58CDFD4C}"/>
          </ac:spMkLst>
        </pc:spChg>
        <pc:spChg chg="add mod">
          <ac:chgData name="Clara Andrada Monrós" userId="ecb7c3c0-6c5b-49d4-b4a4-d95c809d1335" providerId="ADAL" clId="{93073463-6BE1-48F1-98BA-A4788FD33D06}" dt="2025-02-19T12:33:50.324" v="4671" actId="120"/>
          <ac:spMkLst>
            <pc:docMk/>
            <pc:sldMk cId="524592413" sldId="393"/>
            <ac:spMk id="14" creationId="{10C87261-D44B-F2B7-C895-0524EB4F1119}"/>
          </ac:spMkLst>
        </pc:spChg>
        <pc:spChg chg="add mod">
          <ac:chgData name="Clara Andrada Monrós" userId="ecb7c3c0-6c5b-49d4-b4a4-d95c809d1335" providerId="ADAL" clId="{93073463-6BE1-48F1-98BA-A4788FD33D06}" dt="2025-02-19T12:34:08.307" v="4674"/>
          <ac:spMkLst>
            <pc:docMk/>
            <pc:sldMk cId="524592413" sldId="393"/>
            <ac:spMk id="15" creationId="{9D2B6585-72F5-2A26-6F1C-4376FE37BC7C}"/>
          </ac:spMkLst>
        </pc:spChg>
        <pc:spChg chg="add mod">
          <ac:chgData name="Clara Andrada Monrós" userId="ecb7c3c0-6c5b-49d4-b4a4-d95c809d1335" providerId="ADAL" clId="{93073463-6BE1-48F1-98BA-A4788FD33D06}" dt="2025-02-19T12:33:57.185" v="4672"/>
          <ac:spMkLst>
            <pc:docMk/>
            <pc:sldMk cId="524592413" sldId="393"/>
            <ac:spMk id="16" creationId="{76886FDF-EF5D-C1FB-4292-D13F05DC68EF}"/>
          </ac:spMkLst>
        </pc:spChg>
        <pc:spChg chg="add mod">
          <ac:chgData name="Clara Andrada Monrós" userId="ecb7c3c0-6c5b-49d4-b4a4-d95c809d1335" providerId="ADAL" clId="{93073463-6BE1-48F1-98BA-A4788FD33D06}" dt="2025-02-19T12:34:14.225" v="4675"/>
          <ac:spMkLst>
            <pc:docMk/>
            <pc:sldMk cId="524592413" sldId="393"/>
            <ac:spMk id="17" creationId="{9AE4A0DE-7F18-0831-D498-6B228CEDDFA7}"/>
          </ac:spMkLst>
        </pc:spChg>
        <pc:spChg chg="add mod">
          <ac:chgData name="Clara Andrada Monrós" userId="ecb7c3c0-6c5b-49d4-b4a4-d95c809d1335" providerId="ADAL" clId="{93073463-6BE1-48F1-98BA-A4788FD33D06}" dt="2025-02-19T12:33:29.053" v="4667" actId="20577"/>
          <ac:spMkLst>
            <pc:docMk/>
            <pc:sldMk cId="524592413" sldId="393"/>
            <ac:spMk id="18" creationId="{04769FA2-5CD7-F296-F2F2-B31D8D9DE150}"/>
          </ac:spMkLst>
        </pc:spChg>
        <pc:spChg chg="add mod">
          <ac:chgData name="Clara Andrada Monrós" userId="ecb7c3c0-6c5b-49d4-b4a4-d95c809d1335" providerId="ADAL" clId="{93073463-6BE1-48F1-98BA-A4788FD33D06}" dt="2025-02-19T12:33:03.710" v="4660" actId="6549"/>
          <ac:spMkLst>
            <pc:docMk/>
            <pc:sldMk cId="524592413" sldId="393"/>
            <ac:spMk id="19" creationId="{BFA914C4-CBEC-EF90-09A2-2BBD67AD8EB7}"/>
          </ac:spMkLst>
        </pc:spChg>
        <pc:spChg chg="add mod">
          <ac:chgData name="Clara Andrada Monrós" userId="ecb7c3c0-6c5b-49d4-b4a4-d95c809d1335" providerId="ADAL" clId="{93073463-6BE1-48F1-98BA-A4788FD33D06}" dt="2025-02-19T12:33:01.324" v="4659"/>
          <ac:spMkLst>
            <pc:docMk/>
            <pc:sldMk cId="524592413" sldId="393"/>
            <ac:spMk id="20" creationId="{9C2E8CFE-3ED9-8FC6-1E17-A5FBD2A9F1C7}"/>
          </ac:spMkLst>
        </pc:spChg>
        <pc:picChg chg="add mod">
          <ac:chgData name="Clara Andrada Monrós" userId="ecb7c3c0-6c5b-49d4-b4a4-d95c809d1335" providerId="ADAL" clId="{93073463-6BE1-48F1-98BA-A4788FD33D06}" dt="2025-02-19T12:33:08.550" v="4661"/>
          <ac:picMkLst>
            <pc:docMk/>
            <pc:sldMk cId="524592413" sldId="393"/>
            <ac:picMk id="21" creationId="{872B68D7-72E3-20C6-9BAC-0E0F9B45E49B}"/>
          </ac:picMkLst>
        </pc:picChg>
      </pc:sldChg>
      <pc:sldChg chg="addSp delSp modSp mod">
        <pc:chgData name="Clara Andrada Monrós" userId="ecb7c3c0-6c5b-49d4-b4a4-d95c809d1335" providerId="ADAL" clId="{93073463-6BE1-48F1-98BA-A4788FD33D06}" dt="2025-02-19T12:30:45.064" v="4641" actId="1076"/>
        <pc:sldMkLst>
          <pc:docMk/>
          <pc:sldMk cId="1753992095" sldId="395"/>
        </pc:sldMkLst>
        <pc:spChg chg="mod">
          <ac:chgData name="Clara Andrada Monrós" userId="ecb7c3c0-6c5b-49d4-b4a4-d95c809d1335" providerId="ADAL" clId="{93073463-6BE1-48F1-98BA-A4788FD33D06}" dt="2025-02-19T12:30:45.064" v="4641" actId="1076"/>
          <ac:spMkLst>
            <pc:docMk/>
            <pc:sldMk cId="1753992095" sldId="395"/>
            <ac:spMk id="9" creationId="{E18672FE-1311-D9BB-916C-DE8B573FEC7F}"/>
          </ac:spMkLst>
        </pc:spChg>
        <pc:spChg chg="add mod">
          <ac:chgData name="Clara Andrada Monrós" userId="ecb7c3c0-6c5b-49d4-b4a4-d95c809d1335" providerId="ADAL" clId="{93073463-6BE1-48F1-98BA-A4788FD33D06}" dt="2025-02-19T12:30:18.432" v="4634"/>
          <ac:spMkLst>
            <pc:docMk/>
            <pc:sldMk cId="1753992095" sldId="395"/>
            <ac:spMk id="10" creationId="{01BEC0D6-12A2-BDEC-7573-FE455DD3AED6}"/>
          </ac:spMkLst>
        </pc:spChg>
        <pc:spChg chg="add mod">
          <ac:chgData name="Clara Andrada Monrós" userId="ecb7c3c0-6c5b-49d4-b4a4-d95c809d1335" providerId="ADAL" clId="{93073463-6BE1-48F1-98BA-A4788FD33D06}" dt="2025-02-19T12:30:26.244" v="4636"/>
          <ac:spMkLst>
            <pc:docMk/>
            <pc:sldMk cId="1753992095" sldId="395"/>
            <ac:spMk id="11" creationId="{CD7B7112-681D-404C-648B-BE22DBC75CAE}"/>
          </ac:spMkLst>
        </pc:spChg>
        <pc:spChg chg="mod">
          <ac:chgData name="Clara Andrada Monrós" userId="ecb7c3c0-6c5b-49d4-b4a4-d95c809d1335" providerId="ADAL" clId="{93073463-6BE1-48F1-98BA-A4788FD33D06}" dt="2025-02-19T12:30:41.430" v="4640" actId="1076"/>
          <ac:spMkLst>
            <pc:docMk/>
            <pc:sldMk cId="1753992095" sldId="395"/>
            <ac:spMk id="28" creationId="{CAFFE6C7-CCB4-54A6-6935-96C8FCC52DB9}"/>
          </ac:spMkLst>
        </pc:spChg>
      </pc:sldChg>
      <pc:sldChg chg="addSp delSp modSp mod">
        <pc:chgData name="Clara Andrada Monrós" userId="ecb7c3c0-6c5b-49d4-b4a4-d95c809d1335" providerId="ADAL" clId="{93073463-6BE1-48F1-98BA-A4788FD33D06}" dt="2025-02-19T17:32:36.677" v="6079" actId="1076"/>
        <pc:sldMkLst>
          <pc:docMk/>
          <pc:sldMk cId="1417308701" sldId="396"/>
        </pc:sldMkLst>
        <pc:spChg chg="add mod">
          <ac:chgData name="Clara Andrada Monrós" userId="ecb7c3c0-6c5b-49d4-b4a4-d95c809d1335" providerId="ADAL" clId="{93073463-6BE1-48F1-98BA-A4788FD33D06}" dt="2025-02-19T12:49:28.627" v="4899"/>
          <ac:spMkLst>
            <pc:docMk/>
            <pc:sldMk cId="1417308701" sldId="396"/>
            <ac:spMk id="11" creationId="{D771B8AF-09E1-042F-58A0-2C840F25CA9A}"/>
          </ac:spMkLst>
        </pc:spChg>
        <pc:spChg chg="add mod">
          <ac:chgData name="Clara Andrada Monrós" userId="ecb7c3c0-6c5b-49d4-b4a4-d95c809d1335" providerId="ADAL" clId="{93073463-6BE1-48F1-98BA-A4788FD33D06}" dt="2025-02-19T12:53:41.791" v="4995" actId="1076"/>
          <ac:spMkLst>
            <pc:docMk/>
            <pc:sldMk cId="1417308701" sldId="396"/>
            <ac:spMk id="13" creationId="{709ABD7D-8C63-011D-33BE-CF1D7124A7C2}"/>
          </ac:spMkLst>
        </pc:spChg>
        <pc:spChg chg="add mod">
          <ac:chgData name="Clara Andrada Monrós" userId="ecb7c3c0-6c5b-49d4-b4a4-d95c809d1335" providerId="ADAL" clId="{93073463-6BE1-48F1-98BA-A4788FD33D06}" dt="2025-02-19T17:32:36.677" v="6079" actId="1076"/>
          <ac:spMkLst>
            <pc:docMk/>
            <pc:sldMk cId="1417308701" sldId="396"/>
            <ac:spMk id="18" creationId="{70F00D22-4FBD-2C1F-F17A-C45B9C38BFBD}"/>
          </ac:spMkLst>
        </pc:spChg>
        <pc:picChg chg="add mod ord">
          <ac:chgData name="Clara Andrada Monrós" userId="ecb7c3c0-6c5b-49d4-b4a4-d95c809d1335" providerId="ADAL" clId="{93073463-6BE1-48F1-98BA-A4788FD33D06}" dt="2025-02-19T12:53:22.309" v="4987" actId="1076"/>
          <ac:picMkLst>
            <pc:docMk/>
            <pc:sldMk cId="1417308701" sldId="396"/>
            <ac:picMk id="8" creationId="{9D65CB45-6425-4A6B-7407-D351CB7C9686}"/>
          </ac:picMkLst>
        </pc:picChg>
      </pc:sldChg>
      <pc:sldChg chg="addSp delSp modSp mod">
        <pc:chgData name="Clara Andrada Monrós" userId="ecb7c3c0-6c5b-49d4-b4a4-d95c809d1335" providerId="ADAL" clId="{93073463-6BE1-48F1-98BA-A4788FD33D06}" dt="2025-02-19T17:33:04.256" v="6086" actId="1076"/>
        <pc:sldMkLst>
          <pc:docMk/>
          <pc:sldMk cId="3527356991" sldId="398"/>
        </pc:sldMkLst>
        <pc:spChg chg="add mod">
          <ac:chgData name="Clara Andrada Monrós" userId="ecb7c3c0-6c5b-49d4-b4a4-d95c809d1335" providerId="ADAL" clId="{93073463-6BE1-48F1-98BA-A4788FD33D06}" dt="2025-02-19T12:53:59.842" v="5000"/>
          <ac:spMkLst>
            <pc:docMk/>
            <pc:sldMk cId="3527356991" sldId="398"/>
            <ac:spMk id="9" creationId="{715D659C-B539-207A-71C4-66520A155019}"/>
          </ac:spMkLst>
        </pc:spChg>
        <pc:spChg chg="add mod">
          <ac:chgData name="Clara Andrada Monrós" userId="ecb7c3c0-6c5b-49d4-b4a4-d95c809d1335" providerId="ADAL" clId="{93073463-6BE1-48F1-98BA-A4788FD33D06}" dt="2025-02-19T12:55:29.368" v="5030" actId="1076"/>
          <ac:spMkLst>
            <pc:docMk/>
            <pc:sldMk cId="3527356991" sldId="398"/>
            <ac:spMk id="12" creationId="{5B349398-0998-6173-896E-ADAC8CCEC523}"/>
          </ac:spMkLst>
        </pc:spChg>
        <pc:spChg chg="add mod">
          <ac:chgData name="Clara Andrada Monrós" userId="ecb7c3c0-6c5b-49d4-b4a4-d95c809d1335" providerId="ADAL" clId="{93073463-6BE1-48F1-98BA-A4788FD33D06}" dt="2025-02-19T17:33:04.256" v="6086" actId="1076"/>
          <ac:spMkLst>
            <pc:docMk/>
            <pc:sldMk cId="3527356991" sldId="398"/>
            <ac:spMk id="19" creationId="{02F5F338-17BF-D690-DF9C-D9D884EDFBC9}"/>
          </ac:spMkLst>
        </pc:spChg>
        <pc:spChg chg="add mod">
          <ac:chgData name="Clara Andrada Monrós" userId="ecb7c3c0-6c5b-49d4-b4a4-d95c809d1335" providerId="ADAL" clId="{93073463-6BE1-48F1-98BA-A4788FD33D06}" dt="2025-02-19T17:32:50.426" v="6081" actId="123"/>
          <ac:spMkLst>
            <pc:docMk/>
            <pc:sldMk cId="3527356991" sldId="398"/>
            <ac:spMk id="20" creationId="{B27F1E28-5CAF-4045-04AF-CD083BE6727B}"/>
          </ac:spMkLst>
        </pc:spChg>
        <pc:spChg chg="add mod">
          <ac:chgData name="Clara Andrada Monrós" userId="ecb7c3c0-6c5b-49d4-b4a4-d95c809d1335" providerId="ADAL" clId="{93073463-6BE1-48F1-98BA-A4788FD33D06}" dt="2025-02-19T17:32:58.526" v="6085" actId="108"/>
          <ac:spMkLst>
            <pc:docMk/>
            <pc:sldMk cId="3527356991" sldId="398"/>
            <ac:spMk id="21" creationId="{C4844A53-3B38-78E6-EABA-2F72FA87181D}"/>
          </ac:spMkLst>
        </pc:spChg>
        <pc:picChg chg="add mod">
          <ac:chgData name="Clara Andrada Monrós" userId="ecb7c3c0-6c5b-49d4-b4a4-d95c809d1335" providerId="ADAL" clId="{93073463-6BE1-48F1-98BA-A4788FD33D06}" dt="2025-02-19T17:32:54.530" v="6084" actId="1076"/>
          <ac:picMkLst>
            <pc:docMk/>
            <pc:sldMk cId="3527356991" sldId="398"/>
            <ac:picMk id="11" creationId="{0385C5AC-0D21-FE20-6B4D-2BA89F485023}"/>
          </ac:picMkLst>
        </pc:picChg>
      </pc:sldChg>
      <pc:sldChg chg="addSp delSp modSp mod">
        <pc:chgData name="Clara Andrada Monrós" userId="ecb7c3c0-6c5b-49d4-b4a4-d95c809d1335" providerId="ADAL" clId="{93073463-6BE1-48F1-98BA-A4788FD33D06}" dt="2025-02-19T17:33:20.086" v="6089" actId="1076"/>
        <pc:sldMkLst>
          <pc:docMk/>
          <pc:sldMk cId="4247259433" sldId="399"/>
        </pc:sldMkLst>
        <pc:spChg chg="add mod">
          <ac:chgData name="Clara Andrada Monrós" userId="ecb7c3c0-6c5b-49d4-b4a4-d95c809d1335" providerId="ADAL" clId="{93073463-6BE1-48F1-98BA-A4788FD33D06}" dt="2025-02-19T12:57:06.467" v="5057"/>
          <ac:spMkLst>
            <pc:docMk/>
            <pc:sldMk cId="4247259433" sldId="399"/>
            <ac:spMk id="10" creationId="{F2A0DEF3-58F2-59B1-7AE4-0F3F944194A0}"/>
          </ac:spMkLst>
        </pc:spChg>
        <pc:spChg chg="add mod">
          <ac:chgData name="Clara Andrada Monrós" userId="ecb7c3c0-6c5b-49d4-b4a4-d95c809d1335" providerId="ADAL" clId="{93073463-6BE1-48F1-98BA-A4788FD33D06}" dt="2025-02-19T12:57:19.817" v="5069" actId="1076"/>
          <ac:spMkLst>
            <pc:docMk/>
            <pc:sldMk cId="4247259433" sldId="399"/>
            <ac:spMk id="11" creationId="{9E6913A1-3859-BAE1-E61C-05B8404916CB}"/>
          </ac:spMkLst>
        </pc:spChg>
        <pc:spChg chg="add mod">
          <ac:chgData name="Clara Andrada Monrós" userId="ecb7c3c0-6c5b-49d4-b4a4-d95c809d1335" providerId="ADAL" clId="{93073463-6BE1-48F1-98BA-A4788FD33D06}" dt="2025-02-19T17:33:18.618" v="6088" actId="1076"/>
          <ac:spMkLst>
            <pc:docMk/>
            <pc:sldMk cId="4247259433" sldId="399"/>
            <ac:spMk id="13" creationId="{C0893AE1-E995-AF08-AF06-EB8B2D259745}"/>
          </ac:spMkLst>
        </pc:spChg>
        <pc:picChg chg="add mod">
          <ac:chgData name="Clara Andrada Monrós" userId="ecb7c3c0-6c5b-49d4-b4a4-d95c809d1335" providerId="ADAL" clId="{93073463-6BE1-48F1-98BA-A4788FD33D06}" dt="2025-02-19T17:33:20.086" v="6089" actId="1076"/>
          <ac:picMkLst>
            <pc:docMk/>
            <pc:sldMk cId="4247259433" sldId="399"/>
            <ac:picMk id="4" creationId="{AB3CB4E3-083F-47CB-0283-2C392FDAF587}"/>
          </ac:picMkLst>
        </pc:picChg>
      </pc:sldChg>
      <pc:sldChg chg="addSp delSp modSp mod">
        <pc:chgData name="Clara Andrada Monrós" userId="ecb7c3c0-6c5b-49d4-b4a4-d95c809d1335" providerId="ADAL" clId="{93073463-6BE1-48F1-98BA-A4788FD33D06}" dt="2025-02-19T12:16:46.902" v="4456" actId="478"/>
        <pc:sldMkLst>
          <pc:docMk/>
          <pc:sldMk cId="3009652742" sldId="401"/>
        </pc:sldMkLst>
        <pc:spChg chg="add mod">
          <ac:chgData name="Clara Andrada Monrós" userId="ecb7c3c0-6c5b-49d4-b4a4-d95c809d1335" providerId="ADAL" clId="{93073463-6BE1-48F1-98BA-A4788FD33D06}" dt="2025-02-19T12:14:24.898" v="4420" actId="108"/>
          <ac:spMkLst>
            <pc:docMk/>
            <pc:sldMk cId="3009652742" sldId="401"/>
            <ac:spMk id="11" creationId="{B7CBF52E-FAA5-E789-2BBB-65724A0CC8CB}"/>
          </ac:spMkLst>
        </pc:spChg>
        <pc:spChg chg="add mod">
          <ac:chgData name="Clara Andrada Monrós" userId="ecb7c3c0-6c5b-49d4-b4a4-d95c809d1335" providerId="ADAL" clId="{93073463-6BE1-48F1-98BA-A4788FD33D06}" dt="2025-02-19T12:15:59.420" v="4427" actId="108"/>
          <ac:spMkLst>
            <pc:docMk/>
            <pc:sldMk cId="3009652742" sldId="401"/>
            <ac:spMk id="12" creationId="{C6BA2A75-3914-D791-05DF-7F45DAC73E40}"/>
          </ac:spMkLst>
        </pc:spChg>
        <pc:spChg chg="add mod">
          <ac:chgData name="Clara Andrada Monrós" userId="ecb7c3c0-6c5b-49d4-b4a4-d95c809d1335" providerId="ADAL" clId="{93073463-6BE1-48F1-98BA-A4788FD33D06}" dt="2025-02-19T12:16:11.966" v="4428"/>
          <ac:spMkLst>
            <pc:docMk/>
            <pc:sldMk cId="3009652742" sldId="401"/>
            <ac:spMk id="16" creationId="{C3F0C6C2-655A-DEEF-3CE4-F36093E5A3F6}"/>
          </ac:spMkLst>
        </pc:spChg>
        <pc:spChg chg="add mod">
          <ac:chgData name="Clara Andrada Monrós" userId="ecb7c3c0-6c5b-49d4-b4a4-d95c809d1335" providerId="ADAL" clId="{93073463-6BE1-48F1-98BA-A4788FD33D06}" dt="2025-02-19T12:16:27.469" v="4451"/>
          <ac:spMkLst>
            <pc:docMk/>
            <pc:sldMk cId="3009652742" sldId="401"/>
            <ac:spMk id="19" creationId="{22FC784D-8396-E357-134F-4AEA061D3B0F}"/>
          </ac:spMkLst>
        </pc:spChg>
        <pc:spChg chg="add mod">
          <ac:chgData name="Clara Andrada Monrós" userId="ecb7c3c0-6c5b-49d4-b4a4-d95c809d1335" providerId="ADAL" clId="{93073463-6BE1-48F1-98BA-A4788FD33D06}" dt="2025-02-19T12:16:18.600" v="4448" actId="20577"/>
          <ac:spMkLst>
            <pc:docMk/>
            <pc:sldMk cId="3009652742" sldId="401"/>
            <ac:spMk id="21" creationId="{8EB11251-B0CB-D33D-A6A9-94174802D6A8}"/>
          </ac:spMkLst>
        </pc:spChg>
        <pc:spChg chg="add mod">
          <ac:chgData name="Clara Andrada Monrós" userId="ecb7c3c0-6c5b-49d4-b4a4-d95c809d1335" providerId="ADAL" clId="{93073463-6BE1-48F1-98BA-A4788FD33D06}" dt="2025-02-19T12:16:37.629" v="4452"/>
          <ac:spMkLst>
            <pc:docMk/>
            <pc:sldMk cId="3009652742" sldId="401"/>
            <ac:spMk id="22" creationId="{9801C8EE-0C0A-AE64-7C4B-EE94FD8B05BE}"/>
          </ac:spMkLst>
        </pc:spChg>
        <pc:spChg chg="add mod">
          <ac:chgData name="Clara Andrada Monrós" userId="ecb7c3c0-6c5b-49d4-b4a4-d95c809d1335" providerId="ADAL" clId="{93073463-6BE1-48F1-98BA-A4788FD33D06}" dt="2025-02-19T12:16:21.059" v="4450" actId="20577"/>
          <ac:spMkLst>
            <pc:docMk/>
            <pc:sldMk cId="3009652742" sldId="401"/>
            <ac:spMk id="24" creationId="{30F8C8DB-F094-C2CE-D40F-D1F43DB4F5DC}"/>
          </ac:spMkLst>
        </pc:spChg>
        <pc:spChg chg="add mod">
          <ac:chgData name="Clara Andrada Monrós" userId="ecb7c3c0-6c5b-49d4-b4a4-d95c809d1335" providerId="ADAL" clId="{93073463-6BE1-48F1-98BA-A4788FD33D06}" dt="2025-02-19T12:16:43.638" v="4453"/>
          <ac:spMkLst>
            <pc:docMk/>
            <pc:sldMk cId="3009652742" sldId="401"/>
            <ac:spMk id="25" creationId="{AA045D81-37A9-D0F0-B936-B6F151806AE3}"/>
          </ac:spMkLst>
        </pc:spChg>
        <pc:spChg chg="add mod">
          <ac:chgData name="Clara Andrada Monrós" userId="ecb7c3c0-6c5b-49d4-b4a4-d95c809d1335" providerId="ADAL" clId="{93073463-6BE1-48F1-98BA-A4788FD33D06}" dt="2025-02-19T12:13:35.711" v="4415"/>
          <ac:spMkLst>
            <pc:docMk/>
            <pc:sldMk cId="3009652742" sldId="401"/>
            <ac:spMk id="26" creationId="{51628A9B-1245-E6B1-CF0C-1F66A61EA855}"/>
          </ac:spMkLst>
        </pc:spChg>
        <pc:spChg chg="add mod">
          <ac:chgData name="Clara Andrada Monrós" userId="ecb7c3c0-6c5b-49d4-b4a4-d95c809d1335" providerId="ADAL" clId="{93073463-6BE1-48F1-98BA-A4788FD33D06}" dt="2025-02-19T12:12:29.268" v="4413" actId="1076"/>
          <ac:spMkLst>
            <pc:docMk/>
            <pc:sldMk cId="3009652742" sldId="401"/>
            <ac:spMk id="27" creationId="{9130FAC3-C4A3-1B8B-C868-F3CE4AFDD131}"/>
          </ac:spMkLst>
        </pc:spChg>
        <pc:picChg chg="add mod">
          <ac:chgData name="Clara Andrada Monrós" userId="ecb7c3c0-6c5b-49d4-b4a4-d95c809d1335" providerId="ADAL" clId="{93073463-6BE1-48F1-98BA-A4788FD33D06}" dt="2025-02-19T12:12:09.717" v="4405"/>
          <ac:picMkLst>
            <pc:docMk/>
            <pc:sldMk cId="3009652742" sldId="401"/>
            <ac:picMk id="20" creationId="{76259909-12E2-FBAD-BA4C-AFF25EE2D650}"/>
          </ac:picMkLst>
        </pc:picChg>
      </pc:sldChg>
      <pc:sldChg chg="addSp delSp modSp mod">
        <pc:chgData name="Clara Andrada Monrós" userId="ecb7c3c0-6c5b-49d4-b4a4-d95c809d1335" providerId="ADAL" clId="{93073463-6BE1-48F1-98BA-A4788FD33D06}" dt="2025-02-19T12:20:48.783" v="4530" actId="1076"/>
        <pc:sldMkLst>
          <pc:docMk/>
          <pc:sldMk cId="1557272151" sldId="402"/>
        </pc:sldMkLst>
        <pc:spChg chg="mod">
          <ac:chgData name="Clara Andrada Monrós" userId="ecb7c3c0-6c5b-49d4-b4a4-d95c809d1335" providerId="ADAL" clId="{93073463-6BE1-48F1-98BA-A4788FD33D06}" dt="2025-02-19T12:19:13.180" v="4492" actId="1076"/>
          <ac:spMkLst>
            <pc:docMk/>
            <pc:sldMk cId="1557272151" sldId="402"/>
            <ac:spMk id="8" creationId="{BD04CEFF-AB61-D9B2-5597-84C637DAA33E}"/>
          </ac:spMkLst>
        </pc:spChg>
        <pc:spChg chg="add mod">
          <ac:chgData name="Clara Andrada Monrós" userId="ecb7c3c0-6c5b-49d4-b4a4-d95c809d1335" providerId="ADAL" clId="{93073463-6BE1-48F1-98BA-A4788FD33D06}" dt="2025-02-19T12:18:58.682" v="4489"/>
          <ac:spMkLst>
            <pc:docMk/>
            <pc:sldMk cId="1557272151" sldId="402"/>
            <ac:spMk id="12" creationId="{C2219329-F4FE-7009-8807-75FE44DC96E7}"/>
          </ac:spMkLst>
        </pc:spChg>
        <pc:spChg chg="mod">
          <ac:chgData name="Clara Andrada Monrós" userId="ecb7c3c0-6c5b-49d4-b4a4-d95c809d1335" providerId="ADAL" clId="{93073463-6BE1-48F1-98BA-A4788FD33D06}" dt="2025-02-19T12:19:42.720" v="4504" actId="21"/>
          <ac:spMkLst>
            <pc:docMk/>
            <pc:sldMk cId="1557272151" sldId="402"/>
            <ac:spMk id="26" creationId="{885D3942-1233-CC86-307D-693887B7198E}"/>
          </ac:spMkLst>
        </pc:spChg>
        <pc:spChg chg="add mod">
          <ac:chgData name="Clara Andrada Monrós" userId="ecb7c3c0-6c5b-49d4-b4a4-d95c809d1335" providerId="ADAL" clId="{93073463-6BE1-48F1-98BA-A4788FD33D06}" dt="2025-02-19T12:19:04.866" v="4491"/>
          <ac:spMkLst>
            <pc:docMk/>
            <pc:sldMk cId="1557272151" sldId="402"/>
            <ac:spMk id="27" creationId="{2DE58D9E-BF1E-B49B-2D45-66EC2AA7C3F6}"/>
          </ac:spMkLst>
        </pc:spChg>
        <pc:spChg chg="add mod">
          <ac:chgData name="Clara Andrada Monrós" userId="ecb7c3c0-6c5b-49d4-b4a4-d95c809d1335" providerId="ADAL" clId="{93073463-6BE1-48F1-98BA-A4788FD33D06}" dt="2025-02-19T12:20:48.783" v="4530" actId="1076"/>
          <ac:spMkLst>
            <pc:docMk/>
            <pc:sldMk cId="1557272151" sldId="402"/>
            <ac:spMk id="33" creationId="{841BE9EF-D2DE-89E8-38E9-223C3D132C08}"/>
          </ac:spMkLst>
        </pc:spChg>
        <pc:picChg chg="add mod">
          <ac:chgData name="Clara Andrada Monrós" userId="ecb7c3c0-6c5b-49d4-b4a4-d95c809d1335" providerId="ADAL" clId="{93073463-6BE1-48F1-98BA-A4788FD33D06}" dt="2025-02-19T12:20:45.983" v="4529" actId="1076"/>
          <ac:picMkLst>
            <pc:docMk/>
            <pc:sldMk cId="1557272151" sldId="402"/>
            <ac:picMk id="34" creationId="{D39D3E82-D9A4-826C-157B-2D531F7E184D}"/>
          </ac:picMkLst>
        </pc:picChg>
      </pc:sldChg>
      <pc:sldChg chg="addSp delSp modSp mod">
        <pc:chgData name="Clara Andrada Monrós" userId="ecb7c3c0-6c5b-49d4-b4a4-d95c809d1335" providerId="ADAL" clId="{93073463-6BE1-48F1-98BA-A4788FD33D06}" dt="2025-02-19T12:27:16.277" v="4583" actId="108"/>
        <pc:sldMkLst>
          <pc:docMk/>
          <pc:sldMk cId="4004537931" sldId="403"/>
        </pc:sldMkLst>
        <pc:spChg chg="add mod">
          <ac:chgData name="Clara Andrada Monrós" userId="ecb7c3c0-6c5b-49d4-b4a4-d95c809d1335" providerId="ADAL" clId="{93073463-6BE1-48F1-98BA-A4788FD33D06}" dt="2025-02-19T12:23:43.391" v="4539"/>
          <ac:spMkLst>
            <pc:docMk/>
            <pc:sldMk cId="4004537931" sldId="403"/>
            <ac:spMk id="12" creationId="{816A66A4-BEAF-4D82-B258-618ED093CE82}"/>
          </ac:spMkLst>
        </pc:spChg>
        <pc:spChg chg="add del mod">
          <ac:chgData name="Clara Andrada Monrós" userId="ecb7c3c0-6c5b-49d4-b4a4-d95c809d1335" providerId="ADAL" clId="{93073463-6BE1-48F1-98BA-A4788FD33D06}" dt="2025-02-19T12:24:45.999" v="4556"/>
          <ac:spMkLst>
            <pc:docMk/>
            <pc:sldMk cId="4004537931" sldId="403"/>
            <ac:spMk id="13" creationId="{FCBF6851-CEA0-B485-FCE2-C8C589BBD8C9}"/>
          </ac:spMkLst>
        </pc:spChg>
        <pc:spChg chg="add mod">
          <ac:chgData name="Clara Andrada Monrós" userId="ecb7c3c0-6c5b-49d4-b4a4-d95c809d1335" providerId="ADAL" clId="{93073463-6BE1-48F1-98BA-A4788FD33D06}" dt="2025-02-19T12:25:51.080" v="4570" actId="20577"/>
          <ac:spMkLst>
            <pc:docMk/>
            <pc:sldMk cId="4004537931" sldId="403"/>
            <ac:spMk id="14" creationId="{068F82AB-5D14-ED2C-FACD-A1F04FAB62DC}"/>
          </ac:spMkLst>
        </pc:spChg>
        <pc:spChg chg="add mod">
          <ac:chgData name="Clara Andrada Monrós" userId="ecb7c3c0-6c5b-49d4-b4a4-d95c809d1335" providerId="ADAL" clId="{93073463-6BE1-48F1-98BA-A4788FD33D06}" dt="2025-02-19T12:24:53.773" v="4559"/>
          <ac:spMkLst>
            <pc:docMk/>
            <pc:sldMk cId="4004537931" sldId="403"/>
            <ac:spMk id="15" creationId="{4D334EFF-3B81-FEF8-06D8-478E405F83D0}"/>
          </ac:spMkLst>
        </pc:spChg>
        <pc:spChg chg="add mod">
          <ac:chgData name="Clara Andrada Monrós" userId="ecb7c3c0-6c5b-49d4-b4a4-d95c809d1335" providerId="ADAL" clId="{93073463-6BE1-48F1-98BA-A4788FD33D06}" dt="2025-02-19T12:26:12.948" v="4574" actId="108"/>
          <ac:spMkLst>
            <pc:docMk/>
            <pc:sldMk cId="4004537931" sldId="403"/>
            <ac:spMk id="16" creationId="{C1ADE3F4-A6BF-16FE-805F-7AAA5BBE7550}"/>
          </ac:spMkLst>
        </pc:spChg>
        <pc:spChg chg="add mod">
          <ac:chgData name="Clara Andrada Monrós" userId="ecb7c3c0-6c5b-49d4-b4a4-d95c809d1335" providerId="ADAL" clId="{93073463-6BE1-48F1-98BA-A4788FD33D06}" dt="2025-02-19T12:23:56.426" v="4543"/>
          <ac:spMkLst>
            <pc:docMk/>
            <pc:sldMk cId="4004537931" sldId="403"/>
            <ac:spMk id="18" creationId="{799F162C-64AE-D7BC-251A-C5D6B5F471E5}"/>
          </ac:spMkLst>
        </pc:spChg>
        <pc:spChg chg="add mod">
          <ac:chgData name="Clara Andrada Monrós" userId="ecb7c3c0-6c5b-49d4-b4a4-d95c809d1335" providerId="ADAL" clId="{93073463-6BE1-48F1-98BA-A4788FD33D06}" dt="2025-02-19T12:25:01.614" v="4562"/>
          <ac:spMkLst>
            <pc:docMk/>
            <pc:sldMk cId="4004537931" sldId="403"/>
            <ac:spMk id="19" creationId="{F4747B5E-8A59-448E-B891-70D2984A27F1}"/>
          </ac:spMkLst>
        </pc:spChg>
        <pc:spChg chg="add mod">
          <ac:chgData name="Clara Andrada Monrós" userId="ecb7c3c0-6c5b-49d4-b4a4-d95c809d1335" providerId="ADAL" clId="{93073463-6BE1-48F1-98BA-A4788FD33D06}" dt="2025-02-19T12:27:16.277" v="4583" actId="108"/>
          <ac:spMkLst>
            <pc:docMk/>
            <pc:sldMk cId="4004537931" sldId="403"/>
            <ac:spMk id="20" creationId="{7AE8F7A4-05A2-5725-6537-C483D0BA6174}"/>
          </ac:spMkLst>
        </pc:spChg>
        <pc:spChg chg="add mod">
          <ac:chgData name="Clara Andrada Monrós" userId="ecb7c3c0-6c5b-49d4-b4a4-d95c809d1335" providerId="ADAL" clId="{93073463-6BE1-48F1-98BA-A4788FD33D06}" dt="2025-02-19T12:24:25.117" v="4550" actId="1076"/>
          <ac:spMkLst>
            <pc:docMk/>
            <pc:sldMk cId="4004537931" sldId="403"/>
            <ac:spMk id="22" creationId="{1B6F4C0D-2E92-C272-BDD9-F9DEC059C841}"/>
          </ac:spMkLst>
        </pc:spChg>
      </pc:sldChg>
      <pc:sldChg chg="addSp delSp modSp mod">
        <pc:chgData name="Clara Andrada Monrós" userId="ecb7c3c0-6c5b-49d4-b4a4-d95c809d1335" providerId="ADAL" clId="{93073463-6BE1-48F1-98BA-A4788FD33D06}" dt="2025-02-19T12:30:01.615" v="4630" actId="1076"/>
        <pc:sldMkLst>
          <pc:docMk/>
          <pc:sldMk cId="3018966777" sldId="404"/>
        </pc:sldMkLst>
        <pc:spChg chg="add mod">
          <ac:chgData name="Clara Andrada Monrós" userId="ecb7c3c0-6c5b-49d4-b4a4-d95c809d1335" providerId="ADAL" clId="{93073463-6BE1-48F1-98BA-A4788FD33D06}" dt="2025-02-19T12:28:50.850" v="4611"/>
          <ac:spMkLst>
            <pc:docMk/>
            <pc:sldMk cId="3018966777" sldId="404"/>
            <ac:spMk id="11" creationId="{C5D68F7D-D88F-ED9E-9A0D-136C052ED00B}"/>
          </ac:spMkLst>
        </pc:spChg>
        <pc:spChg chg="mod">
          <ac:chgData name="Clara Andrada Monrós" userId="ecb7c3c0-6c5b-49d4-b4a4-d95c809d1335" providerId="ADAL" clId="{93073463-6BE1-48F1-98BA-A4788FD33D06}" dt="2025-02-19T12:29:07.726" v="4614" actId="1076"/>
          <ac:spMkLst>
            <pc:docMk/>
            <pc:sldMk cId="3018966777" sldId="404"/>
            <ac:spMk id="12" creationId="{85B5A087-43C0-1AFE-1BBA-B5B6FDD44536}"/>
          </ac:spMkLst>
        </pc:spChg>
        <pc:spChg chg="add mod">
          <ac:chgData name="Clara Andrada Monrós" userId="ecb7c3c0-6c5b-49d4-b4a4-d95c809d1335" providerId="ADAL" clId="{93073463-6BE1-48F1-98BA-A4788FD33D06}" dt="2025-02-19T12:29:01.216" v="4613"/>
          <ac:spMkLst>
            <pc:docMk/>
            <pc:sldMk cId="3018966777" sldId="404"/>
            <ac:spMk id="26" creationId="{68A79BB1-36BE-B882-2163-D3995E92446D}"/>
          </ac:spMkLst>
        </pc:spChg>
        <pc:spChg chg="mod">
          <ac:chgData name="Clara Andrada Monrós" userId="ecb7c3c0-6c5b-49d4-b4a4-d95c809d1335" providerId="ADAL" clId="{93073463-6BE1-48F1-98BA-A4788FD33D06}" dt="2025-02-19T12:30:01.615" v="4630" actId="1076"/>
          <ac:spMkLst>
            <pc:docMk/>
            <pc:sldMk cId="3018966777" sldId="404"/>
            <ac:spMk id="28" creationId="{0B005333-36FD-E190-9CE0-B0503871C2F6}"/>
          </ac:spMkLst>
        </pc:spChg>
        <pc:picChg chg="add mod">
          <ac:chgData name="Clara Andrada Monrós" userId="ecb7c3c0-6c5b-49d4-b4a4-d95c809d1335" providerId="ADAL" clId="{93073463-6BE1-48F1-98BA-A4788FD33D06}" dt="2025-02-19T12:29:47.626" v="4625" actId="14100"/>
          <ac:picMkLst>
            <pc:docMk/>
            <pc:sldMk cId="3018966777" sldId="404"/>
            <ac:picMk id="27" creationId="{AC3C0BE6-A91D-4277-87E8-6200A0C45830}"/>
          </ac:picMkLst>
        </pc:picChg>
      </pc:sldChg>
      <pc:sldChg chg="addSp delSp modSp mod">
        <pc:chgData name="Clara Andrada Monrós" userId="ecb7c3c0-6c5b-49d4-b4a4-d95c809d1335" providerId="ADAL" clId="{93073463-6BE1-48F1-98BA-A4788FD33D06}" dt="2025-02-19T12:32:07.994" v="4649" actId="1076"/>
        <pc:sldMkLst>
          <pc:docMk/>
          <pc:sldMk cId="2401416553" sldId="405"/>
        </pc:sldMkLst>
        <pc:spChg chg="mod">
          <ac:chgData name="Clara Andrada Monrós" userId="ecb7c3c0-6c5b-49d4-b4a4-d95c809d1335" providerId="ADAL" clId="{93073463-6BE1-48F1-98BA-A4788FD33D06}" dt="2025-02-19T12:32:07.994" v="4649" actId="1076"/>
          <ac:spMkLst>
            <pc:docMk/>
            <pc:sldMk cId="2401416553" sldId="405"/>
            <ac:spMk id="8" creationId="{5A78F814-D092-EFDD-D52C-03BB03377844}"/>
          </ac:spMkLst>
        </pc:spChg>
        <pc:spChg chg="add mod">
          <ac:chgData name="Clara Andrada Monrós" userId="ecb7c3c0-6c5b-49d4-b4a4-d95c809d1335" providerId="ADAL" clId="{93073463-6BE1-48F1-98BA-A4788FD33D06}" dt="2025-02-19T12:31:56.511" v="4645"/>
          <ac:spMkLst>
            <pc:docMk/>
            <pc:sldMk cId="2401416553" sldId="405"/>
            <ac:spMk id="11" creationId="{BBB24931-8083-7D00-BF04-DF0C3380B55F}"/>
          </ac:spMkLst>
        </pc:spChg>
        <pc:spChg chg="add mod">
          <ac:chgData name="Clara Andrada Monrós" userId="ecb7c3c0-6c5b-49d4-b4a4-d95c809d1335" providerId="ADAL" clId="{93073463-6BE1-48F1-98BA-A4788FD33D06}" dt="2025-02-19T12:32:04.934" v="4648"/>
          <ac:spMkLst>
            <pc:docMk/>
            <pc:sldMk cId="2401416553" sldId="405"/>
            <ac:spMk id="12" creationId="{624098A6-4B00-0301-72E7-31D1AC36298B}"/>
          </ac:spMkLst>
        </pc:spChg>
      </pc:sldChg>
      <pc:sldChg chg="addSp delSp modSp mod">
        <pc:chgData name="Clara Andrada Monrós" userId="ecb7c3c0-6c5b-49d4-b4a4-d95c809d1335" providerId="ADAL" clId="{93073463-6BE1-48F1-98BA-A4788FD33D06}" dt="2025-02-19T12:37:58.565" v="4723" actId="1076"/>
        <pc:sldMkLst>
          <pc:docMk/>
          <pc:sldMk cId="3994865608" sldId="406"/>
        </pc:sldMkLst>
        <pc:spChg chg="mod">
          <ac:chgData name="Clara Andrada Monrós" userId="ecb7c3c0-6c5b-49d4-b4a4-d95c809d1335" providerId="ADAL" clId="{93073463-6BE1-48F1-98BA-A4788FD33D06}" dt="2025-02-19T12:35:53.092" v="4685" actId="1076"/>
          <ac:spMkLst>
            <pc:docMk/>
            <pc:sldMk cId="3994865608" sldId="406"/>
            <ac:spMk id="4" creationId="{720F6E50-A8A1-0812-9ADC-D61F0E3EC9B3}"/>
          </ac:spMkLst>
        </pc:spChg>
        <pc:spChg chg="add mod">
          <ac:chgData name="Clara Andrada Monrós" userId="ecb7c3c0-6c5b-49d4-b4a4-d95c809d1335" providerId="ADAL" clId="{93073463-6BE1-48F1-98BA-A4788FD33D06}" dt="2025-02-19T12:35:42.144" v="4682"/>
          <ac:spMkLst>
            <pc:docMk/>
            <pc:sldMk cId="3994865608" sldId="406"/>
            <ac:spMk id="25" creationId="{3ED10743-2ADB-9BB6-A28D-4D9D59D40ECB}"/>
          </ac:spMkLst>
        </pc:spChg>
        <pc:spChg chg="add mod">
          <ac:chgData name="Clara Andrada Monrós" userId="ecb7c3c0-6c5b-49d4-b4a4-d95c809d1335" providerId="ADAL" clId="{93073463-6BE1-48F1-98BA-A4788FD33D06}" dt="2025-02-19T12:35:49.051" v="4684"/>
          <ac:spMkLst>
            <pc:docMk/>
            <pc:sldMk cId="3994865608" sldId="406"/>
            <ac:spMk id="26" creationId="{4C6992B7-C518-93CF-2048-10C6E0FCE800}"/>
          </ac:spMkLst>
        </pc:spChg>
        <pc:spChg chg="add mod">
          <ac:chgData name="Clara Andrada Monrós" userId="ecb7c3c0-6c5b-49d4-b4a4-d95c809d1335" providerId="ADAL" clId="{93073463-6BE1-48F1-98BA-A4788FD33D06}" dt="2025-02-19T12:37:03.418" v="4705" actId="14100"/>
          <ac:spMkLst>
            <pc:docMk/>
            <pc:sldMk cId="3994865608" sldId="406"/>
            <ac:spMk id="28" creationId="{FB96588B-E549-4B89-BA41-AA1974B2668E}"/>
          </ac:spMkLst>
        </pc:spChg>
        <pc:spChg chg="add mod">
          <ac:chgData name="Clara Andrada Monrós" userId="ecb7c3c0-6c5b-49d4-b4a4-d95c809d1335" providerId="ADAL" clId="{93073463-6BE1-48F1-98BA-A4788FD33D06}" dt="2025-02-19T12:37:13.969" v="4708" actId="255"/>
          <ac:spMkLst>
            <pc:docMk/>
            <pc:sldMk cId="3994865608" sldId="406"/>
            <ac:spMk id="29" creationId="{9282F64A-AAFA-8414-B839-CE5571DE1550}"/>
          </ac:spMkLst>
        </pc:spChg>
        <pc:spChg chg="add mod">
          <ac:chgData name="Clara Andrada Monrós" userId="ecb7c3c0-6c5b-49d4-b4a4-d95c809d1335" providerId="ADAL" clId="{93073463-6BE1-48F1-98BA-A4788FD33D06}" dt="2025-02-19T12:37:25.385" v="4711" actId="1076"/>
          <ac:spMkLst>
            <pc:docMk/>
            <pc:sldMk cId="3994865608" sldId="406"/>
            <ac:spMk id="30" creationId="{EF29A914-D51B-561D-B029-50D8E134A31A}"/>
          </ac:spMkLst>
        </pc:spChg>
        <pc:spChg chg="add mod">
          <ac:chgData name="Clara Andrada Monrós" userId="ecb7c3c0-6c5b-49d4-b4a4-d95c809d1335" providerId="ADAL" clId="{93073463-6BE1-48F1-98BA-A4788FD33D06}" dt="2025-02-19T12:36:58.012" v="4703" actId="1076"/>
          <ac:spMkLst>
            <pc:docMk/>
            <pc:sldMk cId="3994865608" sldId="406"/>
            <ac:spMk id="31" creationId="{4B68A20A-7F58-4288-D15C-7B07DA26951B}"/>
          </ac:spMkLst>
        </pc:spChg>
        <pc:spChg chg="add mod">
          <ac:chgData name="Clara Andrada Monrós" userId="ecb7c3c0-6c5b-49d4-b4a4-d95c809d1335" providerId="ADAL" clId="{93073463-6BE1-48F1-98BA-A4788FD33D06}" dt="2025-02-19T12:37:00.027" v="4704" actId="1076"/>
          <ac:spMkLst>
            <pc:docMk/>
            <pc:sldMk cId="3994865608" sldId="406"/>
            <ac:spMk id="32" creationId="{4598A807-A062-FE96-977B-8A108B7BCCA7}"/>
          </ac:spMkLst>
        </pc:spChg>
        <pc:spChg chg="add mod">
          <ac:chgData name="Clara Andrada Monrós" userId="ecb7c3c0-6c5b-49d4-b4a4-d95c809d1335" providerId="ADAL" clId="{93073463-6BE1-48F1-98BA-A4788FD33D06}" dt="2025-02-19T12:37:31.602" v="4712"/>
          <ac:spMkLst>
            <pc:docMk/>
            <pc:sldMk cId="3994865608" sldId="406"/>
            <ac:spMk id="33" creationId="{BDEC3FCD-36B2-EF7B-EF2C-85643B8127D0}"/>
          </ac:spMkLst>
        </pc:spChg>
        <pc:spChg chg="add mod">
          <ac:chgData name="Clara Andrada Monrós" userId="ecb7c3c0-6c5b-49d4-b4a4-d95c809d1335" providerId="ADAL" clId="{93073463-6BE1-48F1-98BA-A4788FD33D06}" dt="2025-02-19T12:37:42.031" v="4719" actId="14100"/>
          <ac:spMkLst>
            <pc:docMk/>
            <pc:sldMk cId="3994865608" sldId="406"/>
            <ac:spMk id="34" creationId="{8145F249-F427-DFBD-E2AD-E56E5E568515}"/>
          </ac:spMkLst>
        </pc:spChg>
        <pc:spChg chg="add mod">
          <ac:chgData name="Clara Andrada Monrós" userId="ecb7c3c0-6c5b-49d4-b4a4-d95c809d1335" providerId="ADAL" clId="{93073463-6BE1-48F1-98BA-A4788FD33D06}" dt="2025-02-19T12:37:56.257" v="4722" actId="1076"/>
          <ac:spMkLst>
            <pc:docMk/>
            <pc:sldMk cId="3994865608" sldId="406"/>
            <ac:spMk id="35" creationId="{AB2EEB5D-7EB2-113B-4355-EF6C621EAC71}"/>
          </ac:spMkLst>
        </pc:spChg>
        <pc:spChg chg="add mod">
          <ac:chgData name="Clara Andrada Monrós" userId="ecb7c3c0-6c5b-49d4-b4a4-d95c809d1335" providerId="ADAL" clId="{93073463-6BE1-48F1-98BA-A4788FD33D06}" dt="2025-02-19T12:37:58.565" v="4723" actId="1076"/>
          <ac:spMkLst>
            <pc:docMk/>
            <pc:sldMk cId="3994865608" sldId="406"/>
            <ac:spMk id="36" creationId="{FABD6A4A-F182-008D-E1F8-123658912FB8}"/>
          </ac:spMkLst>
        </pc:spChg>
      </pc:sldChg>
      <pc:sldChg chg="addSp delSp modSp mod">
        <pc:chgData name="Clara Andrada Monrós" userId="ecb7c3c0-6c5b-49d4-b4a4-d95c809d1335" providerId="ADAL" clId="{93073463-6BE1-48F1-98BA-A4788FD33D06}" dt="2025-02-19T12:38:48.628" v="4736" actId="1076"/>
        <pc:sldMkLst>
          <pc:docMk/>
          <pc:sldMk cId="1813295251" sldId="407"/>
        </pc:sldMkLst>
        <pc:spChg chg="mod">
          <ac:chgData name="Clara Andrada Monrós" userId="ecb7c3c0-6c5b-49d4-b4a4-d95c809d1335" providerId="ADAL" clId="{93073463-6BE1-48F1-98BA-A4788FD33D06}" dt="2025-02-19T12:38:48.628" v="4736" actId="1076"/>
          <ac:spMkLst>
            <pc:docMk/>
            <pc:sldMk cId="1813295251" sldId="407"/>
            <ac:spMk id="9" creationId="{E18672FE-1311-D9BB-916C-DE8B573FEC7F}"/>
          </ac:spMkLst>
        </pc:spChg>
        <pc:spChg chg="add mod">
          <ac:chgData name="Clara Andrada Monrós" userId="ecb7c3c0-6c5b-49d4-b4a4-d95c809d1335" providerId="ADAL" clId="{93073463-6BE1-48F1-98BA-A4788FD33D06}" dt="2025-02-19T12:38:19.174" v="4728"/>
          <ac:spMkLst>
            <pc:docMk/>
            <pc:sldMk cId="1813295251" sldId="407"/>
            <ac:spMk id="12" creationId="{B3F9A32C-9BF7-FEDB-CE70-620C66BFAD97}"/>
          </ac:spMkLst>
        </pc:spChg>
        <pc:spChg chg="add mod">
          <ac:chgData name="Clara Andrada Monrós" userId="ecb7c3c0-6c5b-49d4-b4a4-d95c809d1335" providerId="ADAL" clId="{93073463-6BE1-48F1-98BA-A4788FD33D06}" dt="2025-02-19T12:38:26.844" v="4730"/>
          <ac:spMkLst>
            <pc:docMk/>
            <pc:sldMk cId="1813295251" sldId="407"/>
            <ac:spMk id="26" creationId="{BDE2D6A0-9F03-7D5A-C019-164F37249BAB}"/>
          </ac:spMkLst>
        </pc:spChg>
        <pc:spChg chg="mod">
          <ac:chgData name="Clara Andrada Monrós" userId="ecb7c3c0-6c5b-49d4-b4a4-d95c809d1335" providerId="ADAL" clId="{93073463-6BE1-48F1-98BA-A4788FD33D06}" dt="2025-02-19T12:38:45.016" v="4735" actId="1076"/>
          <ac:spMkLst>
            <pc:docMk/>
            <pc:sldMk cId="1813295251" sldId="407"/>
            <ac:spMk id="28" creationId="{1521F092-65DB-0621-E6BC-CE25580429D2}"/>
          </ac:spMkLst>
        </pc:spChg>
      </pc:sldChg>
      <pc:sldChg chg="addSp delSp modSp add del mod">
        <pc:chgData name="Clara Andrada Monrós" userId="ecb7c3c0-6c5b-49d4-b4a4-d95c809d1335" providerId="ADAL" clId="{93073463-6BE1-48F1-98BA-A4788FD33D06}" dt="2025-02-19T12:49:12.354" v="4895" actId="1076"/>
        <pc:sldMkLst>
          <pc:docMk/>
          <pc:sldMk cId="1318267199" sldId="408"/>
        </pc:sldMkLst>
        <pc:spChg chg="add mod">
          <ac:chgData name="Clara Andrada Monrós" userId="ecb7c3c0-6c5b-49d4-b4a4-d95c809d1335" providerId="ADAL" clId="{93073463-6BE1-48F1-98BA-A4788FD33D06}" dt="2025-02-19T12:48:20.845" v="4880"/>
          <ac:spMkLst>
            <pc:docMk/>
            <pc:sldMk cId="1318267199" sldId="408"/>
            <ac:spMk id="11" creationId="{CCD00FBA-0D02-05BD-ED1D-C0885E5FFCE9}"/>
          </ac:spMkLst>
        </pc:spChg>
        <pc:spChg chg="add mod">
          <ac:chgData name="Clara Andrada Monrós" userId="ecb7c3c0-6c5b-49d4-b4a4-d95c809d1335" providerId="ADAL" clId="{93073463-6BE1-48F1-98BA-A4788FD33D06}" dt="2025-02-19T12:48:53.996" v="4889"/>
          <ac:spMkLst>
            <pc:docMk/>
            <pc:sldMk cId="1318267199" sldId="408"/>
            <ac:spMk id="12" creationId="{A3D5DDCF-23F2-C711-0F25-DA5130A9CB59}"/>
          </ac:spMkLst>
        </pc:spChg>
        <pc:spChg chg="add mod">
          <ac:chgData name="Clara Andrada Monrós" userId="ecb7c3c0-6c5b-49d4-b4a4-d95c809d1335" providerId="ADAL" clId="{93073463-6BE1-48F1-98BA-A4788FD33D06}" dt="2025-02-19T12:49:12.354" v="4895" actId="1076"/>
          <ac:spMkLst>
            <pc:docMk/>
            <pc:sldMk cId="1318267199" sldId="408"/>
            <ac:spMk id="13" creationId="{94B004BA-43C2-0AC1-4AC7-AB9A466E8A43}"/>
          </ac:spMkLst>
        </pc:spChg>
      </pc:sldChg>
      <pc:sldChg chg="addSp delSp modSp mod">
        <pc:chgData name="Clara Andrada Monrós" userId="ecb7c3c0-6c5b-49d4-b4a4-d95c809d1335" providerId="ADAL" clId="{93073463-6BE1-48F1-98BA-A4788FD33D06}" dt="2025-02-19T12:47:56.270" v="4875" actId="1076"/>
        <pc:sldMkLst>
          <pc:docMk/>
          <pc:sldMk cId="455597769" sldId="409"/>
        </pc:sldMkLst>
        <pc:spChg chg="add mod">
          <ac:chgData name="Clara Andrada Monrós" userId="ecb7c3c0-6c5b-49d4-b4a4-d95c809d1335" providerId="ADAL" clId="{93073463-6BE1-48F1-98BA-A4788FD33D06}" dt="2025-02-19T12:47:56.270" v="4875" actId="1076"/>
          <ac:spMkLst>
            <pc:docMk/>
            <pc:sldMk cId="455597769" sldId="409"/>
            <ac:spMk id="4" creationId="{C72975B8-D25B-C257-276C-8EC8EBC94F15}"/>
          </ac:spMkLst>
        </pc:spChg>
        <pc:spChg chg="add mod">
          <ac:chgData name="Clara Andrada Monrós" userId="ecb7c3c0-6c5b-49d4-b4a4-d95c809d1335" providerId="ADAL" clId="{93073463-6BE1-48F1-98BA-A4788FD33D06}" dt="2025-02-19T12:47:04.860" v="4858"/>
          <ac:spMkLst>
            <pc:docMk/>
            <pc:sldMk cId="455597769" sldId="409"/>
            <ac:spMk id="9" creationId="{04B49791-90B1-27D2-C128-C6C22301A5A4}"/>
          </ac:spMkLst>
        </pc:spChg>
        <pc:spChg chg="add mod">
          <ac:chgData name="Clara Andrada Monrós" userId="ecb7c3c0-6c5b-49d4-b4a4-d95c809d1335" providerId="ADAL" clId="{93073463-6BE1-48F1-98BA-A4788FD33D06}" dt="2025-02-19T12:47:04.860" v="4858"/>
          <ac:spMkLst>
            <pc:docMk/>
            <pc:sldMk cId="455597769" sldId="409"/>
            <ac:spMk id="12" creationId="{3573FF5C-E8FA-23C3-9D83-FD0800863A83}"/>
          </ac:spMkLst>
        </pc:spChg>
        <pc:spChg chg="add mod">
          <ac:chgData name="Clara Andrada Monrós" userId="ecb7c3c0-6c5b-49d4-b4a4-d95c809d1335" providerId="ADAL" clId="{93073463-6BE1-48F1-98BA-A4788FD33D06}" dt="2025-02-19T12:47:04.860" v="4858"/>
          <ac:spMkLst>
            <pc:docMk/>
            <pc:sldMk cId="455597769" sldId="409"/>
            <ac:spMk id="13" creationId="{88F81A2C-CAE6-099D-D777-BBE624BF258C}"/>
          </ac:spMkLst>
        </pc:spChg>
        <pc:spChg chg="add mod">
          <ac:chgData name="Clara Andrada Monrós" userId="ecb7c3c0-6c5b-49d4-b4a4-d95c809d1335" providerId="ADAL" clId="{93073463-6BE1-48F1-98BA-A4788FD33D06}" dt="2025-02-19T12:47:04.860" v="4858"/>
          <ac:spMkLst>
            <pc:docMk/>
            <pc:sldMk cId="455597769" sldId="409"/>
            <ac:spMk id="15" creationId="{EF19F2CA-6E5E-6268-6831-FFE3958B86D5}"/>
          </ac:spMkLst>
        </pc:spChg>
        <pc:spChg chg="add mod">
          <ac:chgData name="Clara Andrada Monrós" userId="ecb7c3c0-6c5b-49d4-b4a4-d95c809d1335" providerId="ADAL" clId="{93073463-6BE1-48F1-98BA-A4788FD33D06}" dt="2025-02-19T12:47:04.860" v="4858"/>
          <ac:spMkLst>
            <pc:docMk/>
            <pc:sldMk cId="455597769" sldId="409"/>
            <ac:spMk id="16" creationId="{EF11507C-3057-289E-253D-96198D2597BF}"/>
          </ac:spMkLst>
        </pc:spChg>
        <pc:spChg chg="add mod">
          <ac:chgData name="Clara Andrada Monrós" userId="ecb7c3c0-6c5b-49d4-b4a4-d95c809d1335" providerId="ADAL" clId="{93073463-6BE1-48F1-98BA-A4788FD33D06}" dt="2025-02-19T12:47:33.765" v="4869" actId="1076"/>
          <ac:spMkLst>
            <pc:docMk/>
            <pc:sldMk cId="455597769" sldId="409"/>
            <ac:spMk id="20" creationId="{065A21C7-1CFD-3F86-5333-4744AD686A93}"/>
          </ac:spMkLst>
        </pc:spChg>
        <pc:spChg chg="add mod">
          <ac:chgData name="Clara Andrada Monrós" userId="ecb7c3c0-6c5b-49d4-b4a4-d95c809d1335" providerId="ADAL" clId="{93073463-6BE1-48F1-98BA-A4788FD33D06}" dt="2025-02-19T12:47:41.926" v="4871"/>
          <ac:spMkLst>
            <pc:docMk/>
            <pc:sldMk cId="455597769" sldId="409"/>
            <ac:spMk id="21" creationId="{D7A16112-DDBF-5405-2573-4CA6B84E29B3}"/>
          </ac:spMkLst>
        </pc:spChg>
        <pc:picChg chg="add mod">
          <ac:chgData name="Clara Andrada Monrós" userId="ecb7c3c0-6c5b-49d4-b4a4-d95c809d1335" providerId="ADAL" clId="{93073463-6BE1-48F1-98BA-A4788FD33D06}" dt="2025-02-19T12:47:04.860" v="4858"/>
          <ac:picMkLst>
            <pc:docMk/>
            <pc:sldMk cId="455597769" sldId="409"/>
            <ac:picMk id="8" creationId="{4C2AF0A9-C8D4-8C5B-C6C4-6311FAD9056B}"/>
          </ac:picMkLst>
        </pc:picChg>
        <pc:picChg chg="add mod">
          <ac:chgData name="Clara Andrada Monrós" userId="ecb7c3c0-6c5b-49d4-b4a4-d95c809d1335" providerId="ADAL" clId="{93073463-6BE1-48F1-98BA-A4788FD33D06}" dt="2025-02-19T12:47:04.860" v="4858"/>
          <ac:picMkLst>
            <pc:docMk/>
            <pc:sldMk cId="455597769" sldId="409"/>
            <ac:picMk id="11" creationId="{86C3633B-272C-D4AE-2AE3-D63AD93EC804}"/>
          </ac:picMkLst>
        </pc:picChg>
        <pc:picChg chg="add mod">
          <ac:chgData name="Clara Andrada Monrós" userId="ecb7c3c0-6c5b-49d4-b4a4-d95c809d1335" providerId="ADAL" clId="{93073463-6BE1-48F1-98BA-A4788FD33D06}" dt="2025-02-19T12:47:04.860" v="4858"/>
          <ac:picMkLst>
            <pc:docMk/>
            <pc:sldMk cId="455597769" sldId="409"/>
            <ac:picMk id="14" creationId="{BA94190D-D818-4757-B98B-9E9A1C545E94}"/>
          </ac:picMkLst>
        </pc:picChg>
      </pc:sldChg>
      <pc:sldChg chg="addSp delSp modSp mod">
        <pc:chgData name="Clara Andrada Monrós" userId="ecb7c3c0-6c5b-49d4-b4a4-d95c809d1335" providerId="ADAL" clId="{93073463-6BE1-48F1-98BA-A4788FD33D06}" dt="2025-02-19T14:04:16.293" v="5527"/>
        <pc:sldMkLst>
          <pc:docMk/>
          <pc:sldMk cId="773443590" sldId="410"/>
        </pc:sldMkLst>
        <pc:spChg chg="add mod">
          <ac:chgData name="Clara Andrada Monrós" userId="ecb7c3c0-6c5b-49d4-b4a4-d95c809d1335" providerId="ADAL" clId="{93073463-6BE1-48F1-98BA-A4788FD33D06}" dt="2025-02-19T14:04:16.293" v="5527"/>
          <ac:spMkLst>
            <pc:docMk/>
            <pc:sldMk cId="773443590" sldId="410"/>
            <ac:spMk id="11" creationId="{3080E0B8-9AAA-493A-C3B6-1905C843BCB4}"/>
          </ac:spMkLst>
        </pc:spChg>
      </pc:sldChg>
      <pc:sldChg chg="addSp delSp modSp mod">
        <pc:chgData name="Clara Andrada Monrós" userId="ecb7c3c0-6c5b-49d4-b4a4-d95c809d1335" providerId="ADAL" clId="{93073463-6BE1-48F1-98BA-A4788FD33D06}" dt="2025-02-19T13:03:58.235" v="5151"/>
        <pc:sldMkLst>
          <pc:docMk/>
          <pc:sldMk cId="3418635371" sldId="411"/>
        </pc:sldMkLst>
        <pc:spChg chg="add mod">
          <ac:chgData name="Clara Andrada Monrós" userId="ecb7c3c0-6c5b-49d4-b4a4-d95c809d1335" providerId="ADAL" clId="{93073463-6BE1-48F1-98BA-A4788FD33D06}" dt="2025-02-19T13:01:56.679" v="5117"/>
          <ac:spMkLst>
            <pc:docMk/>
            <pc:sldMk cId="3418635371" sldId="411"/>
            <ac:spMk id="11" creationId="{659B3F6D-33F8-9F81-8844-07A3686C5B4F}"/>
          </ac:spMkLst>
        </pc:spChg>
        <pc:spChg chg="add mod">
          <ac:chgData name="Clara Andrada Monrós" userId="ecb7c3c0-6c5b-49d4-b4a4-d95c809d1335" providerId="ADAL" clId="{93073463-6BE1-48F1-98BA-A4788FD33D06}" dt="2025-02-19T13:03:58.235" v="5151"/>
          <ac:spMkLst>
            <pc:docMk/>
            <pc:sldMk cId="3418635371" sldId="411"/>
            <ac:spMk id="12" creationId="{82E66B7F-0396-69F8-2934-176716DAD839}"/>
          </ac:spMkLst>
        </pc:spChg>
        <pc:spChg chg="add mod">
          <ac:chgData name="Clara Andrada Monrós" userId="ecb7c3c0-6c5b-49d4-b4a4-d95c809d1335" providerId="ADAL" clId="{93073463-6BE1-48F1-98BA-A4788FD33D06}" dt="2025-02-19T13:03:58.235" v="5151"/>
          <ac:spMkLst>
            <pc:docMk/>
            <pc:sldMk cId="3418635371" sldId="411"/>
            <ac:spMk id="13" creationId="{BC3A963C-BFA3-F7A0-3150-21D7F2DECD41}"/>
          </ac:spMkLst>
        </pc:spChg>
        <pc:spChg chg="add mod">
          <ac:chgData name="Clara Andrada Monrós" userId="ecb7c3c0-6c5b-49d4-b4a4-d95c809d1335" providerId="ADAL" clId="{93073463-6BE1-48F1-98BA-A4788FD33D06}" dt="2025-02-19T13:03:58.235" v="5151"/>
          <ac:spMkLst>
            <pc:docMk/>
            <pc:sldMk cId="3418635371" sldId="411"/>
            <ac:spMk id="15" creationId="{536423D0-DE95-3409-040B-7C1DB3AB3FF8}"/>
          </ac:spMkLst>
        </pc:spChg>
        <pc:spChg chg="add mod">
          <ac:chgData name="Clara Andrada Monrós" userId="ecb7c3c0-6c5b-49d4-b4a4-d95c809d1335" providerId="ADAL" clId="{93073463-6BE1-48F1-98BA-A4788FD33D06}" dt="2025-02-19T13:03:58.235" v="5151"/>
          <ac:spMkLst>
            <pc:docMk/>
            <pc:sldMk cId="3418635371" sldId="411"/>
            <ac:spMk id="18" creationId="{19538B20-1040-C49A-B39B-592EBDC8B82D}"/>
          </ac:spMkLst>
        </pc:spChg>
        <pc:spChg chg="add mod">
          <ac:chgData name="Clara Andrada Monrós" userId="ecb7c3c0-6c5b-49d4-b4a4-d95c809d1335" providerId="ADAL" clId="{93073463-6BE1-48F1-98BA-A4788FD33D06}" dt="2025-02-19T13:03:58.235" v="5151"/>
          <ac:spMkLst>
            <pc:docMk/>
            <pc:sldMk cId="3418635371" sldId="411"/>
            <ac:spMk id="19" creationId="{F79037B4-EDAE-12C2-C676-0C3FA50DB020}"/>
          </ac:spMkLst>
        </pc:spChg>
        <pc:spChg chg="add mod">
          <ac:chgData name="Clara Andrada Monrós" userId="ecb7c3c0-6c5b-49d4-b4a4-d95c809d1335" providerId="ADAL" clId="{93073463-6BE1-48F1-98BA-A4788FD33D06}" dt="2025-02-19T13:03:58.235" v="5151"/>
          <ac:spMkLst>
            <pc:docMk/>
            <pc:sldMk cId="3418635371" sldId="411"/>
            <ac:spMk id="20" creationId="{10933573-AEDF-663F-1E06-15097942B3F9}"/>
          </ac:spMkLst>
        </pc:spChg>
        <pc:spChg chg="add mod">
          <ac:chgData name="Clara Andrada Monrós" userId="ecb7c3c0-6c5b-49d4-b4a4-d95c809d1335" providerId="ADAL" clId="{93073463-6BE1-48F1-98BA-A4788FD33D06}" dt="2025-02-19T13:03:58.235" v="5151"/>
          <ac:spMkLst>
            <pc:docMk/>
            <pc:sldMk cId="3418635371" sldId="411"/>
            <ac:spMk id="21" creationId="{85D50C46-BE81-B76B-8C0C-DF6DCBA6833A}"/>
          </ac:spMkLst>
        </pc:spChg>
        <pc:spChg chg="add mod">
          <ac:chgData name="Clara Andrada Monrós" userId="ecb7c3c0-6c5b-49d4-b4a4-d95c809d1335" providerId="ADAL" clId="{93073463-6BE1-48F1-98BA-A4788FD33D06}" dt="2025-02-19T13:03:58.235" v="5151"/>
          <ac:spMkLst>
            <pc:docMk/>
            <pc:sldMk cId="3418635371" sldId="411"/>
            <ac:spMk id="22" creationId="{591EF3B2-E5A1-52E7-AAB9-9EAD50A2A494}"/>
          </ac:spMkLst>
        </pc:spChg>
        <pc:spChg chg="add mod">
          <ac:chgData name="Clara Andrada Monrós" userId="ecb7c3c0-6c5b-49d4-b4a4-d95c809d1335" providerId="ADAL" clId="{93073463-6BE1-48F1-98BA-A4788FD33D06}" dt="2025-02-19T13:03:58.235" v="5151"/>
          <ac:spMkLst>
            <pc:docMk/>
            <pc:sldMk cId="3418635371" sldId="411"/>
            <ac:spMk id="23" creationId="{6322DEA0-0590-ED26-EC06-61E3462E0848}"/>
          </ac:spMkLst>
        </pc:spChg>
      </pc:sldChg>
      <pc:sldChg chg="addSp delSp modSp mod">
        <pc:chgData name="Clara Andrada Monrós" userId="ecb7c3c0-6c5b-49d4-b4a4-d95c809d1335" providerId="ADAL" clId="{93073463-6BE1-48F1-98BA-A4788FD33D06}" dt="2025-02-19T13:06:22.613" v="5179"/>
        <pc:sldMkLst>
          <pc:docMk/>
          <pc:sldMk cId="3580687764" sldId="412"/>
        </pc:sldMkLst>
        <pc:spChg chg="add mod">
          <ac:chgData name="Clara Andrada Monrós" userId="ecb7c3c0-6c5b-49d4-b4a4-d95c809d1335" providerId="ADAL" clId="{93073463-6BE1-48F1-98BA-A4788FD33D06}" dt="2025-02-19T13:04:51.177" v="5158"/>
          <ac:spMkLst>
            <pc:docMk/>
            <pc:sldMk cId="3580687764" sldId="412"/>
            <ac:spMk id="11" creationId="{816069BE-7200-E6CA-6AFA-D6652FE2674E}"/>
          </ac:spMkLst>
        </pc:spChg>
        <pc:spChg chg="add mod">
          <ac:chgData name="Clara Andrada Monrós" userId="ecb7c3c0-6c5b-49d4-b4a4-d95c809d1335" providerId="ADAL" clId="{93073463-6BE1-48F1-98BA-A4788FD33D06}" dt="2025-02-19T13:06:22.613" v="5179"/>
          <ac:spMkLst>
            <pc:docMk/>
            <pc:sldMk cId="3580687764" sldId="412"/>
            <ac:spMk id="12" creationId="{F191E592-E45F-2207-A482-695EEFA49525}"/>
          </ac:spMkLst>
        </pc:spChg>
        <pc:spChg chg="add mod">
          <ac:chgData name="Clara Andrada Monrós" userId="ecb7c3c0-6c5b-49d4-b4a4-d95c809d1335" providerId="ADAL" clId="{93073463-6BE1-48F1-98BA-A4788FD33D06}" dt="2025-02-19T13:06:22.613" v="5179"/>
          <ac:spMkLst>
            <pc:docMk/>
            <pc:sldMk cId="3580687764" sldId="412"/>
            <ac:spMk id="13" creationId="{94CD02E9-5FAB-4814-1690-A9F0DB22F74E}"/>
          </ac:spMkLst>
        </pc:spChg>
        <pc:spChg chg="add mod">
          <ac:chgData name="Clara Andrada Monrós" userId="ecb7c3c0-6c5b-49d4-b4a4-d95c809d1335" providerId="ADAL" clId="{93073463-6BE1-48F1-98BA-A4788FD33D06}" dt="2025-02-19T13:06:22.613" v="5179"/>
          <ac:spMkLst>
            <pc:docMk/>
            <pc:sldMk cId="3580687764" sldId="412"/>
            <ac:spMk id="15" creationId="{FAE3C054-55A8-5A2A-D98D-C69FA52FB52F}"/>
          </ac:spMkLst>
        </pc:spChg>
        <pc:spChg chg="add mod">
          <ac:chgData name="Clara Andrada Monrós" userId="ecb7c3c0-6c5b-49d4-b4a4-d95c809d1335" providerId="ADAL" clId="{93073463-6BE1-48F1-98BA-A4788FD33D06}" dt="2025-02-19T13:06:22.613" v="5179"/>
          <ac:spMkLst>
            <pc:docMk/>
            <pc:sldMk cId="3580687764" sldId="412"/>
            <ac:spMk id="18" creationId="{A71B128B-2C71-15DD-8D54-18BEB319DA13}"/>
          </ac:spMkLst>
        </pc:spChg>
        <pc:spChg chg="add mod">
          <ac:chgData name="Clara Andrada Monrós" userId="ecb7c3c0-6c5b-49d4-b4a4-d95c809d1335" providerId="ADAL" clId="{93073463-6BE1-48F1-98BA-A4788FD33D06}" dt="2025-02-19T13:06:22.613" v="5179"/>
          <ac:spMkLst>
            <pc:docMk/>
            <pc:sldMk cId="3580687764" sldId="412"/>
            <ac:spMk id="19" creationId="{D3C8E5D4-B116-53FF-F672-60F9D8D3F220}"/>
          </ac:spMkLst>
        </pc:spChg>
        <pc:spChg chg="add mod">
          <ac:chgData name="Clara Andrada Monrós" userId="ecb7c3c0-6c5b-49d4-b4a4-d95c809d1335" providerId="ADAL" clId="{93073463-6BE1-48F1-98BA-A4788FD33D06}" dt="2025-02-19T13:06:22.613" v="5179"/>
          <ac:spMkLst>
            <pc:docMk/>
            <pc:sldMk cId="3580687764" sldId="412"/>
            <ac:spMk id="20" creationId="{4BE74470-0D67-2485-EE00-94A0DBB4A823}"/>
          </ac:spMkLst>
        </pc:spChg>
        <pc:spChg chg="add mod">
          <ac:chgData name="Clara Andrada Monrós" userId="ecb7c3c0-6c5b-49d4-b4a4-d95c809d1335" providerId="ADAL" clId="{93073463-6BE1-48F1-98BA-A4788FD33D06}" dt="2025-02-19T13:06:22.613" v="5179"/>
          <ac:spMkLst>
            <pc:docMk/>
            <pc:sldMk cId="3580687764" sldId="412"/>
            <ac:spMk id="21" creationId="{26C35C5C-E281-9FEA-5A56-FE523AED6B09}"/>
          </ac:spMkLst>
        </pc:spChg>
        <pc:spChg chg="add mod">
          <ac:chgData name="Clara Andrada Monrós" userId="ecb7c3c0-6c5b-49d4-b4a4-d95c809d1335" providerId="ADAL" clId="{93073463-6BE1-48F1-98BA-A4788FD33D06}" dt="2025-02-19T13:06:22.613" v="5179"/>
          <ac:spMkLst>
            <pc:docMk/>
            <pc:sldMk cId="3580687764" sldId="412"/>
            <ac:spMk id="22" creationId="{99C0B750-A5C4-0C67-A51F-88897AB53142}"/>
          </ac:spMkLst>
        </pc:spChg>
        <pc:spChg chg="add mod">
          <ac:chgData name="Clara Andrada Monrós" userId="ecb7c3c0-6c5b-49d4-b4a4-d95c809d1335" providerId="ADAL" clId="{93073463-6BE1-48F1-98BA-A4788FD33D06}" dt="2025-02-19T13:06:22.613" v="5179"/>
          <ac:spMkLst>
            <pc:docMk/>
            <pc:sldMk cId="3580687764" sldId="412"/>
            <ac:spMk id="23" creationId="{AE3FF62E-4802-BF05-2973-23CC7868C999}"/>
          </ac:spMkLst>
        </pc:spChg>
      </pc:sldChg>
      <pc:sldChg chg="addSp delSp modSp mod">
        <pc:chgData name="Clara Andrada Monrós" userId="ecb7c3c0-6c5b-49d4-b4a4-d95c809d1335" providerId="ADAL" clId="{93073463-6BE1-48F1-98BA-A4788FD33D06}" dt="2025-02-19T13:56:01.554" v="5393" actId="1076"/>
        <pc:sldMkLst>
          <pc:docMk/>
          <pc:sldMk cId="18428057" sldId="413"/>
        </pc:sldMkLst>
        <pc:spChg chg="add mod">
          <ac:chgData name="Clara Andrada Monrós" userId="ecb7c3c0-6c5b-49d4-b4a4-d95c809d1335" providerId="ADAL" clId="{93073463-6BE1-48F1-98BA-A4788FD33D06}" dt="2025-02-19T13:09:22.465" v="5207"/>
          <ac:spMkLst>
            <pc:docMk/>
            <pc:sldMk cId="18428057" sldId="413"/>
            <ac:spMk id="12" creationId="{1F856CC7-7172-3801-BB5C-F5304D9CF361}"/>
          </ac:spMkLst>
        </pc:spChg>
        <pc:spChg chg="mod">
          <ac:chgData name="Clara Andrada Monrós" userId="ecb7c3c0-6c5b-49d4-b4a4-d95c809d1335" providerId="ADAL" clId="{93073463-6BE1-48F1-98BA-A4788FD33D06}" dt="2025-02-19T13:55:56.264" v="5392" actId="1076"/>
          <ac:spMkLst>
            <pc:docMk/>
            <pc:sldMk cId="18428057" sldId="413"/>
            <ac:spMk id="15" creationId="{6D9AADAA-0CD0-DADF-99CB-7D0157ABAE6D}"/>
          </ac:spMkLst>
        </pc:spChg>
        <pc:spChg chg="add mod">
          <ac:chgData name="Clara Andrada Monrós" userId="ecb7c3c0-6c5b-49d4-b4a4-d95c809d1335" providerId="ADAL" clId="{93073463-6BE1-48F1-98BA-A4788FD33D06}" dt="2025-02-19T13:56:01.554" v="5393" actId="1076"/>
          <ac:spMkLst>
            <pc:docMk/>
            <pc:sldMk cId="18428057" sldId="413"/>
            <ac:spMk id="16" creationId="{B8DAC22D-1C22-B178-D009-7857F7B1E6B0}"/>
          </ac:spMkLst>
        </pc:spChg>
        <pc:spChg chg="add mod">
          <ac:chgData name="Clara Andrada Monrós" userId="ecb7c3c0-6c5b-49d4-b4a4-d95c809d1335" providerId="ADAL" clId="{93073463-6BE1-48F1-98BA-A4788FD33D06}" dt="2025-02-19T13:49:54.150" v="5281"/>
          <ac:spMkLst>
            <pc:docMk/>
            <pc:sldMk cId="18428057" sldId="413"/>
            <ac:spMk id="17" creationId="{62ADB2CF-1302-CDB8-1849-B1C0EC8A8C07}"/>
          </ac:spMkLst>
        </pc:spChg>
        <pc:spChg chg="mod">
          <ac:chgData name="Clara Andrada Monrós" userId="ecb7c3c0-6c5b-49d4-b4a4-d95c809d1335" providerId="ADAL" clId="{93073463-6BE1-48F1-98BA-A4788FD33D06}" dt="2025-02-19T13:53:06.025" v="5319" actId="1076"/>
          <ac:spMkLst>
            <pc:docMk/>
            <pc:sldMk cId="18428057" sldId="413"/>
            <ac:spMk id="18" creationId="{3F5EC4C4-EB6E-A243-94C8-81F058B6A648}"/>
          </ac:spMkLst>
        </pc:spChg>
        <pc:spChg chg="add mod">
          <ac:chgData name="Clara Andrada Monrós" userId="ecb7c3c0-6c5b-49d4-b4a4-d95c809d1335" providerId="ADAL" clId="{93073463-6BE1-48F1-98BA-A4788FD33D06}" dt="2025-02-19T13:49:54.150" v="5281"/>
          <ac:spMkLst>
            <pc:docMk/>
            <pc:sldMk cId="18428057" sldId="413"/>
            <ac:spMk id="19" creationId="{5B0EF100-C254-E8BC-6FDD-1926D87ADAAD}"/>
          </ac:spMkLst>
        </pc:spChg>
        <pc:spChg chg="add mod">
          <ac:chgData name="Clara Andrada Monrós" userId="ecb7c3c0-6c5b-49d4-b4a4-d95c809d1335" providerId="ADAL" clId="{93073463-6BE1-48F1-98BA-A4788FD33D06}" dt="2025-02-19T13:49:54.150" v="5281"/>
          <ac:spMkLst>
            <pc:docMk/>
            <pc:sldMk cId="18428057" sldId="413"/>
            <ac:spMk id="20" creationId="{A5EB52E0-9AF8-B371-1D06-F2657AF305D9}"/>
          </ac:spMkLst>
        </pc:spChg>
        <pc:spChg chg="add mod">
          <ac:chgData name="Clara Andrada Monrós" userId="ecb7c3c0-6c5b-49d4-b4a4-d95c809d1335" providerId="ADAL" clId="{93073463-6BE1-48F1-98BA-A4788FD33D06}" dt="2025-02-19T13:49:54.150" v="5281"/>
          <ac:spMkLst>
            <pc:docMk/>
            <pc:sldMk cId="18428057" sldId="413"/>
            <ac:spMk id="23" creationId="{0DCFEDA7-E7FE-FEF8-82E4-9E3DC71CDE4C}"/>
          </ac:spMkLst>
        </pc:spChg>
        <pc:spChg chg="add mod">
          <ac:chgData name="Clara Andrada Monrós" userId="ecb7c3c0-6c5b-49d4-b4a4-d95c809d1335" providerId="ADAL" clId="{93073463-6BE1-48F1-98BA-A4788FD33D06}" dt="2025-02-19T13:49:54.150" v="5281"/>
          <ac:spMkLst>
            <pc:docMk/>
            <pc:sldMk cId="18428057" sldId="413"/>
            <ac:spMk id="24" creationId="{59E05029-EA86-F1AA-4429-A9754E243696}"/>
          </ac:spMkLst>
        </pc:spChg>
        <pc:spChg chg="add mod">
          <ac:chgData name="Clara Andrada Monrós" userId="ecb7c3c0-6c5b-49d4-b4a4-d95c809d1335" providerId="ADAL" clId="{93073463-6BE1-48F1-98BA-A4788FD33D06}" dt="2025-02-19T13:49:54.150" v="5281"/>
          <ac:spMkLst>
            <pc:docMk/>
            <pc:sldMk cId="18428057" sldId="413"/>
            <ac:spMk id="27" creationId="{DBAA4087-2AD4-75A6-944D-4B53A892DF22}"/>
          </ac:spMkLst>
        </pc:spChg>
        <pc:spChg chg="add mod">
          <ac:chgData name="Clara Andrada Monrós" userId="ecb7c3c0-6c5b-49d4-b4a4-d95c809d1335" providerId="ADAL" clId="{93073463-6BE1-48F1-98BA-A4788FD33D06}" dt="2025-02-19T13:49:54.150" v="5281"/>
          <ac:spMkLst>
            <pc:docMk/>
            <pc:sldMk cId="18428057" sldId="413"/>
            <ac:spMk id="34" creationId="{5B73D3EF-3AB7-7106-2288-09A630C434C2}"/>
          </ac:spMkLst>
        </pc:spChg>
        <pc:spChg chg="add mod">
          <ac:chgData name="Clara Andrada Monrós" userId="ecb7c3c0-6c5b-49d4-b4a4-d95c809d1335" providerId="ADAL" clId="{93073463-6BE1-48F1-98BA-A4788FD33D06}" dt="2025-02-19T13:55:47.216" v="5389" actId="20577"/>
          <ac:spMkLst>
            <pc:docMk/>
            <pc:sldMk cId="18428057" sldId="413"/>
            <ac:spMk id="36" creationId="{503F6614-2422-5C89-8576-2C018294419C}"/>
          </ac:spMkLst>
        </pc:spChg>
        <pc:spChg chg="add mod">
          <ac:chgData name="Clara Andrada Monrós" userId="ecb7c3c0-6c5b-49d4-b4a4-d95c809d1335" providerId="ADAL" clId="{93073463-6BE1-48F1-98BA-A4788FD33D06}" dt="2025-02-19T13:55:50.953" v="5390" actId="1076"/>
          <ac:spMkLst>
            <pc:docMk/>
            <pc:sldMk cId="18428057" sldId="413"/>
            <ac:spMk id="37" creationId="{555C7111-F462-A597-F966-50779FB9F1DF}"/>
          </ac:spMkLst>
        </pc:spChg>
      </pc:sldChg>
      <pc:sldChg chg="addSp delSp modSp mod ord">
        <pc:chgData name="Clara Andrada Monrós" userId="ecb7c3c0-6c5b-49d4-b4a4-d95c809d1335" providerId="ADAL" clId="{93073463-6BE1-48F1-98BA-A4788FD33D06}" dt="2025-02-19T13:58:20.664" v="5416" actId="1076"/>
        <pc:sldMkLst>
          <pc:docMk/>
          <pc:sldMk cId="3172940560" sldId="414"/>
        </pc:sldMkLst>
        <pc:spChg chg="add mod">
          <ac:chgData name="Clara Andrada Monrós" userId="ecb7c3c0-6c5b-49d4-b4a4-d95c809d1335" providerId="ADAL" clId="{93073463-6BE1-48F1-98BA-A4788FD33D06}" dt="2025-02-19T13:49:38.105" v="5278"/>
          <ac:spMkLst>
            <pc:docMk/>
            <pc:sldMk cId="3172940560" sldId="414"/>
            <ac:spMk id="13" creationId="{23141F61-F1A8-B2CE-E2C7-1A6128FFB340}"/>
          </ac:spMkLst>
        </pc:spChg>
        <pc:spChg chg="add mod">
          <ac:chgData name="Clara Andrada Monrós" userId="ecb7c3c0-6c5b-49d4-b4a4-d95c809d1335" providerId="ADAL" clId="{93073463-6BE1-48F1-98BA-A4788FD33D06}" dt="2025-02-19T13:55:27.454" v="5377"/>
          <ac:spMkLst>
            <pc:docMk/>
            <pc:sldMk cId="3172940560" sldId="414"/>
            <ac:spMk id="14" creationId="{C6B88005-EC54-E984-3B45-EC7FBC74A4DD}"/>
          </ac:spMkLst>
        </pc:spChg>
        <pc:spChg chg="add mod">
          <ac:chgData name="Clara Andrada Monrós" userId="ecb7c3c0-6c5b-49d4-b4a4-d95c809d1335" providerId="ADAL" clId="{93073463-6BE1-48F1-98BA-A4788FD33D06}" dt="2025-02-19T13:55:27.454" v="5377"/>
          <ac:spMkLst>
            <pc:docMk/>
            <pc:sldMk cId="3172940560" sldId="414"/>
            <ac:spMk id="17" creationId="{0A0BC833-E13E-88AE-3732-8BEEABC081FC}"/>
          </ac:spMkLst>
        </pc:spChg>
        <pc:spChg chg="mod">
          <ac:chgData name="Clara Andrada Monrós" userId="ecb7c3c0-6c5b-49d4-b4a4-d95c809d1335" providerId="ADAL" clId="{93073463-6BE1-48F1-98BA-A4788FD33D06}" dt="2025-02-19T13:58:20.664" v="5416" actId="1076"/>
          <ac:spMkLst>
            <pc:docMk/>
            <pc:sldMk cId="3172940560" sldId="414"/>
            <ac:spMk id="18" creationId="{545F5E82-3DE5-7AF4-DFA5-23232015DC6C}"/>
          </ac:spMkLst>
        </pc:spChg>
        <pc:spChg chg="add mod">
          <ac:chgData name="Clara Andrada Monrós" userId="ecb7c3c0-6c5b-49d4-b4a4-d95c809d1335" providerId="ADAL" clId="{93073463-6BE1-48F1-98BA-A4788FD33D06}" dt="2025-02-19T13:55:27.454" v="5377"/>
          <ac:spMkLst>
            <pc:docMk/>
            <pc:sldMk cId="3172940560" sldId="414"/>
            <ac:spMk id="19" creationId="{7FC4F16F-3769-CCFC-8A79-98543E1F5012}"/>
          </ac:spMkLst>
        </pc:spChg>
        <pc:spChg chg="add mod">
          <ac:chgData name="Clara Andrada Monrós" userId="ecb7c3c0-6c5b-49d4-b4a4-d95c809d1335" providerId="ADAL" clId="{93073463-6BE1-48F1-98BA-A4788FD33D06}" dt="2025-02-19T13:55:27.454" v="5377"/>
          <ac:spMkLst>
            <pc:docMk/>
            <pc:sldMk cId="3172940560" sldId="414"/>
            <ac:spMk id="20" creationId="{A27E153E-9536-AA49-00E5-D86FB3E6BA03}"/>
          </ac:spMkLst>
        </pc:spChg>
        <pc:spChg chg="add mod">
          <ac:chgData name="Clara Andrada Monrós" userId="ecb7c3c0-6c5b-49d4-b4a4-d95c809d1335" providerId="ADAL" clId="{93073463-6BE1-48F1-98BA-A4788FD33D06}" dt="2025-02-19T13:55:27.454" v="5377"/>
          <ac:spMkLst>
            <pc:docMk/>
            <pc:sldMk cId="3172940560" sldId="414"/>
            <ac:spMk id="22" creationId="{17EB2F32-704D-7AAF-14BD-808E4DC6367A}"/>
          </ac:spMkLst>
        </pc:spChg>
        <pc:spChg chg="add mod">
          <ac:chgData name="Clara Andrada Monrós" userId="ecb7c3c0-6c5b-49d4-b4a4-d95c809d1335" providerId="ADAL" clId="{93073463-6BE1-48F1-98BA-A4788FD33D06}" dt="2025-02-19T13:55:27.454" v="5377"/>
          <ac:spMkLst>
            <pc:docMk/>
            <pc:sldMk cId="3172940560" sldId="414"/>
            <ac:spMk id="25" creationId="{CAB9767C-1AA0-4860-24C3-C96BE8F99501}"/>
          </ac:spMkLst>
        </pc:spChg>
        <pc:spChg chg="add mod">
          <ac:chgData name="Clara Andrada Monrós" userId="ecb7c3c0-6c5b-49d4-b4a4-d95c809d1335" providerId="ADAL" clId="{93073463-6BE1-48F1-98BA-A4788FD33D06}" dt="2025-02-19T13:55:27.454" v="5377"/>
          <ac:spMkLst>
            <pc:docMk/>
            <pc:sldMk cId="3172940560" sldId="414"/>
            <ac:spMk id="27" creationId="{0CFA4E6B-9C85-BC35-EF9E-9CA9E531DE7D}"/>
          </ac:spMkLst>
        </pc:spChg>
        <pc:spChg chg="add mod">
          <ac:chgData name="Clara Andrada Monrós" userId="ecb7c3c0-6c5b-49d4-b4a4-d95c809d1335" providerId="ADAL" clId="{93073463-6BE1-48F1-98BA-A4788FD33D06}" dt="2025-02-19T13:55:27.454" v="5377"/>
          <ac:spMkLst>
            <pc:docMk/>
            <pc:sldMk cId="3172940560" sldId="414"/>
            <ac:spMk id="31" creationId="{7980349A-BBFA-4FE2-6CBD-F97D6CA7A65F}"/>
          </ac:spMkLst>
        </pc:spChg>
        <pc:spChg chg="add mod">
          <ac:chgData name="Clara Andrada Monrós" userId="ecb7c3c0-6c5b-49d4-b4a4-d95c809d1335" providerId="ADAL" clId="{93073463-6BE1-48F1-98BA-A4788FD33D06}" dt="2025-02-19T13:55:27.454" v="5377"/>
          <ac:spMkLst>
            <pc:docMk/>
            <pc:sldMk cId="3172940560" sldId="414"/>
            <ac:spMk id="37" creationId="{7656325C-32AB-CA94-5138-68A2A0FC4439}"/>
          </ac:spMkLst>
        </pc:spChg>
        <pc:spChg chg="add mod">
          <ac:chgData name="Clara Andrada Monrós" userId="ecb7c3c0-6c5b-49d4-b4a4-d95c809d1335" providerId="ADAL" clId="{93073463-6BE1-48F1-98BA-A4788FD33D06}" dt="2025-02-19T13:55:27.454" v="5377"/>
          <ac:spMkLst>
            <pc:docMk/>
            <pc:sldMk cId="3172940560" sldId="414"/>
            <ac:spMk id="39" creationId="{B925B4DF-5E68-2AEB-5F24-4942283C9FC1}"/>
          </ac:spMkLst>
        </pc:spChg>
      </pc:sldChg>
      <pc:sldChg chg="modSp del mod">
        <pc:chgData name="Clara Andrada Monrós" userId="ecb7c3c0-6c5b-49d4-b4a4-d95c809d1335" providerId="ADAL" clId="{93073463-6BE1-48F1-98BA-A4788FD33D06}" dt="2025-02-19T13:57:45.897" v="5396" actId="47"/>
        <pc:sldMkLst>
          <pc:docMk/>
          <pc:sldMk cId="2829876374" sldId="415"/>
        </pc:sldMkLst>
      </pc:sldChg>
      <pc:sldChg chg="addSp delSp modSp mod">
        <pc:chgData name="Clara Andrada Monrós" userId="ecb7c3c0-6c5b-49d4-b4a4-d95c809d1335" providerId="ADAL" clId="{93073463-6BE1-48F1-98BA-A4788FD33D06}" dt="2025-02-19T14:01:29.306" v="5477"/>
        <pc:sldMkLst>
          <pc:docMk/>
          <pc:sldMk cId="1105179537" sldId="416"/>
        </pc:sldMkLst>
        <pc:spChg chg="add mod">
          <ac:chgData name="Clara Andrada Monrós" userId="ecb7c3c0-6c5b-49d4-b4a4-d95c809d1335" providerId="ADAL" clId="{93073463-6BE1-48F1-98BA-A4788FD33D06}" dt="2025-02-19T14:01:26.263" v="5476"/>
          <ac:spMkLst>
            <pc:docMk/>
            <pc:sldMk cId="1105179537" sldId="416"/>
            <ac:spMk id="10" creationId="{93728B63-6F4A-1744-00A7-5AC47A3F532C}"/>
          </ac:spMkLst>
        </pc:spChg>
        <pc:spChg chg="add mod">
          <ac:chgData name="Clara Andrada Monrós" userId="ecb7c3c0-6c5b-49d4-b4a4-d95c809d1335" providerId="ADAL" clId="{93073463-6BE1-48F1-98BA-A4788FD33D06}" dt="2025-02-19T14:01:26.263" v="5476"/>
          <ac:spMkLst>
            <pc:docMk/>
            <pc:sldMk cId="1105179537" sldId="416"/>
            <ac:spMk id="11" creationId="{AD0F9432-EBD4-8624-EA7B-B93F7C9AE3C7}"/>
          </ac:spMkLst>
        </pc:spChg>
        <pc:spChg chg="add mod">
          <ac:chgData name="Clara Andrada Monrós" userId="ecb7c3c0-6c5b-49d4-b4a4-d95c809d1335" providerId="ADAL" clId="{93073463-6BE1-48F1-98BA-A4788FD33D06}" dt="2025-02-19T14:01:26.263" v="5476"/>
          <ac:spMkLst>
            <pc:docMk/>
            <pc:sldMk cId="1105179537" sldId="416"/>
            <ac:spMk id="16" creationId="{A0C0009B-D721-8E62-9EDB-2EBC4A265F8B}"/>
          </ac:spMkLst>
        </pc:spChg>
        <pc:spChg chg="add mod">
          <ac:chgData name="Clara Andrada Monrós" userId="ecb7c3c0-6c5b-49d4-b4a4-d95c809d1335" providerId="ADAL" clId="{93073463-6BE1-48F1-98BA-A4788FD33D06}" dt="2025-02-19T14:01:26.263" v="5476"/>
          <ac:spMkLst>
            <pc:docMk/>
            <pc:sldMk cId="1105179537" sldId="416"/>
            <ac:spMk id="19" creationId="{53F861C8-6126-E840-193F-27697CBD27FC}"/>
          </ac:spMkLst>
        </pc:spChg>
        <pc:spChg chg="add mod">
          <ac:chgData name="Clara Andrada Monrós" userId="ecb7c3c0-6c5b-49d4-b4a4-d95c809d1335" providerId="ADAL" clId="{93073463-6BE1-48F1-98BA-A4788FD33D06}" dt="2025-02-19T14:01:26.263" v="5476"/>
          <ac:spMkLst>
            <pc:docMk/>
            <pc:sldMk cId="1105179537" sldId="416"/>
            <ac:spMk id="23" creationId="{0CC352E8-E017-80E1-9A46-D3735C3BF9D4}"/>
          </ac:spMkLst>
        </pc:spChg>
        <pc:spChg chg="add mod">
          <ac:chgData name="Clara Andrada Monrós" userId="ecb7c3c0-6c5b-49d4-b4a4-d95c809d1335" providerId="ADAL" clId="{93073463-6BE1-48F1-98BA-A4788FD33D06}" dt="2025-02-19T14:01:26.263" v="5476"/>
          <ac:spMkLst>
            <pc:docMk/>
            <pc:sldMk cId="1105179537" sldId="416"/>
            <ac:spMk id="27" creationId="{675DF458-B8FF-8BCF-8F87-84B98AF15A86}"/>
          </ac:spMkLst>
        </pc:spChg>
        <pc:spChg chg="add mod">
          <ac:chgData name="Clara Andrada Monrós" userId="ecb7c3c0-6c5b-49d4-b4a4-d95c809d1335" providerId="ADAL" clId="{93073463-6BE1-48F1-98BA-A4788FD33D06}" dt="2025-02-19T14:01:26.263" v="5476"/>
          <ac:spMkLst>
            <pc:docMk/>
            <pc:sldMk cId="1105179537" sldId="416"/>
            <ac:spMk id="28" creationId="{F18A6E8A-B219-5048-D7AE-A45D480A04D9}"/>
          </ac:spMkLst>
        </pc:spChg>
        <pc:spChg chg="add mod">
          <ac:chgData name="Clara Andrada Monrós" userId="ecb7c3c0-6c5b-49d4-b4a4-d95c809d1335" providerId="ADAL" clId="{93073463-6BE1-48F1-98BA-A4788FD33D06}" dt="2025-02-19T14:01:26.263" v="5476"/>
          <ac:spMkLst>
            <pc:docMk/>
            <pc:sldMk cId="1105179537" sldId="416"/>
            <ac:spMk id="33" creationId="{0A46C39E-31EB-C934-ED56-9AAD1993D34B}"/>
          </ac:spMkLst>
        </pc:spChg>
        <pc:spChg chg="add mod">
          <ac:chgData name="Clara Andrada Monrós" userId="ecb7c3c0-6c5b-49d4-b4a4-d95c809d1335" providerId="ADAL" clId="{93073463-6BE1-48F1-98BA-A4788FD33D06}" dt="2025-02-19T14:01:26.263" v="5476"/>
          <ac:spMkLst>
            <pc:docMk/>
            <pc:sldMk cId="1105179537" sldId="416"/>
            <ac:spMk id="35" creationId="{1DFB0060-F577-D520-5623-E599D166C7B0}"/>
          </ac:spMkLst>
        </pc:spChg>
        <pc:spChg chg="add mod">
          <ac:chgData name="Clara Andrada Monrós" userId="ecb7c3c0-6c5b-49d4-b4a4-d95c809d1335" providerId="ADAL" clId="{93073463-6BE1-48F1-98BA-A4788FD33D06}" dt="2025-02-19T14:01:26.263" v="5476"/>
          <ac:spMkLst>
            <pc:docMk/>
            <pc:sldMk cId="1105179537" sldId="416"/>
            <ac:spMk id="36" creationId="{768130A9-56E9-3803-5898-4B2AFE0A841F}"/>
          </ac:spMkLst>
        </pc:spChg>
        <pc:spChg chg="add mod">
          <ac:chgData name="Clara Andrada Monrós" userId="ecb7c3c0-6c5b-49d4-b4a4-d95c809d1335" providerId="ADAL" clId="{93073463-6BE1-48F1-98BA-A4788FD33D06}" dt="2025-02-19T14:01:29.306" v="5477"/>
          <ac:spMkLst>
            <pc:docMk/>
            <pc:sldMk cId="1105179537" sldId="416"/>
            <ac:spMk id="38" creationId="{74494E44-9414-B0F3-BDF7-79603C7FF9B6}"/>
          </ac:spMkLst>
        </pc:spChg>
      </pc:sldChg>
      <pc:sldChg chg="addSp delSp modSp mod">
        <pc:chgData name="Clara Andrada Monrós" userId="ecb7c3c0-6c5b-49d4-b4a4-d95c809d1335" providerId="ADAL" clId="{93073463-6BE1-48F1-98BA-A4788FD33D06}" dt="2025-02-19T14:04:01.976" v="5523" actId="478"/>
        <pc:sldMkLst>
          <pc:docMk/>
          <pc:sldMk cId="3527291504" sldId="417"/>
        </pc:sldMkLst>
        <pc:spChg chg="add mod">
          <ac:chgData name="Clara Andrada Monrós" userId="ecb7c3c0-6c5b-49d4-b4a4-d95c809d1335" providerId="ADAL" clId="{93073463-6BE1-48F1-98BA-A4788FD33D06}" dt="2025-02-19T14:03:45.660" v="5517"/>
          <ac:spMkLst>
            <pc:docMk/>
            <pc:sldMk cId="3527291504" sldId="417"/>
            <ac:spMk id="28" creationId="{58A91AFF-BA73-9C0E-23D7-AD42326C14A7}"/>
          </ac:spMkLst>
        </pc:spChg>
        <pc:spChg chg="add mod">
          <ac:chgData name="Clara Andrada Monrós" userId="ecb7c3c0-6c5b-49d4-b4a4-d95c809d1335" providerId="ADAL" clId="{93073463-6BE1-48F1-98BA-A4788FD33D06}" dt="2025-02-19T14:03:59.771" v="5522"/>
          <ac:spMkLst>
            <pc:docMk/>
            <pc:sldMk cId="3527291504" sldId="417"/>
            <ac:spMk id="29" creationId="{A5ECFCA9-D812-2730-953F-DB22ACDAD937}"/>
          </ac:spMkLst>
        </pc:spChg>
        <pc:spChg chg="add mod">
          <ac:chgData name="Clara Andrada Monrós" userId="ecb7c3c0-6c5b-49d4-b4a4-d95c809d1335" providerId="ADAL" clId="{93073463-6BE1-48F1-98BA-A4788FD33D06}" dt="2025-02-19T14:03:59.771" v="5522"/>
          <ac:spMkLst>
            <pc:docMk/>
            <pc:sldMk cId="3527291504" sldId="417"/>
            <ac:spMk id="30" creationId="{B1960252-A5FB-E20C-39E0-53C9C32712FB}"/>
          </ac:spMkLst>
        </pc:spChg>
        <pc:spChg chg="add mod">
          <ac:chgData name="Clara Andrada Monrós" userId="ecb7c3c0-6c5b-49d4-b4a4-d95c809d1335" providerId="ADAL" clId="{93073463-6BE1-48F1-98BA-A4788FD33D06}" dt="2025-02-19T14:03:59.771" v="5522"/>
          <ac:spMkLst>
            <pc:docMk/>
            <pc:sldMk cId="3527291504" sldId="417"/>
            <ac:spMk id="33" creationId="{1C63F932-6732-2888-90A5-3F2C412391AB}"/>
          </ac:spMkLst>
        </pc:spChg>
        <pc:spChg chg="add mod">
          <ac:chgData name="Clara Andrada Monrós" userId="ecb7c3c0-6c5b-49d4-b4a4-d95c809d1335" providerId="ADAL" clId="{93073463-6BE1-48F1-98BA-A4788FD33D06}" dt="2025-02-19T14:03:59.771" v="5522"/>
          <ac:spMkLst>
            <pc:docMk/>
            <pc:sldMk cId="3527291504" sldId="417"/>
            <ac:spMk id="35" creationId="{CAB88806-2F28-1E6D-917D-7A9322452FC8}"/>
          </ac:spMkLst>
        </pc:spChg>
        <pc:spChg chg="add mod">
          <ac:chgData name="Clara Andrada Monrós" userId="ecb7c3c0-6c5b-49d4-b4a4-d95c809d1335" providerId="ADAL" clId="{93073463-6BE1-48F1-98BA-A4788FD33D06}" dt="2025-02-19T14:03:59.771" v="5522"/>
          <ac:spMkLst>
            <pc:docMk/>
            <pc:sldMk cId="3527291504" sldId="417"/>
            <ac:spMk id="38" creationId="{9E90F8EC-F2C8-EC41-A5A8-A7B46091786B}"/>
          </ac:spMkLst>
        </pc:spChg>
        <pc:spChg chg="add mod">
          <ac:chgData name="Clara Andrada Monrós" userId="ecb7c3c0-6c5b-49d4-b4a4-d95c809d1335" providerId="ADAL" clId="{93073463-6BE1-48F1-98BA-A4788FD33D06}" dt="2025-02-19T14:03:59.771" v="5522"/>
          <ac:spMkLst>
            <pc:docMk/>
            <pc:sldMk cId="3527291504" sldId="417"/>
            <ac:spMk id="39" creationId="{EF539A0F-C02A-E5EC-9904-83A9D0BAFCA3}"/>
          </ac:spMkLst>
        </pc:spChg>
        <pc:spChg chg="add mod">
          <ac:chgData name="Clara Andrada Monrós" userId="ecb7c3c0-6c5b-49d4-b4a4-d95c809d1335" providerId="ADAL" clId="{93073463-6BE1-48F1-98BA-A4788FD33D06}" dt="2025-02-19T14:03:59.771" v="5522"/>
          <ac:spMkLst>
            <pc:docMk/>
            <pc:sldMk cId="3527291504" sldId="417"/>
            <ac:spMk id="40" creationId="{9F50C339-2E98-8123-5B4D-94526031518C}"/>
          </ac:spMkLst>
        </pc:spChg>
        <pc:spChg chg="add mod">
          <ac:chgData name="Clara Andrada Monrós" userId="ecb7c3c0-6c5b-49d4-b4a4-d95c809d1335" providerId="ADAL" clId="{93073463-6BE1-48F1-98BA-A4788FD33D06}" dt="2025-02-19T14:03:59.771" v="5522"/>
          <ac:spMkLst>
            <pc:docMk/>
            <pc:sldMk cId="3527291504" sldId="417"/>
            <ac:spMk id="41" creationId="{15759EEF-75B7-7A1B-A073-87570084DAAD}"/>
          </ac:spMkLst>
        </pc:spChg>
        <pc:spChg chg="add mod">
          <ac:chgData name="Clara Andrada Monrós" userId="ecb7c3c0-6c5b-49d4-b4a4-d95c809d1335" providerId="ADAL" clId="{93073463-6BE1-48F1-98BA-A4788FD33D06}" dt="2025-02-19T14:03:59.771" v="5522"/>
          <ac:spMkLst>
            <pc:docMk/>
            <pc:sldMk cId="3527291504" sldId="417"/>
            <ac:spMk id="42" creationId="{2F723991-4C28-1292-2D2A-D6A4479F7353}"/>
          </ac:spMkLst>
        </pc:spChg>
        <pc:spChg chg="add mod">
          <ac:chgData name="Clara Andrada Monrós" userId="ecb7c3c0-6c5b-49d4-b4a4-d95c809d1335" providerId="ADAL" clId="{93073463-6BE1-48F1-98BA-A4788FD33D06}" dt="2025-02-19T14:03:59.771" v="5522"/>
          <ac:spMkLst>
            <pc:docMk/>
            <pc:sldMk cId="3527291504" sldId="417"/>
            <ac:spMk id="43" creationId="{F420A678-2CBB-8555-B05B-4B40023A03B9}"/>
          </ac:spMkLst>
        </pc:spChg>
        <pc:picChg chg="add del">
          <ac:chgData name="Clara Andrada Monrós" userId="ecb7c3c0-6c5b-49d4-b4a4-d95c809d1335" providerId="ADAL" clId="{93073463-6BE1-48F1-98BA-A4788FD33D06}" dt="2025-02-19T14:03:36.941" v="5514" actId="478"/>
          <ac:picMkLst>
            <pc:docMk/>
            <pc:sldMk cId="3527291504" sldId="417"/>
            <ac:picMk id="6" creationId="{38E2ADDC-D6BA-BC2F-698E-889642767826}"/>
          </ac:picMkLst>
        </pc:picChg>
      </pc:sldChg>
      <pc:sldChg chg="addSp delSp modSp mod">
        <pc:chgData name="Clara Andrada Monrós" userId="ecb7c3c0-6c5b-49d4-b4a4-d95c809d1335" providerId="ADAL" clId="{93073463-6BE1-48F1-98BA-A4788FD33D06}" dt="2025-02-19T16:01:21.432" v="5646" actId="1076"/>
        <pc:sldMkLst>
          <pc:docMk/>
          <pc:sldMk cId="3052718133" sldId="418"/>
        </pc:sldMkLst>
        <pc:spChg chg="mod">
          <ac:chgData name="Clara Andrada Monrós" userId="ecb7c3c0-6c5b-49d4-b4a4-d95c809d1335" providerId="ADAL" clId="{93073463-6BE1-48F1-98BA-A4788FD33D06}" dt="2025-02-19T16:01:10.010" v="5644" actId="1076"/>
          <ac:spMkLst>
            <pc:docMk/>
            <pc:sldMk cId="3052718133" sldId="418"/>
            <ac:spMk id="4" creationId="{D5690189-837B-93C0-3A9E-3D86B34F13F9}"/>
          </ac:spMkLst>
        </pc:spChg>
        <pc:spChg chg="mod">
          <ac:chgData name="Clara Andrada Monrós" userId="ecb7c3c0-6c5b-49d4-b4a4-d95c809d1335" providerId="ADAL" clId="{93073463-6BE1-48F1-98BA-A4788FD33D06}" dt="2025-02-19T16:01:18.359" v="5645" actId="1076"/>
          <ac:spMkLst>
            <pc:docMk/>
            <pc:sldMk cId="3052718133" sldId="418"/>
            <ac:spMk id="9" creationId="{FC7CDB8F-33E9-747C-3C08-1210E4C8A4E2}"/>
          </ac:spMkLst>
        </pc:spChg>
        <pc:spChg chg="add mod">
          <ac:chgData name="Clara Andrada Monrós" userId="ecb7c3c0-6c5b-49d4-b4a4-d95c809d1335" providerId="ADAL" clId="{93073463-6BE1-48F1-98BA-A4788FD33D06}" dt="2025-02-19T16:01:03.182" v="5642" actId="20577"/>
          <ac:spMkLst>
            <pc:docMk/>
            <pc:sldMk cId="3052718133" sldId="418"/>
            <ac:spMk id="11" creationId="{1DD8A3F3-9239-C399-0174-A9163F97D203}"/>
          </ac:spMkLst>
        </pc:spChg>
        <pc:spChg chg="mod">
          <ac:chgData name="Clara Andrada Monrós" userId="ecb7c3c0-6c5b-49d4-b4a4-d95c809d1335" providerId="ADAL" clId="{93073463-6BE1-48F1-98BA-A4788FD33D06}" dt="2025-02-19T16:01:21.432" v="5646" actId="1076"/>
          <ac:spMkLst>
            <pc:docMk/>
            <pc:sldMk cId="3052718133" sldId="418"/>
            <ac:spMk id="16" creationId="{BCCDF9B7-1777-B1FF-CD35-2E7B1600D7F6}"/>
          </ac:spMkLst>
        </pc:spChg>
        <pc:picChg chg="mod">
          <ac:chgData name="Clara Andrada Monrós" userId="ecb7c3c0-6c5b-49d4-b4a4-d95c809d1335" providerId="ADAL" clId="{93073463-6BE1-48F1-98BA-A4788FD33D06}" dt="2025-02-19T16:01:18.359" v="5645" actId="1076"/>
          <ac:picMkLst>
            <pc:docMk/>
            <pc:sldMk cId="3052718133" sldId="418"/>
            <ac:picMk id="15" creationId="{10604273-1B3C-B4D3-BD1E-D03C31A22852}"/>
          </ac:picMkLst>
        </pc:picChg>
        <pc:picChg chg="mod">
          <ac:chgData name="Clara Andrada Monrós" userId="ecb7c3c0-6c5b-49d4-b4a4-d95c809d1335" providerId="ADAL" clId="{93073463-6BE1-48F1-98BA-A4788FD33D06}" dt="2025-02-19T16:01:21.432" v="5646" actId="1076"/>
          <ac:picMkLst>
            <pc:docMk/>
            <pc:sldMk cId="3052718133" sldId="418"/>
            <ac:picMk id="19" creationId="{D6779CF1-21C9-D5B6-CD4E-0B85C4289BBF}"/>
          </ac:picMkLst>
        </pc:picChg>
      </pc:sldChg>
      <pc:sldChg chg="modSp del mod">
        <pc:chgData name="Clara Andrada Monrós" userId="ecb7c3c0-6c5b-49d4-b4a4-d95c809d1335" providerId="ADAL" clId="{93073463-6BE1-48F1-98BA-A4788FD33D06}" dt="2025-02-19T15:58:20.527" v="5611" actId="47"/>
        <pc:sldMkLst>
          <pc:docMk/>
          <pc:sldMk cId="2115798627" sldId="419"/>
        </pc:sldMkLst>
      </pc:sldChg>
      <pc:sldChg chg="modSp add del mod">
        <pc:chgData name="Clara Andrada Monrós" userId="ecb7c3c0-6c5b-49d4-b4a4-d95c809d1335" providerId="ADAL" clId="{93073463-6BE1-48F1-98BA-A4788FD33D06}" dt="2025-02-19T13:06:28.982" v="5180" actId="47"/>
        <pc:sldMkLst>
          <pc:docMk/>
          <pc:sldMk cId="2290595809" sldId="420"/>
        </pc:sldMkLst>
      </pc:sldChg>
      <pc:sldChg chg="addSp delSp modSp mod">
        <pc:chgData name="Clara Andrada Monrós" userId="ecb7c3c0-6c5b-49d4-b4a4-d95c809d1335" providerId="ADAL" clId="{93073463-6BE1-48F1-98BA-A4788FD33D06}" dt="2025-02-19T16:01:37.327" v="5651" actId="1076"/>
        <pc:sldMkLst>
          <pc:docMk/>
          <pc:sldMk cId="178547118" sldId="421"/>
        </pc:sldMkLst>
        <pc:spChg chg="mod">
          <ac:chgData name="Clara Andrada Monrós" userId="ecb7c3c0-6c5b-49d4-b4a4-d95c809d1335" providerId="ADAL" clId="{93073463-6BE1-48F1-98BA-A4788FD33D06}" dt="2025-02-19T16:01:37.327" v="5651" actId="1076"/>
          <ac:spMkLst>
            <pc:docMk/>
            <pc:sldMk cId="178547118" sldId="421"/>
            <ac:spMk id="4" creationId="{65D5F257-5488-C8A3-15FD-1ED4E9F98990}"/>
          </ac:spMkLst>
        </pc:spChg>
        <pc:spChg chg="add mod">
          <ac:chgData name="Clara Andrada Monrós" userId="ecb7c3c0-6c5b-49d4-b4a4-d95c809d1335" providerId="ADAL" clId="{93073463-6BE1-48F1-98BA-A4788FD33D06}" dt="2025-02-19T16:01:31.846" v="5649"/>
          <ac:spMkLst>
            <pc:docMk/>
            <pc:sldMk cId="178547118" sldId="421"/>
            <ac:spMk id="11" creationId="{E3FFF565-2515-3885-7E55-6A30C4DCA920}"/>
          </ac:spMkLst>
        </pc:spChg>
      </pc:sldChg>
      <pc:sldChg chg="addSp delSp modSp mod">
        <pc:chgData name="Clara Andrada Monrós" userId="ecb7c3c0-6c5b-49d4-b4a4-d95c809d1335" providerId="ADAL" clId="{93073463-6BE1-48F1-98BA-A4788FD33D06}" dt="2025-02-19T16:03:56.891" v="5675" actId="1076"/>
        <pc:sldMkLst>
          <pc:docMk/>
          <pc:sldMk cId="1210031040" sldId="422"/>
        </pc:sldMkLst>
        <pc:spChg chg="add mod">
          <ac:chgData name="Clara Andrada Monrós" userId="ecb7c3c0-6c5b-49d4-b4a4-d95c809d1335" providerId="ADAL" clId="{93073463-6BE1-48F1-98BA-A4788FD33D06}" dt="2025-02-19T16:03:52.122" v="5674"/>
          <ac:spMkLst>
            <pc:docMk/>
            <pc:sldMk cId="1210031040" sldId="422"/>
            <ac:spMk id="9" creationId="{80F496A9-D3DC-4710-27F5-2CDDB86D8CDE}"/>
          </ac:spMkLst>
        </pc:spChg>
        <pc:spChg chg="mod">
          <ac:chgData name="Clara Andrada Monrós" userId="ecb7c3c0-6c5b-49d4-b4a4-d95c809d1335" providerId="ADAL" clId="{93073463-6BE1-48F1-98BA-A4788FD33D06}" dt="2025-02-19T16:03:56.891" v="5675" actId="1076"/>
          <ac:spMkLst>
            <pc:docMk/>
            <pc:sldMk cId="1210031040" sldId="422"/>
            <ac:spMk id="11" creationId="{3FA996DD-4797-53FA-5F21-A125993F677C}"/>
          </ac:spMkLst>
        </pc:spChg>
      </pc:sldChg>
      <pc:sldChg chg="addSp delSp modSp mod">
        <pc:chgData name="Clara Andrada Monrós" userId="ecb7c3c0-6c5b-49d4-b4a4-d95c809d1335" providerId="ADAL" clId="{93073463-6BE1-48F1-98BA-A4788FD33D06}" dt="2025-02-19T16:03:30.190" v="5670" actId="1076"/>
        <pc:sldMkLst>
          <pc:docMk/>
          <pc:sldMk cId="2393845059" sldId="423"/>
        </pc:sldMkLst>
        <pc:spChg chg="mod">
          <ac:chgData name="Clara Andrada Monrós" userId="ecb7c3c0-6c5b-49d4-b4a4-d95c809d1335" providerId="ADAL" clId="{93073463-6BE1-48F1-98BA-A4788FD33D06}" dt="2025-02-19T16:03:26.711" v="5669" actId="1076"/>
          <ac:spMkLst>
            <pc:docMk/>
            <pc:sldMk cId="2393845059" sldId="423"/>
            <ac:spMk id="4" creationId="{673CD571-4FFE-4E8A-2E47-46067E035A43}"/>
          </ac:spMkLst>
        </pc:spChg>
        <pc:spChg chg="mod">
          <ac:chgData name="Clara Andrada Monrós" userId="ecb7c3c0-6c5b-49d4-b4a4-d95c809d1335" providerId="ADAL" clId="{93073463-6BE1-48F1-98BA-A4788FD33D06}" dt="2025-02-19T16:03:30.190" v="5670" actId="1076"/>
          <ac:spMkLst>
            <pc:docMk/>
            <pc:sldMk cId="2393845059" sldId="423"/>
            <ac:spMk id="8" creationId="{2E380C08-DE00-4F08-7AB9-402A219DDE1B}"/>
          </ac:spMkLst>
        </pc:spChg>
        <pc:spChg chg="mod">
          <ac:chgData name="Clara Andrada Monrós" userId="ecb7c3c0-6c5b-49d4-b4a4-d95c809d1335" providerId="ADAL" clId="{93073463-6BE1-48F1-98BA-A4788FD33D06}" dt="2025-02-19T16:02:37.112" v="5662" actId="1076"/>
          <ac:spMkLst>
            <pc:docMk/>
            <pc:sldMk cId="2393845059" sldId="423"/>
            <ac:spMk id="11" creationId="{CF6A67A3-11B1-ED6B-D120-C2F7DC251041}"/>
          </ac:spMkLst>
        </pc:spChg>
        <pc:spChg chg="mod">
          <ac:chgData name="Clara Andrada Monrós" userId="ecb7c3c0-6c5b-49d4-b4a4-d95c809d1335" providerId="ADAL" clId="{93073463-6BE1-48F1-98BA-A4788FD33D06}" dt="2025-02-19T16:02:55.377" v="5663" actId="1076"/>
          <ac:spMkLst>
            <pc:docMk/>
            <pc:sldMk cId="2393845059" sldId="423"/>
            <ac:spMk id="12" creationId="{D5DB038B-3F59-A42D-8097-196DDB78DBD8}"/>
          </ac:spMkLst>
        </pc:spChg>
        <pc:spChg chg="mod">
          <ac:chgData name="Clara Andrada Monrós" userId="ecb7c3c0-6c5b-49d4-b4a4-d95c809d1335" providerId="ADAL" clId="{93073463-6BE1-48F1-98BA-A4788FD33D06}" dt="2025-02-19T16:02:58.408" v="5664" actId="1076"/>
          <ac:spMkLst>
            <pc:docMk/>
            <pc:sldMk cId="2393845059" sldId="423"/>
            <ac:spMk id="13" creationId="{7B0589C0-8F91-2F4D-8D9E-2F30014BF4D4}"/>
          </ac:spMkLst>
        </pc:spChg>
        <pc:spChg chg="mod">
          <ac:chgData name="Clara Andrada Monrós" userId="ecb7c3c0-6c5b-49d4-b4a4-d95c809d1335" providerId="ADAL" clId="{93073463-6BE1-48F1-98BA-A4788FD33D06}" dt="2025-02-19T16:03:14.499" v="5667" actId="1076"/>
          <ac:spMkLst>
            <pc:docMk/>
            <pc:sldMk cId="2393845059" sldId="423"/>
            <ac:spMk id="14" creationId="{1ACE9062-6B27-B6E3-678C-B0532B8C5C46}"/>
          </ac:spMkLst>
        </pc:spChg>
        <pc:spChg chg="mod">
          <ac:chgData name="Clara Andrada Monrós" userId="ecb7c3c0-6c5b-49d4-b4a4-d95c809d1335" providerId="ADAL" clId="{93073463-6BE1-48F1-98BA-A4788FD33D06}" dt="2025-02-19T16:03:20.491" v="5668" actId="1076"/>
          <ac:spMkLst>
            <pc:docMk/>
            <pc:sldMk cId="2393845059" sldId="423"/>
            <ac:spMk id="15" creationId="{11109AA3-D588-BDBC-A008-AA3CB867C6D0}"/>
          </ac:spMkLst>
        </pc:spChg>
        <pc:spChg chg="add mod">
          <ac:chgData name="Clara Andrada Monrós" userId="ecb7c3c0-6c5b-49d4-b4a4-d95c809d1335" providerId="ADAL" clId="{93073463-6BE1-48F1-98BA-A4788FD33D06}" dt="2025-02-19T16:02:13.748" v="5660" actId="1076"/>
          <ac:spMkLst>
            <pc:docMk/>
            <pc:sldMk cId="2393845059" sldId="423"/>
            <ac:spMk id="19" creationId="{BD4D0F4A-5120-255D-3AC5-126C04461583}"/>
          </ac:spMkLst>
        </pc:spChg>
        <pc:picChg chg="mod">
          <ac:chgData name="Clara Andrada Monrós" userId="ecb7c3c0-6c5b-49d4-b4a4-d95c809d1335" providerId="ADAL" clId="{93073463-6BE1-48F1-98BA-A4788FD33D06}" dt="2025-02-19T16:02:55.377" v="5663" actId="1076"/>
          <ac:picMkLst>
            <pc:docMk/>
            <pc:sldMk cId="2393845059" sldId="423"/>
            <ac:picMk id="24" creationId="{FA40411F-57F0-40B0-33F7-E225245B95A3}"/>
          </ac:picMkLst>
        </pc:picChg>
        <pc:picChg chg="mod">
          <ac:chgData name="Clara Andrada Monrós" userId="ecb7c3c0-6c5b-49d4-b4a4-d95c809d1335" providerId="ADAL" clId="{93073463-6BE1-48F1-98BA-A4788FD33D06}" dt="2025-02-19T16:03:14.499" v="5667" actId="1076"/>
          <ac:picMkLst>
            <pc:docMk/>
            <pc:sldMk cId="2393845059" sldId="423"/>
            <ac:picMk id="26" creationId="{AA2D1062-ACBD-4B3D-13AC-B7EA81AF1D7C}"/>
          </ac:picMkLst>
        </pc:picChg>
        <pc:picChg chg="mod">
          <ac:chgData name="Clara Andrada Monrós" userId="ecb7c3c0-6c5b-49d4-b4a4-d95c809d1335" providerId="ADAL" clId="{93073463-6BE1-48F1-98BA-A4788FD33D06}" dt="2025-02-19T16:03:26.711" v="5669" actId="1076"/>
          <ac:picMkLst>
            <pc:docMk/>
            <pc:sldMk cId="2393845059" sldId="423"/>
            <ac:picMk id="27" creationId="{981DCB67-4F2B-BFCD-F3DA-4D6BEA1F896E}"/>
          </ac:picMkLst>
        </pc:picChg>
      </pc:sldChg>
      <pc:sldChg chg="addSp delSp modSp mod">
        <pc:chgData name="Clara Andrada Monrós" userId="ecb7c3c0-6c5b-49d4-b4a4-d95c809d1335" providerId="ADAL" clId="{93073463-6BE1-48F1-98BA-A4788FD33D06}" dt="2025-02-19T16:04:18.318" v="5682" actId="1076"/>
        <pc:sldMkLst>
          <pc:docMk/>
          <pc:sldMk cId="2504740251" sldId="424"/>
        </pc:sldMkLst>
        <pc:spChg chg="add mod">
          <ac:chgData name="Clara Andrada Monrós" userId="ecb7c3c0-6c5b-49d4-b4a4-d95c809d1335" providerId="ADAL" clId="{93073463-6BE1-48F1-98BA-A4788FD33D06}" dt="2025-02-19T16:04:06.032" v="5679"/>
          <ac:spMkLst>
            <pc:docMk/>
            <pc:sldMk cId="2504740251" sldId="424"/>
            <ac:spMk id="10" creationId="{4ACCD440-AA2A-A68C-5781-37D7BEB17579}"/>
          </ac:spMkLst>
        </pc:spChg>
        <pc:spChg chg="mod">
          <ac:chgData name="Clara Andrada Monrós" userId="ecb7c3c0-6c5b-49d4-b4a4-d95c809d1335" providerId="ADAL" clId="{93073463-6BE1-48F1-98BA-A4788FD33D06}" dt="2025-02-19T16:04:15.554" v="5681" actId="1076"/>
          <ac:spMkLst>
            <pc:docMk/>
            <pc:sldMk cId="2504740251" sldId="424"/>
            <ac:spMk id="14" creationId="{5DDF12D7-A6F3-4E5B-F298-62AAC2564617}"/>
          </ac:spMkLst>
        </pc:spChg>
        <pc:picChg chg="mod">
          <ac:chgData name="Clara Andrada Monrós" userId="ecb7c3c0-6c5b-49d4-b4a4-d95c809d1335" providerId="ADAL" clId="{93073463-6BE1-48F1-98BA-A4788FD33D06}" dt="2025-02-19T16:04:18.318" v="5682" actId="1076"/>
          <ac:picMkLst>
            <pc:docMk/>
            <pc:sldMk cId="2504740251" sldId="424"/>
            <ac:picMk id="4" creationId="{F95F5109-FECC-F2E9-55D6-8FE353DF500D}"/>
          </ac:picMkLst>
        </pc:picChg>
      </pc:sldChg>
      <pc:sldChg chg="addSp delSp modSp mod">
        <pc:chgData name="Clara Andrada Monrós" userId="ecb7c3c0-6c5b-49d4-b4a4-d95c809d1335" providerId="ADAL" clId="{93073463-6BE1-48F1-98BA-A4788FD33D06}" dt="2025-02-19T16:04:30.323" v="5686"/>
        <pc:sldMkLst>
          <pc:docMk/>
          <pc:sldMk cId="1911324127" sldId="425"/>
        </pc:sldMkLst>
        <pc:spChg chg="add mod">
          <ac:chgData name="Clara Andrada Monrós" userId="ecb7c3c0-6c5b-49d4-b4a4-d95c809d1335" providerId="ADAL" clId="{93073463-6BE1-48F1-98BA-A4788FD33D06}" dt="2025-02-19T16:04:30.323" v="5686"/>
          <ac:spMkLst>
            <pc:docMk/>
            <pc:sldMk cId="1911324127" sldId="425"/>
            <ac:spMk id="14" creationId="{A9DE2329-EA84-C283-9B21-8A2EEEB97F47}"/>
          </ac:spMkLst>
        </pc:spChg>
      </pc:sldChg>
      <pc:sldChg chg="delSp modSp add del mod">
        <pc:chgData name="Clara Andrada Monrós" userId="ecb7c3c0-6c5b-49d4-b4a4-d95c809d1335" providerId="ADAL" clId="{93073463-6BE1-48F1-98BA-A4788FD33D06}" dt="2025-02-19T14:01:44.963" v="5478" actId="47"/>
        <pc:sldMkLst>
          <pc:docMk/>
          <pc:sldMk cId="1046875196" sldId="426"/>
        </pc:sldMkLst>
      </pc:sldChg>
      <pc:sldChg chg="addSp delSp modSp mod">
        <pc:chgData name="Clara Andrada Monrós" userId="ecb7c3c0-6c5b-49d4-b4a4-d95c809d1335" providerId="ADAL" clId="{93073463-6BE1-48F1-98BA-A4788FD33D06}" dt="2025-02-19T16:12:27.800" v="5808" actId="1076"/>
        <pc:sldMkLst>
          <pc:docMk/>
          <pc:sldMk cId="3337562210" sldId="427"/>
        </pc:sldMkLst>
        <pc:spChg chg="add mod">
          <ac:chgData name="Clara Andrada Monrós" userId="ecb7c3c0-6c5b-49d4-b4a4-d95c809d1335" providerId="ADAL" clId="{93073463-6BE1-48F1-98BA-A4788FD33D06}" dt="2025-02-19T16:12:09.173" v="5803"/>
          <ac:spMkLst>
            <pc:docMk/>
            <pc:sldMk cId="3337562210" sldId="427"/>
            <ac:spMk id="9" creationId="{73227E92-F205-C8CC-568C-B11299EBB63B}"/>
          </ac:spMkLst>
        </pc:spChg>
        <pc:spChg chg="add mod">
          <ac:chgData name="Clara Andrada Monrós" userId="ecb7c3c0-6c5b-49d4-b4a4-d95c809d1335" providerId="ADAL" clId="{93073463-6BE1-48F1-98BA-A4788FD33D06}" dt="2025-02-19T16:12:13.717" v="5805"/>
          <ac:spMkLst>
            <pc:docMk/>
            <pc:sldMk cId="3337562210" sldId="427"/>
            <ac:spMk id="10" creationId="{C49609F0-2EED-F692-B8DC-4ED1C3D9F6B8}"/>
          </ac:spMkLst>
        </pc:spChg>
        <pc:spChg chg="add mod">
          <ac:chgData name="Clara Andrada Monrós" userId="ecb7c3c0-6c5b-49d4-b4a4-d95c809d1335" providerId="ADAL" clId="{93073463-6BE1-48F1-98BA-A4788FD33D06}" dt="2025-02-19T16:12:17.271" v="5806"/>
          <ac:spMkLst>
            <pc:docMk/>
            <pc:sldMk cId="3337562210" sldId="427"/>
            <ac:spMk id="11" creationId="{F3920B56-9A0D-21AF-8DF7-B071BFE475D4}"/>
          </ac:spMkLst>
        </pc:spChg>
        <pc:spChg chg="mod">
          <ac:chgData name="Clara Andrada Monrós" userId="ecb7c3c0-6c5b-49d4-b4a4-d95c809d1335" providerId="ADAL" clId="{93073463-6BE1-48F1-98BA-A4788FD33D06}" dt="2025-02-19T16:12:27.800" v="5808" actId="1076"/>
          <ac:spMkLst>
            <pc:docMk/>
            <pc:sldMk cId="3337562210" sldId="427"/>
            <ac:spMk id="16" creationId="{F00EA3A2-F7D9-A0B5-645D-AB6C21C36F94}"/>
          </ac:spMkLst>
        </pc:spChg>
        <pc:spChg chg="mod">
          <ac:chgData name="Clara Andrada Monrós" userId="ecb7c3c0-6c5b-49d4-b4a4-d95c809d1335" providerId="ADAL" clId="{93073463-6BE1-48F1-98BA-A4788FD33D06}" dt="2025-02-19T16:12:27.800" v="5808" actId="1076"/>
          <ac:spMkLst>
            <pc:docMk/>
            <pc:sldMk cId="3337562210" sldId="427"/>
            <ac:spMk id="18" creationId="{8AA50A5D-DC87-E582-1C63-AD0F27D2435F}"/>
          </ac:spMkLst>
        </pc:spChg>
      </pc:sldChg>
      <pc:sldChg chg="addSp delSp modSp mod">
        <pc:chgData name="Clara Andrada Monrós" userId="ecb7c3c0-6c5b-49d4-b4a4-d95c809d1335" providerId="ADAL" clId="{93073463-6BE1-48F1-98BA-A4788FD33D06}" dt="2025-02-19T16:10:32.791" v="5775" actId="1076"/>
        <pc:sldMkLst>
          <pc:docMk/>
          <pc:sldMk cId="2312708792" sldId="428"/>
        </pc:sldMkLst>
        <pc:spChg chg="add mod">
          <ac:chgData name="Clara Andrada Monrós" userId="ecb7c3c0-6c5b-49d4-b4a4-d95c809d1335" providerId="ADAL" clId="{93073463-6BE1-48F1-98BA-A4788FD33D06}" dt="2025-02-19T16:09:22.431" v="5761"/>
          <ac:spMkLst>
            <pc:docMk/>
            <pc:sldMk cId="2312708792" sldId="428"/>
            <ac:spMk id="9" creationId="{AC9947EC-60BA-90BE-57F1-34433F2D0E0A}"/>
          </ac:spMkLst>
        </pc:spChg>
        <pc:spChg chg="mod">
          <ac:chgData name="Clara Andrada Monrós" userId="ecb7c3c0-6c5b-49d4-b4a4-d95c809d1335" providerId="ADAL" clId="{93073463-6BE1-48F1-98BA-A4788FD33D06}" dt="2025-02-19T16:10:22.781" v="5772" actId="1076"/>
          <ac:spMkLst>
            <pc:docMk/>
            <pc:sldMk cId="2312708792" sldId="428"/>
            <ac:spMk id="12" creationId="{467FDF62-EF52-91B6-3303-F3C102D20D45}"/>
          </ac:spMkLst>
        </pc:spChg>
        <pc:spChg chg="add mod">
          <ac:chgData name="Clara Andrada Monrós" userId="ecb7c3c0-6c5b-49d4-b4a4-d95c809d1335" providerId="ADAL" clId="{93073463-6BE1-48F1-98BA-A4788FD33D06}" dt="2025-02-19T16:10:08.763" v="5767" actId="255"/>
          <ac:spMkLst>
            <pc:docMk/>
            <pc:sldMk cId="2312708792" sldId="428"/>
            <ac:spMk id="13" creationId="{11E4CE97-32C6-5B95-641B-BECA616135A5}"/>
          </ac:spMkLst>
        </pc:spChg>
        <pc:spChg chg="add mod">
          <ac:chgData name="Clara Andrada Monrós" userId="ecb7c3c0-6c5b-49d4-b4a4-d95c809d1335" providerId="ADAL" clId="{93073463-6BE1-48F1-98BA-A4788FD33D06}" dt="2025-02-19T16:10:17.836" v="5770"/>
          <ac:spMkLst>
            <pc:docMk/>
            <pc:sldMk cId="2312708792" sldId="428"/>
            <ac:spMk id="14" creationId="{A929A120-A6C6-7D7C-FDA5-331D02514B06}"/>
          </ac:spMkLst>
        </pc:spChg>
        <pc:spChg chg="mod">
          <ac:chgData name="Clara Andrada Monrós" userId="ecb7c3c0-6c5b-49d4-b4a4-d95c809d1335" providerId="ADAL" clId="{93073463-6BE1-48F1-98BA-A4788FD33D06}" dt="2025-02-19T16:10:26.549" v="5773" actId="1076"/>
          <ac:spMkLst>
            <pc:docMk/>
            <pc:sldMk cId="2312708792" sldId="428"/>
            <ac:spMk id="15" creationId="{1300F365-91C7-F472-3EC5-E8521A05C52E}"/>
          </ac:spMkLst>
        </pc:spChg>
        <pc:spChg chg="mod">
          <ac:chgData name="Clara Andrada Monrós" userId="ecb7c3c0-6c5b-49d4-b4a4-d95c809d1335" providerId="ADAL" clId="{93073463-6BE1-48F1-98BA-A4788FD33D06}" dt="2025-02-19T16:10:30.259" v="5774" actId="1076"/>
          <ac:spMkLst>
            <pc:docMk/>
            <pc:sldMk cId="2312708792" sldId="428"/>
            <ac:spMk id="16" creationId="{E7F31A29-483B-D555-9BB8-5EAF3FC00841}"/>
          </ac:spMkLst>
        </pc:spChg>
        <pc:spChg chg="mod">
          <ac:chgData name="Clara Andrada Monrós" userId="ecb7c3c0-6c5b-49d4-b4a4-d95c809d1335" providerId="ADAL" clId="{93073463-6BE1-48F1-98BA-A4788FD33D06}" dt="2025-02-19T16:10:32.791" v="5775" actId="1076"/>
          <ac:spMkLst>
            <pc:docMk/>
            <pc:sldMk cId="2312708792" sldId="428"/>
            <ac:spMk id="18" creationId="{1EE4EFD2-DD57-0E16-FB02-E9DEF76D0CAF}"/>
          </ac:spMkLst>
        </pc:spChg>
      </pc:sldChg>
      <pc:sldChg chg="addSp delSp modSp mod">
        <pc:chgData name="Clara Andrada Monrós" userId="ecb7c3c0-6c5b-49d4-b4a4-d95c809d1335" providerId="ADAL" clId="{93073463-6BE1-48F1-98BA-A4788FD33D06}" dt="2025-02-19T16:12:07.260" v="5802"/>
        <pc:sldMkLst>
          <pc:docMk/>
          <pc:sldMk cId="2131900072" sldId="429"/>
        </pc:sldMkLst>
        <pc:spChg chg="mod">
          <ac:chgData name="Clara Andrada Monrós" userId="ecb7c3c0-6c5b-49d4-b4a4-d95c809d1335" providerId="ADAL" clId="{93073463-6BE1-48F1-98BA-A4788FD33D06}" dt="2025-02-19T16:11:48.194" v="5797" actId="1076"/>
          <ac:spMkLst>
            <pc:docMk/>
            <pc:sldMk cId="2131900072" sldId="429"/>
            <ac:spMk id="9" creationId="{D5921CCB-F49F-AE2D-6E22-E0817DC191AE}"/>
          </ac:spMkLst>
        </pc:spChg>
        <pc:spChg chg="add mod">
          <ac:chgData name="Clara Andrada Monrós" userId="ecb7c3c0-6c5b-49d4-b4a4-d95c809d1335" providerId="ADAL" clId="{93073463-6BE1-48F1-98BA-A4788FD33D06}" dt="2025-02-19T16:11:24.250" v="5788"/>
          <ac:spMkLst>
            <pc:docMk/>
            <pc:sldMk cId="2131900072" sldId="429"/>
            <ac:spMk id="11" creationId="{B262FB06-DB3D-5EAF-CFCD-C2C55AC5CBC5}"/>
          </ac:spMkLst>
        </pc:spChg>
        <pc:spChg chg="add mod">
          <ac:chgData name="Clara Andrada Monrós" userId="ecb7c3c0-6c5b-49d4-b4a4-d95c809d1335" providerId="ADAL" clId="{93073463-6BE1-48F1-98BA-A4788FD33D06}" dt="2025-02-19T16:11:29.660" v="5790"/>
          <ac:spMkLst>
            <pc:docMk/>
            <pc:sldMk cId="2131900072" sldId="429"/>
            <ac:spMk id="12" creationId="{79C2BA7D-C4E2-34AA-0419-E67E73AC4365}"/>
          </ac:spMkLst>
        </pc:spChg>
        <pc:spChg chg="mod">
          <ac:chgData name="Clara Andrada Monrós" userId="ecb7c3c0-6c5b-49d4-b4a4-d95c809d1335" providerId="ADAL" clId="{93073463-6BE1-48F1-98BA-A4788FD33D06}" dt="2025-02-19T16:11:52.531" v="5798" actId="1076"/>
          <ac:spMkLst>
            <pc:docMk/>
            <pc:sldMk cId="2131900072" sldId="429"/>
            <ac:spMk id="13" creationId="{749CE3D4-FF4C-8D24-BB89-FD74D6F5E233}"/>
          </ac:spMkLst>
        </pc:spChg>
        <pc:spChg chg="mod">
          <ac:chgData name="Clara Andrada Monrós" userId="ecb7c3c0-6c5b-49d4-b4a4-d95c809d1335" providerId="ADAL" clId="{93073463-6BE1-48F1-98BA-A4788FD33D06}" dt="2025-02-19T16:11:44.938" v="5796" actId="1076"/>
          <ac:spMkLst>
            <pc:docMk/>
            <pc:sldMk cId="2131900072" sldId="429"/>
            <ac:spMk id="15" creationId="{AD284165-F69E-406A-C497-84F89E5A96F0}"/>
          </ac:spMkLst>
        </pc:spChg>
        <pc:spChg chg="add mod">
          <ac:chgData name="Clara Andrada Monrós" userId="ecb7c3c0-6c5b-49d4-b4a4-d95c809d1335" providerId="ADAL" clId="{93073463-6BE1-48F1-98BA-A4788FD33D06}" dt="2025-02-19T16:11:39.270" v="5794"/>
          <ac:spMkLst>
            <pc:docMk/>
            <pc:sldMk cId="2131900072" sldId="429"/>
            <ac:spMk id="16" creationId="{9F9FAB85-05BF-7815-859C-369092328FA3}"/>
          </ac:spMkLst>
        </pc:spChg>
      </pc:sldChg>
      <pc:sldChg chg="addSp delSp modSp mod">
        <pc:chgData name="Clara Andrada Monrós" userId="ecb7c3c0-6c5b-49d4-b4a4-d95c809d1335" providerId="ADAL" clId="{93073463-6BE1-48F1-98BA-A4788FD33D06}" dt="2025-02-19T16:11:09.625" v="5784" actId="1076"/>
        <pc:sldMkLst>
          <pc:docMk/>
          <pc:sldMk cId="3473607376" sldId="430"/>
        </pc:sldMkLst>
        <pc:spChg chg="mod">
          <ac:chgData name="Clara Andrada Monrós" userId="ecb7c3c0-6c5b-49d4-b4a4-d95c809d1335" providerId="ADAL" clId="{93073463-6BE1-48F1-98BA-A4788FD33D06}" dt="2025-02-19T16:11:09.625" v="5784" actId="1076"/>
          <ac:spMkLst>
            <pc:docMk/>
            <pc:sldMk cId="3473607376" sldId="430"/>
            <ac:spMk id="8" creationId="{BB82B575-B1A7-F159-AA97-CDB48BB8D919}"/>
          </ac:spMkLst>
        </pc:spChg>
        <pc:spChg chg="mod">
          <ac:chgData name="Clara Andrada Monrós" userId="ecb7c3c0-6c5b-49d4-b4a4-d95c809d1335" providerId="ADAL" clId="{93073463-6BE1-48F1-98BA-A4788FD33D06}" dt="2025-02-19T16:11:09.625" v="5784" actId="1076"/>
          <ac:spMkLst>
            <pc:docMk/>
            <pc:sldMk cId="3473607376" sldId="430"/>
            <ac:spMk id="9" creationId="{F4F5344D-6507-AFFF-984D-7C2A270576D1}"/>
          </ac:spMkLst>
        </pc:spChg>
        <pc:spChg chg="mod">
          <ac:chgData name="Clara Andrada Monrós" userId="ecb7c3c0-6c5b-49d4-b4a4-d95c809d1335" providerId="ADAL" clId="{93073463-6BE1-48F1-98BA-A4788FD33D06}" dt="2025-02-19T16:11:09.625" v="5784" actId="1076"/>
          <ac:spMkLst>
            <pc:docMk/>
            <pc:sldMk cId="3473607376" sldId="430"/>
            <ac:spMk id="13" creationId="{7E24A961-5E2B-9171-75E1-598536D67AB2}"/>
          </ac:spMkLst>
        </pc:spChg>
        <pc:spChg chg="add mod">
          <ac:chgData name="Clara Andrada Monrós" userId="ecb7c3c0-6c5b-49d4-b4a4-d95c809d1335" providerId="ADAL" clId="{93073463-6BE1-48F1-98BA-A4788FD33D06}" dt="2025-02-19T16:10:48.351" v="5779"/>
          <ac:spMkLst>
            <pc:docMk/>
            <pc:sldMk cId="3473607376" sldId="430"/>
            <ac:spMk id="14" creationId="{2ED9DA98-26B1-88B1-4D47-655EABC3981A}"/>
          </ac:spMkLst>
        </pc:spChg>
        <pc:spChg chg="add mod">
          <ac:chgData name="Clara Andrada Monrós" userId="ecb7c3c0-6c5b-49d4-b4a4-d95c809d1335" providerId="ADAL" clId="{93073463-6BE1-48F1-98BA-A4788FD33D06}" dt="2025-02-19T16:10:55.742" v="5781"/>
          <ac:spMkLst>
            <pc:docMk/>
            <pc:sldMk cId="3473607376" sldId="430"/>
            <ac:spMk id="15" creationId="{0078F2BC-2157-E0D9-9A77-73B96928FD42}"/>
          </ac:spMkLst>
        </pc:spChg>
        <pc:spChg chg="add mod">
          <ac:chgData name="Clara Andrada Monrós" userId="ecb7c3c0-6c5b-49d4-b4a4-d95c809d1335" providerId="ADAL" clId="{93073463-6BE1-48F1-98BA-A4788FD33D06}" dt="2025-02-19T16:11:00.663" v="5783"/>
          <ac:spMkLst>
            <pc:docMk/>
            <pc:sldMk cId="3473607376" sldId="430"/>
            <ac:spMk id="16" creationId="{D0AB6FE9-D1AF-9668-4703-0D8AE296083E}"/>
          </ac:spMkLst>
        </pc:spChg>
        <pc:spChg chg="mod">
          <ac:chgData name="Clara Andrada Monrós" userId="ecb7c3c0-6c5b-49d4-b4a4-d95c809d1335" providerId="ADAL" clId="{93073463-6BE1-48F1-98BA-A4788FD33D06}" dt="2025-02-19T16:11:09.625" v="5784" actId="1076"/>
          <ac:spMkLst>
            <pc:docMk/>
            <pc:sldMk cId="3473607376" sldId="430"/>
            <ac:spMk id="18" creationId="{784C6C14-D584-72DB-5351-080C428CC70C}"/>
          </ac:spMkLst>
        </pc:spChg>
      </pc:sldChg>
      <pc:sldChg chg="addSp delSp modSp mod">
        <pc:chgData name="Clara Andrada Monrós" userId="ecb7c3c0-6c5b-49d4-b4a4-d95c809d1335" providerId="ADAL" clId="{93073463-6BE1-48F1-98BA-A4788FD33D06}" dt="2025-02-19T16:13:37.142" v="5821" actId="1076"/>
        <pc:sldMkLst>
          <pc:docMk/>
          <pc:sldMk cId="209120775" sldId="431"/>
        </pc:sldMkLst>
        <pc:spChg chg="add mod">
          <ac:chgData name="Clara Andrada Monrós" userId="ecb7c3c0-6c5b-49d4-b4a4-d95c809d1335" providerId="ADAL" clId="{93073463-6BE1-48F1-98BA-A4788FD33D06}" dt="2025-02-19T16:12:43.544" v="5812"/>
          <ac:spMkLst>
            <pc:docMk/>
            <pc:sldMk cId="209120775" sldId="431"/>
            <ac:spMk id="10" creationId="{01DF1EF0-45BD-DF7E-C801-3D7C05AC8EF2}"/>
          </ac:spMkLst>
        </pc:spChg>
        <pc:spChg chg="add mod">
          <ac:chgData name="Clara Andrada Monrós" userId="ecb7c3c0-6c5b-49d4-b4a4-d95c809d1335" providerId="ADAL" clId="{93073463-6BE1-48F1-98BA-A4788FD33D06}" dt="2025-02-19T16:12:50.870" v="5814"/>
          <ac:spMkLst>
            <pc:docMk/>
            <pc:sldMk cId="209120775" sldId="431"/>
            <ac:spMk id="11" creationId="{5AE22A14-E94A-9A74-303F-B62336281F0F}"/>
          </ac:spMkLst>
        </pc:spChg>
        <pc:spChg chg="add mod">
          <ac:chgData name="Clara Andrada Monrós" userId="ecb7c3c0-6c5b-49d4-b4a4-d95c809d1335" providerId="ADAL" clId="{93073463-6BE1-48F1-98BA-A4788FD33D06}" dt="2025-02-19T16:12:59.601" v="5818"/>
          <ac:spMkLst>
            <pc:docMk/>
            <pc:sldMk cId="209120775" sldId="431"/>
            <ac:spMk id="12" creationId="{55294807-B335-09C6-61E5-A10A3810B82C}"/>
          </ac:spMkLst>
        </pc:spChg>
        <pc:spChg chg="mod">
          <ac:chgData name="Clara Andrada Monrós" userId="ecb7c3c0-6c5b-49d4-b4a4-d95c809d1335" providerId="ADAL" clId="{93073463-6BE1-48F1-98BA-A4788FD33D06}" dt="2025-02-19T16:13:03.621" v="5820" actId="1076"/>
          <ac:spMkLst>
            <pc:docMk/>
            <pc:sldMk cId="209120775" sldId="431"/>
            <ac:spMk id="16" creationId="{F504171D-8C29-8364-15AA-253148A2F697}"/>
          </ac:spMkLst>
        </pc:spChg>
        <pc:picChg chg="mod">
          <ac:chgData name="Clara Andrada Monrós" userId="ecb7c3c0-6c5b-49d4-b4a4-d95c809d1335" providerId="ADAL" clId="{93073463-6BE1-48F1-98BA-A4788FD33D06}" dt="2025-02-19T16:13:37.142" v="5821" actId="1076"/>
          <ac:picMkLst>
            <pc:docMk/>
            <pc:sldMk cId="209120775" sldId="431"/>
            <ac:picMk id="8" creationId="{6C20F182-754E-C211-6E92-E6321743941A}"/>
          </ac:picMkLst>
        </pc:picChg>
      </pc:sldChg>
      <pc:sldChg chg="addSp delSp modSp mod">
        <pc:chgData name="Clara Andrada Monrós" userId="ecb7c3c0-6c5b-49d4-b4a4-d95c809d1335" providerId="ADAL" clId="{93073463-6BE1-48F1-98BA-A4788FD33D06}" dt="2025-02-19T16:16:16.590" v="5861"/>
        <pc:sldMkLst>
          <pc:docMk/>
          <pc:sldMk cId="3909657440" sldId="432"/>
        </pc:sldMkLst>
        <pc:spChg chg="add mod">
          <ac:chgData name="Clara Andrada Monrós" userId="ecb7c3c0-6c5b-49d4-b4a4-d95c809d1335" providerId="ADAL" clId="{93073463-6BE1-48F1-98BA-A4788FD33D06}" dt="2025-02-19T16:13:56.813" v="5825"/>
          <ac:spMkLst>
            <pc:docMk/>
            <pc:sldMk cId="3909657440" sldId="432"/>
            <ac:spMk id="16" creationId="{E47F5CFB-A474-FEF1-8127-602C83F72DFF}"/>
          </ac:spMkLst>
        </pc:spChg>
        <pc:spChg chg="add mod">
          <ac:chgData name="Clara Andrada Monrós" userId="ecb7c3c0-6c5b-49d4-b4a4-d95c809d1335" providerId="ADAL" clId="{93073463-6BE1-48F1-98BA-A4788FD33D06}" dt="2025-02-19T16:14:27.793" v="5830"/>
          <ac:spMkLst>
            <pc:docMk/>
            <pc:sldMk cId="3909657440" sldId="432"/>
            <ac:spMk id="19" creationId="{5C53084A-55E9-C4B1-D40C-17F73C85B0C1}"/>
          </ac:spMkLst>
        </pc:spChg>
        <pc:spChg chg="add mod">
          <ac:chgData name="Clara Andrada Monrós" userId="ecb7c3c0-6c5b-49d4-b4a4-d95c809d1335" providerId="ADAL" clId="{93073463-6BE1-48F1-98BA-A4788FD33D06}" dt="2025-02-19T16:15:09.730" v="5841" actId="1076"/>
          <ac:spMkLst>
            <pc:docMk/>
            <pc:sldMk cId="3909657440" sldId="432"/>
            <ac:spMk id="21" creationId="{A8237169-1540-B865-BB32-61EF660A46BD}"/>
          </ac:spMkLst>
        </pc:spChg>
        <pc:spChg chg="add mod">
          <ac:chgData name="Clara Andrada Monrós" userId="ecb7c3c0-6c5b-49d4-b4a4-d95c809d1335" providerId="ADAL" clId="{93073463-6BE1-48F1-98BA-A4788FD33D06}" dt="2025-02-19T16:15:23.580" v="5845"/>
          <ac:spMkLst>
            <pc:docMk/>
            <pc:sldMk cId="3909657440" sldId="432"/>
            <ac:spMk id="22" creationId="{66F01DB2-056B-68D1-6786-859B8FCB1728}"/>
          </ac:spMkLst>
        </pc:spChg>
        <pc:spChg chg="add mod">
          <ac:chgData name="Clara Andrada Monrós" userId="ecb7c3c0-6c5b-49d4-b4a4-d95c809d1335" providerId="ADAL" clId="{93073463-6BE1-48F1-98BA-A4788FD33D06}" dt="2025-02-19T16:16:16.590" v="5861"/>
          <ac:spMkLst>
            <pc:docMk/>
            <pc:sldMk cId="3909657440" sldId="432"/>
            <ac:spMk id="23" creationId="{154B33E5-CADA-B0CE-D876-C0802B2A0F88}"/>
          </ac:spMkLst>
        </pc:spChg>
        <pc:spChg chg="add mod">
          <ac:chgData name="Clara Andrada Monrós" userId="ecb7c3c0-6c5b-49d4-b4a4-d95c809d1335" providerId="ADAL" clId="{93073463-6BE1-48F1-98BA-A4788FD33D06}" dt="2025-02-19T16:16:16.590" v="5861"/>
          <ac:spMkLst>
            <pc:docMk/>
            <pc:sldMk cId="3909657440" sldId="432"/>
            <ac:spMk id="24" creationId="{04B4039B-DFC0-092A-8C43-CB44D2434765}"/>
          </ac:spMkLst>
        </pc:spChg>
        <pc:picChg chg="add mod">
          <ac:chgData name="Clara Andrada Monrós" userId="ecb7c3c0-6c5b-49d4-b4a4-d95c809d1335" providerId="ADAL" clId="{93073463-6BE1-48F1-98BA-A4788FD33D06}" dt="2025-02-19T16:16:16.590" v="5861"/>
          <ac:picMkLst>
            <pc:docMk/>
            <pc:sldMk cId="3909657440" sldId="432"/>
            <ac:picMk id="25" creationId="{3F5A5C2D-5423-EDEF-B605-4EFE4DE0B428}"/>
          </ac:picMkLst>
        </pc:picChg>
        <pc:picChg chg="add mod">
          <ac:chgData name="Clara Andrada Monrós" userId="ecb7c3c0-6c5b-49d4-b4a4-d95c809d1335" providerId="ADAL" clId="{93073463-6BE1-48F1-98BA-A4788FD33D06}" dt="2025-02-19T16:16:16.590" v="5861"/>
          <ac:picMkLst>
            <pc:docMk/>
            <pc:sldMk cId="3909657440" sldId="432"/>
            <ac:picMk id="26" creationId="{DB351100-C426-A6CD-21B3-69CACFA43EC5}"/>
          </ac:picMkLst>
        </pc:picChg>
      </pc:sldChg>
      <pc:sldChg chg="addSp delSp modSp mod">
        <pc:chgData name="Clara Andrada Monrós" userId="ecb7c3c0-6c5b-49d4-b4a4-d95c809d1335" providerId="ADAL" clId="{93073463-6BE1-48F1-98BA-A4788FD33D06}" dt="2025-02-19T17:15:35.808" v="6055"/>
        <pc:sldMkLst>
          <pc:docMk/>
          <pc:sldMk cId="2405815414" sldId="433"/>
        </pc:sldMkLst>
        <pc:spChg chg="add mod">
          <ac:chgData name="Clara Andrada Monrós" userId="ecb7c3c0-6c5b-49d4-b4a4-d95c809d1335" providerId="ADAL" clId="{93073463-6BE1-48F1-98BA-A4788FD33D06}" dt="2025-02-19T17:15:35.808" v="6055"/>
          <ac:spMkLst>
            <pc:docMk/>
            <pc:sldMk cId="2405815414" sldId="433"/>
            <ac:spMk id="12" creationId="{E7651987-0B8B-E1E7-27DA-C127122DADA1}"/>
          </ac:spMkLst>
        </pc:spChg>
      </pc:sldChg>
      <pc:sldChg chg="modSp del mod">
        <pc:chgData name="Clara Andrada Monrós" userId="ecb7c3c0-6c5b-49d4-b4a4-d95c809d1335" providerId="ADAL" clId="{93073463-6BE1-48F1-98BA-A4788FD33D06}" dt="2025-02-19T17:09:27.589" v="5989" actId="47"/>
        <pc:sldMkLst>
          <pc:docMk/>
          <pc:sldMk cId="2650962337" sldId="434"/>
        </pc:sldMkLst>
      </pc:sldChg>
      <pc:sldChg chg="addSp delSp modSp mod">
        <pc:chgData name="Clara Andrada Monrós" userId="ecb7c3c0-6c5b-49d4-b4a4-d95c809d1335" providerId="ADAL" clId="{93073463-6BE1-48F1-98BA-A4788FD33D06}" dt="2025-02-19T17:15:30.748" v="6052" actId="1076"/>
        <pc:sldMkLst>
          <pc:docMk/>
          <pc:sldMk cId="1399842377" sldId="435"/>
        </pc:sldMkLst>
        <pc:spChg chg="add mod">
          <ac:chgData name="Clara Andrada Monrós" userId="ecb7c3c0-6c5b-49d4-b4a4-d95c809d1335" providerId="ADAL" clId="{93073463-6BE1-48F1-98BA-A4788FD33D06}" dt="2025-02-19T17:15:22.163" v="6050"/>
          <ac:spMkLst>
            <pc:docMk/>
            <pc:sldMk cId="1399842377" sldId="435"/>
            <ac:spMk id="9" creationId="{301DFC24-2779-79EC-A593-86C440DB64A0}"/>
          </ac:spMkLst>
        </pc:spChg>
        <pc:spChg chg="mod">
          <ac:chgData name="Clara Andrada Monrós" userId="ecb7c3c0-6c5b-49d4-b4a4-d95c809d1335" providerId="ADAL" clId="{93073463-6BE1-48F1-98BA-A4788FD33D06}" dt="2025-02-19T17:15:30.748" v="6052" actId="1076"/>
          <ac:spMkLst>
            <pc:docMk/>
            <pc:sldMk cId="1399842377" sldId="435"/>
            <ac:spMk id="10" creationId="{59CC7199-5983-0F49-AB0C-5293E3FDF85C}"/>
          </ac:spMkLst>
        </pc:spChg>
      </pc:sldChg>
      <pc:sldChg chg="addSp delSp modSp mod">
        <pc:chgData name="Clara Andrada Monrós" userId="ecb7c3c0-6c5b-49d4-b4a4-d95c809d1335" providerId="ADAL" clId="{93073463-6BE1-48F1-98BA-A4788FD33D06}" dt="2025-02-19T17:15:46.929" v="6058"/>
        <pc:sldMkLst>
          <pc:docMk/>
          <pc:sldMk cId="2191530479" sldId="436"/>
        </pc:sldMkLst>
        <pc:spChg chg="add mod">
          <ac:chgData name="Clara Andrada Monrós" userId="ecb7c3c0-6c5b-49d4-b4a4-d95c809d1335" providerId="ADAL" clId="{93073463-6BE1-48F1-98BA-A4788FD33D06}" dt="2025-02-19T17:15:46.929" v="6058"/>
          <ac:spMkLst>
            <pc:docMk/>
            <pc:sldMk cId="2191530479" sldId="436"/>
            <ac:spMk id="11" creationId="{D4A72F4D-0481-AEB7-1FDE-4D0220CB2AC2}"/>
          </ac:spMkLst>
        </pc:spChg>
      </pc:sldChg>
      <pc:sldChg chg="addSp delSp modSp mod">
        <pc:chgData name="Clara Andrada Monrós" userId="ecb7c3c0-6c5b-49d4-b4a4-d95c809d1335" providerId="ADAL" clId="{93073463-6BE1-48F1-98BA-A4788FD33D06}" dt="2025-02-19T17:15:54.828" v="6061"/>
        <pc:sldMkLst>
          <pc:docMk/>
          <pc:sldMk cId="812218724" sldId="437"/>
        </pc:sldMkLst>
        <pc:spChg chg="add mod">
          <ac:chgData name="Clara Andrada Monrós" userId="ecb7c3c0-6c5b-49d4-b4a4-d95c809d1335" providerId="ADAL" clId="{93073463-6BE1-48F1-98BA-A4788FD33D06}" dt="2025-02-19T17:15:54.828" v="6061"/>
          <ac:spMkLst>
            <pc:docMk/>
            <pc:sldMk cId="812218724" sldId="437"/>
            <ac:spMk id="10" creationId="{B95F82A8-4812-95EF-B511-A0A4D82C9D25}"/>
          </ac:spMkLst>
        </pc:spChg>
      </pc:sldChg>
      <pc:sldChg chg="addSp delSp modSp mod ord">
        <pc:chgData name="Clara Andrada Monrós" userId="ecb7c3c0-6c5b-49d4-b4a4-d95c809d1335" providerId="ADAL" clId="{93073463-6BE1-48F1-98BA-A4788FD33D06}" dt="2025-02-18T12:21:49.117" v="3169"/>
        <pc:sldMkLst>
          <pc:docMk/>
          <pc:sldMk cId="3943959569" sldId="438"/>
        </pc:sldMkLst>
        <pc:spChg chg="add mod">
          <ac:chgData name="Clara Andrada Monrós" userId="ecb7c3c0-6c5b-49d4-b4a4-d95c809d1335" providerId="ADAL" clId="{93073463-6BE1-48F1-98BA-A4788FD33D06}" dt="2025-02-18T12:20:38.507" v="3153"/>
          <ac:spMkLst>
            <pc:docMk/>
            <pc:sldMk cId="3943959569" sldId="438"/>
            <ac:spMk id="20" creationId="{7F093CF5-9227-E898-1361-A96447DDD31A}"/>
          </ac:spMkLst>
        </pc:spChg>
        <pc:spChg chg="add mod">
          <ac:chgData name="Clara Andrada Monrós" userId="ecb7c3c0-6c5b-49d4-b4a4-d95c809d1335" providerId="ADAL" clId="{93073463-6BE1-48F1-98BA-A4788FD33D06}" dt="2025-02-18T12:21:00.930" v="3160"/>
          <ac:spMkLst>
            <pc:docMk/>
            <pc:sldMk cId="3943959569" sldId="438"/>
            <ac:spMk id="22" creationId="{E7E8E61F-E682-9E5C-612B-5C568D49D1CA}"/>
          </ac:spMkLst>
        </pc:spChg>
        <pc:spChg chg="add mod">
          <ac:chgData name="Clara Andrada Monrós" userId="ecb7c3c0-6c5b-49d4-b4a4-d95c809d1335" providerId="ADAL" clId="{93073463-6BE1-48F1-98BA-A4788FD33D06}" dt="2025-02-18T12:21:09.231" v="3162" actId="6549"/>
          <ac:spMkLst>
            <pc:docMk/>
            <pc:sldMk cId="3943959569" sldId="438"/>
            <ac:spMk id="23" creationId="{729704B8-59B0-C13E-8A60-0A71D48F3FA2}"/>
          </ac:spMkLst>
        </pc:spChg>
        <pc:spChg chg="add mod">
          <ac:chgData name="Clara Andrada Monrós" userId="ecb7c3c0-6c5b-49d4-b4a4-d95c809d1335" providerId="ADAL" clId="{93073463-6BE1-48F1-98BA-A4788FD33D06}" dt="2025-02-18T12:21:16.660" v="3163"/>
          <ac:spMkLst>
            <pc:docMk/>
            <pc:sldMk cId="3943959569" sldId="438"/>
            <ac:spMk id="25" creationId="{C30014A3-70B4-B52D-C099-037016F9A346}"/>
          </ac:spMkLst>
        </pc:spChg>
        <pc:spChg chg="add mod">
          <ac:chgData name="Clara Andrada Monrós" userId="ecb7c3c0-6c5b-49d4-b4a4-d95c809d1335" providerId="ADAL" clId="{93073463-6BE1-48F1-98BA-A4788FD33D06}" dt="2025-02-18T12:21:23.849" v="3164"/>
          <ac:spMkLst>
            <pc:docMk/>
            <pc:sldMk cId="3943959569" sldId="438"/>
            <ac:spMk id="26" creationId="{6CABF02F-F8B3-F7F3-1E87-DC12E668AD54}"/>
          </ac:spMkLst>
        </pc:spChg>
        <pc:spChg chg="add mod">
          <ac:chgData name="Clara Andrada Monrós" userId="ecb7c3c0-6c5b-49d4-b4a4-d95c809d1335" providerId="ADAL" clId="{93073463-6BE1-48F1-98BA-A4788FD33D06}" dt="2025-02-18T12:21:32.617" v="3165"/>
          <ac:spMkLst>
            <pc:docMk/>
            <pc:sldMk cId="3943959569" sldId="438"/>
            <ac:spMk id="28" creationId="{F97E7B87-D6F6-2A07-269D-0C461C1DC161}"/>
          </ac:spMkLst>
        </pc:spChg>
        <pc:spChg chg="add mod">
          <ac:chgData name="Clara Andrada Monrós" userId="ecb7c3c0-6c5b-49d4-b4a4-d95c809d1335" providerId="ADAL" clId="{93073463-6BE1-48F1-98BA-A4788FD33D06}" dt="2025-02-18T12:21:38.917" v="3166"/>
          <ac:spMkLst>
            <pc:docMk/>
            <pc:sldMk cId="3943959569" sldId="438"/>
            <ac:spMk id="29" creationId="{2659CE54-7E82-B054-6495-70F9DD28EEFA}"/>
          </ac:spMkLst>
        </pc:spChg>
        <pc:spChg chg="add mod">
          <ac:chgData name="Clara Andrada Monrós" userId="ecb7c3c0-6c5b-49d4-b4a4-d95c809d1335" providerId="ADAL" clId="{93073463-6BE1-48F1-98BA-A4788FD33D06}" dt="2025-02-18T12:20:49.528" v="3159" actId="20577"/>
          <ac:spMkLst>
            <pc:docMk/>
            <pc:sldMk cId="3943959569" sldId="438"/>
            <ac:spMk id="30" creationId="{6BB48FA2-8F69-F605-3313-733759DC70F4}"/>
          </ac:spMkLst>
        </pc:spChg>
        <pc:picChg chg="add mod">
          <ac:chgData name="Clara Andrada Monrós" userId="ecb7c3c0-6c5b-49d4-b4a4-d95c809d1335" providerId="ADAL" clId="{93073463-6BE1-48F1-98BA-A4788FD33D06}" dt="2025-02-18T12:20:38.507" v="3153"/>
          <ac:picMkLst>
            <pc:docMk/>
            <pc:sldMk cId="3943959569" sldId="438"/>
            <ac:picMk id="24" creationId="{204FF3D9-C6D3-D93F-96DB-D537BC8D3A8E}"/>
          </ac:picMkLst>
        </pc:picChg>
        <pc:picChg chg="add mod">
          <ac:chgData name="Clara Andrada Monrós" userId="ecb7c3c0-6c5b-49d4-b4a4-d95c809d1335" providerId="ADAL" clId="{93073463-6BE1-48F1-98BA-A4788FD33D06}" dt="2025-02-18T12:20:38.507" v="3153"/>
          <ac:picMkLst>
            <pc:docMk/>
            <pc:sldMk cId="3943959569" sldId="438"/>
            <ac:picMk id="27" creationId="{BCB7F51E-17B7-3B37-86D7-84B0F3017FB6}"/>
          </ac:picMkLst>
        </pc:picChg>
      </pc:sldChg>
      <pc:sldChg chg="addSp modSp del mod">
        <pc:chgData name="Clara Andrada Monrós" userId="ecb7c3c0-6c5b-49d4-b4a4-d95c809d1335" providerId="ADAL" clId="{93073463-6BE1-48F1-98BA-A4788FD33D06}" dt="2025-02-18T13:14:34.504" v="3553" actId="47"/>
        <pc:sldMkLst>
          <pc:docMk/>
          <pc:sldMk cId="2542373275" sldId="439"/>
        </pc:sldMkLst>
      </pc:sldChg>
      <pc:sldChg chg="addSp delSp modSp mod">
        <pc:chgData name="Clara Andrada Monrós" userId="ecb7c3c0-6c5b-49d4-b4a4-d95c809d1335" providerId="ADAL" clId="{93073463-6BE1-48F1-98BA-A4788FD33D06}" dt="2025-02-18T14:03:11.305" v="4069" actId="1076"/>
        <pc:sldMkLst>
          <pc:docMk/>
          <pc:sldMk cId="3907961088" sldId="440"/>
        </pc:sldMkLst>
        <pc:spChg chg="add mod">
          <ac:chgData name="Clara Andrada Monrós" userId="ecb7c3c0-6c5b-49d4-b4a4-d95c809d1335" providerId="ADAL" clId="{93073463-6BE1-48F1-98BA-A4788FD33D06}" dt="2025-02-18T14:02:44.904" v="4061"/>
          <ac:spMkLst>
            <pc:docMk/>
            <pc:sldMk cId="3907961088" sldId="440"/>
            <ac:spMk id="11" creationId="{30FB33A2-6DBB-E153-7F71-C959330C3C40}"/>
          </ac:spMkLst>
        </pc:spChg>
        <pc:spChg chg="add mod">
          <ac:chgData name="Clara Andrada Monrós" userId="ecb7c3c0-6c5b-49d4-b4a4-d95c809d1335" providerId="ADAL" clId="{93073463-6BE1-48F1-98BA-A4788FD33D06}" dt="2025-02-18T14:02:44.904" v="4061"/>
          <ac:spMkLst>
            <pc:docMk/>
            <pc:sldMk cId="3907961088" sldId="440"/>
            <ac:spMk id="12" creationId="{BCC27A5B-7651-3186-BD15-052102512E54}"/>
          </ac:spMkLst>
        </pc:spChg>
        <pc:spChg chg="add mod">
          <ac:chgData name="Clara Andrada Monrós" userId="ecb7c3c0-6c5b-49d4-b4a4-d95c809d1335" providerId="ADAL" clId="{93073463-6BE1-48F1-98BA-A4788FD33D06}" dt="2025-02-18T14:02:44.904" v="4061"/>
          <ac:spMkLst>
            <pc:docMk/>
            <pc:sldMk cId="3907961088" sldId="440"/>
            <ac:spMk id="14" creationId="{D8837930-E5D9-44CA-BB09-1E73459A1D32}"/>
          </ac:spMkLst>
        </pc:spChg>
        <pc:spChg chg="mod">
          <ac:chgData name="Clara Andrada Monrós" userId="ecb7c3c0-6c5b-49d4-b4a4-d95c809d1335" providerId="ADAL" clId="{93073463-6BE1-48F1-98BA-A4788FD33D06}" dt="2025-02-18T14:03:05.564" v="4066" actId="1076"/>
          <ac:spMkLst>
            <pc:docMk/>
            <pc:sldMk cId="3907961088" sldId="440"/>
            <ac:spMk id="15" creationId="{AF5AD1B0-20DA-E5AD-BA37-0F156E76F3AA}"/>
          </ac:spMkLst>
        </pc:spChg>
        <pc:spChg chg="add mod">
          <ac:chgData name="Clara Andrada Monrós" userId="ecb7c3c0-6c5b-49d4-b4a4-d95c809d1335" providerId="ADAL" clId="{93073463-6BE1-48F1-98BA-A4788FD33D06}" dt="2025-02-18T14:02:44.904" v="4061"/>
          <ac:spMkLst>
            <pc:docMk/>
            <pc:sldMk cId="3907961088" sldId="440"/>
            <ac:spMk id="17" creationId="{DBAD08E0-9C93-C890-C14C-8BF50D5516B6}"/>
          </ac:spMkLst>
        </pc:spChg>
        <pc:spChg chg="add mod">
          <ac:chgData name="Clara Andrada Monrós" userId="ecb7c3c0-6c5b-49d4-b4a4-d95c809d1335" providerId="ADAL" clId="{93073463-6BE1-48F1-98BA-A4788FD33D06}" dt="2025-02-18T14:03:03.347" v="4065" actId="1076"/>
          <ac:spMkLst>
            <pc:docMk/>
            <pc:sldMk cId="3907961088" sldId="440"/>
            <ac:spMk id="20" creationId="{67063535-6D22-3364-D4C5-48EE198A501E}"/>
          </ac:spMkLst>
        </pc:spChg>
        <pc:spChg chg="add mod">
          <ac:chgData name="Clara Andrada Monrós" userId="ecb7c3c0-6c5b-49d4-b4a4-d95c809d1335" providerId="ADAL" clId="{93073463-6BE1-48F1-98BA-A4788FD33D06}" dt="2025-02-18T14:02:44.904" v="4061"/>
          <ac:spMkLst>
            <pc:docMk/>
            <pc:sldMk cId="3907961088" sldId="440"/>
            <ac:spMk id="22" creationId="{7F33ADFB-2EB2-E44A-E563-53F1272E6C20}"/>
          </ac:spMkLst>
        </pc:spChg>
        <pc:spChg chg="add mod">
          <ac:chgData name="Clara Andrada Monrós" userId="ecb7c3c0-6c5b-49d4-b4a4-d95c809d1335" providerId="ADAL" clId="{93073463-6BE1-48F1-98BA-A4788FD33D06}" dt="2025-02-18T14:02:44.904" v="4061"/>
          <ac:spMkLst>
            <pc:docMk/>
            <pc:sldMk cId="3907961088" sldId="440"/>
            <ac:spMk id="23" creationId="{B4403256-8E62-9D27-AA7C-B44644FFF96D}"/>
          </ac:spMkLst>
        </pc:spChg>
        <pc:spChg chg="add mod">
          <ac:chgData name="Clara Andrada Monrós" userId="ecb7c3c0-6c5b-49d4-b4a4-d95c809d1335" providerId="ADAL" clId="{93073463-6BE1-48F1-98BA-A4788FD33D06}" dt="2025-02-18T14:02:44.904" v="4061"/>
          <ac:spMkLst>
            <pc:docMk/>
            <pc:sldMk cId="3907961088" sldId="440"/>
            <ac:spMk id="24" creationId="{5CC9BB52-81ED-C3E9-DF95-688449F34295}"/>
          </ac:spMkLst>
        </pc:spChg>
        <pc:spChg chg="add mod">
          <ac:chgData name="Clara Andrada Monrós" userId="ecb7c3c0-6c5b-49d4-b4a4-d95c809d1335" providerId="ADAL" clId="{93073463-6BE1-48F1-98BA-A4788FD33D06}" dt="2025-02-18T14:03:08.915" v="4068" actId="6549"/>
          <ac:spMkLst>
            <pc:docMk/>
            <pc:sldMk cId="3907961088" sldId="440"/>
            <ac:spMk id="25" creationId="{068D9DA1-BC5C-FD6F-C9EE-35B6A8C917EB}"/>
          </ac:spMkLst>
        </pc:spChg>
        <pc:spChg chg="add mod">
          <ac:chgData name="Clara Andrada Monrós" userId="ecb7c3c0-6c5b-49d4-b4a4-d95c809d1335" providerId="ADAL" clId="{93073463-6BE1-48F1-98BA-A4788FD33D06}" dt="2025-02-18T14:02:44.904" v="4061"/>
          <ac:spMkLst>
            <pc:docMk/>
            <pc:sldMk cId="3907961088" sldId="440"/>
            <ac:spMk id="26" creationId="{E4ACCD58-CF32-F245-9442-115A664F1141}"/>
          </ac:spMkLst>
        </pc:spChg>
        <pc:spChg chg="mod">
          <ac:chgData name="Clara Andrada Monrós" userId="ecb7c3c0-6c5b-49d4-b4a4-d95c809d1335" providerId="ADAL" clId="{93073463-6BE1-48F1-98BA-A4788FD33D06}" dt="2025-02-18T14:03:11.305" v="4069" actId="1076"/>
          <ac:spMkLst>
            <pc:docMk/>
            <pc:sldMk cId="3907961088" sldId="440"/>
            <ac:spMk id="30" creationId="{31B1F9ED-3B73-E89A-7472-F08E524EF743}"/>
          </ac:spMkLst>
        </pc:spChg>
        <pc:spChg chg="add mod">
          <ac:chgData name="Clara Andrada Monrós" userId="ecb7c3c0-6c5b-49d4-b4a4-d95c809d1335" providerId="ADAL" clId="{93073463-6BE1-48F1-98BA-A4788FD33D06}" dt="2025-02-18T14:02:51.491" v="4063"/>
          <ac:spMkLst>
            <pc:docMk/>
            <pc:sldMk cId="3907961088" sldId="440"/>
            <ac:spMk id="32" creationId="{E81D1C59-1335-5F7E-702D-95BF3F1E0654}"/>
          </ac:spMkLst>
        </pc:spChg>
      </pc:sldChg>
      <pc:sldChg chg="addSp delSp modSp mod">
        <pc:chgData name="Clara Andrada Monrós" userId="ecb7c3c0-6c5b-49d4-b4a4-d95c809d1335" providerId="ADAL" clId="{93073463-6BE1-48F1-98BA-A4788FD33D06}" dt="2025-02-19T09:12:55.961" v="4396" actId="478"/>
        <pc:sldMkLst>
          <pc:docMk/>
          <pc:sldMk cId="3230494884" sldId="441"/>
        </pc:sldMkLst>
        <pc:spChg chg="add mod">
          <ac:chgData name="Clara Andrada Monrós" userId="ecb7c3c0-6c5b-49d4-b4a4-d95c809d1335" providerId="ADAL" clId="{93073463-6BE1-48F1-98BA-A4788FD33D06}" dt="2025-02-19T09:12:53.958" v="4395"/>
          <ac:spMkLst>
            <pc:docMk/>
            <pc:sldMk cId="3230494884" sldId="441"/>
            <ac:spMk id="8" creationId="{C40729A2-2B12-DFDB-BB5D-B637B95A2A8B}"/>
          </ac:spMkLst>
        </pc:spChg>
        <pc:spChg chg="add mod">
          <ac:chgData name="Clara Andrada Monrós" userId="ecb7c3c0-6c5b-49d4-b4a4-d95c809d1335" providerId="ADAL" clId="{93073463-6BE1-48F1-98BA-A4788FD33D06}" dt="2025-02-19T09:12:53.958" v="4395"/>
          <ac:spMkLst>
            <pc:docMk/>
            <pc:sldMk cId="3230494884" sldId="441"/>
            <ac:spMk id="10" creationId="{1ED09F46-7EEC-3C38-C314-C88C000678D0}"/>
          </ac:spMkLst>
        </pc:spChg>
        <pc:spChg chg="add mod">
          <ac:chgData name="Clara Andrada Monrós" userId="ecb7c3c0-6c5b-49d4-b4a4-d95c809d1335" providerId="ADAL" clId="{93073463-6BE1-48F1-98BA-A4788FD33D06}" dt="2025-02-19T09:12:53.958" v="4395"/>
          <ac:spMkLst>
            <pc:docMk/>
            <pc:sldMk cId="3230494884" sldId="441"/>
            <ac:spMk id="18" creationId="{B5AB66DA-F7CF-5E71-1853-A018FB8DCD29}"/>
          </ac:spMkLst>
        </pc:spChg>
        <pc:spChg chg="add mod">
          <ac:chgData name="Clara Andrada Monrós" userId="ecb7c3c0-6c5b-49d4-b4a4-d95c809d1335" providerId="ADAL" clId="{93073463-6BE1-48F1-98BA-A4788FD33D06}" dt="2025-02-19T09:12:53.958" v="4395"/>
          <ac:spMkLst>
            <pc:docMk/>
            <pc:sldMk cId="3230494884" sldId="441"/>
            <ac:spMk id="20" creationId="{6E75B576-FB2A-E0F6-3BDF-BB03E25C495C}"/>
          </ac:spMkLst>
        </pc:spChg>
        <pc:spChg chg="add mod">
          <ac:chgData name="Clara Andrada Monrós" userId="ecb7c3c0-6c5b-49d4-b4a4-d95c809d1335" providerId="ADAL" clId="{93073463-6BE1-48F1-98BA-A4788FD33D06}" dt="2025-02-19T09:12:53.958" v="4395"/>
          <ac:spMkLst>
            <pc:docMk/>
            <pc:sldMk cId="3230494884" sldId="441"/>
            <ac:spMk id="23" creationId="{E056BE95-43DF-ECDA-9612-D4658A5530AE}"/>
          </ac:spMkLst>
        </pc:spChg>
        <pc:spChg chg="add mod">
          <ac:chgData name="Clara Andrada Monrós" userId="ecb7c3c0-6c5b-49d4-b4a4-d95c809d1335" providerId="ADAL" clId="{93073463-6BE1-48F1-98BA-A4788FD33D06}" dt="2025-02-19T09:12:53.958" v="4395"/>
          <ac:spMkLst>
            <pc:docMk/>
            <pc:sldMk cId="3230494884" sldId="441"/>
            <ac:spMk id="24" creationId="{951A20EE-E347-30A7-53C3-792D9623F16A}"/>
          </ac:spMkLst>
        </pc:spChg>
        <pc:spChg chg="add mod">
          <ac:chgData name="Clara Andrada Monrós" userId="ecb7c3c0-6c5b-49d4-b4a4-d95c809d1335" providerId="ADAL" clId="{93073463-6BE1-48F1-98BA-A4788FD33D06}" dt="2025-02-19T09:12:53.958" v="4395"/>
          <ac:spMkLst>
            <pc:docMk/>
            <pc:sldMk cId="3230494884" sldId="441"/>
            <ac:spMk id="25" creationId="{5A8DC1E7-C188-8240-0463-95DCC40EB64B}"/>
          </ac:spMkLst>
        </pc:spChg>
        <pc:spChg chg="add mod">
          <ac:chgData name="Clara Andrada Monrós" userId="ecb7c3c0-6c5b-49d4-b4a4-d95c809d1335" providerId="ADAL" clId="{93073463-6BE1-48F1-98BA-A4788FD33D06}" dt="2025-02-19T09:12:53.958" v="4395"/>
          <ac:spMkLst>
            <pc:docMk/>
            <pc:sldMk cId="3230494884" sldId="441"/>
            <ac:spMk id="26" creationId="{0C3CD09C-46AF-8ABC-3627-29AF7912C53C}"/>
          </ac:spMkLst>
        </pc:spChg>
        <pc:spChg chg="add mod">
          <ac:chgData name="Clara Andrada Monrós" userId="ecb7c3c0-6c5b-49d4-b4a4-d95c809d1335" providerId="ADAL" clId="{93073463-6BE1-48F1-98BA-A4788FD33D06}" dt="2025-02-19T09:12:53.958" v="4395"/>
          <ac:spMkLst>
            <pc:docMk/>
            <pc:sldMk cId="3230494884" sldId="441"/>
            <ac:spMk id="28" creationId="{29183AFC-FB43-701D-43E8-BACF321CE936}"/>
          </ac:spMkLst>
        </pc:spChg>
        <pc:spChg chg="add mod">
          <ac:chgData name="Clara Andrada Monrós" userId="ecb7c3c0-6c5b-49d4-b4a4-d95c809d1335" providerId="ADAL" clId="{93073463-6BE1-48F1-98BA-A4788FD33D06}" dt="2025-02-19T09:12:53.958" v="4395"/>
          <ac:spMkLst>
            <pc:docMk/>
            <pc:sldMk cId="3230494884" sldId="441"/>
            <ac:spMk id="29" creationId="{9BF29FAA-9A09-2019-0CDA-55812682B359}"/>
          </ac:spMkLst>
        </pc:spChg>
      </pc:sldChg>
      <pc:sldChg chg="addSp delSp modSp mod">
        <pc:chgData name="Clara Andrada Monrós" userId="ecb7c3c0-6c5b-49d4-b4a4-d95c809d1335" providerId="ADAL" clId="{93073463-6BE1-48F1-98BA-A4788FD33D06}" dt="2025-02-19T15:50:02.372" v="5566" actId="478"/>
        <pc:sldMkLst>
          <pc:docMk/>
          <pc:sldMk cId="3961727951" sldId="442"/>
        </pc:sldMkLst>
        <pc:spChg chg="add mod">
          <ac:chgData name="Clara Andrada Monrós" userId="ecb7c3c0-6c5b-49d4-b4a4-d95c809d1335" providerId="ADAL" clId="{93073463-6BE1-48F1-98BA-A4788FD33D06}" dt="2025-02-19T15:49:57.544" v="5564"/>
          <ac:spMkLst>
            <pc:docMk/>
            <pc:sldMk cId="3961727951" sldId="442"/>
            <ac:spMk id="9" creationId="{0C2419E2-2C3E-2D99-8100-08F2C55D8FC0}"/>
          </ac:spMkLst>
        </pc:spChg>
        <pc:spChg chg="add mod">
          <ac:chgData name="Clara Andrada Monrós" userId="ecb7c3c0-6c5b-49d4-b4a4-d95c809d1335" providerId="ADAL" clId="{93073463-6BE1-48F1-98BA-A4788FD33D06}" dt="2025-02-19T15:49:57.544" v="5564"/>
          <ac:spMkLst>
            <pc:docMk/>
            <pc:sldMk cId="3961727951" sldId="442"/>
            <ac:spMk id="11" creationId="{9581F450-FFD4-1B2F-F2B5-78D77C580597}"/>
          </ac:spMkLst>
        </pc:spChg>
        <pc:spChg chg="add mod">
          <ac:chgData name="Clara Andrada Monrós" userId="ecb7c3c0-6c5b-49d4-b4a4-d95c809d1335" providerId="ADAL" clId="{93073463-6BE1-48F1-98BA-A4788FD33D06}" dt="2025-02-19T15:49:57.544" v="5564"/>
          <ac:spMkLst>
            <pc:docMk/>
            <pc:sldMk cId="3961727951" sldId="442"/>
            <ac:spMk id="12" creationId="{64F498F9-ED7D-CED8-B99B-A0E0C306803E}"/>
          </ac:spMkLst>
        </pc:spChg>
        <pc:spChg chg="add mod">
          <ac:chgData name="Clara Andrada Monrós" userId="ecb7c3c0-6c5b-49d4-b4a4-d95c809d1335" providerId="ADAL" clId="{93073463-6BE1-48F1-98BA-A4788FD33D06}" dt="2025-02-19T15:49:57.544" v="5564"/>
          <ac:spMkLst>
            <pc:docMk/>
            <pc:sldMk cId="3961727951" sldId="442"/>
            <ac:spMk id="13" creationId="{7CF3692F-C41B-5D26-145F-F8928B450C3E}"/>
          </ac:spMkLst>
        </pc:spChg>
        <pc:spChg chg="add mod">
          <ac:chgData name="Clara Andrada Monrós" userId="ecb7c3c0-6c5b-49d4-b4a4-d95c809d1335" providerId="ADAL" clId="{93073463-6BE1-48F1-98BA-A4788FD33D06}" dt="2025-02-19T15:49:57.544" v="5564"/>
          <ac:spMkLst>
            <pc:docMk/>
            <pc:sldMk cId="3961727951" sldId="442"/>
            <ac:spMk id="14" creationId="{90C4CB9E-2385-E26A-B29F-8109FBCC18CB}"/>
          </ac:spMkLst>
        </pc:spChg>
        <pc:spChg chg="add mod">
          <ac:chgData name="Clara Andrada Monrós" userId="ecb7c3c0-6c5b-49d4-b4a4-d95c809d1335" providerId="ADAL" clId="{93073463-6BE1-48F1-98BA-A4788FD33D06}" dt="2025-02-19T15:49:57.544" v="5564"/>
          <ac:spMkLst>
            <pc:docMk/>
            <pc:sldMk cId="3961727951" sldId="442"/>
            <ac:spMk id="15" creationId="{434B9CE3-359C-3416-CAFF-96B8EC22F44B}"/>
          </ac:spMkLst>
        </pc:spChg>
        <pc:spChg chg="add mod">
          <ac:chgData name="Clara Andrada Monrós" userId="ecb7c3c0-6c5b-49d4-b4a4-d95c809d1335" providerId="ADAL" clId="{93073463-6BE1-48F1-98BA-A4788FD33D06}" dt="2025-02-19T15:49:57.544" v="5564"/>
          <ac:spMkLst>
            <pc:docMk/>
            <pc:sldMk cId="3961727951" sldId="442"/>
            <ac:spMk id="20" creationId="{8977970F-F1C3-5EAF-40A9-5A45BBEEC58D}"/>
          </ac:spMkLst>
        </pc:spChg>
        <pc:spChg chg="add mod">
          <ac:chgData name="Clara Andrada Monrós" userId="ecb7c3c0-6c5b-49d4-b4a4-d95c809d1335" providerId="ADAL" clId="{93073463-6BE1-48F1-98BA-A4788FD33D06}" dt="2025-02-19T15:49:57.544" v="5564"/>
          <ac:spMkLst>
            <pc:docMk/>
            <pc:sldMk cId="3961727951" sldId="442"/>
            <ac:spMk id="21" creationId="{75066010-9043-D984-0A8A-B864D9E1FBDC}"/>
          </ac:spMkLst>
        </pc:spChg>
        <pc:spChg chg="add mod">
          <ac:chgData name="Clara Andrada Monrós" userId="ecb7c3c0-6c5b-49d4-b4a4-d95c809d1335" providerId="ADAL" clId="{93073463-6BE1-48F1-98BA-A4788FD33D06}" dt="2025-02-19T15:49:57.544" v="5564"/>
          <ac:spMkLst>
            <pc:docMk/>
            <pc:sldMk cId="3961727951" sldId="442"/>
            <ac:spMk id="24" creationId="{EDFD3126-3919-DA69-C3A4-D3B3B7F8AC23}"/>
          </ac:spMkLst>
        </pc:spChg>
        <pc:spChg chg="add mod">
          <ac:chgData name="Clara Andrada Monrós" userId="ecb7c3c0-6c5b-49d4-b4a4-d95c809d1335" providerId="ADAL" clId="{93073463-6BE1-48F1-98BA-A4788FD33D06}" dt="2025-02-19T15:49:57.544" v="5564"/>
          <ac:spMkLst>
            <pc:docMk/>
            <pc:sldMk cId="3961727951" sldId="442"/>
            <ac:spMk id="25" creationId="{11F04F76-902E-A058-6BE7-674CD1402789}"/>
          </ac:spMkLst>
        </pc:spChg>
      </pc:sldChg>
      <pc:sldChg chg="addSp delSp modSp mod">
        <pc:chgData name="Clara Andrada Monrós" userId="ecb7c3c0-6c5b-49d4-b4a4-d95c809d1335" providerId="ADAL" clId="{93073463-6BE1-48F1-98BA-A4788FD33D06}" dt="2025-02-19T16:06:07.551" v="5730"/>
        <pc:sldMkLst>
          <pc:docMk/>
          <pc:sldMk cId="2494244972" sldId="443"/>
        </pc:sldMkLst>
        <pc:spChg chg="add del mod">
          <ac:chgData name="Clara Andrada Monrós" userId="ecb7c3c0-6c5b-49d4-b4a4-d95c809d1335" providerId="ADAL" clId="{93073463-6BE1-48F1-98BA-A4788FD33D06}" dt="2025-02-19T16:05:56.611" v="5726" actId="478"/>
          <ac:spMkLst>
            <pc:docMk/>
            <pc:sldMk cId="2494244972" sldId="443"/>
            <ac:spMk id="5" creationId="{83019F3D-DCCE-E857-1CEF-2D11B1988E9D}"/>
          </ac:spMkLst>
        </pc:spChg>
        <pc:spChg chg="mod">
          <ac:chgData name="Clara Andrada Monrós" userId="ecb7c3c0-6c5b-49d4-b4a4-d95c809d1335" providerId="ADAL" clId="{93073463-6BE1-48F1-98BA-A4788FD33D06}" dt="2025-02-19T16:06:07.551" v="5730"/>
          <ac:spMkLst>
            <pc:docMk/>
            <pc:sldMk cId="2494244972" sldId="443"/>
            <ac:spMk id="9" creationId="{CD2642A3-5D36-F2E4-824F-BD3B90B2C0C3}"/>
          </ac:spMkLst>
        </pc:spChg>
        <pc:spChg chg="add mod">
          <ac:chgData name="Clara Andrada Monrós" userId="ecb7c3c0-6c5b-49d4-b4a4-d95c809d1335" providerId="ADAL" clId="{93073463-6BE1-48F1-98BA-A4788FD33D06}" dt="2025-02-19T16:06:01.931" v="5729"/>
          <ac:spMkLst>
            <pc:docMk/>
            <pc:sldMk cId="2494244972" sldId="443"/>
            <ac:spMk id="12" creationId="{DE2B270B-F025-A56D-4143-97B681CC93A3}"/>
          </ac:spMkLst>
        </pc:spChg>
        <pc:spChg chg="add mod">
          <ac:chgData name="Clara Andrada Monrós" userId="ecb7c3c0-6c5b-49d4-b4a4-d95c809d1335" providerId="ADAL" clId="{93073463-6BE1-48F1-98BA-A4788FD33D06}" dt="2025-02-19T16:06:01.931" v="5729"/>
          <ac:spMkLst>
            <pc:docMk/>
            <pc:sldMk cId="2494244972" sldId="443"/>
            <ac:spMk id="17" creationId="{43D55386-E851-B6B3-9942-1B7D6F8A750D}"/>
          </ac:spMkLst>
        </pc:spChg>
        <pc:spChg chg="add mod">
          <ac:chgData name="Clara Andrada Monrós" userId="ecb7c3c0-6c5b-49d4-b4a4-d95c809d1335" providerId="ADAL" clId="{93073463-6BE1-48F1-98BA-A4788FD33D06}" dt="2025-02-19T16:06:01.931" v="5729"/>
          <ac:spMkLst>
            <pc:docMk/>
            <pc:sldMk cId="2494244972" sldId="443"/>
            <ac:spMk id="18" creationId="{E57136DC-FC16-C846-B3A3-B152160390F6}"/>
          </ac:spMkLst>
        </pc:spChg>
        <pc:spChg chg="add mod">
          <ac:chgData name="Clara Andrada Monrós" userId="ecb7c3c0-6c5b-49d4-b4a4-d95c809d1335" providerId="ADAL" clId="{93073463-6BE1-48F1-98BA-A4788FD33D06}" dt="2025-02-19T16:06:01.931" v="5729"/>
          <ac:spMkLst>
            <pc:docMk/>
            <pc:sldMk cId="2494244972" sldId="443"/>
            <ac:spMk id="19" creationId="{9D4FE78D-3293-3D10-295B-C9131381B73B}"/>
          </ac:spMkLst>
        </pc:spChg>
        <pc:spChg chg="add mod">
          <ac:chgData name="Clara Andrada Monrós" userId="ecb7c3c0-6c5b-49d4-b4a4-d95c809d1335" providerId="ADAL" clId="{93073463-6BE1-48F1-98BA-A4788FD33D06}" dt="2025-02-19T16:06:01.931" v="5729"/>
          <ac:spMkLst>
            <pc:docMk/>
            <pc:sldMk cId="2494244972" sldId="443"/>
            <ac:spMk id="20" creationId="{EE5D3CEC-5E79-0128-2859-BBF1611EC843}"/>
          </ac:spMkLst>
        </pc:spChg>
        <pc:spChg chg="add mod">
          <ac:chgData name="Clara Andrada Monrós" userId="ecb7c3c0-6c5b-49d4-b4a4-d95c809d1335" providerId="ADAL" clId="{93073463-6BE1-48F1-98BA-A4788FD33D06}" dt="2025-02-19T16:06:01.931" v="5729"/>
          <ac:spMkLst>
            <pc:docMk/>
            <pc:sldMk cId="2494244972" sldId="443"/>
            <ac:spMk id="22" creationId="{06BAFFA8-B5C6-4651-B3B2-BC911BF62427}"/>
          </ac:spMkLst>
        </pc:spChg>
        <pc:spChg chg="add mod">
          <ac:chgData name="Clara Andrada Monrós" userId="ecb7c3c0-6c5b-49d4-b4a4-d95c809d1335" providerId="ADAL" clId="{93073463-6BE1-48F1-98BA-A4788FD33D06}" dt="2025-02-19T16:06:01.931" v="5729"/>
          <ac:spMkLst>
            <pc:docMk/>
            <pc:sldMk cId="2494244972" sldId="443"/>
            <ac:spMk id="23" creationId="{8ECDA86F-B08E-C9B2-9248-384970816339}"/>
          </ac:spMkLst>
        </pc:spChg>
        <pc:spChg chg="add mod">
          <ac:chgData name="Clara Andrada Monrós" userId="ecb7c3c0-6c5b-49d4-b4a4-d95c809d1335" providerId="ADAL" clId="{93073463-6BE1-48F1-98BA-A4788FD33D06}" dt="2025-02-19T16:06:01.931" v="5729"/>
          <ac:spMkLst>
            <pc:docMk/>
            <pc:sldMk cId="2494244972" sldId="443"/>
            <ac:spMk id="27" creationId="{CD430F42-7873-EE1A-331F-03794320487F}"/>
          </ac:spMkLst>
        </pc:spChg>
        <pc:spChg chg="add mod">
          <ac:chgData name="Clara Andrada Monrós" userId="ecb7c3c0-6c5b-49d4-b4a4-d95c809d1335" providerId="ADAL" clId="{93073463-6BE1-48F1-98BA-A4788FD33D06}" dt="2025-02-19T16:06:01.931" v="5729"/>
          <ac:spMkLst>
            <pc:docMk/>
            <pc:sldMk cId="2494244972" sldId="443"/>
            <ac:spMk id="28" creationId="{3412E8D1-472E-2DD6-AA36-151CCDE7CA0E}"/>
          </ac:spMkLst>
        </pc:spChg>
        <pc:spChg chg="add mod">
          <ac:chgData name="Clara Andrada Monrós" userId="ecb7c3c0-6c5b-49d4-b4a4-d95c809d1335" providerId="ADAL" clId="{93073463-6BE1-48F1-98BA-A4788FD33D06}" dt="2025-02-19T16:06:01.931" v="5729"/>
          <ac:spMkLst>
            <pc:docMk/>
            <pc:sldMk cId="2494244972" sldId="443"/>
            <ac:spMk id="30" creationId="{BEBA82E4-193E-2412-AB23-7B48C2939871}"/>
          </ac:spMkLst>
        </pc:spChg>
      </pc:sldChg>
      <pc:sldChg chg="modSp del mod">
        <pc:chgData name="Clara Andrada Monrós" userId="ecb7c3c0-6c5b-49d4-b4a4-d95c809d1335" providerId="ADAL" clId="{93073463-6BE1-48F1-98BA-A4788FD33D06}" dt="2025-02-18T13:31:09.900" v="3718" actId="47"/>
        <pc:sldMkLst>
          <pc:docMk/>
          <pc:sldMk cId="2543811852" sldId="444"/>
        </pc:sldMkLst>
      </pc:sldChg>
      <pc:sldChg chg="modSp del mod">
        <pc:chgData name="Clara Andrada Monrós" userId="ecb7c3c0-6c5b-49d4-b4a4-d95c809d1335" providerId="ADAL" clId="{93073463-6BE1-48F1-98BA-A4788FD33D06}" dt="2025-02-18T13:36:00.685" v="3788" actId="47"/>
        <pc:sldMkLst>
          <pc:docMk/>
          <pc:sldMk cId="2047410729" sldId="445"/>
        </pc:sldMkLst>
      </pc:sldChg>
      <pc:sldChg chg="addSp delSp modSp add del mod">
        <pc:chgData name="Clara Andrada Monrós" userId="ecb7c3c0-6c5b-49d4-b4a4-d95c809d1335" providerId="ADAL" clId="{93073463-6BE1-48F1-98BA-A4788FD33D06}" dt="2025-02-18T13:41:55.468" v="3842" actId="1076"/>
        <pc:sldMkLst>
          <pc:docMk/>
          <pc:sldMk cId="3892493507" sldId="446"/>
        </pc:sldMkLst>
        <pc:spChg chg="mod">
          <ac:chgData name="Clara Andrada Monrós" userId="ecb7c3c0-6c5b-49d4-b4a4-d95c809d1335" providerId="ADAL" clId="{93073463-6BE1-48F1-98BA-A4788FD33D06}" dt="2025-02-18T13:40:59.810" v="3838" actId="1076"/>
          <ac:spMkLst>
            <pc:docMk/>
            <pc:sldMk cId="3892493507" sldId="446"/>
            <ac:spMk id="5" creationId="{570CBEE8-E9B9-DAE9-4743-8E1CDB234421}"/>
          </ac:spMkLst>
        </pc:spChg>
        <pc:spChg chg="add mod">
          <ac:chgData name="Clara Andrada Monrós" userId="ecb7c3c0-6c5b-49d4-b4a4-d95c809d1335" providerId="ADAL" clId="{93073463-6BE1-48F1-98BA-A4788FD33D06}" dt="2025-02-18T13:36:48.370" v="3792"/>
          <ac:spMkLst>
            <pc:docMk/>
            <pc:sldMk cId="3892493507" sldId="446"/>
            <ac:spMk id="11" creationId="{CE188F24-2DC2-8B45-1293-A7B548AFCC49}"/>
          </ac:spMkLst>
        </pc:spChg>
        <pc:spChg chg="mod">
          <ac:chgData name="Clara Andrada Monrós" userId="ecb7c3c0-6c5b-49d4-b4a4-d95c809d1335" providerId="ADAL" clId="{93073463-6BE1-48F1-98BA-A4788FD33D06}" dt="2025-02-18T13:37:38.518" v="3808"/>
          <ac:spMkLst>
            <pc:docMk/>
            <pc:sldMk cId="3892493507" sldId="446"/>
            <ac:spMk id="12" creationId="{D4209C62-9EB3-1E54-115D-E0868A87517E}"/>
          </ac:spMkLst>
        </pc:spChg>
        <pc:spChg chg="add mod">
          <ac:chgData name="Clara Andrada Monrós" userId="ecb7c3c0-6c5b-49d4-b4a4-d95c809d1335" providerId="ADAL" clId="{93073463-6BE1-48F1-98BA-A4788FD33D06}" dt="2025-02-18T13:37:44.248" v="3809"/>
          <ac:spMkLst>
            <pc:docMk/>
            <pc:sldMk cId="3892493507" sldId="446"/>
            <ac:spMk id="14" creationId="{CE79A6A3-8D55-A72C-8BBE-A50DE1BADAA5}"/>
          </ac:spMkLst>
        </pc:spChg>
        <pc:spChg chg="mod">
          <ac:chgData name="Clara Andrada Monrós" userId="ecb7c3c0-6c5b-49d4-b4a4-d95c809d1335" providerId="ADAL" clId="{93073463-6BE1-48F1-98BA-A4788FD33D06}" dt="2025-02-18T13:38:26.037" v="3817" actId="20577"/>
          <ac:spMkLst>
            <pc:docMk/>
            <pc:sldMk cId="3892493507" sldId="446"/>
            <ac:spMk id="15" creationId="{2DA4997C-17DC-AAEF-6BEC-F52F37323B18}"/>
          </ac:spMkLst>
        </pc:spChg>
        <pc:spChg chg="add mod">
          <ac:chgData name="Clara Andrada Monrós" userId="ecb7c3c0-6c5b-49d4-b4a4-d95c809d1335" providerId="ADAL" clId="{93073463-6BE1-48F1-98BA-A4788FD33D06}" dt="2025-02-18T13:40:59.217" v="3837" actId="1076"/>
          <ac:spMkLst>
            <pc:docMk/>
            <pc:sldMk cId="3892493507" sldId="446"/>
            <ac:spMk id="18" creationId="{8069CB9E-B2D8-ABCC-B477-26B2FCCC2E1A}"/>
          </ac:spMkLst>
        </pc:spChg>
        <pc:spChg chg="mod">
          <ac:chgData name="Clara Andrada Monrós" userId="ecb7c3c0-6c5b-49d4-b4a4-d95c809d1335" providerId="ADAL" clId="{93073463-6BE1-48F1-98BA-A4788FD33D06}" dt="2025-02-18T13:40:59.217" v="3837" actId="1076"/>
          <ac:spMkLst>
            <pc:docMk/>
            <pc:sldMk cId="3892493507" sldId="446"/>
            <ac:spMk id="19" creationId="{B26FD09B-BB87-9EDB-B398-827847E94D17}"/>
          </ac:spMkLst>
        </pc:spChg>
        <pc:spChg chg="add mod">
          <ac:chgData name="Clara Andrada Monrós" userId="ecb7c3c0-6c5b-49d4-b4a4-d95c809d1335" providerId="ADAL" clId="{93073463-6BE1-48F1-98BA-A4788FD33D06}" dt="2025-02-18T13:41:06.495" v="3839" actId="1076"/>
          <ac:spMkLst>
            <pc:docMk/>
            <pc:sldMk cId="3892493507" sldId="446"/>
            <ac:spMk id="21" creationId="{1EA78C1C-1E8C-616B-F806-E0E0BB28BE0D}"/>
          </ac:spMkLst>
        </pc:spChg>
        <pc:spChg chg="add mod">
          <ac:chgData name="Clara Andrada Monrós" userId="ecb7c3c0-6c5b-49d4-b4a4-d95c809d1335" providerId="ADAL" clId="{93073463-6BE1-48F1-98BA-A4788FD33D06}" dt="2025-02-18T13:41:06.495" v="3839" actId="1076"/>
          <ac:spMkLst>
            <pc:docMk/>
            <pc:sldMk cId="3892493507" sldId="446"/>
            <ac:spMk id="22" creationId="{C04E981E-0062-7A5B-1746-75C06EADEFA5}"/>
          </ac:spMkLst>
        </pc:spChg>
        <pc:spChg chg="add mod">
          <ac:chgData name="Clara Andrada Monrós" userId="ecb7c3c0-6c5b-49d4-b4a4-d95c809d1335" providerId="ADAL" clId="{93073463-6BE1-48F1-98BA-A4788FD33D06}" dt="2025-02-18T13:38:05.646" v="3813"/>
          <ac:spMkLst>
            <pc:docMk/>
            <pc:sldMk cId="3892493507" sldId="446"/>
            <ac:spMk id="24" creationId="{5CA6BC7D-5177-B3DE-962C-4A3750997FEA}"/>
          </ac:spMkLst>
        </pc:spChg>
        <pc:spChg chg="add mod">
          <ac:chgData name="Clara Andrada Monrós" userId="ecb7c3c0-6c5b-49d4-b4a4-d95c809d1335" providerId="ADAL" clId="{93073463-6BE1-48F1-98BA-A4788FD33D06}" dt="2025-02-18T13:41:50.398" v="3841" actId="20577"/>
          <ac:spMkLst>
            <pc:docMk/>
            <pc:sldMk cId="3892493507" sldId="446"/>
            <ac:spMk id="25" creationId="{D9959C14-C9EC-CFFD-A3C4-5BF002B58223}"/>
          </ac:spMkLst>
        </pc:spChg>
        <pc:spChg chg="add mod">
          <ac:chgData name="Clara Andrada Monrós" userId="ecb7c3c0-6c5b-49d4-b4a4-d95c809d1335" providerId="ADAL" clId="{93073463-6BE1-48F1-98BA-A4788FD33D06}" dt="2025-02-18T13:40:59.217" v="3837" actId="1076"/>
          <ac:spMkLst>
            <pc:docMk/>
            <pc:sldMk cId="3892493507" sldId="446"/>
            <ac:spMk id="27" creationId="{0A2EF704-B41E-1B20-3A54-057DC665AC0A}"/>
          </ac:spMkLst>
        </pc:spChg>
        <pc:spChg chg="add mod">
          <ac:chgData name="Clara Andrada Monrós" userId="ecb7c3c0-6c5b-49d4-b4a4-d95c809d1335" providerId="ADAL" clId="{93073463-6BE1-48F1-98BA-A4788FD33D06}" dt="2025-02-18T13:40:59.217" v="3837" actId="1076"/>
          <ac:spMkLst>
            <pc:docMk/>
            <pc:sldMk cId="3892493507" sldId="446"/>
            <ac:spMk id="28" creationId="{E37A206A-10C5-5BA8-67FE-55B4E8D79989}"/>
          </ac:spMkLst>
        </pc:spChg>
        <pc:spChg chg="add mod">
          <ac:chgData name="Clara Andrada Monrós" userId="ecb7c3c0-6c5b-49d4-b4a4-d95c809d1335" providerId="ADAL" clId="{93073463-6BE1-48F1-98BA-A4788FD33D06}" dt="2025-02-18T13:41:06.495" v="3839" actId="1076"/>
          <ac:spMkLst>
            <pc:docMk/>
            <pc:sldMk cId="3892493507" sldId="446"/>
            <ac:spMk id="30" creationId="{CC711890-8D06-EACF-2080-9B6F198D8D96}"/>
          </ac:spMkLst>
        </pc:spChg>
        <pc:spChg chg="add mod">
          <ac:chgData name="Clara Andrada Monrós" userId="ecb7c3c0-6c5b-49d4-b4a4-d95c809d1335" providerId="ADAL" clId="{93073463-6BE1-48F1-98BA-A4788FD33D06}" dt="2025-02-18T13:41:06.495" v="3839" actId="1076"/>
          <ac:spMkLst>
            <pc:docMk/>
            <pc:sldMk cId="3892493507" sldId="446"/>
            <ac:spMk id="31" creationId="{0ADBAAFE-F58F-BED6-35FA-E6A49B079027}"/>
          </ac:spMkLst>
        </pc:spChg>
        <pc:picChg chg="mod">
          <ac:chgData name="Clara Andrada Monrós" userId="ecb7c3c0-6c5b-49d4-b4a4-d95c809d1335" providerId="ADAL" clId="{93073463-6BE1-48F1-98BA-A4788FD33D06}" dt="2025-02-18T13:40:59.217" v="3837" actId="1076"/>
          <ac:picMkLst>
            <pc:docMk/>
            <pc:sldMk cId="3892493507" sldId="446"/>
            <ac:picMk id="16" creationId="{2FDEDFCC-3497-0826-D1FA-3F34AB363DFF}"/>
          </ac:picMkLst>
        </pc:picChg>
        <pc:picChg chg="mod">
          <ac:chgData name="Clara Andrada Monrós" userId="ecb7c3c0-6c5b-49d4-b4a4-d95c809d1335" providerId="ADAL" clId="{93073463-6BE1-48F1-98BA-A4788FD33D06}" dt="2025-02-18T13:41:06.495" v="3839" actId="1076"/>
          <ac:picMkLst>
            <pc:docMk/>
            <pc:sldMk cId="3892493507" sldId="446"/>
            <ac:picMk id="20" creationId="{B46729C0-9A38-FB14-815E-E0F39A2F80F8}"/>
          </ac:picMkLst>
        </pc:picChg>
        <pc:picChg chg="mod">
          <ac:chgData name="Clara Andrada Monrós" userId="ecb7c3c0-6c5b-49d4-b4a4-d95c809d1335" providerId="ADAL" clId="{93073463-6BE1-48F1-98BA-A4788FD33D06}" dt="2025-02-18T13:40:59.217" v="3837" actId="1076"/>
          <ac:picMkLst>
            <pc:docMk/>
            <pc:sldMk cId="3892493507" sldId="446"/>
            <ac:picMk id="26" creationId="{3ED5E0D7-C253-2EAF-2106-F7DA8C1761CF}"/>
          </ac:picMkLst>
        </pc:picChg>
        <pc:picChg chg="mod">
          <ac:chgData name="Clara Andrada Monrós" userId="ecb7c3c0-6c5b-49d4-b4a4-d95c809d1335" providerId="ADAL" clId="{93073463-6BE1-48F1-98BA-A4788FD33D06}" dt="2025-02-18T13:41:06.495" v="3839" actId="1076"/>
          <ac:picMkLst>
            <pc:docMk/>
            <pc:sldMk cId="3892493507" sldId="446"/>
            <ac:picMk id="29" creationId="{21612356-641A-1916-3956-FC81F631C5F3}"/>
          </ac:picMkLst>
        </pc:picChg>
        <pc:picChg chg="mod">
          <ac:chgData name="Clara Andrada Monrós" userId="ecb7c3c0-6c5b-49d4-b4a4-d95c809d1335" providerId="ADAL" clId="{93073463-6BE1-48F1-98BA-A4788FD33D06}" dt="2025-02-18T13:41:55.468" v="3842" actId="1076"/>
          <ac:picMkLst>
            <pc:docMk/>
            <pc:sldMk cId="3892493507" sldId="446"/>
            <ac:picMk id="32" creationId="{DADF5EFA-AF8C-E22F-7595-90C1B4181E83}"/>
          </ac:picMkLst>
        </pc:picChg>
      </pc:sldChg>
      <pc:sldChg chg="modSp del mod">
        <pc:chgData name="Clara Andrada Monrós" userId="ecb7c3c0-6c5b-49d4-b4a4-d95c809d1335" providerId="ADAL" clId="{93073463-6BE1-48F1-98BA-A4788FD33D06}" dt="2025-02-18T13:51:34.045" v="3923" actId="47"/>
        <pc:sldMkLst>
          <pc:docMk/>
          <pc:sldMk cId="2031539219" sldId="447"/>
        </pc:sldMkLst>
      </pc:sldChg>
      <pc:sldChg chg="addSp delSp modSp del mod">
        <pc:chgData name="Clara Andrada Monrós" userId="ecb7c3c0-6c5b-49d4-b4a4-d95c809d1335" providerId="ADAL" clId="{93073463-6BE1-48F1-98BA-A4788FD33D06}" dt="2025-02-18T13:48:47.899" v="3915" actId="47"/>
        <pc:sldMkLst>
          <pc:docMk/>
          <pc:sldMk cId="1718561832" sldId="448"/>
        </pc:sldMkLst>
      </pc:sldChg>
      <pc:sldChg chg="addSp delSp modSp add mod">
        <pc:chgData name="Clara Andrada Monrós" userId="ecb7c3c0-6c5b-49d4-b4a4-d95c809d1335" providerId="ADAL" clId="{93073463-6BE1-48F1-98BA-A4788FD33D06}" dt="2025-02-18T12:24:37.311" v="3226"/>
        <pc:sldMkLst>
          <pc:docMk/>
          <pc:sldMk cId="634381140" sldId="449"/>
        </pc:sldMkLst>
        <pc:spChg chg="add mod">
          <ac:chgData name="Clara Andrada Monrós" userId="ecb7c3c0-6c5b-49d4-b4a4-d95c809d1335" providerId="ADAL" clId="{93073463-6BE1-48F1-98BA-A4788FD33D06}" dt="2025-02-18T12:24:20.529" v="3222"/>
          <ac:spMkLst>
            <pc:docMk/>
            <pc:sldMk cId="634381140" sldId="449"/>
            <ac:spMk id="8" creationId="{8CC6C96B-A0F1-065A-546B-A3D557F69C1C}"/>
          </ac:spMkLst>
        </pc:spChg>
        <pc:spChg chg="add mod">
          <ac:chgData name="Clara Andrada Monrós" userId="ecb7c3c0-6c5b-49d4-b4a4-d95c809d1335" providerId="ADAL" clId="{93073463-6BE1-48F1-98BA-A4788FD33D06}" dt="2025-02-18T12:24:20.529" v="3222"/>
          <ac:spMkLst>
            <pc:docMk/>
            <pc:sldMk cId="634381140" sldId="449"/>
            <ac:spMk id="9" creationId="{22E634B2-3801-12B1-2270-F208407594B3}"/>
          </ac:spMkLst>
        </pc:spChg>
        <pc:spChg chg="add mod">
          <ac:chgData name="Clara Andrada Monrós" userId="ecb7c3c0-6c5b-49d4-b4a4-d95c809d1335" providerId="ADAL" clId="{93073463-6BE1-48F1-98BA-A4788FD33D06}" dt="2025-02-18T12:24:20.529" v="3222"/>
          <ac:spMkLst>
            <pc:docMk/>
            <pc:sldMk cId="634381140" sldId="449"/>
            <ac:spMk id="12" creationId="{0CD2E197-E131-782D-5290-0186B2BAB0F4}"/>
          </ac:spMkLst>
        </pc:spChg>
        <pc:spChg chg="add mod">
          <ac:chgData name="Clara Andrada Monrós" userId="ecb7c3c0-6c5b-49d4-b4a4-d95c809d1335" providerId="ADAL" clId="{93073463-6BE1-48F1-98BA-A4788FD33D06}" dt="2025-02-18T12:24:20.529" v="3222"/>
          <ac:spMkLst>
            <pc:docMk/>
            <pc:sldMk cId="634381140" sldId="449"/>
            <ac:spMk id="13" creationId="{48EA21C9-0FAB-C7F8-1214-6C67511F6136}"/>
          </ac:spMkLst>
        </pc:spChg>
        <pc:spChg chg="add mod">
          <ac:chgData name="Clara Andrada Monrós" userId="ecb7c3c0-6c5b-49d4-b4a4-d95c809d1335" providerId="ADAL" clId="{93073463-6BE1-48F1-98BA-A4788FD33D06}" dt="2025-02-18T12:24:20.529" v="3222"/>
          <ac:spMkLst>
            <pc:docMk/>
            <pc:sldMk cId="634381140" sldId="449"/>
            <ac:spMk id="15" creationId="{3FBE5C66-BA14-BCFF-B3FF-76B30B24D908}"/>
          </ac:spMkLst>
        </pc:spChg>
        <pc:spChg chg="add mod">
          <ac:chgData name="Clara Andrada Monrós" userId="ecb7c3c0-6c5b-49d4-b4a4-d95c809d1335" providerId="ADAL" clId="{93073463-6BE1-48F1-98BA-A4788FD33D06}" dt="2025-02-18T12:24:20.529" v="3222"/>
          <ac:spMkLst>
            <pc:docMk/>
            <pc:sldMk cId="634381140" sldId="449"/>
            <ac:spMk id="18" creationId="{EC950ACD-19CC-8D12-ACE8-FC33C0047141}"/>
          </ac:spMkLst>
        </pc:spChg>
        <pc:spChg chg="add mod">
          <ac:chgData name="Clara Andrada Monrós" userId="ecb7c3c0-6c5b-49d4-b4a4-d95c809d1335" providerId="ADAL" clId="{93073463-6BE1-48F1-98BA-A4788FD33D06}" dt="2025-02-18T12:24:20.529" v="3222"/>
          <ac:spMkLst>
            <pc:docMk/>
            <pc:sldMk cId="634381140" sldId="449"/>
            <ac:spMk id="21" creationId="{BBB96701-08C6-F859-C571-6A079773D723}"/>
          </ac:spMkLst>
        </pc:spChg>
        <pc:spChg chg="add mod">
          <ac:chgData name="Clara Andrada Monrós" userId="ecb7c3c0-6c5b-49d4-b4a4-d95c809d1335" providerId="ADAL" clId="{93073463-6BE1-48F1-98BA-A4788FD33D06}" dt="2025-02-18T12:24:20.529" v="3222"/>
          <ac:spMkLst>
            <pc:docMk/>
            <pc:sldMk cId="634381140" sldId="449"/>
            <ac:spMk id="22" creationId="{9ED13E26-CC82-D4BF-FEEF-5FB12624A540}"/>
          </ac:spMkLst>
        </pc:spChg>
        <pc:spChg chg="add mod">
          <ac:chgData name="Clara Andrada Monrós" userId="ecb7c3c0-6c5b-49d4-b4a4-d95c809d1335" providerId="ADAL" clId="{93073463-6BE1-48F1-98BA-A4788FD33D06}" dt="2025-02-18T12:24:20.529" v="3222"/>
          <ac:spMkLst>
            <pc:docMk/>
            <pc:sldMk cId="634381140" sldId="449"/>
            <ac:spMk id="23" creationId="{C9040B43-FE2C-284A-200E-502007994739}"/>
          </ac:spMkLst>
        </pc:spChg>
        <pc:spChg chg="add mod">
          <ac:chgData name="Clara Andrada Monrós" userId="ecb7c3c0-6c5b-49d4-b4a4-d95c809d1335" providerId="ADAL" clId="{93073463-6BE1-48F1-98BA-A4788FD33D06}" dt="2025-02-18T12:24:20.529" v="3222"/>
          <ac:spMkLst>
            <pc:docMk/>
            <pc:sldMk cId="634381140" sldId="449"/>
            <ac:spMk id="24" creationId="{3A3635CD-E997-7B8B-A6C7-AD852F7D9F68}"/>
          </ac:spMkLst>
        </pc:spChg>
        <pc:spChg chg="add mod">
          <ac:chgData name="Clara Andrada Monrós" userId="ecb7c3c0-6c5b-49d4-b4a4-d95c809d1335" providerId="ADAL" clId="{93073463-6BE1-48F1-98BA-A4788FD33D06}" dt="2025-02-18T12:24:37.311" v="3226"/>
          <ac:spMkLst>
            <pc:docMk/>
            <pc:sldMk cId="634381140" sldId="449"/>
            <ac:spMk id="26" creationId="{467E7DD5-528A-1FDA-7139-D6160F3FD97A}"/>
          </ac:spMkLst>
        </pc:spChg>
      </pc:sldChg>
      <pc:sldChg chg="addSp delSp modSp add mod">
        <pc:chgData name="Clara Andrada Monrós" userId="ecb7c3c0-6c5b-49d4-b4a4-d95c809d1335" providerId="ADAL" clId="{93073463-6BE1-48F1-98BA-A4788FD33D06}" dt="2025-02-18T12:37:51.755" v="3308"/>
        <pc:sldMkLst>
          <pc:docMk/>
          <pc:sldMk cId="2933072298" sldId="450"/>
        </pc:sldMkLst>
        <pc:spChg chg="add mod">
          <ac:chgData name="Clara Andrada Monrós" userId="ecb7c3c0-6c5b-49d4-b4a4-d95c809d1335" providerId="ADAL" clId="{93073463-6BE1-48F1-98BA-A4788FD33D06}" dt="2025-02-18T12:27:57.347" v="3261"/>
          <ac:spMkLst>
            <pc:docMk/>
            <pc:sldMk cId="2933072298" sldId="450"/>
            <ac:spMk id="3" creationId="{F3B50049-194A-35D9-FAB9-4ADC96366A47}"/>
          </ac:spMkLst>
        </pc:spChg>
        <pc:spChg chg="add mod">
          <ac:chgData name="Clara Andrada Monrós" userId="ecb7c3c0-6c5b-49d4-b4a4-d95c809d1335" providerId="ADAL" clId="{93073463-6BE1-48F1-98BA-A4788FD33D06}" dt="2025-02-18T12:27:57.347" v="3261"/>
          <ac:spMkLst>
            <pc:docMk/>
            <pc:sldMk cId="2933072298" sldId="450"/>
            <ac:spMk id="5" creationId="{9BA240A7-61BA-2D7F-E765-9154ABF5065E}"/>
          </ac:spMkLst>
        </pc:spChg>
        <pc:spChg chg="mod">
          <ac:chgData name="Clara Andrada Monrós" userId="ecb7c3c0-6c5b-49d4-b4a4-d95c809d1335" providerId="ADAL" clId="{93073463-6BE1-48F1-98BA-A4788FD33D06}" dt="2025-02-18T12:28:07.490" v="3262"/>
          <ac:spMkLst>
            <pc:docMk/>
            <pc:sldMk cId="2933072298" sldId="450"/>
            <ac:spMk id="8" creationId="{FC4DE606-1FD8-B78A-DDCC-A7D4F485117F}"/>
          </ac:spMkLst>
        </pc:spChg>
        <pc:spChg chg="mod">
          <ac:chgData name="Clara Andrada Monrós" userId="ecb7c3c0-6c5b-49d4-b4a4-d95c809d1335" providerId="ADAL" clId="{93073463-6BE1-48F1-98BA-A4788FD33D06}" dt="2025-02-18T12:28:38.393" v="3265" actId="113"/>
          <ac:spMkLst>
            <pc:docMk/>
            <pc:sldMk cId="2933072298" sldId="450"/>
            <ac:spMk id="9" creationId="{1C45392A-2C23-2B68-D28C-D44371B1F077}"/>
          </ac:spMkLst>
        </pc:spChg>
        <pc:spChg chg="add mod">
          <ac:chgData name="Clara Andrada Monrós" userId="ecb7c3c0-6c5b-49d4-b4a4-d95c809d1335" providerId="ADAL" clId="{93073463-6BE1-48F1-98BA-A4788FD33D06}" dt="2025-02-18T12:27:57.347" v="3261"/>
          <ac:spMkLst>
            <pc:docMk/>
            <pc:sldMk cId="2933072298" sldId="450"/>
            <ac:spMk id="11" creationId="{C9EE68E2-CD4D-AF71-966D-E42BDC497D5B}"/>
          </ac:spMkLst>
        </pc:spChg>
        <pc:spChg chg="add mod">
          <ac:chgData name="Clara Andrada Monrós" userId="ecb7c3c0-6c5b-49d4-b4a4-d95c809d1335" providerId="ADAL" clId="{93073463-6BE1-48F1-98BA-A4788FD33D06}" dt="2025-02-18T12:27:57.347" v="3261"/>
          <ac:spMkLst>
            <pc:docMk/>
            <pc:sldMk cId="2933072298" sldId="450"/>
            <ac:spMk id="12" creationId="{E5F460DE-DFF0-8CCB-A3A2-9C9B39DEB5DD}"/>
          </ac:spMkLst>
        </pc:spChg>
        <pc:spChg chg="mod">
          <ac:chgData name="Clara Andrada Monrós" userId="ecb7c3c0-6c5b-49d4-b4a4-d95c809d1335" providerId="ADAL" clId="{93073463-6BE1-48F1-98BA-A4788FD33D06}" dt="2025-02-18T12:28:15.390" v="3263"/>
          <ac:spMkLst>
            <pc:docMk/>
            <pc:sldMk cId="2933072298" sldId="450"/>
            <ac:spMk id="13" creationId="{2E11663A-EA54-AEB1-9A10-EC0BD84158F8}"/>
          </ac:spMkLst>
        </pc:spChg>
        <pc:spChg chg="add mod">
          <ac:chgData name="Clara Andrada Monrós" userId="ecb7c3c0-6c5b-49d4-b4a4-d95c809d1335" providerId="ADAL" clId="{93073463-6BE1-48F1-98BA-A4788FD33D06}" dt="2025-02-18T12:29:04.736" v="3270" actId="113"/>
          <ac:spMkLst>
            <pc:docMk/>
            <pc:sldMk cId="2933072298" sldId="450"/>
            <ac:spMk id="14" creationId="{2C23E506-E7BC-CFBE-EFEB-3AD828658C34}"/>
          </ac:spMkLst>
        </pc:spChg>
        <pc:spChg chg="add mod">
          <ac:chgData name="Clara Andrada Monrós" userId="ecb7c3c0-6c5b-49d4-b4a4-d95c809d1335" providerId="ADAL" clId="{93073463-6BE1-48F1-98BA-A4788FD33D06}" dt="2025-02-18T12:29:36.776" v="3278" actId="113"/>
          <ac:spMkLst>
            <pc:docMk/>
            <pc:sldMk cId="2933072298" sldId="450"/>
            <ac:spMk id="15" creationId="{82ACFBC3-DAE2-A384-59C4-D8FB8107EC31}"/>
          </ac:spMkLst>
        </pc:spChg>
        <pc:spChg chg="mod">
          <ac:chgData name="Clara Andrada Monrós" userId="ecb7c3c0-6c5b-49d4-b4a4-d95c809d1335" providerId="ADAL" clId="{93073463-6BE1-48F1-98BA-A4788FD33D06}" dt="2025-02-18T12:29:43.127" v="3294" actId="20577"/>
          <ac:spMkLst>
            <pc:docMk/>
            <pc:sldMk cId="2933072298" sldId="450"/>
            <ac:spMk id="17" creationId="{F83E49C2-D67E-3416-9C79-805FC54656D7}"/>
          </ac:spMkLst>
        </pc:spChg>
        <pc:spChg chg="mod">
          <ac:chgData name="Clara Andrada Monrós" userId="ecb7c3c0-6c5b-49d4-b4a4-d95c809d1335" providerId="ADAL" clId="{93073463-6BE1-48F1-98BA-A4788FD33D06}" dt="2025-02-18T12:37:13.625" v="3304"/>
          <ac:spMkLst>
            <pc:docMk/>
            <pc:sldMk cId="2933072298" sldId="450"/>
            <ac:spMk id="18" creationId="{146358FF-AB1F-61E9-CF37-B848D9604B17}"/>
          </ac:spMkLst>
        </pc:spChg>
        <pc:spChg chg="mod">
          <ac:chgData name="Clara Andrada Monrós" userId="ecb7c3c0-6c5b-49d4-b4a4-d95c809d1335" providerId="ADAL" clId="{93073463-6BE1-48F1-98BA-A4788FD33D06}" dt="2025-02-18T12:29:54.369" v="3298" actId="20577"/>
          <ac:spMkLst>
            <pc:docMk/>
            <pc:sldMk cId="2933072298" sldId="450"/>
            <ac:spMk id="21" creationId="{32D946B9-D60A-C832-81DC-069FF9FD70F2}"/>
          </ac:spMkLst>
        </pc:spChg>
        <pc:spChg chg="mod">
          <ac:chgData name="Clara Andrada Monrós" userId="ecb7c3c0-6c5b-49d4-b4a4-d95c809d1335" providerId="ADAL" clId="{93073463-6BE1-48F1-98BA-A4788FD33D06}" dt="2025-02-18T12:37:20.961" v="3305"/>
          <ac:spMkLst>
            <pc:docMk/>
            <pc:sldMk cId="2933072298" sldId="450"/>
            <ac:spMk id="22" creationId="{32122657-6AB8-21A5-CC6E-C74F2A83514C}"/>
          </ac:spMkLst>
        </pc:spChg>
        <pc:spChg chg="mod">
          <ac:chgData name="Clara Andrada Monrós" userId="ecb7c3c0-6c5b-49d4-b4a4-d95c809d1335" providerId="ADAL" clId="{93073463-6BE1-48F1-98BA-A4788FD33D06}" dt="2025-02-18T12:30:00.986" v="3299"/>
          <ac:spMkLst>
            <pc:docMk/>
            <pc:sldMk cId="2933072298" sldId="450"/>
            <ac:spMk id="24" creationId="{4EAD5236-FB97-9C81-0F2B-25D7E5E58E43}"/>
          </ac:spMkLst>
        </pc:spChg>
        <pc:spChg chg="mod">
          <ac:chgData name="Clara Andrada Monrós" userId="ecb7c3c0-6c5b-49d4-b4a4-d95c809d1335" providerId="ADAL" clId="{93073463-6BE1-48F1-98BA-A4788FD33D06}" dt="2025-02-18T12:37:35.123" v="3306"/>
          <ac:spMkLst>
            <pc:docMk/>
            <pc:sldMk cId="2933072298" sldId="450"/>
            <ac:spMk id="25" creationId="{4C736AC7-7E4C-F29D-41FC-EA31D665508E}"/>
          </ac:spMkLst>
        </pc:spChg>
        <pc:spChg chg="add mod">
          <ac:chgData name="Clara Andrada Monrós" userId="ecb7c3c0-6c5b-49d4-b4a4-d95c809d1335" providerId="ADAL" clId="{93073463-6BE1-48F1-98BA-A4788FD33D06}" dt="2025-02-18T12:30:08.244" v="3300"/>
          <ac:spMkLst>
            <pc:docMk/>
            <pc:sldMk cId="2933072298" sldId="450"/>
            <ac:spMk id="28" creationId="{0E97B7D8-D882-EB48-C6D1-38A29AD127F7}"/>
          </ac:spMkLst>
        </pc:spChg>
        <pc:spChg chg="add mod">
          <ac:chgData name="Clara Andrada Monrós" userId="ecb7c3c0-6c5b-49d4-b4a4-d95c809d1335" providerId="ADAL" clId="{93073463-6BE1-48F1-98BA-A4788FD33D06}" dt="2025-02-18T12:37:43.695" v="3307"/>
          <ac:spMkLst>
            <pc:docMk/>
            <pc:sldMk cId="2933072298" sldId="450"/>
            <ac:spMk id="29" creationId="{A983F03A-386A-2181-8B9B-D829043AAD45}"/>
          </ac:spMkLst>
        </pc:spChg>
        <pc:spChg chg="add mod">
          <ac:chgData name="Clara Andrada Monrós" userId="ecb7c3c0-6c5b-49d4-b4a4-d95c809d1335" providerId="ADAL" clId="{93073463-6BE1-48F1-98BA-A4788FD33D06}" dt="2025-02-18T12:27:57.347" v="3261"/>
          <ac:spMkLst>
            <pc:docMk/>
            <pc:sldMk cId="2933072298" sldId="450"/>
            <ac:spMk id="30" creationId="{C2A31C46-FFF1-718A-9AB0-0C66ADC61FE2}"/>
          </ac:spMkLst>
        </pc:spChg>
        <pc:spChg chg="mod">
          <ac:chgData name="Clara Andrada Monrós" userId="ecb7c3c0-6c5b-49d4-b4a4-d95c809d1335" providerId="ADAL" clId="{93073463-6BE1-48F1-98BA-A4788FD33D06}" dt="2025-02-18T12:30:10.543" v="3303" actId="20577"/>
          <ac:spMkLst>
            <pc:docMk/>
            <pc:sldMk cId="2933072298" sldId="450"/>
            <ac:spMk id="31" creationId="{DE0DAAC7-1D5D-BB0C-28AC-BBE8798557F6}"/>
          </ac:spMkLst>
        </pc:spChg>
        <pc:spChg chg="add mod">
          <ac:chgData name="Clara Andrada Monrós" userId="ecb7c3c0-6c5b-49d4-b4a4-d95c809d1335" providerId="ADAL" clId="{93073463-6BE1-48F1-98BA-A4788FD33D06}" dt="2025-02-18T12:37:51.755" v="3308"/>
          <ac:spMkLst>
            <pc:docMk/>
            <pc:sldMk cId="2933072298" sldId="450"/>
            <ac:spMk id="32" creationId="{3541071B-6705-A428-023A-90C5C79D779E}"/>
          </ac:spMkLst>
        </pc:spChg>
      </pc:sldChg>
      <pc:sldChg chg="add del">
        <pc:chgData name="Clara Andrada Monrós" userId="ecb7c3c0-6c5b-49d4-b4a4-d95c809d1335" providerId="ADAL" clId="{93073463-6BE1-48F1-98BA-A4788FD33D06}" dt="2025-02-18T12:25:31.001" v="3237" actId="2890"/>
        <pc:sldMkLst>
          <pc:docMk/>
          <pc:sldMk cId="4052922174" sldId="450"/>
        </pc:sldMkLst>
      </pc:sldChg>
      <pc:sldChg chg="addSp delSp modSp add mod">
        <pc:chgData name="Clara Andrada Monrós" userId="ecb7c3c0-6c5b-49d4-b4a4-d95c809d1335" providerId="ADAL" clId="{93073463-6BE1-48F1-98BA-A4788FD33D06}" dt="2025-02-18T12:42:36.425" v="3350" actId="1076"/>
        <pc:sldMkLst>
          <pc:docMk/>
          <pc:sldMk cId="2885399737" sldId="451"/>
        </pc:sldMkLst>
        <pc:spChg chg="mod">
          <ac:chgData name="Clara Andrada Monrós" userId="ecb7c3c0-6c5b-49d4-b4a4-d95c809d1335" providerId="ADAL" clId="{93073463-6BE1-48F1-98BA-A4788FD33D06}" dt="2025-02-18T12:42:36.425" v="3350" actId="1076"/>
          <ac:spMkLst>
            <pc:docMk/>
            <pc:sldMk cId="2885399737" sldId="451"/>
            <ac:spMk id="4" creationId="{D16B3FEF-AFC8-E65D-94EC-3B3B195B3BE8}"/>
          </ac:spMkLst>
        </pc:spChg>
        <pc:spChg chg="add mod">
          <ac:chgData name="Clara Andrada Monrós" userId="ecb7c3c0-6c5b-49d4-b4a4-d95c809d1335" providerId="ADAL" clId="{93073463-6BE1-48F1-98BA-A4788FD33D06}" dt="2025-02-18T12:42:20.148" v="3348"/>
          <ac:spMkLst>
            <pc:docMk/>
            <pc:sldMk cId="2885399737" sldId="451"/>
            <ac:spMk id="11" creationId="{A2FA6C1C-0C45-A35F-3EAB-3A5158292E57}"/>
          </ac:spMkLst>
        </pc:spChg>
      </pc:sldChg>
      <pc:sldChg chg="addSp delSp modSp add mod">
        <pc:chgData name="Clara Andrada Monrós" userId="ecb7c3c0-6c5b-49d4-b4a4-d95c809d1335" providerId="ADAL" clId="{93073463-6BE1-48F1-98BA-A4788FD33D06}" dt="2025-02-18T13:04:38.817" v="3441" actId="1076"/>
        <pc:sldMkLst>
          <pc:docMk/>
          <pc:sldMk cId="2790366820" sldId="452"/>
        </pc:sldMkLst>
        <pc:spChg chg="add mod">
          <ac:chgData name="Clara Andrada Monrós" userId="ecb7c3c0-6c5b-49d4-b4a4-d95c809d1335" providerId="ADAL" clId="{93073463-6BE1-48F1-98BA-A4788FD33D06}" dt="2025-02-18T13:00:11.822" v="3403" actId="108"/>
          <ac:spMkLst>
            <pc:docMk/>
            <pc:sldMk cId="2790366820" sldId="452"/>
            <ac:spMk id="5" creationId="{4ECEC960-43E3-F36B-2581-4EAD8F68CCE7}"/>
          </ac:spMkLst>
        </pc:spChg>
        <pc:spChg chg="add mod">
          <ac:chgData name="Clara Andrada Monrós" userId="ecb7c3c0-6c5b-49d4-b4a4-d95c809d1335" providerId="ADAL" clId="{93073463-6BE1-48F1-98BA-A4788FD33D06}" dt="2025-02-18T12:59:29.608" v="3394"/>
          <ac:spMkLst>
            <pc:docMk/>
            <pc:sldMk cId="2790366820" sldId="452"/>
            <ac:spMk id="12" creationId="{843385FF-39B7-4159-256B-B3CEFB36427D}"/>
          </ac:spMkLst>
        </pc:spChg>
        <pc:spChg chg="add mod">
          <ac:chgData name="Clara Andrada Monrós" userId="ecb7c3c0-6c5b-49d4-b4a4-d95c809d1335" providerId="ADAL" clId="{93073463-6BE1-48F1-98BA-A4788FD33D06}" dt="2025-02-18T13:04:33.423" v="3439" actId="1076"/>
          <ac:spMkLst>
            <pc:docMk/>
            <pc:sldMk cId="2790366820" sldId="452"/>
            <ac:spMk id="14" creationId="{76723DC3-D783-58FF-2E19-61FBF94BE063}"/>
          </ac:spMkLst>
        </pc:spChg>
        <pc:spChg chg="add mod">
          <ac:chgData name="Clara Andrada Monrós" userId="ecb7c3c0-6c5b-49d4-b4a4-d95c809d1335" providerId="ADAL" clId="{93073463-6BE1-48F1-98BA-A4788FD33D06}" dt="2025-02-18T13:02:50.522" v="3416"/>
          <ac:spMkLst>
            <pc:docMk/>
            <pc:sldMk cId="2790366820" sldId="452"/>
            <ac:spMk id="15" creationId="{30F26D26-9F96-BC63-74AA-00F1113BDC3B}"/>
          </ac:spMkLst>
        </pc:spChg>
        <pc:spChg chg="add mod">
          <ac:chgData name="Clara Andrada Monrós" userId="ecb7c3c0-6c5b-49d4-b4a4-d95c809d1335" providerId="ADAL" clId="{93073463-6BE1-48F1-98BA-A4788FD33D06}" dt="2025-02-18T13:02:18.794" v="3409"/>
          <ac:spMkLst>
            <pc:docMk/>
            <pc:sldMk cId="2790366820" sldId="452"/>
            <ac:spMk id="17" creationId="{4C605404-6B54-C142-E448-15DA94DAF3FA}"/>
          </ac:spMkLst>
        </pc:spChg>
        <pc:spChg chg="add mod">
          <ac:chgData name="Clara Andrada Monrós" userId="ecb7c3c0-6c5b-49d4-b4a4-d95c809d1335" providerId="ADAL" clId="{93073463-6BE1-48F1-98BA-A4788FD33D06}" dt="2025-02-18T13:02:58.495" v="3417"/>
          <ac:spMkLst>
            <pc:docMk/>
            <pc:sldMk cId="2790366820" sldId="452"/>
            <ac:spMk id="18" creationId="{BCE2A305-3EE0-BF51-6D3A-49C2C7ADFD03}"/>
          </ac:spMkLst>
        </pc:spChg>
        <pc:spChg chg="add mod">
          <ac:chgData name="Clara Andrada Monrós" userId="ecb7c3c0-6c5b-49d4-b4a4-d95c809d1335" providerId="ADAL" clId="{93073463-6BE1-48F1-98BA-A4788FD33D06}" dt="2025-02-18T13:04:38.817" v="3441" actId="1076"/>
          <ac:spMkLst>
            <pc:docMk/>
            <pc:sldMk cId="2790366820" sldId="452"/>
            <ac:spMk id="21" creationId="{9A2565A4-E8A8-F708-9B71-B6D9875B86C3}"/>
          </ac:spMkLst>
        </pc:spChg>
        <pc:spChg chg="add mod">
          <ac:chgData name="Clara Andrada Monrós" userId="ecb7c3c0-6c5b-49d4-b4a4-d95c809d1335" providerId="ADAL" clId="{93073463-6BE1-48F1-98BA-A4788FD33D06}" dt="2025-02-18T13:03:20.143" v="3423" actId="1076"/>
          <ac:spMkLst>
            <pc:docMk/>
            <pc:sldMk cId="2790366820" sldId="452"/>
            <ac:spMk id="22" creationId="{E5AF5766-B2FD-2E7F-455F-B6FF3EC3E785}"/>
          </ac:spMkLst>
        </pc:spChg>
        <pc:spChg chg="add mod">
          <ac:chgData name="Clara Andrada Monrós" userId="ecb7c3c0-6c5b-49d4-b4a4-d95c809d1335" providerId="ADAL" clId="{93073463-6BE1-48F1-98BA-A4788FD33D06}" dt="2025-02-18T13:02:36.182" v="3415"/>
          <ac:spMkLst>
            <pc:docMk/>
            <pc:sldMk cId="2790366820" sldId="452"/>
            <ac:spMk id="24" creationId="{F5DC4AE5-6A90-112B-0AB5-225CDA562EEE}"/>
          </ac:spMkLst>
        </pc:spChg>
        <pc:spChg chg="add mod">
          <ac:chgData name="Clara Andrada Monrós" userId="ecb7c3c0-6c5b-49d4-b4a4-d95c809d1335" providerId="ADAL" clId="{93073463-6BE1-48F1-98BA-A4788FD33D06}" dt="2025-02-18T12:59:14.799" v="3390"/>
          <ac:spMkLst>
            <pc:docMk/>
            <pc:sldMk cId="2790366820" sldId="452"/>
            <ac:spMk id="27" creationId="{BEA43A26-C1C1-52E7-C380-F9462F12DA66}"/>
          </ac:spMkLst>
        </pc:spChg>
        <pc:spChg chg="add mod">
          <ac:chgData name="Clara Andrada Monrós" userId="ecb7c3c0-6c5b-49d4-b4a4-d95c809d1335" providerId="ADAL" clId="{93073463-6BE1-48F1-98BA-A4788FD33D06}" dt="2025-02-18T13:03:29.103" v="3426" actId="1076"/>
          <ac:spMkLst>
            <pc:docMk/>
            <pc:sldMk cId="2790366820" sldId="452"/>
            <ac:spMk id="29" creationId="{2925EF7F-F7DF-7AEE-73BF-10791C3F3CAA}"/>
          </ac:spMkLst>
        </pc:spChg>
        <pc:picChg chg="add mod">
          <ac:chgData name="Clara Andrada Monrós" userId="ecb7c3c0-6c5b-49d4-b4a4-d95c809d1335" providerId="ADAL" clId="{93073463-6BE1-48F1-98BA-A4788FD33D06}" dt="2025-02-18T12:58:54.371" v="3386"/>
          <ac:picMkLst>
            <pc:docMk/>
            <pc:sldMk cId="2790366820" sldId="452"/>
            <ac:picMk id="16" creationId="{06F9F782-3556-3BCA-14F6-FDFB4154086B}"/>
          </ac:picMkLst>
        </pc:picChg>
      </pc:sldChg>
      <pc:sldChg chg="addSp delSp modSp add mod">
        <pc:chgData name="Clara Andrada Monrós" userId="ecb7c3c0-6c5b-49d4-b4a4-d95c809d1335" providerId="ADAL" clId="{93073463-6BE1-48F1-98BA-A4788FD33D06}" dt="2025-02-18T13:09:41.311" v="3487" actId="108"/>
        <pc:sldMkLst>
          <pc:docMk/>
          <pc:sldMk cId="2003463155" sldId="453"/>
        </pc:sldMkLst>
        <pc:spChg chg="add mod">
          <ac:chgData name="Clara Andrada Monrós" userId="ecb7c3c0-6c5b-49d4-b4a4-d95c809d1335" providerId="ADAL" clId="{93073463-6BE1-48F1-98BA-A4788FD33D06}" dt="2025-02-18T13:07:43.192" v="3454"/>
          <ac:spMkLst>
            <pc:docMk/>
            <pc:sldMk cId="2003463155" sldId="453"/>
            <ac:spMk id="2" creationId="{69B2E5F3-97B2-58BE-CD73-09D1578E1D48}"/>
          </ac:spMkLst>
        </pc:spChg>
        <pc:spChg chg="add mod">
          <ac:chgData name="Clara Andrada Monrós" userId="ecb7c3c0-6c5b-49d4-b4a4-d95c809d1335" providerId="ADAL" clId="{93073463-6BE1-48F1-98BA-A4788FD33D06}" dt="2025-02-18T13:08:05.733" v="3457"/>
          <ac:spMkLst>
            <pc:docMk/>
            <pc:sldMk cId="2003463155" sldId="453"/>
            <ac:spMk id="3" creationId="{26C125F9-36C9-7356-6CF7-412BD9FF5CDE}"/>
          </ac:spMkLst>
        </pc:spChg>
        <pc:spChg chg="add mod">
          <ac:chgData name="Clara Andrada Monrós" userId="ecb7c3c0-6c5b-49d4-b4a4-d95c809d1335" providerId="ADAL" clId="{93073463-6BE1-48F1-98BA-A4788FD33D06}" dt="2025-02-18T13:08:57.345" v="3479" actId="108"/>
          <ac:spMkLst>
            <pc:docMk/>
            <pc:sldMk cId="2003463155" sldId="453"/>
            <ac:spMk id="4" creationId="{9F1CC703-008D-5019-5396-F56F045337C5}"/>
          </ac:spMkLst>
        </pc:spChg>
        <pc:spChg chg="add mod">
          <ac:chgData name="Clara Andrada Monrós" userId="ecb7c3c0-6c5b-49d4-b4a4-d95c809d1335" providerId="ADAL" clId="{93073463-6BE1-48F1-98BA-A4788FD33D06}" dt="2025-02-18T13:07:43.192" v="3454"/>
          <ac:spMkLst>
            <pc:docMk/>
            <pc:sldMk cId="2003463155" sldId="453"/>
            <ac:spMk id="5" creationId="{C20CF611-9AD9-BEA7-5908-FD34590C793B}"/>
          </ac:spMkLst>
        </pc:spChg>
        <pc:spChg chg="add mod">
          <ac:chgData name="Clara Andrada Monrós" userId="ecb7c3c0-6c5b-49d4-b4a4-d95c809d1335" providerId="ADAL" clId="{93073463-6BE1-48F1-98BA-A4788FD33D06}" dt="2025-02-18T13:08:12.602" v="3460"/>
          <ac:spMkLst>
            <pc:docMk/>
            <pc:sldMk cId="2003463155" sldId="453"/>
            <ac:spMk id="8" creationId="{82A6C910-2858-ED9B-FD07-1A0C6E320842}"/>
          </ac:spMkLst>
        </pc:spChg>
        <pc:spChg chg="add mod">
          <ac:chgData name="Clara Andrada Monrós" userId="ecb7c3c0-6c5b-49d4-b4a4-d95c809d1335" providerId="ADAL" clId="{93073463-6BE1-48F1-98BA-A4788FD33D06}" dt="2025-02-18T13:09:41.311" v="3487" actId="108"/>
          <ac:spMkLst>
            <pc:docMk/>
            <pc:sldMk cId="2003463155" sldId="453"/>
            <ac:spMk id="9" creationId="{61E9FF21-1CE3-D95A-27D8-0D3590242973}"/>
          </ac:spMkLst>
        </pc:spChg>
        <pc:picChg chg="add mod">
          <ac:chgData name="Clara Andrada Monrós" userId="ecb7c3c0-6c5b-49d4-b4a4-d95c809d1335" providerId="ADAL" clId="{93073463-6BE1-48F1-98BA-A4788FD33D06}" dt="2025-02-18T13:07:43.192" v="3454"/>
          <ac:picMkLst>
            <pc:docMk/>
            <pc:sldMk cId="2003463155" sldId="453"/>
            <ac:picMk id="31" creationId="{913539E8-C2C9-4125-DE84-85C3B9DA6561}"/>
          </ac:picMkLst>
        </pc:picChg>
        <pc:picChg chg="add mod">
          <ac:chgData name="Clara Andrada Monrós" userId="ecb7c3c0-6c5b-49d4-b4a4-d95c809d1335" providerId="ADAL" clId="{93073463-6BE1-48F1-98BA-A4788FD33D06}" dt="2025-02-18T13:07:43.192" v="3454"/>
          <ac:picMkLst>
            <pc:docMk/>
            <pc:sldMk cId="2003463155" sldId="453"/>
            <ac:picMk id="32" creationId="{84F90282-FE25-7D5C-0FE0-46CC2C9279F8}"/>
          </ac:picMkLst>
        </pc:picChg>
      </pc:sldChg>
      <pc:sldChg chg="addSp delSp modSp add mod ord">
        <pc:chgData name="Clara Andrada Monrós" userId="ecb7c3c0-6c5b-49d4-b4a4-d95c809d1335" providerId="ADAL" clId="{93073463-6BE1-48F1-98BA-A4788FD33D06}" dt="2025-02-18T13:14:29.141" v="3552"/>
        <pc:sldMkLst>
          <pc:docMk/>
          <pc:sldMk cId="1275058730" sldId="454"/>
        </pc:sldMkLst>
        <pc:spChg chg="mod">
          <ac:chgData name="Clara Andrada Monrós" userId="ecb7c3c0-6c5b-49d4-b4a4-d95c809d1335" providerId="ADAL" clId="{93073463-6BE1-48F1-98BA-A4788FD33D06}" dt="2025-02-18T13:13:27.643" v="3533"/>
          <ac:spMkLst>
            <pc:docMk/>
            <pc:sldMk cId="1275058730" sldId="454"/>
            <ac:spMk id="11" creationId="{5206FAA3-496A-7FE8-0CD9-9EDD512D69FD}"/>
          </ac:spMkLst>
        </pc:spChg>
        <pc:spChg chg="add mod">
          <ac:chgData name="Clara Andrada Monrós" userId="ecb7c3c0-6c5b-49d4-b4a4-d95c809d1335" providerId="ADAL" clId="{93073463-6BE1-48F1-98BA-A4788FD33D06}" dt="2025-02-18T13:13:41.161" v="3543"/>
          <ac:spMkLst>
            <pc:docMk/>
            <pc:sldMk cId="1275058730" sldId="454"/>
            <ac:spMk id="15" creationId="{52576E32-57B3-FCEE-5284-1E69230A5557}"/>
          </ac:spMkLst>
        </pc:spChg>
        <pc:spChg chg="add mod">
          <ac:chgData name="Clara Andrada Monrós" userId="ecb7c3c0-6c5b-49d4-b4a4-d95c809d1335" providerId="ADAL" clId="{93073463-6BE1-48F1-98BA-A4788FD33D06}" dt="2025-02-18T13:13:47.491" v="3544"/>
          <ac:spMkLst>
            <pc:docMk/>
            <pc:sldMk cId="1275058730" sldId="454"/>
            <ac:spMk id="16" creationId="{6D219522-94D9-CFA7-3884-DF70BD78E716}"/>
          </ac:spMkLst>
        </pc:spChg>
        <pc:spChg chg="mod">
          <ac:chgData name="Clara Andrada Monrós" userId="ecb7c3c0-6c5b-49d4-b4a4-d95c809d1335" providerId="ADAL" clId="{93073463-6BE1-48F1-98BA-A4788FD33D06}" dt="2025-02-18T13:13:55.735" v="3547"/>
          <ac:spMkLst>
            <pc:docMk/>
            <pc:sldMk cId="1275058730" sldId="454"/>
            <ac:spMk id="20" creationId="{E498A466-9AE2-2528-EDDE-FF7E98D3BDA2}"/>
          </ac:spMkLst>
        </pc:spChg>
        <pc:spChg chg="add mod">
          <ac:chgData name="Clara Andrada Monrós" userId="ecb7c3c0-6c5b-49d4-b4a4-d95c809d1335" providerId="ADAL" clId="{93073463-6BE1-48F1-98BA-A4788FD33D06}" dt="2025-02-18T13:14:02.537" v="3548"/>
          <ac:spMkLst>
            <pc:docMk/>
            <pc:sldMk cId="1275058730" sldId="454"/>
            <ac:spMk id="21" creationId="{2A672559-DC8D-AA92-432D-3702092DD4D5}"/>
          </ac:spMkLst>
        </pc:spChg>
        <pc:spChg chg="add mod">
          <ac:chgData name="Clara Andrada Monrós" userId="ecb7c3c0-6c5b-49d4-b4a4-d95c809d1335" providerId="ADAL" clId="{93073463-6BE1-48F1-98BA-A4788FD33D06}" dt="2025-02-18T13:13:01.361" v="3519"/>
          <ac:spMkLst>
            <pc:docMk/>
            <pc:sldMk cId="1275058730" sldId="454"/>
            <ac:spMk id="23" creationId="{1B224239-FCBE-9718-220E-133AE9492673}"/>
          </ac:spMkLst>
        </pc:spChg>
        <pc:spChg chg="add mod">
          <ac:chgData name="Clara Andrada Monrós" userId="ecb7c3c0-6c5b-49d4-b4a4-d95c809d1335" providerId="ADAL" clId="{93073463-6BE1-48F1-98BA-A4788FD33D06}" dt="2025-02-18T13:13:01.361" v="3519"/>
          <ac:spMkLst>
            <pc:docMk/>
            <pc:sldMk cId="1275058730" sldId="454"/>
            <ac:spMk id="24" creationId="{D3C0C4BD-B6AB-BD14-CD77-FC2C84A7976E}"/>
          </ac:spMkLst>
        </pc:spChg>
        <pc:spChg chg="add mod">
          <ac:chgData name="Clara Andrada Monrós" userId="ecb7c3c0-6c5b-49d4-b4a4-d95c809d1335" providerId="ADAL" clId="{93073463-6BE1-48F1-98BA-A4788FD33D06}" dt="2025-02-18T13:14:08.529" v="3549"/>
          <ac:spMkLst>
            <pc:docMk/>
            <pc:sldMk cId="1275058730" sldId="454"/>
            <ac:spMk id="25" creationId="{CE54C8B8-994F-D6CC-851A-34DA4F7E960B}"/>
          </ac:spMkLst>
        </pc:spChg>
        <pc:spChg chg="mod">
          <ac:chgData name="Clara Andrada Monrós" userId="ecb7c3c0-6c5b-49d4-b4a4-d95c809d1335" providerId="ADAL" clId="{93073463-6BE1-48F1-98BA-A4788FD33D06}" dt="2025-02-18T13:14:15.562" v="3550"/>
          <ac:spMkLst>
            <pc:docMk/>
            <pc:sldMk cId="1275058730" sldId="454"/>
            <ac:spMk id="26" creationId="{B53461EC-5689-F6B7-68F4-BED75B4C2506}"/>
          </ac:spMkLst>
        </pc:spChg>
        <pc:spChg chg="add mod">
          <ac:chgData name="Clara Andrada Monrós" userId="ecb7c3c0-6c5b-49d4-b4a4-d95c809d1335" providerId="ADAL" clId="{93073463-6BE1-48F1-98BA-A4788FD33D06}" dt="2025-02-18T13:13:01.361" v="3519"/>
          <ac:spMkLst>
            <pc:docMk/>
            <pc:sldMk cId="1275058730" sldId="454"/>
            <ac:spMk id="27" creationId="{D4BED743-E403-993B-784A-96C8165609BA}"/>
          </ac:spMkLst>
        </pc:spChg>
        <pc:spChg chg="add mod">
          <ac:chgData name="Clara Andrada Monrós" userId="ecb7c3c0-6c5b-49d4-b4a4-d95c809d1335" providerId="ADAL" clId="{93073463-6BE1-48F1-98BA-A4788FD33D06}" dt="2025-02-18T13:13:01.361" v="3519"/>
          <ac:spMkLst>
            <pc:docMk/>
            <pc:sldMk cId="1275058730" sldId="454"/>
            <ac:spMk id="29" creationId="{2530A42F-8EF4-6D1F-F455-E2125205244C}"/>
          </ac:spMkLst>
        </pc:spChg>
        <pc:spChg chg="mod">
          <ac:chgData name="Clara Andrada Monrós" userId="ecb7c3c0-6c5b-49d4-b4a4-d95c809d1335" providerId="ADAL" clId="{93073463-6BE1-48F1-98BA-A4788FD33D06}" dt="2025-02-18T13:14:22.901" v="3551"/>
          <ac:spMkLst>
            <pc:docMk/>
            <pc:sldMk cId="1275058730" sldId="454"/>
            <ac:spMk id="30" creationId="{B59A547D-941D-CEE1-2322-A247B3160840}"/>
          </ac:spMkLst>
        </pc:spChg>
        <pc:spChg chg="add mod">
          <ac:chgData name="Clara Andrada Monrós" userId="ecb7c3c0-6c5b-49d4-b4a4-d95c809d1335" providerId="ADAL" clId="{93073463-6BE1-48F1-98BA-A4788FD33D06}" dt="2025-02-18T13:14:29.141" v="3552"/>
          <ac:spMkLst>
            <pc:docMk/>
            <pc:sldMk cId="1275058730" sldId="454"/>
            <ac:spMk id="31" creationId="{260EF920-3CF3-8460-6832-F15232865B5D}"/>
          </ac:spMkLst>
        </pc:spChg>
        <pc:spChg chg="add mod">
          <ac:chgData name="Clara Andrada Monrós" userId="ecb7c3c0-6c5b-49d4-b4a4-d95c809d1335" providerId="ADAL" clId="{93073463-6BE1-48F1-98BA-A4788FD33D06}" dt="2025-02-18T13:13:32.581" v="3540" actId="20577"/>
          <ac:spMkLst>
            <pc:docMk/>
            <pc:sldMk cId="1275058730" sldId="454"/>
            <ac:spMk id="32" creationId="{5F0FF62F-12C3-D163-E2B9-850E7BC5AD71}"/>
          </ac:spMkLst>
        </pc:spChg>
        <pc:picChg chg="add mod">
          <ac:chgData name="Clara Andrada Monrós" userId="ecb7c3c0-6c5b-49d4-b4a4-d95c809d1335" providerId="ADAL" clId="{93073463-6BE1-48F1-98BA-A4788FD33D06}" dt="2025-02-18T13:13:07.119" v="3520"/>
          <ac:picMkLst>
            <pc:docMk/>
            <pc:sldMk cId="1275058730" sldId="454"/>
            <ac:picMk id="33" creationId="{15E0A074-99CB-DA0B-F028-00197BB81ADB}"/>
          </ac:picMkLst>
        </pc:picChg>
      </pc:sldChg>
      <pc:sldChg chg="add del">
        <pc:chgData name="Clara Andrada Monrós" userId="ecb7c3c0-6c5b-49d4-b4a4-d95c809d1335" providerId="ADAL" clId="{93073463-6BE1-48F1-98BA-A4788FD33D06}" dt="2025-02-18T13:24:46.492" v="3612" actId="47"/>
        <pc:sldMkLst>
          <pc:docMk/>
          <pc:sldMk cId="3238493666" sldId="455"/>
        </pc:sldMkLst>
      </pc:sldChg>
      <pc:sldChg chg="addSp delSp modSp add mod">
        <pc:chgData name="Clara Andrada Monrós" userId="ecb7c3c0-6c5b-49d4-b4a4-d95c809d1335" providerId="ADAL" clId="{93073463-6BE1-48F1-98BA-A4788FD33D06}" dt="2025-02-18T13:29:02.699" v="3695" actId="1076"/>
        <pc:sldMkLst>
          <pc:docMk/>
          <pc:sldMk cId="689798891" sldId="456"/>
        </pc:sldMkLst>
        <pc:spChg chg="add mod">
          <ac:chgData name="Clara Andrada Monrós" userId="ecb7c3c0-6c5b-49d4-b4a4-d95c809d1335" providerId="ADAL" clId="{93073463-6BE1-48F1-98BA-A4788FD33D06}" dt="2025-02-18T13:28:30.159" v="3684" actId="1076"/>
          <ac:spMkLst>
            <pc:docMk/>
            <pc:sldMk cId="689798891" sldId="456"/>
            <ac:spMk id="2" creationId="{161C7D0C-5E97-2215-6F9B-D0377463670A}"/>
          </ac:spMkLst>
        </pc:spChg>
        <pc:spChg chg="add mod">
          <ac:chgData name="Clara Andrada Monrós" userId="ecb7c3c0-6c5b-49d4-b4a4-d95c809d1335" providerId="ADAL" clId="{93073463-6BE1-48F1-98BA-A4788FD33D06}" dt="2025-02-18T13:28:27.478" v="3683" actId="1076"/>
          <ac:spMkLst>
            <pc:docMk/>
            <pc:sldMk cId="689798891" sldId="456"/>
            <ac:spMk id="3" creationId="{33B9879D-D3BB-38E1-312E-F5D679A5BC14}"/>
          </ac:spMkLst>
        </pc:spChg>
        <pc:spChg chg="add mod">
          <ac:chgData name="Clara Andrada Monrós" userId="ecb7c3c0-6c5b-49d4-b4a4-d95c809d1335" providerId="ADAL" clId="{93073463-6BE1-48F1-98BA-A4788FD33D06}" dt="2025-02-18T13:28:46.819" v="3689" actId="1076"/>
          <ac:spMkLst>
            <pc:docMk/>
            <pc:sldMk cId="689798891" sldId="456"/>
            <ac:spMk id="4" creationId="{A33E3FA0-9717-869D-ABC8-D30B0E006ECD}"/>
          </ac:spMkLst>
        </pc:spChg>
        <pc:spChg chg="add mod">
          <ac:chgData name="Clara Andrada Monrós" userId="ecb7c3c0-6c5b-49d4-b4a4-d95c809d1335" providerId="ADAL" clId="{93073463-6BE1-48F1-98BA-A4788FD33D06}" dt="2025-02-18T13:28:36.957" v="3686" actId="1076"/>
          <ac:spMkLst>
            <pc:docMk/>
            <pc:sldMk cId="689798891" sldId="456"/>
            <ac:spMk id="8" creationId="{60FFCCA4-7B60-C7CF-E126-E6CE5DFC150C}"/>
          </ac:spMkLst>
        </pc:spChg>
        <pc:spChg chg="add mod">
          <ac:chgData name="Clara Andrada Monrós" userId="ecb7c3c0-6c5b-49d4-b4a4-d95c809d1335" providerId="ADAL" clId="{93073463-6BE1-48F1-98BA-A4788FD33D06}" dt="2025-02-18T13:28:52.990" v="3691" actId="1076"/>
          <ac:spMkLst>
            <pc:docMk/>
            <pc:sldMk cId="689798891" sldId="456"/>
            <ac:spMk id="9" creationId="{1AA70E21-96F0-8FEE-C1DF-471EC7BC3220}"/>
          </ac:spMkLst>
        </pc:spChg>
        <pc:spChg chg="add mod">
          <ac:chgData name="Clara Andrada Monrós" userId="ecb7c3c0-6c5b-49d4-b4a4-d95c809d1335" providerId="ADAL" clId="{93073463-6BE1-48F1-98BA-A4788FD33D06}" dt="2025-02-18T13:28:50.830" v="3690" actId="1076"/>
          <ac:spMkLst>
            <pc:docMk/>
            <pc:sldMk cId="689798891" sldId="456"/>
            <ac:spMk id="10" creationId="{AE504910-E1DD-BF9D-F7E0-A2102A844AB8}"/>
          </ac:spMkLst>
        </pc:spChg>
        <pc:spChg chg="add mod">
          <ac:chgData name="Clara Andrada Monrós" userId="ecb7c3c0-6c5b-49d4-b4a4-d95c809d1335" providerId="ADAL" clId="{93073463-6BE1-48F1-98BA-A4788FD33D06}" dt="2025-02-18T13:28:57.830" v="3693" actId="1076"/>
          <ac:spMkLst>
            <pc:docMk/>
            <pc:sldMk cId="689798891" sldId="456"/>
            <ac:spMk id="11" creationId="{C09EE9FD-A8FD-5932-6174-B94571942097}"/>
          </ac:spMkLst>
        </pc:spChg>
        <pc:spChg chg="add mod">
          <ac:chgData name="Clara Andrada Monrós" userId="ecb7c3c0-6c5b-49d4-b4a4-d95c809d1335" providerId="ADAL" clId="{93073463-6BE1-48F1-98BA-A4788FD33D06}" dt="2025-02-18T13:29:00.136" v="3694" actId="1076"/>
          <ac:spMkLst>
            <pc:docMk/>
            <pc:sldMk cId="689798891" sldId="456"/>
            <ac:spMk id="17" creationId="{CDD2AF93-817A-3ADD-E7BB-4C84B2E69932}"/>
          </ac:spMkLst>
        </pc:spChg>
        <pc:picChg chg="add mod">
          <ac:chgData name="Clara Andrada Monrós" userId="ecb7c3c0-6c5b-49d4-b4a4-d95c809d1335" providerId="ADAL" clId="{93073463-6BE1-48F1-98BA-A4788FD33D06}" dt="2025-02-18T13:28:33.570" v="3685" actId="1076"/>
          <ac:picMkLst>
            <pc:docMk/>
            <pc:sldMk cId="689798891" sldId="456"/>
            <ac:picMk id="12" creationId="{448D302D-88C2-39A2-0050-B96F38E8A512}"/>
          </ac:picMkLst>
        </pc:picChg>
        <pc:picChg chg="add mod">
          <ac:chgData name="Clara Andrada Monrós" userId="ecb7c3c0-6c5b-49d4-b4a4-d95c809d1335" providerId="ADAL" clId="{93073463-6BE1-48F1-98BA-A4788FD33D06}" dt="2025-02-18T13:28:44.341" v="3688" actId="1076"/>
          <ac:picMkLst>
            <pc:docMk/>
            <pc:sldMk cId="689798891" sldId="456"/>
            <ac:picMk id="13" creationId="{78B1F0DD-6D7F-B620-5059-CCA2F8B53960}"/>
          </ac:picMkLst>
        </pc:picChg>
        <pc:picChg chg="mod">
          <ac:chgData name="Clara Andrada Monrós" userId="ecb7c3c0-6c5b-49d4-b4a4-d95c809d1335" providerId="ADAL" clId="{93073463-6BE1-48F1-98BA-A4788FD33D06}" dt="2025-02-18T13:28:55.238" v="3692" actId="1076"/>
          <ac:picMkLst>
            <pc:docMk/>
            <pc:sldMk cId="689798891" sldId="456"/>
            <ac:picMk id="14" creationId="{454A9D0A-652F-01F4-83D2-867889FE715C}"/>
          </ac:picMkLst>
        </pc:picChg>
        <pc:picChg chg="add mod">
          <ac:chgData name="Clara Andrada Monrós" userId="ecb7c3c0-6c5b-49d4-b4a4-d95c809d1335" providerId="ADAL" clId="{93073463-6BE1-48F1-98BA-A4788FD33D06}" dt="2025-02-18T13:29:02.699" v="3695" actId="1076"/>
          <ac:picMkLst>
            <pc:docMk/>
            <pc:sldMk cId="689798891" sldId="456"/>
            <ac:picMk id="15" creationId="{DECB2190-554F-6DB3-20B2-5CEF1A228034}"/>
          </ac:picMkLst>
        </pc:picChg>
      </pc:sldChg>
      <pc:sldChg chg="addSp delSp modSp add mod">
        <pc:chgData name="Clara Andrada Monrós" userId="ecb7c3c0-6c5b-49d4-b4a4-d95c809d1335" providerId="ADAL" clId="{93073463-6BE1-48F1-98BA-A4788FD33D06}" dt="2025-02-18T13:29:07.288" v="3697" actId="1076"/>
        <pc:sldMkLst>
          <pc:docMk/>
          <pc:sldMk cId="3239519014" sldId="457"/>
        </pc:sldMkLst>
        <pc:spChg chg="mod">
          <ac:chgData name="Clara Andrada Monrós" userId="ecb7c3c0-6c5b-49d4-b4a4-d95c809d1335" providerId="ADAL" clId="{93073463-6BE1-48F1-98BA-A4788FD33D06}" dt="2025-02-18T13:27:35.146" v="3660" actId="1076"/>
          <ac:spMkLst>
            <pc:docMk/>
            <pc:sldMk cId="3239519014" sldId="457"/>
            <ac:spMk id="5" creationId="{2839059A-C7BD-8914-33D7-B9F9E39614C3}"/>
          </ac:spMkLst>
        </pc:spChg>
        <pc:spChg chg="mod">
          <ac:chgData name="Clara Andrada Monrós" userId="ecb7c3c0-6c5b-49d4-b4a4-d95c809d1335" providerId="ADAL" clId="{93073463-6BE1-48F1-98BA-A4788FD33D06}" dt="2025-02-18T13:25:39.860" v="3619"/>
          <ac:spMkLst>
            <pc:docMk/>
            <pc:sldMk cId="3239519014" sldId="457"/>
            <ac:spMk id="18" creationId="{36FDB962-E453-E5C3-AE07-EC016F6007EC}"/>
          </ac:spMkLst>
        </pc:spChg>
        <pc:spChg chg="add mod">
          <ac:chgData name="Clara Andrada Monrós" userId="ecb7c3c0-6c5b-49d4-b4a4-d95c809d1335" providerId="ADAL" clId="{93073463-6BE1-48F1-98BA-A4788FD33D06}" dt="2025-02-18T13:29:07.288" v="3697" actId="1076"/>
          <ac:spMkLst>
            <pc:docMk/>
            <pc:sldMk cId="3239519014" sldId="457"/>
            <ac:spMk id="19" creationId="{B34C31A7-3D5D-786F-102B-F5680386A0E4}"/>
          </ac:spMkLst>
        </pc:spChg>
        <pc:spChg chg="mod">
          <ac:chgData name="Clara Andrada Monrós" userId="ecb7c3c0-6c5b-49d4-b4a4-d95c809d1335" providerId="ADAL" clId="{93073463-6BE1-48F1-98BA-A4788FD33D06}" dt="2025-02-18T13:26:16.757" v="3629"/>
          <ac:spMkLst>
            <pc:docMk/>
            <pc:sldMk cId="3239519014" sldId="457"/>
            <ac:spMk id="22" creationId="{9686DBB5-DAA4-F9C7-AF64-0984E48FEE24}"/>
          </ac:spMkLst>
        </pc:spChg>
        <pc:spChg chg="add mod">
          <ac:chgData name="Clara Andrada Monrós" userId="ecb7c3c0-6c5b-49d4-b4a4-d95c809d1335" providerId="ADAL" clId="{93073463-6BE1-48F1-98BA-A4788FD33D06}" dt="2025-02-18T13:26:25.134" v="3635" actId="20577"/>
          <ac:spMkLst>
            <pc:docMk/>
            <pc:sldMk cId="3239519014" sldId="457"/>
            <ac:spMk id="23" creationId="{EE82353E-A6CC-56BA-FD2F-0AC6BEFFAC3C}"/>
          </ac:spMkLst>
        </pc:spChg>
        <pc:spChg chg="add mod">
          <ac:chgData name="Clara Andrada Monrós" userId="ecb7c3c0-6c5b-49d4-b4a4-d95c809d1335" providerId="ADAL" clId="{93073463-6BE1-48F1-98BA-A4788FD33D06}" dt="2025-02-18T13:25:30.852" v="3616"/>
          <ac:spMkLst>
            <pc:docMk/>
            <pc:sldMk cId="3239519014" sldId="457"/>
            <ac:spMk id="25" creationId="{6A978BCF-E2CB-B245-3298-B13C0E529FE8}"/>
          </ac:spMkLst>
        </pc:spChg>
        <pc:spChg chg="add mod">
          <ac:chgData name="Clara Andrada Monrós" userId="ecb7c3c0-6c5b-49d4-b4a4-d95c809d1335" providerId="ADAL" clId="{93073463-6BE1-48F1-98BA-A4788FD33D06}" dt="2025-02-18T13:26:32.437" v="3638"/>
          <ac:spMkLst>
            <pc:docMk/>
            <pc:sldMk cId="3239519014" sldId="457"/>
            <ac:spMk id="26" creationId="{4D4794F5-64E0-750C-28E7-ED0E31AEFC51}"/>
          </ac:spMkLst>
        </pc:spChg>
        <pc:spChg chg="mod">
          <ac:chgData name="Clara Andrada Monrós" userId="ecb7c3c0-6c5b-49d4-b4a4-d95c809d1335" providerId="ADAL" clId="{93073463-6BE1-48F1-98BA-A4788FD33D06}" dt="2025-02-18T13:26:44.764" v="3643" actId="20577"/>
          <ac:spMkLst>
            <pc:docMk/>
            <pc:sldMk cId="3239519014" sldId="457"/>
            <ac:spMk id="27" creationId="{86D8C508-7F82-7E6D-7B8B-A92B629DF3EA}"/>
          </ac:spMkLst>
        </pc:spChg>
        <pc:spChg chg="add mod">
          <ac:chgData name="Clara Andrada Monrós" userId="ecb7c3c0-6c5b-49d4-b4a4-d95c809d1335" providerId="ADAL" clId="{93073463-6BE1-48F1-98BA-A4788FD33D06}" dt="2025-02-18T13:25:30.852" v="3616"/>
          <ac:spMkLst>
            <pc:docMk/>
            <pc:sldMk cId="3239519014" sldId="457"/>
            <ac:spMk id="28" creationId="{59DF2CEA-E0F5-9D7E-E118-9B400E8CCE86}"/>
          </ac:spMkLst>
        </pc:spChg>
        <pc:spChg chg="add mod">
          <ac:chgData name="Clara Andrada Monrós" userId="ecb7c3c0-6c5b-49d4-b4a4-d95c809d1335" providerId="ADAL" clId="{93073463-6BE1-48F1-98BA-A4788FD33D06}" dt="2025-02-18T13:25:30.852" v="3616"/>
          <ac:spMkLst>
            <pc:docMk/>
            <pc:sldMk cId="3239519014" sldId="457"/>
            <ac:spMk id="29" creationId="{B5A140EB-07F9-2B01-343B-7515DC25605B}"/>
          </ac:spMkLst>
        </pc:spChg>
        <pc:spChg chg="mod">
          <ac:chgData name="Clara Andrada Monrós" userId="ecb7c3c0-6c5b-49d4-b4a4-d95c809d1335" providerId="ADAL" clId="{93073463-6BE1-48F1-98BA-A4788FD33D06}" dt="2025-02-18T13:26:53.300" v="3646"/>
          <ac:spMkLst>
            <pc:docMk/>
            <pc:sldMk cId="3239519014" sldId="457"/>
            <ac:spMk id="30" creationId="{11E8C7E6-1648-337C-8D36-08798FAFFF17}"/>
          </ac:spMkLst>
        </pc:spChg>
        <pc:spChg chg="mod">
          <ac:chgData name="Clara Andrada Monrós" userId="ecb7c3c0-6c5b-49d4-b4a4-d95c809d1335" providerId="ADAL" clId="{93073463-6BE1-48F1-98BA-A4788FD33D06}" dt="2025-02-18T13:27:07.660" v="3651" actId="20577"/>
          <ac:spMkLst>
            <pc:docMk/>
            <pc:sldMk cId="3239519014" sldId="457"/>
            <ac:spMk id="31" creationId="{7CE582CC-EF19-FB5D-3CFA-CA9A61B53217}"/>
          </ac:spMkLst>
        </pc:spChg>
        <pc:spChg chg="add mod">
          <ac:chgData name="Clara Andrada Monrós" userId="ecb7c3c0-6c5b-49d4-b4a4-d95c809d1335" providerId="ADAL" clId="{93073463-6BE1-48F1-98BA-A4788FD33D06}" dt="2025-02-18T13:25:30.852" v="3616"/>
          <ac:spMkLst>
            <pc:docMk/>
            <pc:sldMk cId="3239519014" sldId="457"/>
            <ac:spMk id="33" creationId="{AB1D87EF-6D83-29D4-79CB-4598585FF56C}"/>
          </ac:spMkLst>
        </pc:spChg>
        <pc:spChg chg="add mod">
          <ac:chgData name="Clara Andrada Monrós" userId="ecb7c3c0-6c5b-49d4-b4a4-d95c809d1335" providerId="ADAL" clId="{93073463-6BE1-48F1-98BA-A4788FD33D06}" dt="2025-02-18T13:27:16.599" v="3654"/>
          <ac:spMkLst>
            <pc:docMk/>
            <pc:sldMk cId="3239519014" sldId="457"/>
            <ac:spMk id="34" creationId="{BC9E27AB-EA70-E35C-F0B9-5C0CD509942F}"/>
          </ac:spMkLst>
        </pc:spChg>
        <pc:spChg chg="add mod">
          <ac:chgData name="Clara Andrada Monrós" userId="ecb7c3c0-6c5b-49d4-b4a4-d95c809d1335" providerId="ADAL" clId="{93073463-6BE1-48F1-98BA-A4788FD33D06}" dt="2025-02-18T13:28:07.259" v="3681" actId="20577"/>
          <ac:spMkLst>
            <pc:docMk/>
            <pc:sldMk cId="3239519014" sldId="457"/>
            <ac:spMk id="35" creationId="{5F0647A1-4968-FA46-7520-8C33C6373797}"/>
          </ac:spMkLst>
        </pc:spChg>
        <pc:spChg chg="mod">
          <ac:chgData name="Clara Andrada Monrós" userId="ecb7c3c0-6c5b-49d4-b4a4-d95c809d1335" providerId="ADAL" clId="{93073463-6BE1-48F1-98BA-A4788FD33D06}" dt="2025-02-18T13:27:40.939" v="3663"/>
          <ac:spMkLst>
            <pc:docMk/>
            <pc:sldMk cId="3239519014" sldId="457"/>
            <ac:spMk id="38" creationId="{BE1BCD45-9BDB-48E0-DB5D-22BC4F18614A}"/>
          </ac:spMkLst>
        </pc:spChg>
        <pc:spChg chg="add mod">
          <ac:chgData name="Clara Andrada Monrós" userId="ecb7c3c0-6c5b-49d4-b4a4-d95c809d1335" providerId="ADAL" clId="{93073463-6BE1-48F1-98BA-A4788FD33D06}" dt="2025-02-18T13:28:08.077" v="3682" actId="20577"/>
          <ac:spMkLst>
            <pc:docMk/>
            <pc:sldMk cId="3239519014" sldId="457"/>
            <ac:spMk id="39" creationId="{5E7B95EE-55C8-8737-364C-7BB3D9BB6F36}"/>
          </ac:spMkLst>
        </pc:spChg>
      </pc:sldChg>
      <pc:sldChg chg="addSp delSp modSp add mod">
        <pc:chgData name="Clara Andrada Monrós" userId="ecb7c3c0-6c5b-49d4-b4a4-d95c809d1335" providerId="ADAL" clId="{93073463-6BE1-48F1-98BA-A4788FD33D06}" dt="2025-02-18T13:31:04.027" v="3717" actId="113"/>
        <pc:sldMkLst>
          <pc:docMk/>
          <pc:sldMk cId="504180643" sldId="458"/>
        </pc:sldMkLst>
        <pc:spChg chg="add mod">
          <ac:chgData name="Clara Andrada Monrós" userId="ecb7c3c0-6c5b-49d4-b4a4-d95c809d1335" providerId="ADAL" clId="{93073463-6BE1-48F1-98BA-A4788FD33D06}" dt="2025-02-18T13:30:06.669" v="3706"/>
          <ac:spMkLst>
            <pc:docMk/>
            <pc:sldMk cId="504180643" sldId="458"/>
            <ac:spMk id="2" creationId="{4165222F-A65A-9790-CFD7-4AA7690F2695}"/>
          </ac:spMkLst>
        </pc:spChg>
        <pc:spChg chg="add mod">
          <ac:chgData name="Clara Andrada Monrós" userId="ecb7c3c0-6c5b-49d4-b4a4-d95c809d1335" providerId="ADAL" clId="{93073463-6BE1-48F1-98BA-A4788FD33D06}" dt="2025-02-18T13:29:52.177" v="3702"/>
          <ac:spMkLst>
            <pc:docMk/>
            <pc:sldMk cId="504180643" sldId="458"/>
            <ac:spMk id="4" creationId="{61938C89-9D46-5819-FF9F-53AE8F4767B6}"/>
          </ac:spMkLst>
        </pc:spChg>
        <pc:spChg chg="mod">
          <ac:chgData name="Clara Andrada Monrós" userId="ecb7c3c0-6c5b-49d4-b4a4-d95c809d1335" providerId="ADAL" clId="{93073463-6BE1-48F1-98BA-A4788FD33D06}" dt="2025-02-18T13:30:17.338" v="3707"/>
          <ac:spMkLst>
            <pc:docMk/>
            <pc:sldMk cId="504180643" sldId="458"/>
            <ac:spMk id="8" creationId="{040E49BB-2F98-ECBF-EF14-C778FECDE122}"/>
          </ac:spMkLst>
        </pc:spChg>
        <pc:spChg chg="mod">
          <ac:chgData name="Clara Andrada Monrós" userId="ecb7c3c0-6c5b-49d4-b4a4-d95c809d1335" providerId="ADAL" clId="{93073463-6BE1-48F1-98BA-A4788FD33D06}" dt="2025-02-18T13:30:36.750" v="3710"/>
          <ac:spMkLst>
            <pc:docMk/>
            <pc:sldMk cId="504180643" sldId="458"/>
            <ac:spMk id="9" creationId="{45B64584-5F01-46C7-664D-C46A1E2C155E}"/>
          </ac:spMkLst>
        </pc:spChg>
        <pc:spChg chg="add mod">
          <ac:chgData name="Clara Andrada Monrós" userId="ecb7c3c0-6c5b-49d4-b4a4-d95c809d1335" providerId="ADAL" clId="{93073463-6BE1-48F1-98BA-A4788FD33D06}" dt="2025-02-18T13:29:52.177" v="3702"/>
          <ac:spMkLst>
            <pc:docMk/>
            <pc:sldMk cId="504180643" sldId="458"/>
            <ac:spMk id="10" creationId="{B999A11A-D688-13AD-F2C4-A7F8938B84DC}"/>
          </ac:spMkLst>
        </pc:spChg>
        <pc:spChg chg="add mod">
          <ac:chgData name="Clara Andrada Monrós" userId="ecb7c3c0-6c5b-49d4-b4a4-d95c809d1335" providerId="ADAL" clId="{93073463-6BE1-48F1-98BA-A4788FD33D06}" dt="2025-02-18T13:29:52.177" v="3702"/>
          <ac:spMkLst>
            <pc:docMk/>
            <pc:sldMk cId="504180643" sldId="458"/>
            <ac:spMk id="11" creationId="{1E9D4A07-21F6-6688-4FD9-FB6E803A4266}"/>
          </ac:spMkLst>
        </pc:spChg>
        <pc:spChg chg="add mod">
          <ac:chgData name="Clara Andrada Monrós" userId="ecb7c3c0-6c5b-49d4-b4a4-d95c809d1335" providerId="ADAL" clId="{93073463-6BE1-48F1-98BA-A4788FD33D06}" dt="2025-02-18T13:29:52.177" v="3702"/>
          <ac:spMkLst>
            <pc:docMk/>
            <pc:sldMk cId="504180643" sldId="458"/>
            <ac:spMk id="12" creationId="{08FCBD63-E102-A7A2-D1BF-97C30BCA5556}"/>
          </ac:spMkLst>
        </pc:spChg>
        <pc:spChg chg="add mod">
          <ac:chgData name="Clara Andrada Monrós" userId="ecb7c3c0-6c5b-49d4-b4a4-d95c809d1335" providerId="ADAL" clId="{93073463-6BE1-48F1-98BA-A4788FD33D06}" dt="2025-02-18T13:30:23.986" v="3708"/>
          <ac:spMkLst>
            <pc:docMk/>
            <pc:sldMk cId="504180643" sldId="458"/>
            <ac:spMk id="13" creationId="{0AB3E65B-B5F6-5BED-418E-8BA8417BA34B}"/>
          </ac:spMkLst>
        </pc:spChg>
        <pc:spChg chg="add mod">
          <ac:chgData name="Clara Andrada Monrós" userId="ecb7c3c0-6c5b-49d4-b4a4-d95c809d1335" providerId="ADAL" clId="{93073463-6BE1-48F1-98BA-A4788FD33D06}" dt="2025-02-18T13:30:42.437" v="3711"/>
          <ac:spMkLst>
            <pc:docMk/>
            <pc:sldMk cId="504180643" sldId="458"/>
            <ac:spMk id="14" creationId="{6BDE75AC-F883-8631-F42E-AED5BD4709ED}"/>
          </ac:spMkLst>
        </pc:spChg>
        <pc:spChg chg="add mod">
          <ac:chgData name="Clara Andrada Monrós" userId="ecb7c3c0-6c5b-49d4-b4a4-d95c809d1335" providerId="ADAL" clId="{93073463-6BE1-48F1-98BA-A4788FD33D06}" dt="2025-02-18T13:29:52.177" v="3702"/>
          <ac:spMkLst>
            <pc:docMk/>
            <pc:sldMk cId="504180643" sldId="458"/>
            <ac:spMk id="15" creationId="{A7A2E177-8009-75FF-EAB8-4C00A31CB992}"/>
          </ac:spMkLst>
        </pc:spChg>
        <pc:spChg chg="add mod">
          <ac:chgData name="Clara Andrada Monrós" userId="ecb7c3c0-6c5b-49d4-b4a4-d95c809d1335" providerId="ADAL" clId="{93073463-6BE1-48F1-98BA-A4788FD33D06}" dt="2025-02-18T13:29:52.177" v="3702"/>
          <ac:spMkLst>
            <pc:docMk/>
            <pc:sldMk cId="504180643" sldId="458"/>
            <ac:spMk id="17" creationId="{911DAB80-0199-F454-1CA5-7FDB0BFE3FF5}"/>
          </ac:spMkLst>
        </pc:spChg>
        <pc:spChg chg="mod">
          <ac:chgData name="Clara Andrada Monrós" userId="ecb7c3c0-6c5b-49d4-b4a4-d95c809d1335" providerId="ADAL" clId="{93073463-6BE1-48F1-98BA-A4788FD33D06}" dt="2025-02-18T13:30:29.819" v="3709"/>
          <ac:spMkLst>
            <pc:docMk/>
            <pc:sldMk cId="504180643" sldId="458"/>
            <ac:spMk id="40" creationId="{EEBBE690-EC23-B412-AC38-68A9A4ED493A}"/>
          </ac:spMkLst>
        </pc:spChg>
        <pc:spChg chg="mod">
          <ac:chgData name="Clara Andrada Monrós" userId="ecb7c3c0-6c5b-49d4-b4a4-d95c809d1335" providerId="ADAL" clId="{93073463-6BE1-48F1-98BA-A4788FD33D06}" dt="2025-02-18T13:30:52.859" v="3713" actId="1076"/>
          <ac:spMkLst>
            <pc:docMk/>
            <pc:sldMk cId="504180643" sldId="458"/>
            <ac:spMk id="41" creationId="{A8067EEC-FB9A-7A93-29C2-CC939B0148D2}"/>
          </ac:spMkLst>
        </pc:spChg>
        <pc:spChg chg="add mod">
          <ac:chgData name="Clara Andrada Monrós" userId="ecb7c3c0-6c5b-49d4-b4a4-d95c809d1335" providerId="ADAL" clId="{93073463-6BE1-48F1-98BA-A4788FD33D06}" dt="2025-02-18T13:31:04.027" v="3717" actId="113"/>
          <ac:spMkLst>
            <pc:docMk/>
            <pc:sldMk cId="504180643" sldId="458"/>
            <ac:spMk id="42" creationId="{2769CD5C-4B8E-04FD-AC03-7AA5DBD41179}"/>
          </ac:spMkLst>
        </pc:spChg>
      </pc:sldChg>
      <pc:sldChg chg="addSp delSp modSp add mod">
        <pc:chgData name="Clara Andrada Monrós" userId="ecb7c3c0-6c5b-49d4-b4a4-d95c809d1335" providerId="ADAL" clId="{93073463-6BE1-48F1-98BA-A4788FD33D06}" dt="2025-02-18T13:34:13.069" v="3763"/>
        <pc:sldMkLst>
          <pc:docMk/>
          <pc:sldMk cId="3949829269" sldId="459"/>
        </pc:sldMkLst>
        <pc:spChg chg="mod">
          <ac:chgData name="Clara Andrada Monrós" userId="ecb7c3c0-6c5b-49d4-b4a4-d95c809d1335" providerId="ADAL" clId="{93073463-6BE1-48F1-98BA-A4788FD33D06}" dt="2025-02-18T13:34:12.322" v="3762" actId="1076"/>
          <ac:spMkLst>
            <pc:docMk/>
            <pc:sldMk cId="3949829269" sldId="459"/>
            <ac:spMk id="5" creationId="{A1FE232E-D479-AA00-D723-ABF5A8FB450E}"/>
          </ac:spMkLst>
        </pc:spChg>
        <pc:spChg chg="mod">
          <ac:chgData name="Clara Andrada Monrós" userId="ecb7c3c0-6c5b-49d4-b4a4-d95c809d1335" providerId="ADAL" clId="{93073463-6BE1-48F1-98BA-A4788FD33D06}" dt="2025-02-18T13:31:50.019" v="3727" actId="1076"/>
          <ac:spMkLst>
            <pc:docMk/>
            <pc:sldMk cId="3949829269" sldId="459"/>
            <ac:spMk id="18" creationId="{A89AFCCF-D681-9FF4-059C-FDB51E3610CD}"/>
          </ac:spMkLst>
        </pc:spChg>
        <pc:spChg chg="add mod">
          <ac:chgData name="Clara Andrada Monrós" userId="ecb7c3c0-6c5b-49d4-b4a4-d95c809d1335" providerId="ADAL" clId="{93073463-6BE1-48F1-98BA-A4788FD33D06}" dt="2025-02-18T13:32:42.122" v="3743" actId="108"/>
          <ac:spMkLst>
            <pc:docMk/>
            <pc:sldMk cId="3949829269" sldId="459"/>
            <ac:spMk id="19" creationId="{7DBF86DF-9D30-7EE7-7127-5B423EDF5329}"/>
          </ac:spMkLst>
        </pc:spChg>
        <pc:spChg chg="add mod">
          <ac:chgData name="Clara Andrada Monrós" userId="ecb7c3c0-6c5b-49d4-b4a4-d95c809d1335" providerId="ADAL" clId="{93073463-6BE1-48F1-98BA-A4788FD33D06}" dt="2025-02-18T13:33:42.869" v="3756" actId="108"/>
          <ac:spMkLst>
            <pc:docMk/>
            <pc:sldMk cId="3949829269" sldId="459"/>
            <ac:spMk id="20" creationId="{E7FCC831-3B8F-E98D-63FE-76C7AAAC9BE5}"/>
          </ac:spMkLst>
        </pc:spChg>
        <pc:spChg chg="add mod">
          <ac:chgData name="Clara Andrada Monrós" userId="ecb7c3c0-6c5b-49d4-b4a4-d95c809d1335" providerId="ADAL" clId="{93073463-6BE1-48F1-98BA-A4788FD33D06}" dt="2025-02-18T13:33:55.863" v="3759"/>
          <ac:spMkLst>
            <pc:docMk/>
            <pc:sldMk cId="3949829269" sldId="459"/>
            <ac:spMk id="22" creationId="{A95046B6-CCFA-68C9-1A64-BE5AC1B4E7B9}"/>
          </ac:spMkLst>
        </pc:spChg>
        <pc:spChg chg="add mod">
          <ac:chgData name="Clara Andrada Monrós" userId="ecb7c3c0-6c5b-49d4-b4a4-d95c809d1335" providerId="ADAL" clId="{93073463-6BE1-48F1-98BA-A4788FD33D06}" dt="2025-02-18T13:34:02.105" v="3760"/>
          <ac:spMkLst>
            <pc:docMk/>
            <pc:sldMk cId="3949829269" sldId="459"/>
            <ac:spMk id="24" creationId="{46221132-2ECF-2168-058F-4DE49FB5CDB0}"/>
          </ac:spMkLst>
        </pc:spChg>
        <pc:spChg chg="add mod">
          <ac:chgData name="Clara Andrada Monrós" userId="ecb7c3c0-6c5b-49d4-b4a4-d95c809d1335" providerId="ADAL" clId="{93073463-6BE1-48F1-98BA-A4788FD33D06}" dt="2025-02-18T13:34:07.400" v="3761"/>
          <ac:spMkLst>
            <pc:docMk/>
            <pc:sldMk cId="3949829269" sldId="459"/>
            <ac:spMk id="26" creationId="{3C208EFB-9FE3-3F97-EE1B-1ECB11A5212D}"/>
          </ac:spMkLst>
        </pc:spChg>
        <pc:spChg chg="add mod">
          <ac:chgData name="Clara Andrada Monrós" userId="ecb7c3c0-6c5b-49d4-b4a4-d95c809d1335" providerId="ADAL" clId="{93073463-6BE1-48F1-98BA-A4788FD33D06}" dt="2025-02-18T13:34:13.069" v="3763"/>
          <ac:spMkLst>
            <pc:docMk/>
            <pc:sldMk cId="3949829269" sldId="459"/>
            <ac:spMk id="28" creationId="{9D1F8F7C-425D-AA49-E1EF-F405BA14770B}"/>
          </ac:spMkLst>
        </pc:spChg>
        <pc:spChg chg="add mod">
          <ac:chgData name="Clara Andrada Monrós" userId="ecb7c3c0-6c5b-49d4-b4a4-d95c809d1335" providerId="ADAL" clId="{93073463-6BE1-48F1-98BA-A4788FD33D06}" dt="2025-02-18T13:32:20.926" v="3736" actId="108"/>
          <ac:spMkLst>
            <pc:docMk/>
            <pc:sldMk cId="3949829269" sldId="459"/>
            <ac:spMk id="30" creationId="{6ABC2A89-D8FF-0907-EA8B-AC6D27863B01}"/>
          </ac:spMkLst>
        </pc:spChg>
        <pc:picChg chg="add mod">
          <ac:chgData name="Clara Andrada Monrós" userId="ecb7c3c0-6c5b-49d4-b4a4-d95c809d1335" providerId="ADAL" clId="{93073463-6BE1-48F1-98BA-A4788FD33D06}" dt="2025-02-18T13:31:34.419" v="3722"/>
          <ac:picMkLst>
            <pc:docMk/>
            <pc:sldMk cId="3949829269" sldId="459"/>
            <ac:picMk id="21" creationId="{1A3AC8C5-9289-AA44-81B2-7017ED39499E}"/>
          </ac:picMkLst>
        </pc:picChg>
        <pc:picChg chg="add mod">
          <ac:chgData name="Clara Andrada Monrós" userId="ecb7c3c0-6c5b-49d4-b4a4-d95c809d1335" providerId="ADAL" clId="{93073463-6BE1-48F1-98BA-A4788FD33D06}" dt="2025-02-18T13:31:34.419" v="3722"/>
          <ac:picMkLst>
            <pc:docMk/>
            <pc:sldMk cId="3949829269" sldId="459"/>
            <ac:picMk id="23" creationId="{2A43E682-AF4E-B25C-1FA5-C991734EBC27}"/>
          </ac:picMkLst>
        </pc:picChg>
        <pc:picChg chg="add mod">
          <ac:chgData name="Clara Andrada Monrós" userId="ecb7c3c0-6c5b-49d4-b4a4-d95c809d1335" providerId="ADAL" clId="{93073463-6BE1-48F1-98BA-A4788FD33D06}" dt="2025-02-18T13:31:34.419" v="3722"/>
          <ac:picMkLst>
            <pc:docMk/>
            <pc:sldMk cId="3949829269" sldId="459"/>
            <ac:picMk id="25" creationId="{51888A09-7C8D-E694-58DD-D12BDEDC3DD0}"/>
          </ac:picMkLst>
        </pc:picChg>
      </pc:sldChg>
      <pc:sldChg chg="addSp delSp modSp add mod">
        <pc:chgData name="Clara Andrada Monrós" userId="ecb7c3c0-6c5b-49d4-b4a4-d95c809d1335" providerId="ADAL" clId="{93073463-6BE1-48F1-98BA-A4788FD33D06}" dt="2025-02-18T13:35:56.243" v="3786"/>
        <pc:sldMkLst>
          <pc:docMk/>
          <pc:sldMk cId="1192568076" sldId="460"/>
        </pc:sldMkLst>
        <pc:spChg chg="add mod">
          <ac:chgData name="Clara Andrada Monrós" userId="ecb7c3c0-6c5b-49d4-b4a4-d95c809d1335" providerId="ADAL" clId="{93073463-6BE1-48F1-98BA-A4788FD33D06}" dt="2025-02-18T13:35:06.793" v="3772"/>
          <ac:spMkLst>
            <pc:docMk/>
            <pc:sldMk cId="1192568076" sldId="460"/>
            <ac:spMk id="3" creationId="{F5B1FA9C-E4EB-171E-AF03-F994DB9A65FA}"/>
          </ac:spMkLst>
        </pc:spChg>
        <pc:spChg chg="add mod">
          <ac:chgData name="Clara Andrada Monrós" userId="ecb7c3c0-6c5b-49d4-b4a4-d95c809d1335" providerId="ADAL" clId="{93073463-6BE1-48F1-98BA-A4788FD33D06}" dt="2025-02-18T13:35:29.321" v="3781"/>
          <ac:spMkLst>
            <pc:docMk/>
            <pc:sldMk cId="1192568076" sldId="460"/>
            <ac:spMk id="4" creationId="{9BB0DA34-C7F5-9BB7-D48B-50A12269565F}"/>
          </ac:spMkLst>
        </pc:spChg>
        <pc:spChg chg="add mod">
          <ac:chgData name="Clara Andrada Monrós" userId="ecb7c3c0-6c5b-49d4-b4a4-d95c809d1335" providerId="ADAL" clId="{93073463-6BE1-48F1-98BA-A4788FD33D06}" dt="2025-02-18T13:35:14.166" v="3775"/>
          <ac:spMkLst>
            <pc:docMk/>
            <pc:sldMk cId="1192568076" sldId="460"/>
            <ac:spMk id="9" creationId="{7CABE3C2-994A-FF8B-26F9-2396AF2B0D94}"/>
          </ac:spMkLst>
        </pc:spChg>
        <pc:spChg chg="add mod">
          <ac:chgData name="Clara Andrada Monrós" userId="ecb7c3c0-6c5b-49d4-b4a4-d95c809d1335" providerId="ADAL" clId="{93073463-6BE1-48F1-98BA-A4788FD33D06}" dt="2025-02-18T13:35:43.819" v="3783" actId="6549"/>
          <ac:spMkLst>
            <pc:docMk/>
            <pc:sldMk cId="1192568076" sldId="460"/>
            <ac:spMk id="10" creationId="{CA629F4D-3B81-02F2-2DCE-102C6BF8A871}"/>
          </ac:spMkLst>
        </pc:spChg>
        <pc:spChg chg="add mod">
          <ac:chgData name="Clara Andrada Monrós" userId="ecb7c3c0-6c5b-49d4-b4a4-d95c809d1335" providerId="ADAL" clId="{93073463-6BE1-48F1-98BA-A4788FD33D06}" dt="2025-02-18T13:35:20.823" v="3778"/>
          <ac:spMkLst>
            <pc:docMk/>
            <pc:sldMk cId="1192568076" sldId="460"/>
            <ac:spMk id="12" creationId="{800A3D92-12FF-9CBE-F89C-AFD858A9C460}"/>
          </ac:spMkLst>
        </pc:spChg>
        <pc:spChg chg="add mod">
          <ac:chgData name="Clara Andrada Monrós" userId="ecb7c3c0-6c5b-49d4-b4a4-d95c809d1335" providerId="ADAL" clId="{93073463-6BE1-48F1-98BA-A4788FD33D06}" dt="2025-02-18T13:35:56.243" v="3786"/>
          <ac:spMkLst>
            <pc:docMk/>
            <pc:sldMk cId="1192568076" sldId="460"/>
            <ac:spMk id="13" creationId="{46D74039-EDBC-9FA5-2C74-23661CE66785}"/>
          </ac:spMkLst>
        </pc:spChg>
        <pc:picChg chg="add mod">
          <ac:chgData name="Clara Andrada Monrós" userId="ecb7c3c0-6c5b-49d4-b4a4-d95c809d1335" providerId="ADAL" clId="{93073463-6BE1-48F1-98BA-A4788FD33D06}" dt="2025-02-18T13:34:55.161" v="3769"/>
          <ac:picMkLst>
            <pc:docMk/>
            <pc:sldMk cId="1192568076" sldId="460"/>
            <ac:picMk id="2" creationId="{B4E55941-4CC3-CB5D-4E21-547274EF1F3F}"/>
          </ac:picMkLst>
        </pc:picChg>
        <pc:picChg chg="add mod">
          <ac:chgData name="Clara Andrada Monrós" userId="ecb7c3c0-6c5b-49d4-b4a4-d95c809d1335" providerId="ADAL" clId="{93073463-6BE1-48F1-98BA-A4788FD33D06}" dt="2025-02-18T13:34:55.161" v="3769"/>
          <ac:picMkLst>
            <pc:docMk/>
            <pc:sldMk cId="1192568076" sldId="460"/>
            <ac:picMk id="8" creationId="{D47026C1-DB20-A373-9879-BB0A23ACD309}"/>
          </ac:picMkLst>
        </pc:picChg>
        <pc:picChg chg="add mod">
          <ac:chgData name="Clara Andrada Monrós" userId="ecb7c3c0-6c5b-49d4-b4a4-d95c809d1335" providerId="ADAL" clId="{93073463-6BE1-48F1-98BA-A4788FD33D06}" dt="2025-02-18T13:34:55.161" v="3769"/>
          <ac:picMkLst>
            <pc:docMk/>
            <pc:sldMk cId="1192568076" sldId="460"/>
            <ac:picMk id="11" creationId="{AFA4BF43-538D-1183-1F86-91B90CD4AC7F}"/>
          </ac:picMkLst>
        </pc:picChg>
      </pc:sldChg>
      <pc:sldChg chg="addSp delSp modSp add mod">
        <pc:chgData name="Clara Andrada Monrós" userId="ecb7c3c0-6c5b-49d4-b4a4-d95c809d1335" providerId="ADAL" clId="{93073463-6BE1-48F1-98BA-A4788FD33D06}" dt="2025-02-19T17:27:06.397" v="6066" actId="20577"/>
        <pc:sldMkLst>
          <pc:docMk/>
          <pc:sldMk cId="2701458" sldId="461"/>
        </pc:sldMkLst>
        <pc:spChg chg="add mod">
          <ac:chgData name="Clara Andrada Monrós" userId="ecb7c3c0-6c5b-49d4-b4a4-d95c809d1335" providerId="ADAL" clId="{93073463-6BE1-48F1-98BA-A4788FD33D06}" dt="2025-02-18T13:43:25.036" v="3853" actId="108"/>
          <ac:spMkLst>
            <pc:docMk/>
            <pc:sldMk cId="2701458" sldId="461"/>
            <ac:spMk id="2" creationId="{D359CF74-6547-3E2B-C1F8-8324B0F456EC}"/>
          </ac:spMkLst>
        </pc:spChg>
        <pc:spChg chg="add mod">
          <ac:chgData name="Clara Andrada Monrós" userId="ecb7c3c0-6c5b-49d4-b4a4-d95c809d1335" providerId="ADAL" clId="{93073463-6BE1-48F1-98BA-A4788FD33D06}" dt="2025-02-18T13:43:38.094" v="3854"/>
          <ac:spMkLst>
            <pc:docMk/>
            <pc:sldMk cId="2701458" sldId="461"/>
            <ac:spMk id="4" creationId="{558CE625-00BE-79EE-C5CF-942C39B559A3}"/>
          </ac:spMkLst>
        </pc:spChg>
        <pc:spChg chg="add mod">
          <ac:chgData name="Clara Andrada Monrós" userId="ecb7c3c0-6c5b-49d4-b4a4-d95c809d1335" providerId="ADAL" clId="{93073463-6BE1-48F1-98BA-A4788FD33D06}" dt="2025-02-18T13:44:41.036" v="3874" actId="108"/>
          <ac:spMkLst>
            <pc:docMk/>
            <pc:sldMk cId="2701458" sldId="461"/>
            <ac:spMk id="8" creationId="{876E99FB-C348-23A3-4C0B-0ACC0A441426}"/>
          </ac:spMkLst>
        </pc:spChg>
        <pc:spChg chg="add mod">
          <ac:chgData name="Clara Andrada Monrós" userId="ecb7c3c0-6c5b-49d4-b4a4-d95c809d1335" providerId="ADAL" clId="{93073463-6BE1-48F1-98BA-A4788FD33D06}" dt="2025-02-18T13:43:48.812" v="3856" actId="1076"/>
          <ac:spMkLst>
            <pc:docMk/>
            <pc:sldMk cId="2701458" sldId="461"/>
            <ac:spMk id="10" creationId="{E67C6A5D-396D-2851-E37D-2422610E365E}"/>
          </ac:spMkLst>
        </pc:spChg>
        <pc:spChg chg="add mod">
          <ac:chgData name="Clara Andrada Monrós" userId="ecb7c3c0-6c5b-49d4-b4a4-d95c809d1335" providerId="ADAL" clId="{93073463-6BE1-48F1-98BA-A4788FD33D06}" dt="2025-02-18T13:45:33.159" v="3876" actId="113"/>
          <ac:spMkLst>
            <pc:docMk/>
            <pc:sldMk cId="2701458" sldId="461"/>
            <ac:spMk id="17" creationId="{AB80FC82-79AF-0241-0A36-9278348C91CB}"/>
          </ac:spMkLst>
        </pc:spChg>
        <pc:spChg chg="add mod">
          <ac:chgData name="Clara Andrada Monrós" userId="ecb7c3c0-6c5b-49d4-b4a4-d95c809d1335" providerId="ADAL" clId="{93073463-6BE1-48F1-98BA-A4788FD33D06}" dt="2025-02-18T13:43:56.111" v="3858" actId="1076"/>
          <ac:spMkLst>
            <pc:docMk/>
            <pc:sldMk cId="2701458" sldId="461"/>
            <ac:spMk id="34" creationId="{CABADE2F-EA84-28A3-0B47-3D0F584E06CA}"/>
          </ac:spMkLst>
        </pc:spChg>
        <pc:spChg chg="add mod">
          <ac:chgData name="Clara Andrada Monrós" userId="ecb7c3c0-6c5b-49d4-b4a4-d95c809d1335" providerId="ADAL" clId="{93073463-6BE1-48F1-98BA-A4788FD33D06}" dt="2025-02-18T13:46:06.645" v="3881" actId="108"/>
          <ac:spMkLst>
            <pc:docMk/>
            <pc:sldMk cId="2701458" sldId="461"/>
            <ac:spMk id="35" creationId="{200FBBCB-CB59-8E0D-1B82-E937DDE6824A}"/>
          </ac:spMkLst>
        </pc:spChg>
        <pc:spChg chg="add mod">
          <ac:chgData name="Clara Andrada Monrós" userId="ecb7c3c0-6c5b-49d4-b4a4-d95c809d1335" providerId="ADAL" clId="{93073463-6BE1-48F1-98BA-A4788FD33D06}" dt="2025-02-18T13:44:05.362" v="3860" actId="1076"/>
          <ac:spMkLst>
            <pc:docMk/>
            <pc:sldMk cId="2701458" sldId="461"/>
            <ac:spMk id="37" creationId="{87A2AB36-0694-C629-62A8-38AA4B4ABF5D}"/>
          </ac:spMkLst>
        </pc:spChg>
        <pc:spChg chg="add mod">
          <ac:chgData name="Clara Andrada Monrós" userId="ecb7c3c0-6c5b-49d4-b4a4-d95c809d1335" providerId="ADAL" clId="{93073463-6BE1-48F1-98BA-A4788FD33D06}" dt="2025-02-18T13:46:32.817" v="3886" actId="108"/>
          <ac:spMkLst>
            <pc:docMk/>
            <pc:sldMk cId="2701458" sldId="461"/>
            <ac:spMk id="38" creationId="{4A79704B-5F14-3ABF-F816-182D32B90A09}"/>
          </ac:spMkLst>
        </pc:spChg>
        <pc:spChg chg="add mod">
          <ac:chgData name="Clara Andrada Monrós" userId="ecb7c3c0-6c5b-49d4-b4a4-d95c809d1335" providerId="ADAL" clId="{93073463-6BE1-48F1-98BA-A4788FD33D06}" dt="2025-02-19T17:27:06.397" v="6066" actId="20577"/>
          <ac:spMkLst>
            <pc:docMk/>
            <pc:sldMk cId="2701458" sldId="461"/>
            <ac:spMk id="39" creationId="{8C9CFCD0-5CAD-39C6-6FE9-E44A5A00507B}"/>
          </ac:spMkLst>
        </pc:spChg>
        <pc:spChg chg="add mod">
          <ac:chgData name="Clara Andrada Monrós" userId="ecb7c3c0-6c5b-49d4-b4a4-d95c809d1335" providerId="ADAL" clId="{93073463-6BE1-48F1-98BA-A4788FD33D06}" dt="2025-02-18T13:46:59.407" v="3891" actId="20577"/>
          <ac:spMkLst>
            <pc:docMk/>
            <pc:sldMk cId="2701458" sldId="461"/>
            <ac:spMk id="40" creationId="{874244E7-E2F8-A243-3DCF-0BBDF1537F32}"/>
          </ac:spMkLst>
        </pc:spChg>
        <pc:picChg chg="add mod">
          <ac:chgData name="Clara Andrada Monrós" userId="ecb7c3c0-6c5b-49d4-b4a4-d95c809d1335" providerId="ADAL" clId="{93073463-6BE1-48F1-98BA-A4788FD33D06}" dt="2025-02-18T13:42:18.883" v="3845"/>
          <ac:picMkLst>
            <pc:docMk/>
            <pc:sldMk cId="2701458" sldId="461"/>
            <ac:picMk id="3" creationId="{BB85FAC3-7B31-8CE4-0CCD-0097AF977ECA}"/>
          </ac:picMkLst>
        </pc:picChg>
      </pc:sldChg>
      <pc:sldChg chg="addSp delSp modSp add mod">
        <pc:chgData name="Clara Andrada Monrós" userId="ecb7c3c0-6c5b-49d4-b4a4-d95c809d1335" providerId="ADAL" clId="{93073463-6BE1-48F1-98BA-A4788FD33D06}" dt="2025-02-19T17:27:12.133" v="6067" actId="20577"/>
        <pc:sldMkLst>
          <pc:docMk/>
          <pc:sldMk cId="1408797380" sldId="462"/>
        </pc:sldMkLst>
        <pc:spChg chg="add mod">
          <ac:chgData name="Clara Andrada Monrós" userId="ecb7c3c0-6c5b-49d4-b4a4-d95c809d1335" providerId="ADAL" clId="{93073463-6BE1-48F1-98BA-A4788FD33D06}" dt="2025-02-18T13:47:57.905" v="3903"/>
          <ac:spMkLst>
            <pc:docMk/>
            <pc:sldMk cId="1408797380" sldId="462"/>
            <ac:spMk id="11" creationId="{B8761DA3-AE06-AA7D-C7AD-71CC999FC96A}"/>
          </ac:spMkLst>
        </pc:spChg>
        <pc:spChg chg="mod">
          <ac:chgData name="Clara Andrada Monrós" userId="ecb7c3c0-6c5b-49d4-b4a4-d95c809d1335" providerId="ADAL" clId="{93073463-6BE1-48F1-98BA-A4788FD33D06}" dt="2025-02-18T13:48:26.758" v="3910" actId="1076"/>
          <ac:spMkLst>
            <pc:docMk/>
            <pc:sldMk cId="1408797380" sldId="462"/>
            <ac:spMk id="12" creationId="{94C278F2-9355-7835-6B0C-5109681003B8}"/>
          </ac:spMkLst>
        </pc:spChg>
        <pc:spChg chg="add mod">
          <ac:chgData name="Clara Andrada Monrós" userId="ecb7c3c0-6c5b-49d4-b4a4-d95c809d1335" providerId="ADAL" clId="{93073463-6BE1-48F1-98BA-A4788FD33D06}" dt="2025-02-18T13:48:14.965" v="3906" actId="1076"/>
          <ac:spMkLst>
            <pc:docMk/>
            <pc:sldMk cId="1408797380" sldId="462"/>
            <ac:spMk id="15" creationId="{144BA15E-1668-25CD-2E4E-3696B3FD915E}"/>
          </ac:spMkLst>
        </pc:spChg>
        <pc:spChg chg="add mod">
          <ac:chgData name="Clara Andrada Monrós" userId="ecb7c3c0-6c5b-49d4-b4a4-d95c809d1335" providerId="ADAL" clId="{93073463-6BE1-48F1-98BA-A4788FD33D06}" dt="2025-02-18T13:48:18.367" v="3907" actId="1076"/>
          <ac:spMkLst>
            <pc:docMk/>
            <pc:sldMk cId="1408797380" sldId="462"/>
            <ac:spMk id="16" creationId="{319A1DF5-7060-6C9A-203D-2611911FD797}"/>
          </ac:spMkLst>
        </pc:spChg>
        <pc:spChg chg="add mod">
          <ac:chgData name="Clara Andrada Monrós" userId="ecb7c3c0-6c5b-49d4-b4a4-d95c809d1335" providerId="ADAL" clId="{93073463-6BE1-48F1-98BA-A4788FD33D06}" dt="2025-02-18T13:48:21.765" v="3908" actId="1076"/>
          <ac:spMkLst>
            <pc:docMk/>
            <pc:sldMk cId="1408797380" sldId="462"/>
            <ac:spMk id="18" creationId="{73684504-BCEE-C241-703D-21FACE4CC972}"/>
          </ac:spMkLst>
        </pc:spChg>
        <pc:spChg chg="mod">
          <ac:chgData name="Clara Andrada Monrós" userId="ecb7c3c0-6c5b-49d4-b4a4-d95c809d1335" providerId="ADAL" clId="{93073463-6BE1-48F1-98BA-A4788FD33D06}" dt="2025-02-18T13:47:57.905" v="3903"/>
          <ac:spMkLst>
            <pc:docMk/>
            <pc:sldMk cId="1408797380" sldId="462"/>
            <ac:spMk id="20" creationId="{1606E3CA-4655-E246-E3FE-BDA6CC37FF06}"/>
          </ac:spMkLst>
        </pc:spChg>
        <pc:spChg chg="mod">
          <ac:chgData name="Clara Andrada Monrós" userId="ecb7c3c0-6c5b-49d4-b4a4-d95c809d1335" providerId="ADAL" clId="{93073463-6BE1-48F1-98BA-A4788FD33D06}" dt="2025-02-18T13:47:57.905" v="3903"/>
          <ac:spMkLst>
            <pc:docMk/>
            <pc:sldMk cId="1408797380" sldId="462"/>
            <ac:spMk id="21" creationId="{516B3743-6D36-ACF2-45BB-333D87B64CE1}"/>
          </ac:spMkLst>
        </pc:spChg>
        <pc:spChg chg="mod">
          <ac:chgData name="Clara Andrada Monrós" userId="ecb7c3c0-6c5b-49d4-b4a4-d95c809d1335" providerId="ADAL" clId="{93073463-6BE1-48F1-98BA-A4788FD33D06}" dt="2025-02-18T13:47:57.905" v="3903"/>
          <ac:spMkLst>
            <pc:docMk/>
            <pc:sldMk cId="1408797380" sldId="462"/>
            <ac:spMk id="22" creationId="{2BF543AA-15BA-4EAD-1591-68EEE7A0153C}"/>
          </ac:spMkLst>
        </pc:spChg>
        <pc:spChg chg="add mod">
          <ac:chgData name="Clara Andrada Monrós" userId="ecb7c3c0-6c5b-49d4-b4a4-d95c809d1335" providerId="ADAL" clId="{93073463-6BE1-48F1-98BA-A4788FD33D06}" dt="2025-02-18T13:47:57.905" v="3903"/>
          <ac:spMkLst>
            <pc:docMk/>
            <pc:sldMk cId="1408797380" sldId="462"/>
            <ac:spMk id="23" creationId="{5D6CB24E-C061-70FF-5550-11D61930D60C}"/>
          </ac:spMkLst>
        </pc:spChg>
        <pc:spChg chg="add mod">
          <ac:chgData name="Clara Andrada Monrós" userId="ecb7c3c0-6c5b-49d4-b4a4-d95c809d1335" providerId="ADAL" clId="{93073463-6BE1-48F1-98BA-A4788FD33D06}" dt="2025-02-18T13:47:57.905" v="3903"/>
          <ac:spMkLst>
            <pc:docMk/>
            <pc:sldMk cId="1408797380" sldId="462"/>
            <ac:spMk id="24" creationId="{6282250E-82A4-7CA7-78F8-CE4FBF216954}"/>
          </ac:spMkLst>
        </pc:spChg>
        <pc:spChg chg="add mod">
          <ac:chgData name="Clara Andrada Monrós" userId="ecb7c3c0-6c5b-49d4-b4a4-d95c809d1335" providerId="ADAL" clId="{93073463-6BE1-48F1-98BA-A4788FD33D06}" dt="2025-02-18T13:47:57.905" v="3903"/>
          <ac:spMkLst>
            <pc:docMk/>
            <pc:sldMk cId="1408797380" sldId="462"/>
            <ac:spMk id="25" creationId="{4AC99C4E-0A0C-C6FF-B013-BACDDD200B25}"/>
          </ac:spMkLst>
        </pc:spChg>
        <pc:spChg chg="add mod">
          <ac:chgData name="Clara Andrada Monrós" userId="ecb7c3c0-6c5b-49d4-b4a4-d95c809d1335" providerId="ADAL" clId="{93073463-6BE1-48F1-98BA-A4788FD33D06}" dt="2025-02-18T13:48:42.532" v="3914" actId="1076"/>
          <ac:spMkLst>
            <pc:docMk/>
            <pc:sldMk cId="1408797380" sldId="462"/>
            <ac:spMk id="28" creationId="{455ED353-8149-747D-41CB-B83685FB20BE}"/>
          </ac:spMkLst>
        </pc:spChg>
        <pc:spChg chg="mod">
          <ac:chgData name="Clara Andrada Monrós" userId="ecb7c3c0-6c5b-49d4-b4a4-d95c809d1335" providerId="ADAL" clId="{93073463-6BE1-48F1-98BA-A4788FD33D06}" dt="2025-02-19T17:27:12.133" v="6067" actId="20577"/>
          <ac:spMkLst>
            <pc:docMk/>
            <pc:sldMk cId="1408797380" sldId="462"/>
            <ac:spMk id="39" creationId="{DA7CF9D1-525C-D241-AC83-BA8280585EF6}"/>
          </ac:spMkLst>
        </pc:spChg>
        <pc:graphicFrameChg chg="mod">
          <ac:chgData name="Clara Andrada Monrós" userId="ecb7c3c0-6c5b-49d4-b4a4-d95c809d1335" providerId="ADAL" clId="{93073463-6BE1-48F1-98BA-A4788FD33D06}" dt="2025-02-18T13:48:29.746" v="3911" actId="1076"/>
          <ac:graphicFrameMkLst>
            <pc:docMk/>
            <pc:sldMk cId="1408797380" sldId="462"/>
            <ac:graphicFrameMk id="26" creationId="{66C737A1-5920-91BF-176B-7A64B8E55776}"/>
          </ac:graphicFrameMkLst>
        </pc:graphicFrameChg>
        <pc:picChg chg="mod">
          <ac:chgData name="Clara Andrada Monrós" userId="ecb7c3c0-6c5b-49d4-b4a4-d95c809d1335" providerId="ADAL" clId="{93073463-6BE1-48F1-98BA-A4788FD33D06}" dt="2025-02-18T13:48:26.758" v="3910" actId="1076"/>
          <ac:picMkLst>
            <pc:docMk/>
            <pc:sldMk cId="1408797380" sldId="462"/>
            <ac:picMk id="13" creationId="{61154215-D619-CCF1-4F59-A9EFE8AC0AD3}"/>
          </ac:picMkLst>
        </pc:picChg>
        <pc:picChg chg="mod">
          <ac:chgData name="Clara Andrada Monrós" userId="ecb7c3c0-6c5b-49d4-b4a4-d95c809d1335" providerId="ADAL" clId="{93073463-6BE1-48F1-98BA-A4788FD33D06}" dt="2025-02-18T13:48:22.967" v="3909" actId="1076"/>
          <ac:picMkLst>
            <pc:docMk/>
            <pc:sldMk cId="1408797380" sldId="462"/>
            <ac:picMk id="14" creationId="{16C77C91-9A63-6CBF-5A2A-B458F1D0ED24}"/>
          </ac:picMkLst>
        </pc:picChg>
      </pc:sldChg>
      <pc:sldChg chg="addSp delSp modSp add mod">
        <pc:chgData name="Clara Andrada Monrós" userId="ecb7c3c0-6c5b-49d4-b4a4-d95c809d1335" providerId="ADAL" clId="{93073463-6BE1-48F1-98BA-A4788FD33D06}" dt="2025-02-19T17:27:17.975" v="6068" actId="20577"/>
        <pc:sldMkLst>
          <pc:docMk/>
          <pc:sldMk cId="1902566022" sldId="463"/>
        </pc:sldMkLst>
        <pc:spChg chg="add mod">
          <ac:chgData name="Clara Andrada Monrós" userId="ecb7c3c0-6c5b-49d4-b4a4-d95c809d1335" providerId="ADAL" clId="{93073463-6BE1-48F1-98BA-A4788FD33D06}" dt="2025-02-18T13:50:16.425" v="3919" actId="1076"/>
          <ac:spMkLst>
            <pc:docMk/>
            <pc:sldMk cId="1902566022" sldId="463"/>
            <ac:spMk id="2" creationId="{D3F85DB0-26C8-F880-5EE5-C39293F8BC0F}"/>
          </ac:spMkLst>
        </pc:spChg>
        <pc:spChg chg="add mod">
          <ac:chgData name="Clara Andrada Monrós" userId="ecb7c3c0-6c5b-49d4-b4a4-d95c809d1335" providerId="ADAL" clId="{93073463-6BE1-48F1-98BA-A4788FD33D06}" dt="2025-02-18T13:50:16.425" v="3919" actId="1076"/>
          <ac:spMkLst>
            <pc:docMk/>
            <pc:sldMk cId="1902566022" sldId="463"/>
            <ac:spMk id="3" creationId="{2A592351-B59A-FDAF-F5B7-6F2F42F99D10}"/>
          </ac:spMkLst>
        </pc:spChg>
        <pc:spChg chg="add mod">
          <ac:chgData name="Clara Andrada Monrós" userId="ecb7c3c0-6c5b-49d4-b4a4-d95c809d1335" providerId="ADAL" clId="{93073463-6BE1-48F1-98BA-A4788FD33D06}" dt="2025-02-18T13:50:30.398" v="3922" actId="1076"/>
          <ac:spMkLst>
            <pc:docMk/>
            <pc:sldMk cId="1902566022" sldId="463"/>
            <ac:spMk id="4" creationId="{41073A02-BA8A-9B8D-0D84-C29316C68D7E}"/>
          </ac:spMkLst>
        </pc:spChg>
        <pc:spChg chg="mod">
          <ac:chgData name="Clara Andrada Monrós" userId="ecb7c3c0-6c5b-49d4-b4a4-d95c809d1335" providerId="ADAL" clId="{93073463-6BE1-48F1-98BA-A4788FD33D06}" dt="2025-02-19T17:27:17.975" v="6068" actId="20577"/>
          <ac:spMkLst>
            <pc:docMk/>
            <pc:sldMk cId="1902566022" sldId="463"/>
            <ac:spMk id="39" creationId="{33B47074-78C4-A329-D551-4B18B6206E58}"/>
          </ac:spMkLst>
        </pc:spChg>
      </pc:sldChg>
      <pc:sldChg chg="addSp delSp modSp add del mod">
        <pc:chgData name="Clara Andrada Monrós" userId="ecb7c3c0-6c5b-49d4-b4a4-d95c809d1335" providerId="ADAL" clId="{93073463-6BE1-48F1-98BA-A4788FD33D06}" dt="2025-02-19T08:49:57.132" v="4160" actId="47"/>
        <pc:sldMkLst>
          <pc:docMk/>
          <pc:sldMk cId="3581744601" sldId="464"/>
        </pc:sldMkLst>
      </pc:sldChg>
      <pc:sldChg chg="add del">
        <pc:chgData name="Clara Andrada Monrós" userId="ecb7c3c0-6c5b-49d4-b4a4-d95c809d1335" providerId="ADAL" clId="{93073463-6BE1-48F1-98BA-A4788FD33D06}" dt="2025-02-19T17:07:15.298" v="5937" actId="47"/>
        <pc:sldMkLst>
          <pc:docMk/>
          <pc:sldMk cId="4222282232" sldId="464"/>
        </pc:sldMkLst>
      </pc:sldChg>
      <pc:sldChg chg="modSp add mod">
        <pc:chgData name="Clara Andrada Monrós" userId="ecb7c3c0-6c5b-49d4-b4a4-d95c809d1335" providerId="ADAL" clId="{93073463-6BE1-48F1-98BA-A4788FD33D06}" dt="2025-02-19T08:48:54.133" v="4159" actId="1076"/>
        <pc:sldMkLst>
          <pc:docMk/>
          <pc:sldMk cId="2035441991" sldId="465"/>
        </pc:sldMkLst>
        <pc:spChg chg="mod">
          <ac:chgData name="Clara Andrada Monrós" userId="ecb7c3c0-6c5b-49d4-b4a4-d95c809d1335" providerId="ADAL" clId="{93073463-6BE1-48F1-98BA-A4788FD33D06}" dt="2025-02-19T08:48:54.133" v="4159" actId="1076"/>
          <ac:spMkLst>
            <pc:docMk/>
            <pc:sldMk cId="2035441991" sldId="465"/>
            <ac:spMk id="40" creationId="{8A89F3B7-1320-E28A-4639-B4A454006680}"/>
          </ac:spMkLst>
        </pc:spChg>
      </pc:sldChg>
      <pc:sldChg chg="addSp delSp modSp add mod">
        <pc:chgData name="Clara Andrada Monrós" userId="ecb7c3c0-6c5b-49d4-b4a4-d95c809d1335" providerId="ADAL" clId="{93073463-6BE1-48F1-98BA-A4788FD33D06}" dt="2025-02-19T08:53:11.061" v="4183"/>
        <pc:sldMkLst>
          <pc:docMk/>
          <pc:sldMk cId="76867810" sldId="466"/>
        </pc:sldMkLst>
        <pc:spChg chg="add mod">
          <ac:chgData name="Clara Andrada Monrós" userId="ecb7c3c0-6c5b-49d4-b4a4-d95c809d1335" providerId="ADAL" clId="{93073463-6BE1-48F1-98BA-A4788FD33D06}" dt="2025-02-19T08:52:34.443" v="4178"/>
          <ac:spMkLst>
            <pc:docMk/>
            <pc:sldMk cId="76867810" sldId="466"/>
            <ac:spMk id="14" creationId="{A1A742B5-9206-7FEC-A2A1-80DD40DD64CF}"/>
          </ac:spMkLst>
        </pc:spChg>
        <pc:spChg chg="add mod">
          <ac:chgData name="Clara Andrada Monrós" userId="ecb7c3c0-6c5b-49d4-b4a4-d95c809d1335" providerId="ADAL" clId="{93073463-6BE1-48F1-98BA-A4788FD33D06}" dt="2025-02-19T08:52:55.279" v="4181"/>
          <ac:spMkLst>
            <pc:docMk/>
            <pc:sldMk cId="76867810" sldId="466"/>
            <ac:spMk id="15" creationId="{62A6E287-9DB2-B9F8-305C-33DE573769C7}"/>
          </ac:spMkLst>
        </pc:spChg>
        <pc:spChg chg="add mod">
          <ac:chgData name="Clara Andrada Monrós" userId="ecb7c3c0-6c5b-49d4-b4a4-d95c809d1335" providerId="ADAL" clId="{93073463-6BE1-48F1-98BA-A4788FD33D06}" dt="2025-02-19T08:52:40.841" v="4179"/>
          <ac:spMkLst>
            <pc:docMk/>
            <pc:sldMk cId="76867810" sldId="466"/>
            <ac:spMk id="18" creationId="{89745F7C-B0D9-9168-FE6C-77223E7FACD8}"/>
          </ac:spMkLst>
        </pc:spChg>
        <pc:spChg chg="add mod">
          <ac:chgData name="Clara Andrada Monrós" userId="ecb7c3c0-6c5b-49d4-b4a4-d95c809d1335" providerId="ADAL" clId="{93073463-6BE1-48F1-98BA-A4788FD33D06}" dt="2025-02-19T08:53:03.205" v="4182"/>
          <ac:spMkLst>
            <pc:docMk/>
            <pc:sldMk cId="76867810" sldId="466"/>
            <ac:spMk id="19" creationId="{A80C5F18-58F0-31D9-2B04-75A2E12E5122}"/>
          </ac:spMkLst>
        </pc:spChg>
        <pc:spChg chg="add mod">
          <ac:chgData name="Clara Andrada Monrós" userId="ecb7c3c0-6c5b-49d4-b4a4-d95c809d1335" providerId="ADAL" clId="{93073463-6BE1-48F1-98BA-A4788FD33D06}" dt="2025-02-19T08:52:47.949" v="4180"/>
          <ac:spMkLst>
            <pc:docMk/>
            <pc:sldMk cId="76867810" sldId="466"/>
            <ac:spMk id="21" creationId="{BC4EB136-A1EE-6D35-E66A-28202679C424}"/>
          </ac:spMkLst>
        </pc:spChg>
        <pc:spChg chg="add mod">
          <ac:chgData name="Clara Andrada Monrós" userId="ecb7c3c0-6c5b-49d4-b4a4-d95c809d1335" providerId="ADAL" clId="{93073463-6BE1-48F1-98BA-A4788FD33D06}" dt="2025-02-19T08:53:11.061" v="4183"/>
          <ac:spMkLst>
            <pc:docMk/>
            <pc:sldMk cId="76867810" sldId="466"/>
            <ac:spMk id="22" creationId="{8E4D69A1-6794-B684-35B0-BFF63A96A01D}"/>
          </ac:spMkLst>
        </pc:spChg>
        <pc:spChg chg="add mod">
          <ac:chgData name="Clara Andrada Monrós" userId="ecb7c3c0-6c5b-49d4-b4a4-d95c809d1335" providerId="ADAL" clId="{93073463-6BE1-48F1-98BA-A4788FD33D06}" dt="2025-02-19T08:51:23.742" v="4167" actId="108"/>
          <ac:spMkLst>
            <pc:docMk/>
            <pc:sldMk cId="76867810" sldId="466"/>
            <ac:spMk id="23" creationId="{25B5D7ED-17BC-BCD9-5FF6-DD4BBC9FE3D3}"/>
          </ac:spMkLst>
        </pc:spChg>
        <pc:spChg chg="add mod">
          <ac:chgData name="Clara Andrada Monrós" userId="ecb7c3c0-6c5b-49d4-b4a4-d95c809d1335" providerId="ADAL" clId="{93073463-6BE1-48F1-98BA-A4788FD33D06}" dt="2025-02-19T08:51:58.004" v="4171" actId="108"/>
          <ac:spMkLst>
            <pc:docMk/>
            <pc:sldMk cId="76867810" sldId="466"/>
            <ac:spMk id="24" creationId="{58ABB843-5708-5044-519C-7CD8EE4020C9}"/>
          </ac:spMkLst>
        </pc:spChg>
        <pc:spChg chg="add mod">
          <ac:chgData name="Clara Andrada Monrós" userId="ecb7c3c0-6c5b-49d4-b4a4-d95c809d1335" providerId="ADAL" clId="{93073463-6BE1-48F1-98BA-A4788FD33D06}" dt="2025-02-19T08:52:23.165" v="4175" actId="108"/>
          <ac:spMkLst>
            <pc:docMk/>
            <pc:sldMk cId="76867810" sldId="466"/>
            <ac:spMk id="25" creationId="{0A256944-01F0-5524-F006-7F0A69003C9F}"/>
          </ac:spMkLst>
        </pc:spChg>
        <pc:picChg chg="add mod">
          <ac:chgData name="Clara Andrada Monrós" userId="ecb7c3c0-6c5b-49d4-b4a4-d95c809d1335" providerId="ADAL" clId="{93073463-6BE1-48F1-98BA-A4788FD33D06}" dt="2025-02-19T08:50:37.228" v="4162"/>
          <ac:picMkLst>
            <pc:docMk/>
            <pc:sldMk cId="76867810" sldId="466"/>
            <ac:picMk id="13" creationId="{F70CF49E-0407-F848-B55D-DB8A78568A1D}"/>
          </ac:picMkLst>
        </pc:picChg>
      </pc:sldChg>
      <pc:sldChg chg="addSp delSp modSp add mod">
        <pc:chgData name="Clara Andrada Monrós" userId="ecb7c3c0-6c5b-49d4-b4a4-d95c809d1335" providerId="ADAL" clId="{93073463-6BE1-48F1-98BA-A4788FD33D06}" dt="2025-02-19T08:57:48.406" v="4204" actId="6549"/>
        <pc:sldMkLst>
          <pc:docMk/>
          <pc:sldMk cId="2017332909" sldId="467"/>
        </pc:sldMkLst>
        <pc:spChg chg="add mod">
          <ac:chgData name="Clara Andrada Monrós" userId="ecb7c3c0-6c5b-49d4-b4a4-d95c809d1335" providerId="ADAL" clId="{93073463-6BE1-48F1-98BA-A4788FD33D06}" dt="2025-02-19T08:54:16.553" v="4189"/>
          <ac:spMkLst>
            <pc:docMk/>
            <pc:sldMk cId="2017332909" sldId="467"/>
            <ac:spMk id="2" creationId="{402A2E9F-214B-132C-EC44-5163704272F3}"/>
          </ac:spMkLst>
        </pc:spChg>
        <pc:spChg chg="add mod">
          <ac:chgData name="Clara Andrada Monrós" userId="ecb7c3c0-6c5b-49d4-b4a4-d95c809d1335" providerId="ADAL" clId="{93073463-6BE1-48F1-98BA-A4788FD33D06}" dt="2025-02-19T08:54:04.310" v="4188"/>
          <ac:spMkLst>
            <pc:docMk/>
            <pc:sldMk cId="2017332909" sldId="467"/>
            <ac:spMk id="3" creationId="{F74126B9-01C2-0E8C-740B-088C9E66E4C9}"/>
          </ac:spMkLst>
        </pc:spChg>
        <pc:spChg chg="add mod">
          <ac:chgData name="Clara Andrada Monrós" userId="ecb7c3c0-6c5b-49d4-b4a4-d95c809d1335" providerId="ADAL" clId="{93073463-6BE1-48F1-98BA-A4788FD33D06}" dt="2025-02-19T08:54:23.867" v="4190"/>
          <ac:spMkLst>
            <pc:docMk/>
            <pc:sldMk cId="2017332909" sldId="467"/>
            <ac:spMk id="8" creationId="{11C4B61F-B414-F67F-44CD-75E9B9247A25}"/>
          </ac:spMkLst>
        </pc:spChg>
        <pc:spChg chg="add mod">
          <ac:chgData name="Clara Andrada Monrós" userId="ecb7c3c0-6c5b-49d4-b4a4-d95c809d1335" providerId="ADAL" clId="{93073463-6BE1-48F1-98BA-A4788FD33D06}" dt="2025-02-19T08:55:03.554" v="4197" actId="108"/>
          <ac:spMkLst>
            <pc:docMk/>
            <pc:sldMk cId="2017332909" sldId="467"/>
            <ac:spMk id="9" creationId="{56F808FA-7D5E-6367-424B-BE6C824BF60B}"/>
          </ac:spMkLst>
        </pc:spChg>
        <pc:spChg chg="add mod">
          <ac:chgData name="Clara Andrada Monrós" userId="ecb7c3c0-6c5b-49d4-b4a4-d95c809d1335" providerId="ADAL" clId="{93073463-6BE1-48F1-98BA-A4788FD33D06}" dt="2025-02-19T08:54:30.943" v="4191"/>
          <ac:spMkLst>
            <pc:docMk/>
            <pc:sldMk cId="2017332909" sldId="467"/>
            <ac:spMk id="26" creationId="{B9DC11D3-AC2A-F0F3-E09F-B0195D353FA4}"/>
          </ac:spMkLst>
        </pc:spChg>
        <pc:spChg chg="add mod">
          <ac:chgData name="Clara Andrada Monrós" userId="ecb7c3c0-6c5b-49d4-b4a4-d95c809d1335" providerId="ADAL" clId="{93073463-6BE1-48F1-98BA-A4788FD33D06}" dt="2025-02-19T08:55:11.496" v="4198"/>
          <ac:spMkLst>
            <pc:docMk/>
            <pc:sldMk cId="2017332909" sldId="467"/>
            <ac:spMk id="27" creationId="{93E89E2A-52B4-56CA-CAA8-25006E434879}"/>
          </ac:spMkLst>
        </pc:spChg>
        <pc:spChg chg="mod">
          <ac:chgData name="Clara Andrada Monrós" userId="ecb7c3c0-6c5b-49d4-b4a4-d95c809d1335" providerId="ADAL" clId="{93073463-6BE1-48F1-98BA-A4788FD33D06}" dt="2025-02-19T08:54:37.026" v="4192"/>
          <ac:spMkLst>
            <pc:docMk/>
            <pc:sldMk cId="2017332909" sldId="467"/>
            <ac:spMk id="29" creationId="{4F01F9DA-D169-80B3-1DF3-8C2680FDA5A2}"/>
          </ac:spMkLst>
        </pc:spChg>
        <pc:spChg chg="add mod">
          <ac:chgData name="Clara Andrada Monrós" userId="ecb7c3c0-6c5b-49d4-b4a4-d95c809d1335" providerId="ADAL" clId="{93073463-6BE1-48F1-98BA-A4788FD33D06}" dt="2025-02-19T08:57:45.429" v="4203" actId="108"/>
          <ac:spMkLst>
            <pc:docMk/>
            <pc:sldMk cId="2017332909" sldId="467"/>
            <ac:spMk id="30" creationId="{70E1894E-067C-2D21-5502-B90F10DD3279}"/>
          </ac:spMkLst>
        </pc:spChg>
        <pc:spChg chg="add mod">
          <ac:chgData name="Clara Andrada Monrós" userId="ecb7c3c0-6c5b-49d4-b4a4-d95c809d1335" providerId="ADAL" clId="{93073463-6BE1-48F1-98BA-A4788FD33D06}" dt="2025-02-19T08:54:04.310" v="4188"/>
          <ac:spMkLst>
            <pc:docMk/>
            <pc:sldMk cId="2017332909" sldId="467"/>
            <ac:spMk id="31" creationId="{F35771EC-83D7-5240-B418-39527BED3C25}"/>
          </ac:spMkLst>
        </pc:spChg>
        <pc:spChg chg="add mod">
          <ac:chgData name="Clara Andrada Monrós" userId="ecb7c3c0-6c5b-49d4-b4a4-d95c809d1335" providerId="ADAL" clId="{93073463-6BE1-48F1-98BA-A4788FD33D06}" dt="2025-02-19T08:54:42.367" v="4193"/>
          <ac:spMkLst>
            <pc:docMk/>
            <pc:sldMk cId="2017332909" sldId="467"/>
            <ac:spMk id="32" creationId="{B5125989-F7C9-605D-21E0-85E76D18DC92}"/>
          </ac:spMkLst>
        </pc:spChg>
        <pc:spChg chg="add mod">
          <ac:chgData name="Clara Andrada Monrós" userId="ecb7c3c0-6c5b-49d4-b4a4-d95c809d1335" providerId="ADAL" clId="{93073463-6BE1-48F1-98BA-A4788FD33D06}" dt="2025-02-19T08:57:48.406" v="4204" actId="6549"/>
          <ac:spMkLst>
            <pc:docMk/>
            <pc:sldMk cId="2017332909" sldId="467"/>
            <ac:spMk id="33" creationId="{F5091BC3-0664-25D2-934D-C04D5AA159ED}"/>
          </ac:spMkLst>
        </pc:spChg>
      </pc:sldChg>
      <pc:sldChg chg="addSp delSp modSp add mod">
        <pc:chgData name="Clara Andrada Monrós" userId="ecb7c3c0-6c5b-49d4-b4a4-d95c809d1335" providerId="ADAL" clId="{93073463-6BE1-48F1-98BA-A4788FD33D06}" dt="2025-02-19T09:00:38.830" v="4220"/>
        <pc:sldMkLst>
          <pc:docMk/>
          <pc:sldMk cId="2850095255" sldId="468"/>
        </pc:sldMkLst>
        <pc:spChg chg="mod">
          <ac:chgData name="Clara Andrada Monrós" userId="ecb7c3c0-6c5b-49d4-b4a4-d95c809d1335" providerId="ADAL" clId="{93073463-6BE1-48F1-98BA-A4788FD33D06}" dt="2025-02-19T09:00:13.944" v="4218"/>
          <ac:spMkLst>
            <pc:docMk/>
            <pc:sldMk cId="2850095255" sldId="468"/>
            <ac:spMk id="12" creationId="{49DBA1F7-A460-8DE7-8782-F004DE4E2FDF}"/>
          </ac:spMkLst>
        </pc:spChg>
        <pc:spChg chg="add mod">
          <ac:chgData name="Clara Andrada Monrós" userId="ecb7c3c0-6c5b-49d4-b4a4-d95c809d1335" providerId="ADAL" clId="{93073463-6BE1-48F1-98BA-A4788FD33D06}" dt="2025-02-19T09:00:38.830" v="4220"/>
          <ac:spMkLst>
            <pc:docMk/>
            <pc:sldMk cId="2850095255" sldId="468"/>
            <ac:spMk id="13" creationId="{695DB931-89D6-B37D-6E12-D7BE4B05CFEE}"/>
          </ac:spMkLst>
        </pc:spChg>
      </pc:sldChg>
      <pc:sldChg chg="add del">
        <pc:chgData name="Clara Andrada Monrós" userId="ecb7c3c0-6c5b-49d4-b4a4-d95c809d1335" providerId="ADAL" clId="{93073463-6BE1-48F1-98BA-A4788FD33D06}" dt="2025-02-19T08:58:47.819" v="4207" actId="47"/>
        <pc:sldMkLst>
          <pc:docMk/>
          <pc:sldMk cId="4179091782" sldId="468"/>
        </pc:sldMkLst>
      </pc:sldChg>
      <pc:sldChg chg="addSp delSp modSp add mod">
        <pc:chgData name="Clara Andrada Monrós" userId="ecb7c3c0-6c5b-49d4-b4a4-d95c809d1335" providerId="ADAL" clId="{93073463-6BE1-48F1-98BA-A4788FD33D06}" dt="2025-02-19T09:03:32.900" v="4255"/>
        <pc:sldMkLst>
          <pc:docMk/>
          <pc:sldMk cId="3389292553" sldId="469"/>
        </pc:sldMkLst>
        <pc:spChg chg="add mod">
          <ac:chgData name="Clara Andrada Monrós" userId="ecb7c3c0-6c5b-49d4-b4a4-d95c809d1335" providerId="ADAL" clId="{93073463-6BE1-48F1-98BA-A4788FD33D06}" dt="2025-02-19T09:01:56.968" v="4236"/>
          <ac:spMkLst>
            <pc:docMk/>
            <pc:sldMk cId="3389292553" sldId="469"/>
            <ac:spMk id="2" creationId="{157A26CC-E22A-501A-2C92-EAE103E578B6}"/>
          </ac:spMkLst>
        </pc:spChg>
        <pc:spChg chg="add mod">
          <ac:chgData name="Clara Andrada Monrós" userId="ecb7c3c0-6c5b-49d4-b4a4-d95c809d1335" providerId="ADAL" clId="{93073463-6BE1-48F1-98BA-A4788FD33D06}" dt="2025-02-19T09:02:19.176" v="4237"/>
          <ac:spMkLst>
            <pc:docMk/>
            <pc:sldMk cId="3389292553" sldId="469"/>
            <ac:spMk id="3" creationId="{4F7E411B-31DD-C5B6-6DBA-E3BF53C404AC}"/>
          </ac:spMkLst>
        </pc:spChg>
        <pc:spChg chg="add mod">
          <ac:chgData name="Clara Andrada Monrós" userId="ecb7c3c0-6c5b-49d4-b4a4-d95c809d1335" providerId="ADAL" clId="{93073463-6BE1-48F1-98BA-A4788FD33D06}" dt="2025-02-19T09:02:40.928" v="4240" actId="20577"/>
          <ac:spMkLst>
            <pc:docMk/>
            <pc:sldMk cId="3389292553" sldId="469"/>
            <ac:spMk id="4" creationId="{7E79D2F7-38A6-C769-E893-53EE27F36B1F}"/>
          </ac:spMkLst>
        </pc:spChg>
        <pc:spChg chg="add mod">
          <ac:chgData name="Clara Andrada Monrós" userId="ecb7c3c0-6c5b-49d4-b4a4-d95c809d1335" providerId="ADAL" clId="{93073463-6BE1-48F1-98BA-A4788FD33D06}" dt="2025-02-19T09:02:46.562" v="4247" actId="20577"/>
          <ac:spMkLst>
            <pc:docMk/>
            <pc:sldMk cId="3389292553" sldId="469"/>
            <ac:spMk id="25" creationId="{45515502-ABED-1F29-A6CF-0E78E7D4C56C}"/>
          </ac:spMkLst>
        </pc:spChg>
        <pc:spChg chg="mod">
          <ac:chgData name="Clara Andrada Monrós" userId="ecb7c3c0-6c5b-49d4-b4a4-d95c809d1335" providerId="ADAL" clId="{93073463-6BE1-48F1-98BA-A4788FD33D06}" dt="2025-02-19T09:03:03.623" v="4252"/>
          <ac:spMkLst>
            <pc:docMk/>
            <pc:sldMk cId="3389292553" sldId="469"/>
            <ac:spMk id="26" creationId="{AD00B9D5-7FD0-65AF-0EE7-C43D07419417}"/>
          </ac:spMkLst>
        </pc:spChg>
        <pc:spChg chg="add mod">
          <ac:chgData name="Clara Andrada Monrós" userId="ecb7c3c0-6c5b-49d4-b4a4-d95c809d1335" providerId="ADAL" clId="{93073463-6BE1-48F1-98BA-A4788FD33D06}" dt="2025-02-19T09:01:56.968" v="4236"/>
          <ac:spMkLst>
            <pc:docMk/>
            <pc:sldMk cId="3389292553" sldId="469"/>
            <ac:spMk id="27" creationId="{8AA135F4-FF0C-0BD8-9D17-8BA4D9E31AE3}"/>
          </ac:spMkLst>
        </pc:spChg>
        <pc:spChg chg="add mod">
          <ac:chgData name="Clara Andrada Monrós" userId="ecb7c3c0-6c5b-49d4-b4a4-d95c809d1335" providerId="ADAL" clId="{93073463-6BE1-48F1-98BA-A4788FD33D06}" dt="2025-02-19T09:02:51.111" v="4248" actId="20577"/>
          <ac:spMkLst>
            <pc:docMk/>
            <pc:sldMk cId="3389292553" sldId="469"/>
            <ac:spMk id="28" creationId="{C919430F-8927-A80B-FC74-C970D47E692F}"/>
          </ac:spMkLst>
        </pc:spChg>
        <pc:spChg chg="add mod">
          <ac:chgData name="Clara Andrada Monrós" userId="ecb7c3c0-6c5b-49d4-b4a4-d95c809d1335" providerId="ADAL" clId="{93073463-6BE1-48F1-98BA-A4788FD33D06}" dt="2025-02-19T09:03:09.862" v="4253"/>
          <ac:spMkLst>
            <pc:docMk/>
            <pc:sldMk cId="3389292553" sldId="469"/>
            <ac:spMk id="29" creationId="{7122B7D6-A245-32F0-AC59-E9F85794B898}"/>
          </ac:spMkLst>
        </pc:spChg>
        <pc:spChg chg="add mod">
          <ac:chgData name="Clara Andrada Monrós" userId="ecb7c3c0-6c5b-49d4-b4a4-d95c809d1335" providerId="ADAL" clId="{93073463-6BE1-48F1-98BA-A4788FD33D06}" dt="2025-02-19T09:01:56.968" v="4236"/>
          <ac:spMkLst>
            <pc:docMk/>
            <pc:sldMk cId="3389292553" sldId="469"/>
            <ac:spMk id="30" creationId="{CAD41A24-1E0F-01D7-7E4C-C2F93DF800CC}"/>
          </ac:spMkLst>
        </pc:spChg>
        <pc:spChg chg="add mod">
          <ac:chgData name="Clara Andrada Monrós" userId="ecb7c3c0-6c5b-49d4-b4a4-d95c809d1335" providerId="ADAL" clId="{93073463-6BE1-48F1-98BA-A4788FD33D06}" dt="2025-02-19T09:02:54.327" v="4251" actId="6549"/>
          <ac:spMkLst>
            <pc:docMk/>
            <pc:sldMk cId="3389292553" sldId="469"/>
            <ac:spMk id="31" creationId="{979A7DDF-2ABE-6E3F-2A9F-6A95ED6D5EC9}"/>
          </ac:spMkLst>
        </pc:spChg>
        <pc:spChg chg="mod">
          <ac:chgData name="Clara Andrada Monrós" userId="ecb7c3c0-6c5b-49d4-b4a4-d95c809d1335" providerId="ADAL" clId="{93073463-6BE1-48F1-98BA-A4788FD33D06}" dt="2025-02-19T09:03:17.249" v="4254"/>
          <ac:spMkLst>
            <pc:docMk/>
            <pc:sldMk cId="3389292553" sldId="469"/>
            <ac:spMk id="32" creationId="{817149E3-2510-54CC-8190-835A446D9908}"/>
          </ac:spMkLst>
        </pc:spChg>
        <pc:spChg chg="add mod">
          <ac:chgData name="Clara Andrada Monrós" userId="ecb7c3c0-6c5b-49d4-b4a4-d95c809d1335" providerId="ADAL" clId="{93073463-6BE1-48F1-98BA-A4788FD33D06}" dt="2025-02-19T09:03:32.900" v="4255"/>
          <ac:spMkLst>
            <pc:docMk/>
            <pc:sldMk cId="3389292553" sldId="469"/>
            <ac:spMk id="34" creationId="{DC9ED400-8F64-8A15-2616-F6505AB564EE}"/>
          </ac:spMkLst>
        </pc:spChg>
      </pc:sldChg>
      <pc:sldChg chg="addSp delSp modSp add mod">
        <pc:chgData name="Clara Andrada Monrós" userId="ecb7c3c0-6c5b-49d4-b4a4-d95c809d1335" providerId="ADAL" clId="{93073463-6BE1-48F1-98BA-A4788FD33D06}" dt="2025-02-19T09:08:02.132" v="4311"/>
        <pc:sldMkLst>
          <pc:docMk/>
          <pc:sldMk cId="3866194428" sldId="470"/>
        </pc:sldMkLst>
        <pc:spChg chg="mod">
          <ac:chgData name="Clara Andrada Monrós" userId="ecb7c3c0-6c5b-49d4-b4a4-d95c809d1335" providerId="ADAL" clId="{93073463-6BE1-48F1-98BA-A4788FD33D06}" dt="2025-02-19T09:06:53.004" v="4295"/>
          <ac:spMkLst>
            <pc:docMk/>
            <pc:sldMk cId="3866194428" sldId="470"/>
            <ac:spMk id="8" creationId="{95E4D2D4-8E33-C642-AEDC-DCE0211B9570}"/>
          </ac:spMkLst>
        </pc:spChg>
        <pc:spChg chg="mod">
          <ac:chgData name="Clara Andrada Monrós" userId="ecb7c3c0-6c5b-49d4-b4a4-d95c809d1335" providerId="ADAL" clId="{93073463-6BE1-48F1-98BA-A4788FD33D06}" dt="2025-02-19T09:06:41.511" v="4292" actId="1076"/>
          <ac:spMkLst>
            <pc:docMk/>
            <pc:sldMk cId="3866194428" sldId="470"/>
            <ac:spMk id="9" creationId="{E05583BC-DEA9-318A-391E-36A2BFBD88FE}"/>
          </ac:spMkLst>
        </pc:spChg>
        <pc:spChg chg="add mod">
          <ac:chgData name="Clara Andrada Monrós" userId="ecb7c3c0-6c5b-49d4-b4a4-d95c809d1335" providerId="ADAL" clId="{93073463-6BE1-48F1-98BA-A4788FD33D06}" dt="2025-02-19T09:04:40.604" v="4263"/>
          <ac:spMkLst>
            <pc:docMk/>
            <pc:sldMk cId="3866194428" sldId="470"/>
            <ac:spMk id="10" creationId="{CDFA967F-0279-2EE1-6370-5CF968481586}"/>
          </ac:spMkLst>
        </pc:spChg>
        <pc:spChg chg="add mod">
          <ac:chgData name="Clara Andrada Monrós" userId="ecb7c3c0-6c5b-49d4-b4a4-d95c809d1335" providerId="ADAL" clId="{93073463-6BE1-48F1-98BA-A4788FD33D06}" dt="2025-02-19T09:05:13.623" v="4266"/>
          <ac:spMkLst>
            <pc:docMk/>
            <pc:sldMk cId="3866194428" sldId="470"/>
            <ac:spMk id="11" creationId="{127E7F5E-3324-B779-9CA8-60BC221DC955}"/>
          </ac:spMkLst>
        </pc:spChg>
        <pc:spChg chg="add mod">
          <ac:chgData name="Clara Andrada Monrós" userId="ecb7c3c0-6c5b-49d4-b4a4-d95c809d1335" providerId="ADAL" clId="{93073463-6BE1-48F1-98BA-A4788FD33D06}" dt="2025-02-19T09:05:23.389" v="4269"/>
          <ac:spMkLst>
            <pc:docMk/>
            <pc:sldMk cId="3866194428" sldId="470"/>
            <ac:spMk id="12" creationId="{665DCC2A-8891-9CF4-4D4E-CF331B7A0899}"/>
          </ac:spMkLst>
        </pc:spChg>
        <pc:spChg chg="add mod">
          <ac:chgData name="Clara Andrada Monrós" userId="ecb7c3c0-6c5b-49d4-b4a4-d95c809d1335" providerId="ADAL" clId="{93073463-6BE1-48F1-98BA-A4788FD33D06}" dt="2025-02-19T09:05:32.333" v="4272"/>
          <ac:spMkLst>
            <pc:docMk/>
            <pc:sldMk cId="3866194428" sldId="470"/>
            <ac:spMk id="13" creationId="{88BE3719-8572-D057-8CCF-90EC5C021AAF}"/>
          </ac:spMkLst>
        </pc:spChg>
        <pc:spChg chg="add mod">
          <ac:chgData name="Clara Andrada Monrós" userId="ecb7c3c0-6c5b-49d4-b4a4-d95c809d1335" providerId="ADAL" clId="{93073463-6BE1-48F1-98BA-A4788FD33D06}" dt="2025-02-19T09:05:39.019" v="4275"/>
          <ac:spMkLst>
            <pc:docMk/>
            <pc:sldMk cId="3866194428" sldId="470"/>
            <ac:spMk id="14" creationId="{700D3107-43BE-0DC5-370B-8C5B69A92BA8}"/>
          </ac:spMkLst>
        </pc:spChg>
        <pc:spChg chg="add mod">
          <ac:chgData name="Clara Andrada Monrós" userId="ecb7c3c0-6c5b-49d4-b4a4-d95c809d1335" providerId="ADAL" clId="{93073463-6BE1-48F1-98BA-A4788FD33D06}" dt="2025-02-19T09:05:45.786" v="4278"/>
          <ac:spMkLst>
            <pc:docMk/>
            <pc:sldMk cId="3866194428" sldId="470"/>
            <ac:spMk id="15" creationId="{85A1E08C-98BD-6B44-625B-1AECFB4C6B5C}"/>
          </ac:spMkLst>
        </pc:spChg>
        <pc:spChg chg="add mod">
          <ac:chgData name="Clara Andrada Monrós" userId="ecb7c3c0-6c5b-49d4-b4a4-d95c809d1335" providerId="ADAL" clId="{93073463-6BE1-48F1-98BA-A4788FD33D06}" dt="2025-02-19T09:06:00.014" v="4281"/>
          <ac:spMkLst>
            <pc:docMk/>
            <pc:sldMk cId="3866194428" sldId="470"/>
            <ac:spMk id="16" creationId="{3FAE6F7C-0F7E-871B-12A4-07E3A1BCA755}"/>
          </ac:spMkLst>
        </pc:spChg>
        <pc:spChg chg="add mod">
          <ac:chgData name="Clara Andrada Monrós" userId="ecb7c3c0-6c5b-49d4-b4a4-d95c809d1335" providerId="ADAL" clId="{93073463-6BE1-48F1-98BA-A4788FD33D06}" dt="2025-02-19T09:06:07.362" v="4284"/>
          <ac:spMkLst>
            <pc:docMk/>
            <pc:sldMk cId="3866194428" sldId="470"/>
            <ac:spMk id="18" creationId="{87175818-93DF-09DC-AE2B-1FDFA06D8A43}"/>
          </ac:spMkLst>
        </pc:spChg>
        <pc:spChg chg="add mod">
          <ac:chgData name="Clara Andrada Monrós" userId="ecb7c3c0-6c5b-49d4-b4a4-d95c809d1335" providerId="ADAL" clId="{93073463-6BE1-48F1-98BA-A4788FD33D06}" dt="2025-02-19T09:06:27.098" v="4289" actId="14100"/>
          <ac:spMkLst>
            <pc:docMk/>
            <pc:sldMk cId="3866194428" sldId="470"/>
            <ac:spMk id="19" creationId="{AB416684-604D-5EA9-65CB-96F08778092A}"/>
          </ac:spMkLst>
        </pc:spChg>
        <pc:spChg chg="add mod">
          <ac:chgData name="Clara Andrada Monrós" userId="ecb7c3c0-6c5b-49d4-b4a4-d95c809d1335" providerId="ADAL" clId="{93073463-6BE1-48F1-98BA-A4788FD33D06}" dt="2025-02-19T09:04:19.439" v="4260"/>
          <ac:spMkLst>
            <pc:docMk/>
            <pc:sldMk cId="3866194428" sldId="470"/>
            <ac:spMk id="21" creationId="{90C380C6-82DA-9CC8-65E2-ECC6172D048C}"/>
          </ac:spMkLst>
        </pc:spChg>
        <pc:spChg chg="add mod">
          <ac:chgData name="Clara Andrada Monrós" userId="ecb7c3c0-6c5b-49d4-b4a4-d95c809d1335" providerId="ADAL" clId="{93073463-6BE1-48F1-98BA-A4788FD33D06}" dt="2025-02-19T09:07:09.216" v="4300"/>
          <ac:spMkLst>
            <pc:docMk/>
            <pc:sldMk cId="3866194428" sldId="470"/>
            <ac:spMk id="23" creationId="{10938B93-279F-15FD-F891-5C59A1D52A78}"/>
          </ac:spMkLst>
        </pc:spChg>
        <pc:spChg chg="add mod">
          <ac:chgData name="Clara Andrada Monrós" userId="ecb7c3c0-6c5b-49d4-b4a4-d95c809d1335" providerId="ADAL" clId="{93073463-6BE1-48F1-98BA-A4788FD33D06}" dt="2025-02-19T09:07:58.925" v="4310"/>
          <ac:spMkLst>
            <pc:docMk/>
            <pc:sldMk cId="3866194428" sldId="470"/>
            <ac:spMk id="36" creationId="{4A7884A8-2C38-92E7-C259-B7638CC0602E}"/>
          </ac:spMkLst>
        </pc:spChg>
        <pc:spChg chg="add mod">
          <ac:chgData name="Clara Andrada Monrós" userId="ecb7c3c0-6c5b-49d4-b4a4-d95c809d1335" providerId="ADAL" clId="{93073463-6BE1-48F1-98BA-A4788FD33D06}" dt="2025-02-19T09:08:02.132" v="4311"/>
          <ac:spMkLst>
            <pc:docMk/>
            <pc:sldMk cId="3866194428" sldId="470"/>
            <ac:spMk id="37" creationId="{8A738D6A-6608-B0C9-4C15-CF60D32D678A}"/>
          </ac:spMkLst>
        </pc:spChg>
      </pc:sldChg>
      <pc:sldChg chg="add del">
        <pc:chgData name="Clara Andrada Monrós" userId="ecb7c3c0-6c5b-49d4-b4a4-d95c809d1335" providerId="ADAL" clId="{93073463-6BE1-48F1-98BA-A4788FD33D06}" dt="2025-02-19T12:34:20.116" v="4676" actId="47"/>
        <pc:sldMkLst>
          <pc:docMk/>
          <pc:sldMk cId="0" sldId="471"/>
        </pc:sldMkLst>
      </pc:sldChg>
      <pc:sldChg chg="addSp modSp add del mod">
        <pc:chgData name="Clara Andrada Monrós" userId="ecb7c3c0-6c5b-49d4-b4a4-d95c809d1335" providerId="ADAL" clId="{93073463-6BE1-48F1-98BA-A4788FD33D06}" dt="2025-02-19T13:50:02.715" v="5283" actId="47"/>
        <pc:sldMkLst>
          <pc:docMk/>
          <pc:sldMk cId="81076786" sldId="471"/>
        </pc:sldMkLst>
      </pc:sldChg>
      <pc:sldChg chg="add del">
        <pc:chgData name="Clara Andrada Monrós" userId="ecb7c3c0-6c5b-49d4-b4a4-d95c809d1335" providerId="ADAL" clId="{93073463-6BE1-48F1-98BA-A4788FD33D06}" dt="2025-02-19T12:39:02.054" v="4738" actId="47"/>
        <pc:sldMkLst>
          <pc:docMk/>
          <pc:sldMk cId="767191554" sldId="471"/>
        </pc:sldMkLst>
      </pc:sldChg>
      <pc:sldChg chg="add del">
        <pc:chgData name="Clara Andrada Monrós" userId="ecb7c3c0-6c5b-49d4-b4a4-d95c809d1335" providerId="ADAL" clId="{93073463-6BE1-48F1-98BA-A4788FD33D06}" dt="2025-02-19T12:38:05.558" v="4724" actId="47"/>
        <pc:sldMkLst>
          <pc:docMk/>
          <pc:sldMk cId="1510293510" sldId="471"/>
        </pc:sldMkLst>
      </pc:sldChg>
      <pc:sldChg chg="modSp add del mod">
        <pc:chgData name="Clara Andrada Monrós" userId="ecb7c3c0-6c5b-49d4-b4a4-d95c809d1335" providerId="ADAL" clId="{93073463-6BE1-48F1-98BA-A4788FD33D06}" dt="2025-02-19T12:49:16.754" v="4896" actId="47"/>
        <pc:sldMkLst>
          <pc:docMk/>
          <pc:sldMk cId="1793998742" sldId="471"/>
        </pc:sldMkLst>
      </pc:sldChg>
      <pc:sldChg chg="modSp add del mod">
        <pc:chgData name="Clara Andrada Monrós" userId="ecb7c3c0-6c5b-49d4-b4a4-d95c809d1335" providerId="ADAL" clId="{93073463-6BE1-48F1-98BA-A4788FD33D06}" dt="2025-02-19T13:53:17.017" v="5320" actId="47"/>
        <pc:sldMkLst>
          <pc:docMk/>
          <pc:sldMk cId="2500760681" sldId="471"/>
        </pc:sldMkLst>
      </pc:sldChg>
      <pc:sldChg chg="add del">
        <pc:chgData name="Clara Andrada Monrós" userId="ecb7c3c0-6c5b-49d4-b4a4-d95c809d1335" providerId="ADAL" clId="{93073463-6BE1-48F1-98BA-A4788FD33D06}" dt="2025-02-19T12:41:17.396" v="4767" actId="47"/>
        <pc:sldMkLst>
          <pc:docMk/>
          <pc:sldMk cId="2727117271" sldId="471"/>
        </pc:sldMkLst>
      </pc:sldChg>
      <pc:sldChg chg="modSp add del mod">
        <pc:chgData name="Clara Andrada Monrós" userId="ecb7c3c0-6c5b-49d4-b4a4-d95c809d1335" providerId="ADAL" clId="{93073463-6BE1-48F1-98BA-A4788FD33D06}" dt="2025-02-19T13:08:48.729" v="5202" actId="47"/>
        <pc:sldMkLst>
          <pc:docMk/>
          <pc:sldMk cId="3006869985" sldId="471"/>
        </pc:sldMkLst>
      </pc:sldChg>
      <pc:sldChg chg="add del">
        <pc:chgData name="Clara Andrada Monrós" userId="ecb7c3c0-6c5b-49d4-b4a4-d95c809d1335" providerId="ADAL" clId="{93073463-6BE1-48F1-98BA-A4788FD33D06}" dt="2025-02-19T13:04:11.949" v="5153" actId="47"/>
        <pc:sldMkLst>
          <pc:docMk/>
          <pc:sldMk cId="3522195927" sldId="471"/>
        </pc:sldMkLst>
      </pc:sldChg>
      <pc:sldChg chg="modSp add del mod">
        <pc:chgData name="Clara Andrada Monrós" userId="ecb7c3c0-6c5b-49d4-b4a4-d95c809d1335" providerId="ADAL" clId="{93073463-6BE1-48F1-98BA-A4788FD33D06}" dt="2025-02-19T13:04:00.795" v="5152" actId="47"/>
        <pc:sldMkLst>
          <pc:docMk/>
          <pc:sldMk cId="565962763" sldId="472"/>
        </pc:sldMkLst>
      </pc:sldChg>
      <pc:sldChg chg="add del setBg">
        <pc:chgData name="Clara Andrada Monrós" userId="ecb7c3c0-6c5b-49d4-b4a4-d95c809d1335" providerId="ADAL" clId="{93073463-6BE1-48F1-98BA-A4788FD33D06}" dt="2025-02-19T12:32:50.656" v="4657"/>
        <pc:sldMkLst>
          <pc:docMk/>
          <pc:sldMk cId="1756356318" sldId="472"/>
        </pc:sldMkLst>
      </pc:sldChg>
      <pc:sldChg chg="addSp delSp modSp add mod">
        <pc:chgData name="Clara Andrada Monrós" userId="ecb7c3c0-6c5b-49d4-b4a4-d95c809d1335" providerId="ADAL" clId="{93073463-6BE1-48F1-98BA-A4788FD33D06}" dt="2025-02-19T13:51:42.620" v="5318" actId="14100"/>
        <pc:sldMkLst>
          <pc:docMk/>
          <pc:sldMk cId="2365312701" sldId="472"/>
        </pc:sldMkLst>
        <pc:spChg chg="mod">
          <ac:chgData name="Clara Andrada Monrós" userId="ecb7c3c0-6c5b-49d4-b4a4-d95c809d1335" providerId="ADAL" clId="{93073463-6BE1-48F1-98BA-A4788FD33D06}" dt="2025-02-19T13:51:41.984" v="5317" actId="1076"/>
          <ac:spMkLst>
            <pc:docMk/>
            <pc:sldMk cId="2365312701" sldId="472"/>
            <ac:spMk id="2" creationId="{8A19CBA1-B6EF-BF03-6058-1A873389B525}"/>
          </ac:spMkLst>
        </pc:spChg>
        <pc:spChg chg="add mod">
          <ac:chgData name="Clara Andrada Monrós" userId="ecb7c3c0-6c5b-49d4-b4a4-d95c809d1335" providerId="ADAL" clId="{93073463-6BE1-48F1-98BA-A4788FD33D06}" dt="2025-02-19T13:51:35.935" v="5314"/>
          <ac:spMkLst>
            <pc:docMk/>
            <pc:sldMk cId="2365312701" sldId="472"/>
            <ac:spMk id="11" creationId="{F67290AA-7F51-5758-A8FF-0349CE0F6FBB}"/>
          </ac:spMkLst>
        </pc:spChg>
        <pc:spChg chg="add mod">
          <ac:chgData name="Clara Andrada Monrós" userId="ecb7c3c0-6c5b-49d4-b4a4-d95c809d1335" providerId="ADAL" clId="{93073463-6BE1-48F1-98BA-A4788FD33D06}" dt="2025-02-19T13:51:35.935" v="5314"/>
          <ac:spMkLst>
            <pc:docMk/>
            <pc:sldMk cId="2365312701" sldId="472"/>
            <ac:spMk id="12" creationId="{011D043D-BCFB-5CE3-E039-2AE944725329}"/>
          </ac:spMkLst>
        </pc:spChg>
        <pc:spChg chg="add mod">
          <ac:chgData name="Clara Andrada Monrós" userId="ecb7c3c0-6c5b-49d4-b4a4-d95c809d1335" providerId="ADAL" clId="{93073463-6BE1-48F1-98BA-A4788FD33D06}" dt="2025-02-19T13:51:35.935" v="5314"/>
          <ac:spMkLst>
            <pc:docMk/>
            <pc:sldMk cId="2365312701" sldId="472"/>
            <ac:spMk id="14" creationId="{DD48133B-C8F1-0630-CEA6-BCF804F5095A}"/>
          </ac:spMkLst>
        </pc:spChg>
        <pc:spChg chg="add mod">
          <ac:chgData name="Clara Andrada Monrós" userId="ecb7c3c0-6c5b-49d4-b4a4-d95c809d1335" providerId="ADAL" clId="{93073463-6BE1-48F1-98BA-A4788FD33D06}" dt="2025-02-19T13:51:42.620" v="5318" actId="14100"/>
          <ac:spMkLst>
            <pc:docMk/>
            <pc:sldMk cId="2365312701" sldId="472"/>
            <ac:spMk id="15" creationId="{C9E2F68E-C9E0-9035-753E-138EC751DC52}"/>
          </ac:spMkLst>
        </pc:spChg>
        <pc:spChg chg="add mod">
          <ac:chgData name="Clara Andrada Monrós" userId="ecb7c3c0-6c5b-49d4-b4a4-d95c809d1335" providerId="ADAL" clId="{93073463-6BE1-48F1-98BA-A4788FD33D06}" dt="2025-02-19T13:51:35.935" v="5314"/>
          <ac:spMkLst>
            <pc:docMk/>
            <pc:sldMk cId="2365312701" sldId="472"/>
            <ac:spMk id="16" creationId="{A8E9FB06-C919-6407-70C5-B47E1BA16119}"/>
          </ac:spMkLst>
        </pc:spChg>
        <pc:spChg chg="add mod">
          <ac:chgData name="Clara Andrada Monrós" userId="ecb7c3c0-6c5b-49d4-b4a4-d95c809d1335" providerId="ADAL" clId="{93073463-6BE1-48F1-98BA-A4788FD33D06}" dt="2025-02-19T13:51:35.935" v="5314"/>
          <ac:spMkLst>
            <pc:docMk/>
            <pc:sldMk cId="2365312701" sldId="472"/>
            <ac:spMk id="17" creationId="{9E0E0AF0-AE10-A6F6-0FEA-999A20429F4A}"/>
          </ac:spMkLst>
        </pc:spChg>
        <pc:spChg chg="add mod">
          <ac:chgData name="Clara Andrada Monrós" userId="ecb7c3c0-6c5b-49d4-b4a4-d95c809d1335" providerId="ADAL" clId="{93073463-6BE1-48F1-98BA-A4788FD33D06}" dt="2025-02-19T13:51:35.935" v="5314"/>
          <ac:spMkLst>
            <pc:docMk/>
            <pc:sldMk cId="2365312701" sldId="472"/>
            <ac:spMk id="18" creationId="{2D59B6ED-7279-A068-5EB0-488CFA89914F}"/>
          </ac:spMkLst>
        </pc:spChg>
        <pc:spChg chg="add mod">
          <ac:chgData name="Clara Andrada Monrós" userId="ecb7c3c0-6c5b-49d4-b4a4-d95c809d1335" providerId="ADAL" clId="{93073463-6BE1-48F1-98BA-A4788FD33D06}" dt="2025-02-19T13:51:35.935" v="5314"/>
          <ac:spMkLst>
            <pc:docMk/>
            <pc:sldMk cId="2365312701" sldId="472"/>
            <ac:spMk id="19" creationId="{3099F74F-F120-5C82-AA61-5F3183C1918E}"/>
          </ac:spMkLst>
        </pc:spChg>
        <pc:spChg chg="add mod">
          <ac:chgData name="Clara Andrada Monrós" userId="ecb7c3c0-6c5b-49d4-b4a4-d95c809d1335" providerId="ADAL" clId="{93073463-6BE1-48F1-98BA-A4788FD33D06}" dt="2025-02-19T13:51:35.935" v="5314"/>
          <ac:spMkLst>
            <pc:docMk/>
            <pc:sldMk cId="2365312701" sldId="472"/>
            <ac:spMk id="20" creationId="{5451B0A5-A133-8B56-D98F-87A6E9CDB094}"/>
          </ac:spMkLst>
        </pc:spChg>
        <pc:spChg chg="add mod">
          <ac:chgData name="Clara Andrada Monrós" userId="ecb7c3c0-6c5b-49d4-b4a4-d95c809d1335" providerId="ADAL" clId="{93073463-6BE1-48F1-98BA-A4788FD33D06}" dt="2025-02-19T13:51:35.935" v="5314"/>
          <ac:spMkLst>
            <pc:docMk/>
            <pc:sldMk cId="2365312701" sldId="472"/>
            <ac:spMk id="21" creationId="{A4535A88-F105-FEF7-AF28-B037CBA7F699}"/>
          </ac:spMkLst>
        </pc:spChg>
      </pc:sldChg>
      <pc:sldChg chg="add del setBg">
        <pc:chgData name="Clara Andrada Monrós" userId="ecb7c3c0-6c5b-49d4-b4a4-d95c809d1335" providerId="ADAL" clId="{93073463-6BE1-48F1-98BA-A4788FD33D06}" dt="2025-02-18T12:20:12.211" v="3146" actId="47"/>
        <pc:sldMkLst>
          <pc:docMk/>
          <pc:sldMk cId="3461344695" sldId="472"/>
        </pc:sldMkLst>
      </pc:sldChg>
      <pc:sldChg chg="modSp add del mod">
        <pc:chgData name="Clara Andrada Monrós" userId="ecb7c3c0-6c5b-49d4-b4a4-d95c809d1335" providerId="ADAL" clId="{93073463-6BE1-48F1-98BA-A4788FD33D06}" dt="2025-02-19T13:56:14.419" v="5394" actId="47"/>
        <pc:sldMkLst>
          <pc:docMk/>
          <pc:sldMk cId="1229082361" sldId="473"/>
        </pc:sldMkLst>
      </pc:sldChg>
      <pc:sldChg chg="addSp delSp modSp add mod">
        <pc:chgData name="Clara Andrada Monrós" userId="ecb7c3c0-6c5b-49d4-b4a4-d95c809d1335" providerId="ADAL" clId="{93073463-6BE1-48F1-98BA-A4788FD33D06}" dt="2025-02-19T13:59:32.514" v="5444"/>
        <pc:sldMkLst>
          <pc:docMk/>
          <pc:sldMk cId="3870329434" sldId="473"/>
        </pc:sldMkLst>
        <pc:spChg chg="add mod">
          <ac:chgData name="Clara Andrada Monrós" userId="ecb7c3c0-6c5b-49d4-b4a4-d95c809d1335" providerId="ADAL" clId="{93073463-6BE1-48F1-98BA-A4788FD33D06}" dt="2025-02-19T13:59:27.413" v="5443"/>
          <ac:spMkLst>
            <pc:docMk/>
            <pc:sldMk cId="3870329434" sldId="473"/>
            <ac:spMk id="10" creationId="{9B5089ED-0154-7E0D-1EBB-D51186B2C25D}"/>
          </ac:spMkLst>
        </pc:spChg>
        <pc:spChg chg="add mod">
          <ac:chgData name="Clara Andrada Monrós" userId="ecb7c3c0-6c5b-49d4-b4a4-d95c809d1335" providerId="ADAL" clId="{93073463-6BE1-48F1-98BA-A4788FD33D06}" dt="2025-02-19T13:59:32.514" v="5444"/>
          <ac:spMkLst>
            <pc:docMk/>
            <pc:sldMk cId="3870329434" sldId="473"/>
            <ac:spMk id="15" creationId="{40E52BB6-1F3B-D0D1-920B-309511200FDF}"/>
          </ac:spMkLst>
        </pc:spChg>
        <pc:spChg chg="add mod">
          <ac:chgData name="Clara Andrada Monrós" userId="ecb7c3c0-6c5b-49d4-b4a4-d95c809d1335" providerId="ADAL" clId="{93073463-6BE1-48F1-98BA-A4788FD33D06}" dt="2025-02-19T13:59:32.514" v="5444"/>
          <ac:spMkLst>
            <pc:docMk/>
            <pc:sldMk cId="3870329434" sldId="473"/>
            <ac:spMk id="16" creationId="{89D466BC-3210-5AF8-B4F1-B471A702135A}"/>
          </ac:spMkLst>
        </pc:spChg>
        <pc:spChg chg="add mod">
          <ac:chgData name="Clara Andrada Monrós" userId="ecb7c3c0-6c5b-49d4-b4a4-d95c809d1335" providerId="ADAL" clId="{93073463-6BE1-48F1-98BA-A4788FD33D06}" dt="2025-02-19T13:59:32.514" v="5444"/>
          <ac:spMkLst>
            <pc:docMk/>
            <pc:sldMk cId="3870329434" sldId="473"/>
            <ac:spMk id="19" creationId="{39BC1F5D-E7AD-7CD5-4D3C-D743BAD1FB79}"/>
          </ac:spMkLst>
        </pc:spChg>
        <pc:spChg chg="add mod">
          <ac:chgData name="Clara Andrada Monrós" userId="ecb7c3c0-6c5b-49d4-b4a4-d95c809d1335" providerId="ADAL" clId="{93073463-6BE1-48F1-98BA-A4788FD33D06}" dt="2025-02-19T13:59:32.514" v="5444"/>
          <ac:spMkLst>
            <pc:docMk/>
            <pc:sldMk cId="3870329434" sldId="473"/>
            <ac:spMk id="21" creationId="{C03B336F-F010-2C7A-6DD3-DF0137DD56F9}"/>
          </ac:spMkLst>
        </pc:spChg>
        <pc:spChg chg="add mod">
          <ac:chgData name="Clara Andrada Monrós" userId="ecb7c3c0-6c5b-49d4-b4a4-d95c809d1335" providerId="ADAL" clId="{93073463-6BE1-48F1-98BA-A4788FD33D06}" dt="2025-02-19T13:59:32.514" v="5444"/>
          <ac:spMkLst>
            <pc:docMk/>
            <pc:sldMk cId="3870329434" sldId="473"/>
            <ac:spMk id="22" creationId="{33DFD3E0-51AA-50E6-18E7-10A94258C2C9}"/>
          </ac:spMkLst>
        </pc:spChg>
        <pc:spChg chg="add mod">
          <ac:chgData name="Clara Andrada Monrós" userId="ecb7c3c0-6c5b-49d4-b4a4-d95c809d1335" providerId="ADAL" clId="{93073463-6BE1-48F1-98BA-A4788FD33D06}" dt="2025-02-19T13:59:32.514" v="5444"/>
          <ac:spMkLst>
            <pc:docMk/>
            <pc:sldMk cId="3870329434" sldId="473"/>
            <ac:spMk id="25" creationId="{84534DC7-7F28-28A1-8672-5D593EC51C8B}"/>
          </ac:spMkLst>
        </pc:spChg>
        <pc:spChg chg="add mod">
          <ac:chgData name="Clara Andrada Monrós" userId="ecb7c3c0-6c5b-49d4-b4a4-d95c809d1335" providerId="ADAL" clId="{93073463-6BE1-48F1-98BA-A4788FD33D06}" dt="2025-02-19T13:59:32.514" v="5444"/>
          <ac:spMkLst>
            <pc:docMk/>
            <pc:sldMk cId="3870329434" sldId="473"/>
            <ac:spMk id="26" creationId="{1B0CEEB7-53E2-1787-2641-E269148D455B}"/>
          </ac:spMkLst>
        </pc:spChg>
        <pc:spChg chg="add mod">
          <ac:chgData name="Clara Andrada Monrós" userId="ecb7c3c0-6c5b-49d4-b4a4-d95c809d1335" providerId="ADAL" clId="{93073463-6BE1-48F1-98BA-A4788FD33D06}" dt="2025-02-19T13:59:32.514" v="5444"/>
          <ac:spMkLst>
            <pc:docMk/>
            <pc:sldMk cId="3870329434" sldId="473"/>
            <ac:spMk id="32" creationId="{4F7DE8A6-CAE6-FA3C-B441-2709A5D0DFAC}"/>
          </ac:spMkLst>
        </pc:spChg>
        <pc:spChg chg="add mod">
          <ac:chgData name="Clara Andrada Monrós" userId="ecb7c3c0-6c5b-49d4-b4a4-d95c809d1335" providerId="ADAL" clId="{93073463-6BE1-48F1-98BA-A4788FD33D06}" dt="2025-02-19T13:59:32.514" v="5444"/>
          <ac:spMkLst>
            <pc:docMk/>
            <pc:sldMk cId="3870329434" sldId="473"/>
            <ac:spMk id="39" creationId="{369AAAE8-40B3-B34B-F874-EE7412CE6DF4}"/>
          </ac:spMkLst>
        </pc:spChg>
        <pc:spChg chg="add mod">
          <ac:chgData name="Clara Andrada Monrós" userId="ecb7c3c0-6c5b-49d4-b4a4-d95c809d1335" providerId="ADAL" clId="{93073463-6BE1-48F1-98BA-A4788FD33D06}" dt="2025-02-19T13:59:32.514" v="5444"/>
          <ac:spMkLst>
            <pc:docMk/>
            <pc:sldMk cId="3870329434" sldId="473"/>
            <ac:spMk id="40" creationId="{E0F2A16F-5315-4E91-78E4-0BA094CD945D}"/>
          </ac:spMkLst>
        </pc:spChg>
      </pc:sldChg>
      <pc:sldChg chg="modSp add del mod">
        <pc:chgData name="Clara Andrada Monrós" userId="ecb7c3c0-6c5b-49d4-b4a4-d95c809d1335" providerId="ADAL" clId="{93073463-6BE1-48F1-98BA-A4788FD33D06}" dt="2025-02-19T13:59:37.108" v="5445" actId="47"/>
        <pc:sldMkLst>
          <pc:docMk/>
          <pc:sldMk cId="268338929" sldId="474"/>
        </pc:sldMkLst>
      </pc:sldChg>
      <pc:sldChg chg="add del">
        <pc:chgData name="Clara Andrada Monrós" userId="ecb7c3c0-6c5b-49d4-b4a4-d95c809d1335" providerId="ADAL" clId="{93073463-6BE1-48F1-98BA-A4788FD33D06}" dt="2025-02-19T13:55:35.200" v="5380" actId="47"/>
        <pc:sldMkLst>
          <pc:docMk/>
          <pc:sldMk cId="1039152434" sldId="474"/>
        </pc:sldMkLst>
      </pc:sldChg>
      <pc:sldChg chg="modSp add del mod">
        <pc:chgData name="Clara Andrada Monrós" userId="ecb7c3c0-6c5b-49d4-b4a4-d95c809d1335" providerId="ADAL" clId="{93073463-6BE1-48F1-98BA-A4788FD33D06}" dt="2025-02-19T15:50:07.485" v="5567" actId="47"/>
        <pc:sldMkLst>
          <pc:docMk/>
          <pc:sldMk cId="1688518665" sldId="474"/>
        </pc:sldMkLst>
      </pc:sldChg>
      <pc:sldChg chg="modSp add del mod chgLayout">
        <pc:chgData name="Clara Andrada Monrós" userId="ecb7c3c0-6c5b-49d4-b4a4-d95c809d1335" providerId="ADAL" clId="{93073463-6BE1-48F1-98BA-A4788FD33D06}" dt="2025-02-19T14:04:03.945" v="5524" actId="47"/>
        <pc:sldMkLst>
          <pc:docMk/>
          <pc:sldMk cId="2456262770" sldId="474"/>
        </pc:sldMkLst>
      </pc:sldChg>
      <pc:sldChg chg="modSp add del mod">
        <pc:chgData name="Clara Andrada Monrós" userId="ecb7c3c0-6c5b-49d4-b4a4-d95c809d1335" providerId="ADAL" clId="{93073463-6BE1-48F1-98BA-A4788FD33D06}" dt="2025-02-19T17:35:02.615" v="6090" actId="47"/>
        <pc:sldMkLst>
          <pc:docMk/>
          <pc:sldMk cId="3010361204" sldId="474"/>
        </pc:sldMkLst>
      </pc:sldChg>
      <pc:sldChg chg="add del setBg">
        <pc:chgData name="Clara Andrada Monrós" userId="ecb7c3c0-6c5b-49d4-b4a4-d95c809d1335" providerId="ADAL" clId="{93073463-6BE1-48F1-98BA-A4788FD33D06}" dt="2025-02-19T15:51:54.707" v="5572"/>
        <pc:sldMkLst>
          <pc:docMk/>
          <pc:sldMk cId="2016159565" sldId="475"/>
        </pc:sldMkLst>
      </pc:sldChg>
      <pc:sldChg chg="addSp delSp modSp add del mod">
        <pc:chgData name="Clara Andrada Monrós" userId="ecb7c3c0-6c5b-49d4-b4a4-d95c809d1335" providerId="ADAL" clId="{93073463-6BE1-48F1-98BA-A4788FD33D06}" dt="2025-02-19T16:06:09.832" v="5731" actId="47"/>
        <pc:sldMkLst>
          <pc:docMk/>
          <pc:sldMk cId="3155108776" sldId="475"/>
        </pc:sldMkLst>
      </pc:sldChg>
      <pc:sldChg chg="modSp add del mod">
        <pc:chgData name="Clara Andrada Monrós" userId="ecb7c3c0-6c5b-49d4-b4a4-d95c809d1335" providerId="ADAL" clId="{93073463-6BE1-48F1-98BA-A4788FD33D06}" dt="2025-02-19T16:08:03.921" v="5746" actId="47"/>
        <pc:sldMkLst>
          <pc:docMk/>
          <pc:sldMk cId="4242283082" sldId="475"/>
        </pc:sldMkLst>
      </pc:sldChg>
      <pc:sldChg chg="add del">
        <pc:chgData name="Clara Andrada Monrós" userId="ecb7c3c0-6c5b-49d4-b4a4-d95c809d1335" providerId="ADAL" clId="{93073463-6BE1-48F1-98BA-A4788FD33D06}" dt="2025-02-19T16:09:02.727" v="5758" actId="47"/>
        <pc:sldMkLst>
          <pc:docMk/>
          <pc:sldMk cId="613482881" sldId="476"/>
        </pc:sldMkLst>
      </pc:sldChg>
      <pc:sldChg chg="addSp delSp modSp add mod">
        <pc:chgData name="Clara Andrada Monrós" userId="ecb7c3c0-6c5b-49d4-b4a4-d95c809d1335" providerId="ADAL" clId="{93073463-6BE1-48F1-98BA-A4788FD33D06}" dt="2025-02-19T16:08:58.515" v="5757"/>
        <pc:sldMkLst>
          <pc:docMk/>
          <pc:sldMk cId="3507316564" sldId="477"/>
        </pc:sldMkLst>
        <pc:spChg chg="add mod">
          <ac:chgData name="Clara Andrada Monrós" userId="ecb7c3c0-6c5b-49d4-b4a4-d95c809d1335" providerId="ADAL" clId="{93073463-6BE1-48F1-98BA-A4788FD33D06}" dt="2025-02-19T16:08:25.644" v="5749"/>
          <ac:spMkLst>
            <pc:docMk/>
            <pc:sldMk cId="3507316564" sldId="477"/>
            <ac:spMk id="2" creationId="{5817A582-35AC-2FC7-0412-3D64503063C3}"/>
          </ac:spMkLst>
        </pc:spChg>
        <pc:spChg chg="mod">
          <ac:chgData name="Clara Andrada Monrós" userId="ecb7c3c0-6c5b-49d4-b4a4-d95c809d1335" providerId="ADAL" clId="{93073463-6BE1-48F1-98BA-A4788FD33D06}" dt="2025-02-19T16:08:34.363" v="5750"/>
          <ac:spMkLst>
            <pc:docMk/>
            <pc:sldMk cId="3507316564" sldId="477"/>
            <ac:spMk id="3" creationId="{FBF696DA-AE9A-6A8C-338A-79191B65B396}"/>
          </ac:spMkLst>
        </pc:spChg>
        <pc:spChg chg="mod">
          <ac:chgData name="Clara Andrada Monrós" userId="ecb7c3c0-6c5b-49d4-b4a4-d95c809d1335" providerId="ADAL" clId="{93073463-6BE1-48F1-98BA-A4788FD33D06}" dt="2025-02-19T16:08:43.011" v="5751"/>
          <ac:spMkLst>
            <pc:docMk/>
            <pc:sldMk cId="3507316564" sldId="477"/>
            <ac:spMk id="4" creationId="{D143A759-C34C-2466-A5F4-58460E028140}"/>
          </ac:spMkLst>
        </pc:spChg>
        <pc:spChg chg="mod">
          <ac:chgData name="Clara Andrada Monrós" userId="ecb7c3c0-6c5b-49d4-b4a4-d95c809d1335" providerId="ADAL" clId="{93073463-6BE1-48F1-98BA-A4788FD33D06}" dt="2025-02-19T16:08:50.781" v="5754"/>
          <ac:spMkLst>
            <pc:docMk/>
            <pc:sldMk cId="3507316564" sldId="477"/>
            <ac:spMk id="5" creationId="{7E62A473-5B23-05D2-4503-E3033F0DE3B6}"/>
          </ac:spMkLst>
        </pc:spChg>
        <pc:spChg chg="mod">
          <ac:chgData name="Clara Andrada Monrós" userId="ecb7c3c0-6c5b-49d4-b4a4-d95c809d1335" providerId="ADAL" clId="{93073463-6BE1-48F1-98BA-A4788FD33D06}" dt="2025-02-19T16:08:58.515" v="5757"/>
          <ac:spMkLst>
            <pc:docMk/>
            <pc:sldMk cId="3507316564" sldId="477"/>
            <ac:spMk id="6" creationId="{2B59794E-CB6D-0C13-FFB6-79FBCFC5731F}"/>
          </ac:spMkLst>
        </pc:spChg>
      </pc:sldChg>
      <pc:sldChg chg="addSp delSp modSp add del mod">
        <pc:chgData name="Clara Andrada Monrós" userId="ecb7c3c0-6c5b-49d4-b4a4-d95c809d1335" providerId="ADAL" clId="{93073463-6BE1-48F1-98BA-A4788FD33D06}" dt="2025-02-19T16:19:24.400" v="5906" actId="47"/>
        <pc:sldMkLst>
          <pc:docMk/>
          <pc:sldMk cId="331955497" sldId="478"/>
        </pc:sldMkLst>
      </pc:sldChg>
      <pc:sldChg chg="modSp add del mod">
        <pc:chgData name="Clara Andrada Monrós" userId="ecb7c3c0-6c5b-49d4-b4a4-d95c809d1335" providerId="ADAL" clId="{93073463-6BE1-48F1-98BA-A4788FD33D06}" dt="2025-02-19T16:16:24.750" v="5862" actId="47"/>
        <pc:sldMkLst>
          <pc:docMk/>
          <pc:sldMk cId="682324734" sldId="478"/>
        </pc:sldMkLst>
      </pc:sldChg>
      <pc:sldChg chg="modSp add del mod">
        <pc:chgData name="Clara Andrada Monrós" userId="ecb7c3c0-6c5b-49d4-b4a4-d95c809d1335" providerId="ADAL" clId="{93073463-6BE1-48F1-98BA-A4788FD33D06}" dt="2025-02-19T16:23:08.959" v="5927" actId="47"/>
        <pc:sldMkLst>
          <pc:docMk/>
          <pc:sldMk cId="3031478238" sldId="478"/>
        </pc:sldMkLst>
      </pc:sldChg>
      <pc:sldChg chg="add del">
        <pc:chgData name="Clara Andrada Monrós" userId="ecb7c3c0-6c5b-49d4-b4a4-d95c809d1335" providerId="ADAL" clId="{93073463-6BE1-48F1-98BA-A4788FD33D06}" dt="2025-02-19T16:14:06.470" v="5827" actId="47"/>
        <pc:sldMkLst>
          <pc:docMk/>
          <pc:sldMk cId="3380670394" sldId="478"/>
        </pc:sldMkLst>
      </pc:sldChg>
      <pc:sldChg chg="addSp delSp modSp add mod">
        <pc:chgData name="Clara Andrada Monrós" userId="ecb7c3c0-6c5b-49d4-b4a4-d95c809d1335" providerId="ADAL" clId="{93073463-6BE1-48F1-98BA-A4788FD33D06}" dt="2025-02-19T17:05:04.859" v="5929"/>
        <pc:sldMkLst>
          <pc:docMk/>
          <pc:sldMk cId="718598878" sldId="479"/>
        </pc:sldMkLst>
        <pc:spChg chg="add mod">
          <ac:chgData name="Clara Andrada Monrós" userId="ecb7c3c0-6c5b-49d4-b4a4-d95c809d1335" providerId="ADAL" clId="{93073463-6BE1-48F1-98BA-A4788FD33D06}" dt="2025-02-19T16:23:02.279" v="5925"/>
          <ac:spMkLst>
            <pc:docMk/>
            <pc:sldMk cId="718598878" sldId="479"/>
            <ac:spMk id="2" creationId="{9620BF85-AC5D-1D89-0DFB-2A4FC5948FE7}"/>
          </ac:spMkLst>
        </pc:spChg>
        <pc:spChg chg="add mod">
          <ac:chgData name="Clara Andrada Monrós" userId="ecb7c3c0-6c5b-49d4-b4a4-d95c809d1335" providerId="ADAL" clId="{93073463-6BE1-48F1-98BA-A4788FD33D06}" dt="2025-02-19T17:04:57.943" v="5928"/>
          <ac:spMkLst>
            <pc:docMk/>
            <pc:sldMk cId="718598878" sldId="479"/>
            <ac:spMk id="3" creationId="{1C33057A-68CF-961E-A449-95D405AAE3B9}"/>
          </ac:spMkLst>
        </pc:spChg>
        <pc:spChg chg="add mod">
          <ac:chgData name="Clara Andrada Monrós" userId="ecb7c3c0-6c5b-49d4-b4a4-d95c809d1335" providerId="ADAL" clId="{93073463-6BE1-48F1-98BA-A4788FD33D06}" dt="2025-02-19T17:05:04.859" v="5929"/>
          <ac:spMkLst>
            <pc:docMk/>
            <pc:sldMk cId="718598878" sldId="479"/>
            <ac:spMk id="4" creationId="{96EF8FE9-35DF-1A3E-B076-ADFD5AAF6BD7}"/>
          </ac:spMkLst>
        </pc:spChg>
        <pc:spChg chg="add mod">
          <ac:chgData name="Clara Andrada Monrós" userId="ecb7c3c0-6c5b-49d4-b4a4-d95c809d1335" providerId="ADAL" clId="{93073463-6BE1-48F1-98BA-A4788FD33D06}" dt="2025-02-19T16:23:02.279" v="5925"/>
          <ac:spMkLst>
            <pc:docMk/>
            <pc:sldMk cId="718598878" sldId="479"/>
            <ac:spMk id="8" creationId="{3CC31D5C-8534-1568-09B1-4C22CC0ECDBE}"/>
          </ac:spMkLst>
        </pc:spChg>
        <pc:spChg chg="add mod">
          <ac:chgData name="Clara Andrada Monrós" userId="ecb7c3c0-6c5b-49d4-b4a4-d95c809d1335" providerId="ADAL" clId="{93073463-6BE1-48F1-98BA-A4788FD33D06}" dt="2025-02-19T16:23:02.279" v="5925"/>
          <ac:spMkLst>
            <pc:docMk/>
            <pc:sldMk cId="718598878" sldId="479"/>
            <ac:spMk id="9" creationId="{93C28491-B9D2-1A2E-E0FF-F3940C71970E}"/>
          </ac:spMkLst>
        </pc:spChg>
        <pc:spChg chg="add mod">
          <ac:chgData name="Clara Andrada Monrós" userId="ecb7c3c0-6c5b-49d4-b4a4-d95c809d1335" providerId="ADAL" clId="{93073463-6BE1-48F1-98BA-A4788FD33D06}" dt="2025-02-19T16:23:02.279" v="5925"/>
          <ac:spMkLst>
            <pc:docMk/>
            <pc:sldMk cId="718598878" sldId="479"/>
            <ac:spMk id="10" creationId="{78A86150-9776-3DDC-464D-7799C2B3D02E}"/>
          </ac:spMkLst>
        </pc:spChg>
        <pc:spChg chg="add mod">
          <ac:chgData name="Clara Andrada Monrós" userId="ecb7c3c0-6c5b-49d4-b4a4-d95c809d1335" providerId="ADAL" clId="{93073463-6BE1-48F1-98BA-A4788FD33D06}" dt="2025-02-19T16:23:02.279" v="5925"/>
          <ac:spMkLst>
            <pc:docMk/>
            <pc:sldMk cId="718598878" sldId="479"/>
            <ac:spMk id="11" creationId="{4A0F5CAC-AE31-700A-92DD-18BF7F396D8F}"/>
          </ac:spMkLst>
        </pc:spChg>
        <pc:spChg chg="add mod">
          <ac:chgData name="Clara Andrada Monrós" userId="ecb7c3c0-6c5b-49d4-b4a4-d95c809d1335" providerId="ADAL" clId="{93073463-6BE1-48F1-98BA-A4788FD33D06}" dt="2025-02-19T16:23:05.809" v="5926"/>
          <ac:spMkLst>
            <pc:docMk/>
            <pc:sldMk cId="718598878" sldId="479"/>
            <ac:spMk id="12" creationId="{D2B87283-B7AA-C403-EAF1-870CBE7FBA5E}"/>
          </ac:spMkLst>
        </pc:spChg>
        <pc:spChg chg="mod">
          <ac:chgData name="Clara Andrada Monrós" userId="ecb7c3c0-6c5b-49d4-b4a4-d95c809d1335" providerId="ADAL" clId="{93073463-6BE1-48F1-98BA-A4788FD33D06}" dt="2025-02-19T16:22:55.591" v="5923" actId="1076"/>
          <ac:spMkLst>
            <pc:docMk/>
            <pc:sldMk cId="718598878" sldId="479"/>
            <ac:spMk id="14" creationId="{C629BD4B-8E60-05E5-8564-1E115BC35474}"/>
          </ac:spMkLst>
        </pc:spChg>
      </pc:sldChg>
      <pc:sldChg chg="addSp delSp modSp add mod">
        <pc:chgData name="Clara Andrada Monrós" userId="ecb7c3c0-6c5b-49d4-b4a4-d95c809d1335" providerId="ADAL" clId="{93073463-6BE1-48F1-98BA-A4788FD33D06}" dt="2025-02-19T17:09:25.038" v="5988" actId="1076"/>
        <pc:sldMkLst>
          <pc:docMk/>
          <pc:sldMk cId="1738613687" sldId="480"/>
        </pc:sldMkLst>
        <pc:spChg chg="add mod">
          <ac:chgData name="Clara Andrada Monrós" userId="ecb7c3c0-6c5b-49d4-b4a4-d95c809d1335" providerId="ADAL" clId="{93073463-6BE1-48F1-98BA-A4788FD33D06}" dt="2025-02-19T17:07:13.501" v="5936"/>
          <ac:spMkLst>
            <pc:docMk/>
            <pc:sldMk cId="1738613687" sldId="480"/>
            <ac:spMk id="15" creationId="{0F9717DE-19E9-3887-D9EF-4C26EE12EE0D}"/>
          </ac:spMkLst>
        </pc:spChg>
        <pc:spChg chg="add mod">
          <ac:chgData name="Clara Andrada Monrós" userId="ecb7c3c0-6c5b-49d4-b4a4-d95c809d1335" providerId="ADAL" clId="{93073463-6BE1-48F1-98BA-A4788FD33D06}" dt="2025-02-19T17:07:53.149" v="5944"/>
          <ac:spMkLst>
            <pc:docMk/>
            <pc:sldMk cId="1738613687" sldId="480"/>
            <ac:spMk id="16" creationId="{D904BA71-91AC-51E7-AC14-738183ADA2E0}"/>
          </ac:spMkLst>
        </pc:spChg>
        <pc:spChg chg="add mod">
          <ac:chgData name="Clara Andrada Monrós" userId="ecb7c3c0-6c5b-49d4-b4a4-d95c809d1335" providerId="ADAL" clId="{93073463-6BE1-48F1-98BA-A4788FD33D06}" dt="2025-02-19T17:07:24.156" v="5940"/>
          <ac:spMkLst>
            <pc:docMk/>
            <pc:sldMk cId="1738613687" sldId="480"/>
            <ac:spMk id="19" creationId="{3FC1888C-C45A-1766-0166-82C6B08915F7}"/>
          </ac:spMkLst>
        </pc:spChg>
        <pc:spChg chg="add mod">
          <ac:chgData name="Clara Andrada Monrós" userId="ecb7c3c0-6c5b-49d4-b4a4-d95c809d1335" providerId="ADAL" clId="{93073463-6BE1-48F1-98BA-A4788FD33D06}" dt="2025-02-19T17:07:59.659" v="5945"/>
          <ac:spMkLst>
            <pc:docMk/>
            <pc:sldMk cId="1738613687" sldId="480"/>
            <ac:spMk id="20" creationId="{80015A54-1D2A-5810-56D9-373E783FD134}"/>
          </ac:spMkLst>
        </pc:spChg>
        <pc:spChg chg="add mod">
          <ac:chgData name="Clara Andrada Monrós" userId="ecb7c3c0-6c5b-49d4-b4a4-d95c809d1335" providerId="ADAL" clId="{93073463-6BE1-48F1-98BA-A4788FD33D06}" dt="2025-02-19T17:08:18.191" v="5976" actId="20577"/>
          <ac:spMkLst>
            <pc:docMk/>
            <pc:sldMk cId="1738613687" sldId="480"/>
            <ac:spMk id="21" creationId="{05B75B2C-BF84-5E89-BEA3-10CC1FBF8D48}"/>
          </ac:spMkLst>
        </pc:spChg>
        <pc:spChg chg="add mod">
          <ac:chgData name="Clara Andrada Monrós" userId="ecb7c3c0-6c5b-49d4-b4a4-d95c809d1335" providerId="ADAL" clId="{93073463-6BE1-48F1-98BA-A4788FD33D06}" dt="2025-02-19T17:08:15.084" v="5974" actId="20577"/>
          <ac:spMkLst>
            <pc:docMk/>
            <pc:sldMk cId="1738613687" sldId="480"/>
            <ac:spMk id="22" creationId="{1673E72A-A105-60F9-6E9A-CA3D5BC9F812}"/>
          </ac:spMkLst>
        </pc:spChg>
        <pc:spChg chg="mod">
          <ac:chgData name="Clara Andrada Monrós" userId="ecb7c3c0-6c5b-49d4-b4a4-d95c809d1335" providerId="ADAL" clId="{93073463-6BE1-48F1-98BA-A4788FD33D06}" dt="2025-02-19T17:08:27.131" v="5977"/>
          <ac:spMkLst>
            <pc:docMk/>
            <pc:sldMk cId="1738613687" sldId="480"/>
            <ac:spMk id="23" creationId="{55CC3DDA-17ED-FB23-2FC6-171B82DAAA50}"/>
          </ac:spMkLst>
        </pc:spChg>
        <pc:spChg chg="mod">
          <ac:chgData name="Clara Andrada Monrós" userId="ecb7c3c0-6c5b-49d4-b4a4-d95c809d1335" providerId="ADAL" clId="{93073463-6BE1-48F1-98BA-A4788FD33D06}" dt="2025-02-19T17:08:33.554" v="5978"/>
          <ac:spMkLst>
            <pc:docMk/>
            <pc:sldMk cId="1738613687" sldId="480"/>
            <ac:spMk id="24" creationId="{33344E9C-AD5C-1436-9BE2-FBFE80CC509D}"/>
          </ac:spMkLst>
        </pc:spChg>
        <pc:spChg chg="add mod">
          <ac:chgData name="Clara Andrada Monrós" userId="ecb7c3c0-6c5b-49d4-b4a4-d95c809d1335" providerId="ADAL" clId="{93073463-6BE1-48F1-98BA-A4788FD33D06}" dt="2025-02-19T17:08:46.265" v="5979"/>
          <ac:spMkLst>
            <pc:docMk/>
            <pc:sldMk cId="1738613687" sldId="480"/>
            <ac:spMk id="25" creationId="{5189D81E-78BD-87B5-F12D-2A272062D7E9}"/>
          </ac:spMkLst>
        </pc:spChg>
        <pc:spChg chg="mod">
          <ac:chgData name="Clara Andrada Monrós" userId="ecb7c3c0-6c5b-49d4-b4a4-d95c809d1335" providerId="ADAL" clId="{93073463-6BE1-48F1-98BA-A4788FD33D06}" dt="2025-02-19T17:07:39.371" v="5943"/>
          <ac:spMkLst>
            <pc:docMk/>
            <pc:sldMk cId="1738613687" sldId="480"/>
            <ac:spMk id="27" creationId="{430097B4-EF0F-F82F-EE19-30E2165CEBFD}"/>
          </ac:spMkLst>
        </pc:spChg>
        <pc:spChg chg="mod">
          <ac:chgData name="Clara Andrada Monrós" userId="ecb7c3c0-6c5b-49d4-b4a4-d95c809d1335" providerId="ADAL" clId="{93073463-6BE1-48F1-98BA-A4788FD33D06}" dt="2025-02-19T17:08:57.057" v="5981" actId="1076"/>
          <ac:spMkLst>
            <pc:docMk/>
            <pc:sldMk cId="1738613687" sldId="480"/>
            <ac:spMk id="28" creationId="{B3D48383-76A2-7A57-DC14-F88D79DDEAE3}"/>
          </ac:spMkLst>
        </pc:spChg>
        <pc:spChg chg="add mod">
          <ac:chgData name="Clara Andrada Monrós" userId="ecb7c3c0-6c5b-49d4-b4a4-d95c809d1335" providerId="ADAL" clId="{93073463-6BE1-48F1-98BA-A4788FD33D06}" dt="2025-02-19T17:09:05.119" v="5983" actId="1076"/>
          <ac:spMkLst>
            <pc:docMk/>
            <pc:sldMk cId="1738613687" sldId="480"/>
            <ac:spMk id="29" creationId="{3946FB2B-5EFC-7B44-1E62-A2402C26CE06}"/>
          </ac:spMkLst>
        </pc:spChg>
        <pc:spChg chg="add mod">
          <ac:chgData name="Clara Andrada Monrós" userId="ecb7c3c0-6c5b-49d4-b4a4-d95c809d1335" providerId="ADAL" clId="{93073463-6BE1-48F1-98BA-A4788FD33D06}" dt="2025-02-19T17:09:14.699" v="5986" actId="1076"/>
          <ac:spMkLst>
            <pc:docMk/>
            <pc:sldMk cId="1738613687" sldId="480"/>
            <ac:spMk id="30" creationId="{CFBABBFF-0FA4-92AB-683A-F94A4368320F}"/>
          </ac:spMkLst>
        </pc:spChg>
        <pc:spChg chg="add mod">
          <ac:chgData name="Clara Andrada Monrós" userId="ecb7c3c0-6c5b-49d4-b4a4-d95c809d1335" providerId="ADAL" clId="{93073463-6BE1-48F1-98BA-A4788FD33D06}" dt="2025-02-19T17:09:25.038" v="5988" actId="1076"/>
          <ac:spMkLst>
            <pc:docMk/>
            <pc:sldMk cId="1738613687" sldId="480"/>
            <ac:spMk id="31" creationId="{65C03494-84EF-77F0-34AE-1C50E2D7E692}"/>
          </ac:spMkLst>
        </pc:spChg>
      </pc:sldChg>
      <pc:sldChg chg="add del setBg">
        <pc:chgData name="Clara Andrada Monrós" userId="ecb7c3c0-6c5b-49d4-b4a4-d95c809d1335" providerId="ADAL" clId="{93073463-6BE1-48F1-98BA-A4788FD33D06}" dt="2025-02-19T16:20:45.900" v="5911"/>
        <pc:sldMkLst>
          <pc:docMk/>
          <pc:sldMk cId="3466871005" sldId="480"/>
        </pc:sldMkLst>
      </pc:sldChg>
      <pc:sldChg chg="add del">
        <pc:chgData name="Clara Andrada Monrós" userId="ecb7c3c0-6c5b-49d4-b4a4-d95c809d1335" providerId="ADAL" clId="{93073463-6BE1-48F1-98BA-A4788FD33D06}" dt="2025-02-19T17:11:48.928" v="6009" actId="47"/>
        <pc:sldMkLst>
          <pc:docMk/>
          <pc:sldMk cId="2455199324" sldId="481"/>
        </pc:sldMkLst>
      </pc:sldChg>
      <pc:sldChg chg="addSp delSp modSp add del mod">
        <pc:chgData name="Clara Andrada Monrós" userId="ecb7c3c0-6c5b-49d4-b4a4-d95c809d1335" providerId="ADAL" clId="{93073463-6BE1-48F1-98BA-A4788FD33D06}" dt="2025-02-19T17:14:43.802" v="6046" actId="47"/>
        <pc:sldMkLst>
          <pc:docMk/>
          <pc:sldMk cId="4268921270" sldId="482"/>
        </pc:sldMkLst>
      </pc:sldChg>
      <pc:sldChg chg="modSp add del mod">
        <pc:chgData name="Clara Andrada Monrós" userId="ecb7c3c0-6c5b-49d4-b4a4-d95c809d1335" providerId="ADAL" clId="{93073463-6BE1-48F1-98BA-A4788FD33D06}" dt="2025-02-19T17:14:50.007" v="6047" actId="47"/>
        <pc:sldMkLst>
          <pc:docMk/>
          <pc:sldMk cId="549890711" sldId="483"/>
        </pc:sldMkLst>
      </pc:sldChg>
      <pc:sldMasterChg chg="addSp delSp modSp mod delSldLayout">
        <pc:chgData name="Clara Andrada Monrós" userId="ecb7c3c0-6c5b-49d4-b4a4-d95c809d1335" providerId="ADAL" clId="{93073463-6BE1-48F1-98BA-A4788FD33D06}" dt="2025-02-19T17:20:19.987" v="6064"/>
        <pc:sldMasterMkLst>
          <pc:docMk/>
          <pc:sldMasterMk cId="0" sldId="2147483648"/>
        </pc:sldMasterMkLst>
        <pc:spChg chg="add mod">
          <ac:chgData name="Clara Andrada Monrós" userId="ecb7c3c0-6c5b-49d4-b4a4-d95c809d1335" providerId="ADAL" clId="{93073463-6BE1-48F1-98BA-A4788FD33D06}" dt="2025-02-19T17:20:19.987" v="6064"/>
          <ac:spMkLst>
            <pc:docMk/>
            <pc:sldMasterMk cId="0" sldId="2147483648"/>
            <ac:spMk id="4" creationId="{893087FC-868D-6CF2-E93F-36E0FAA6397D}"/>
          </ac:spMkLst>
        </pc:spChg>
        <pc:sldLayoutChg chg="del">
          <pc:chgData name="Clara Andrada Monrós" userId="ecb7c3c0-6c5b-49d4-b4a4-d95c809d1335" providerId="ADAL" clId="{93073463-6BE1-48F1-98BA-A4788FD33D06}" dt="2025-02-18T12:24:55.237" v="3230" actId="2696"/>
          <pc:sldLayoutMkLst>
            <pc:docMk/>
            <pc:sldMasterMk cId="0" sldId="2147483648"/>
            <pc:sldLayoutMk cId="914740064" sldId="2147483700"/>
          </pc:sldLayoutMkLst>
        </pc:sldLayoutChg>
        <pc:sldLayoutChg chg="del">
          <pc:chgData name="Clara Andrada Monrós" userId="ecb7c3c0-6c5b-49d4-b4a4-d95c809d1335" providerId="ADAL" clId="{93073463-6BE1-48F1-98BA-A4788FD33D06}" dt="2025-02-19T08:48:06.191" v="4152" actId="47"/>
          <pc:sldLayoutMkLst>
            <pc:docMk/>
            <pc:sldMasterMk cId="0" sldId="2147483648"/>
            <pc:sldLayoutMk cId="3751839065" sldId="2147483700"/>
          </pc:sldLayoutMkLst>
        </pc:sldLayoutChg>
        <pc:sldLayoutChg chg="del">
          <pc:chgData name="Clara Andrada Monrós" userId="ecb7c3c0-6c5b-49d4-b4a4-d95c809d1335" providerId="ADAL" clId="{93073463-6BE1-48F1-98BA-A4788FD33D06}" dt="2025-02-18T12:20:12.211" v="3146" actId="47"/>
          <pc:sldLayoutMkLst>
            <pc:docMk/>
            <pc:sldMasterMk cId="0" sldId="2147483648"/>
            <pc:sldLayoutMk cId="3958133218" sldId="2147483700"/>
          </pc:sldLayoutMkLst>
        </pc:sldLayoutChg>
      </pc:sldMasterChg>
      <pc:sldMasterChg chg="addSldLayout delSldLayout modSldLayout sldLayoutOrd">
        <pc:chgData name="Clara Andrada Monrós" userId="ecb7c3c0-6c5b-49d4-b4a4-d95c809d1335" providerId="ADAL" clId="{93073463-6BE1-48F1-98BA-A4788FD33D06}" dt="2025-02-19T17:21:51.483" v="6065" actId="47"/>
        <pc:sldMasterMkLst>
          <pc:docMk/>
          <pc:sldMasterMk cId="528374453" sldId="2147483658"/>
        </pc:sldMasterMkLst>
        <pc:sldLayoutChg chg="del">
          <pc:chgData name="Clara Andrada Monrós" userId="ecb7c3c0-6c5b-49d4-b4a4-d95c809d1335" providerId="ADAL" clId="{93073463-6BE1-48F1-98BA-A4788FD33D06}" dt="2025-02-18T12:19:32.352" v="3138" actId="47"/>
          <pc:sldLayoutMkLst>
            <pc:docMk/>
            <pc:sldMasterMk cId="528374453" sldId="2147483658"/>
            <pc:sldLayoutMk cId="1508976383" sldId="2147483662"/>
          </pc:sldLayoutMkLst>
        </pc:sldLayoutChg>
        <pc:sldLayoutChg chg="del">
          <pc:chgData name="Clara Andrada Monrós" userId="ecb7c3c0-6c5b-49d4-b4a4-d95c809d1335" providerId="ADAL" clId="{93073463-6BE1-48F1-98BA-A4788FD33D06}" dt="2025-02-18T12:21:44.169" v="3167" actId="47"/>
          <pc:sldLayoutMkLst>
            <pc:docMk/>
            <pc:sldMasterMk cId="528374453" sldId="2147483658"/>
            <pc:sldLayoutMk cId="917194753" sldId="2147483663"/>
          </pc:sldLayoutMkLst>
        </pc:sldLayoutChg>
        <pc:sldLayoutChg chg="del">
          <pc:chgData name="Clara Andrada Monrós" userId="ecb7c3c0-6c5b-49d4-b4a4-d95c809d1335" providerId="ADAL" clId="{93073463-6BE1-48F1-98BA-A4788FD33D06}" dt="2025-02-18T12:24:44.332" v="3227" actId="47"/>
          <pc:sldLayoutMkLst>
            <pc:docMk/>
            <pc:sldMasterMk cId="528374453" sldId="2147483658"/>
            <pc:sldLayoutMk cId="916725221" sldId="2147483664"/>
          </pc:sldLayoutMkLst>
        </pc:sldLayoutChg>
        <pc:sldLayoutChg chg="del">
          <pc:chgData name="Clara Andrada Monrós" userId="ecb7c3c0-6c5b-49d4-b4a4-d95c809d1335" providerId="ADAL" clId="{93073463-6BE1-48F1-98BA-A4788FD33D06}" dt="2025-02-18T12:27:21.237" v="3256" actId="47"/>
          <pc:sldLayoutMkLst>
            <pc:docMk/>
            <pc:sldMasterMk cId="528374453" sldId="2147483658"/>
            <pc:sldLayoutMk cId="734571058" sldId="2147483665"/>
          </pc:sldLayoutMkLst>
        </pc:sldLayoutChg>
        <pc:sldLayoutChg chg="del">
          <pc:chgData name="Clara Andrada Monrós" userId="ecb7c3c0-6c5b-49d4-b4a4-d95c809d1335" providerId="ADAL" clId="{93073463-6BE1-48F1-98BA-A4788FD33D06}" dt="2025-02-18T12:37:56.880" v="3309" actId="47"/>
          <pc:sldLayoutMkLst>
            <pc:docMk/>
            <pc:sldMasterMk cId="528374453" sldId="2147483658"/>
            <pc:sldLayoutMk cId="772477386" sldId="2147483666"/>
          </pc:sldLayoutMkLst>
        </pc:sldLayoutChg>
        <pc:sldLayoutChg chg="del">
          <pc:chgData name="Clara Andrada Monrós" userId="ecb7c3c0-6c5b-49d4-b4a4-d95c809d1335" providerId="ADAL" clId="{93073463-6BE1-48F1-98BA-A4788FD33D06}" dt="2025-02-18T12:42:09.609" v="3347" actId="47"/>
          <pc:sldLayoutMkLst>
            <pc:docMk/>
            <pc:sldMasterMk cId="528374453" sldId="2147483658"/>
            <pc:sldLayoutMk cId="2405311955" sldId="2147483667"/>
          </pc:sldLayoutMkLst>
        </pc:sldLayoutChg>
        <pc:sldLayoutChg chg="del">
          <pc:chgData name="Clara Andrada Monrós" userId="ecb7c3c0-6c5b-49d4-b4a4-d95c809d1335" providerId="ADAL" clId="{93073463-6BE1-48F1-98BA-A4788FD33D06}" dt="2025-02-19T17:21:51.483" v="6065" actId="47"/>
          <pc:sldLayoutMkLst>
            <pc:docMk/>
            <pc:sldMasterMk cId="528374453" sldId="2147483658"/>
            <pc:sldLayoutMk cId="4037561873" sldId="2147483668"/>
          </pc:sldLayoutMkLst>
        </pc:sldLayoutChg>
        <pc:sldLayoutChg chg="del">
          <pc:chgData name="Clara Andrada Monrós" userId="ecb7c3c0-6c5b-49d4-b4a4-d95c809d1335" providerId="ADAL" clId="{93073463-6BE1-48F1-98BA-A4788FD33D06}" dt="2025-02-18T12:46:15.294" v="3381" actId="47"/>
          <pc:sldLayoutMkLst>
            <pc:docMk/>
            <pc:sldMasterMk cId="528374453" sldId="2147483658"/>
            <pc:sldLayoutMk cId="2985846114" sldId="2147483669"/>
          </pc:sldLayoutMkLst>
        </pc:sldLayoutChg>
        <pc:sldLayoutChg chg="del">
          <pc:chgData name="Clara Andrada Monrós" userId="ecb7c3c0-6c5b-49d4-b4a4-d95c809d1335" providerId="ADAL" clId="{93073463-6BE1-48F1-98BA-A4788FD33D06}" dt="2025-02-18T13:03:34.045" v="3427" actId="47"/>
          <pc:sldLayoutMkLst>
            <pc:docMk/>
            <pc:sldMasterMk cId="528374453" sldId="2147483658"/>
            <pc:sldLayoutMk cId="2590326628" sldId="2147483670"/>
          </pc:sldLayoutMkLst>
        </pc:sldLayoutChg>
        <pc:sldLayoutChg chg="del">
          <pc:chgData name="Clara Andrada Monrós" userId="ecb7c3c0-6c5b-49d4-b4a4-d95c809d1335" providerId="ADAL" clId="{93073463-6BE1-48F1-98BA-A4788FD33D06}" dt="2025-02-18T13:07:10.757" v="3450" actId="47"/>
          <pc:sldLayoutMkLst>
            <pc:docMk/>
            <pc:sldMasterMk cId="528374453" sldId="2147483658"/>
            <pc:sldLayoutMk cId="1151308982" sldId="2147483671"/>
          </pc:sldLayoutMkLst>
        </pc:sldLayoutChg>
        <pc:sldLayoutChg chg="del">
          <pc:chgData name="Clara Andrada Monrós" userId="ecb7c3c0-6c5b-49d4-b4a4-d95c809d1335" providerId="ADAL" clId="{93073463-6BE1-48F1-98BA-A4788FD33D06}" dt="2025-02-18T13:09:48.999" v="3489" actId="47"/>
          <pc:sldLayoutMkLst>
            <pc:docMk/>
            <pc:sldMasterMk cId="528374453" sldId="2147483658"/>
            <pc:sldLayoutMk cId="1059507816" sldId="2147483672"/>
          </pc:sldLayoutMkLst>
        </pc:sldLayoutChg>
        <pc:sldLayoutChg chg="del">
          <pc:chgData name="Clara Andrada Monrós" userId="ecb7c3c0-6c5b-49d4-b4a4-d95c809d1335" providerId="ADAL" clId="{93073463-6BE1-48F1-98BA-A4788FD33D06}" dt="2025-02-18T13:12:09.902" v="3512" actId="47"/>
          <pc:sldLayoutMkLst>
            <pc:docMk/>
            <pc:sldMasterMk cId="528374453" sldId="2147483658"/>
            <pc:sldLayoutMk cId="4282248163" sldId="2147483673"/>
          </pc:sldLayoutMkLst>
        </pc:sldLayoutChg>
        <pc:sldLayoutChg chg="del">
          <pc:chgData name="Clara Andrada Monrós" userId="ecb7c3c0-6c5b-49d4-b4a4-d95c809d1335" providerId="ADAL" clId="{93073463-6BE1-48F1-98BA-A4788FD33D06}" dt="2025-02-18T13:13:12.211" v="3521" actId="47"/>
          <pc:sldLayoutMkLst>
            <pc:docMk/>
            <pc:sldMasterMk cId="528374453" sldId="2147483658"/>
            <pc:sldLayoutMk cId="1541285483" sldId="2147483674"/>
          </pc:sldLayoutMkLst>
        </pc:sldLayoutChg>
        <pc:sldLayoutChg chg="del">
          <pc:chgData name="Clara Andrada Monrós" userId="ecb7c3c0-6c5b-49d4-b4a4-d95c809d1335" providerId="ADAL" clId="{93073463-6BE1-48F1-98BA-A4788FD33D06}" dt="2025-02-18T13:25:44.992" v="3620" actId="47"/>
          <pc:sldLayoutMkLst>
            <pc:docMk/>
            <pc:sldMasterMk cId="528374453" sldId="2147483658"/>
            <pc:sldLayoutMk cId="1847307012" sldId="2147483676"/>
          </pc:sldLayoutMkLst>
        </pc:sldLayoutChg>
        <pc:sldLayoutChg chg="del">
          <pc:chgData name="Clara Andrada Monrós" userId="ecb7c3c0-6c5b-49d4-b4a4-d95c809d1335" providerId="ADAL" clId="{93073463-6BE1-48F1-98BA-A4788FD33D06}" dt="2025-02-18T13:29:55.664" v="3703" actId="47"/>
          <pc:sldLayoutMkLst>
            <pc:docMk/>
            <pc:sldMasterMk cId="528374453" sldId="2147483658"/>
            <pc:sldLayoutMk cId="2936177826" sldId="2147483677"/>
          </pc:sldLayoutMkLst>
        </pc:sldLayoutChg>
        <pc:sldLayoutChg chg="del">
          <pc:chgData name="Clara Andrada Monrós" userId="ecb7c3c0-6c5b-49d4-b4a4-d95c809d1335" providerId="ADAL" clId="{93073463-6BE1-48F1-98BA-A4788FD33D06}" dt="2025-02-18T13:34:16.849" v="3765" actId="47"/>
          <pc:sldLayoutMkLst>
            <pc:docMk/>
            <pc:sldMasterMk cId="528374453" sldId="2147483658"/>
            <pc:sldLayoutMk cId="2539452497" sldId="2147483678"/>
          </pc:sldLayoutMkLst>
        </pc:sldLayoutChg>
        <pc:sldLayoutChg chg="del">
          <pc:chgData name="Clara Andrada Monrós" userId="ecb7c3c0-6c5b-49d4-b4a4-d95c809d1335" providerId="ADAL" clId="{93073463-6BE1-48F1-98BA-A4788FD33D06}" dt="2025-02-18T13:35:59.913" v="3787" actId="47"/>
          <pc:sldLayoutMkLst>
            <pc:docMk/>
            <pc:sldMasterMk cId="528374453" sldId="2147483658"/>
            <pc:sldLayoutMk cId="3679545346" sldId="2147483679"/>
          </pc:sldLayoutMkLst>
        </pc:sldLayoutChg>
        <pc:sldLayoutChg chg="add del">
          <pc:chgData name="Clara Andrada Monrós" userId="ecb7c3c0-6c5b-49d4-b4a4-d95c809d1335" providerId="ADAL" clId="{93073463-6BE1-48F1-98BA-A4788FD33D06}" dt="2025-02-18T13:37:26.353" v="3805" actId="47"/>
          <pc:sldLayoutMkLst>
            <pc:docMk/>
            <pc:sldMasterMk cId="528374453" sldId="2147483658"/>
            <pc:sldLayoutMk cId="1192179310" sldId="2147483680"/>
          </pc:sldLayoutMkLst>
        </pc:sldLayoutChg>
        <pc:sldLayoutChg chg="del">
          <pc:chgData name="Clara Andrada Monrós" userId="ecb7c3c0-6c5b-49d4-b4a4-d95c809d1335" providerId="ADAL" clId="{93073463-6BE1-48F1-98BA-A4788FD33D06}" dt="2025-02-18T13:47:30.292" v="3898" actId="47"/>
          <pc:sldLayoutMkLst>
            <pc:docMk/>
            <pc:sldMasterMk cId="528374453" sldId="2147483658"/>
            <pc:sldLayoutMk cId="4134274009" sldId="2147483681"/>
          </pc:sldLayoutMkLst>
        </pc:sldLayoutChg>
        <pc:sldLayoutChg chg="del">
          <pc:chgData name="Clara Andrada Monrós" userId="ecb7c3c0-6c5b-49d4-b4a4-d95c809d1335" providerId="ADAL" clId="{93073463-6BE1-48F1-98BA-A4788FD33D06}" dt="2025-02-18T13:59:32.886" v="4026" actId="47"/>
          <pc:sldLayoutMkLst>
            <pc:docMk/>
            <pc:sldMasterMk cId="528374453" sldId="2147483658"/>
            <pc:sldLayoutMk cId="4203373080" sldId="2147483683"/>
          </pc:sldLayoutMkLst>
        </pc:sldLayoutChg>
        <pc:sldLayoutChg chg="del">
          <pc:chgData name="Clara Andrada Monrós" userId="ecb7c3c0-6c5b-49d4-b4a4-d95c809d1335" providerId="ADAL" clId="{93073463-6BE1-48F1-98BA-A4788FD33D06}" dt="2025-02-18T14:02:56.192" v="4064" actId="47"/>
          <pc:sldLayoutMkLst>
            <pc:docMk/>
            <pc:sldMasterMk cId="528374453" sldId="2147483658"/>
            <pc:sldLayoutMk cId="1536483321" sldId="2147483684"/>
          </pc:sldLayoutMkLst>
        </pc:sldLayoutChg>
        <pc:sldLayoutChg chg="del">
          <pc:chgData name="Clara Andrada Monrós" userId="ecb7c3c0-6c5b-49d4-b4a4-d95c809d1335" providerId="ADAL" clId="{93073463-6BE1-48F1-98BA-A4788FD33D06}" dt="2025-02-19T08:41:01.808" v="4109" actId="47"/>
          <pc:sldLayoutMkLst>
            <pc:docMk/>
            <pc:sldMasterMk cId="528374453" sldId="2147483658"/>
            <pc:sldLayoutMk cId="2310934483" sldId="2147483686"/>
          </pc:sldLayoutMkLst>
        </pc:sldLayoutChg>
        <pc:sldLayoutChg chg="del">
          <pc:chgData name="Clara Andrada Monrós" userId="ecb7c3c0-6c5b-49d4-b4a4-d95c809d1335" providerId="ADAL" clId="{93073463-6BE1-48F1-98BA-A4788FD33D06}" dt="2025-02-19T08:47:26.199" v="4148" actId="47"/>
          <pc:sldLayoutMkLst>
            <pc:docMk/>
            <pc:sldMasterMk cId="528374453" sldId="2147483658"/>
            <pc:sldLayoutMk cId="1730710352" sldId="2147483687"/>
          </pc:sldLayoutMkLst>
        </pc:sldLayoutChg>
        <pc:sldLayoutChg chg="del">
          <pc:chgData name="Clara Andrada Monrós" userId="ecb7c3c0-6c5b-49d4-b4a4-d95c809d1335" providerId="ADAL" clId="{93073463-6BE1-48F1-98BA-A4788FD33D06}" dt="2025-02-19T08:50:44.924" v="4163" actId="47"/>
          <pc:sldLayoutMkLst>
            <pc:docMk/>
            <pc:sldMasterMk cId="528374453" sldId="2147483658"/>
            <pc:sldLayoutMk cId="1219794348" sldId="2147483688"/>
          </pc:sldLayoutMkLst>
        </pc:sldLayoutChg>
        <pc:sldLayoutChg chg="del">
          <pc:chgData name="Clara Andrada Monrós" userId="ecb7c3c0-6c5b-49d4-b4a4-d95c809d1335" providerId="ADAL" clId="{93073463-6BE1-48F1-98BA-A4788FD33D06}" dt="2025-02-19T08:58:03.727" v="4205" actId="47"/>
          <pc:sldLayoutMkLst>
            <pc:docMk/>
            <pc:sldMasterMk cId="528374453" sldId="2147483658"/>
            <pc:sldLayoutMk cId="3948833973" sldId="2147483689"/>
          </pc:sldLayoutMkLst>
        </pc:sldLayoutChg>
        <pc:sldLayoutChg chg="del">
          <pc:chgData name="Clara Andrada Monrós" userId="ecb7c3c0-6c5b-49d4-b4a4-d95c809d1335" providerId="ADAL" clId="{93073463-6BE1-48F1-98BA-A4788FD33D06}" dt="2025-02-19T09:00:50.699" v="4222" actId="47"/>
          <pc:sldLayoutMkLst>
            <pc:docMk/>
            <pc:sldMasterMk cId="528374453" sldId="2147483658"/>
            <pc:sldLayoutMk cId="2759628968" sldId="2147483690"/>
          </pc:sldLayoutMkLst>
        </pc:sldLayoutChg>
        <pc:sldLayoutChg chg="del">
          <pc:chgData name="Clara Andrada Monrós" userId="ecb7c3c0-6c5b-49d4-b4a4-d95c809d1335" providerId="ADAL" clId="{93073463-6BE1-48F1-98BA-A4788FD33D06}" dt="2025-02-19T09:03:48.524" v="4256" actId="47"/>
          <pc:sldLayoutMkLst>
            <pc:docMk/>
            <pc:sldMasterMk cId="528374453" sldId="2147483658"/>
            <pc:sldLayoutMk cId="3800295028" sldId="2147483692"/>
          </pc:sldLayoutMkLst>
        </pc:sldLayoutChg>
        <pc:sldLayoutChg chg="del">
          <pc:chgData name="Clara Andrada Monrós" userId="ecb7c3c0-6c5b-49d4-b4a4-d95c809d1335" providerId="ADAL" clId="{93073463-6BE1-48F1-98BA-A4788FD33D06}" dt="2025-02-19T09:04:30.828" v="4262" actId="47"/>
          <pc:sldLayoutMkLst>
            <pc:docMk/>
            <pc:sldMasterMk cId="528374453" sldId="2147483658"/>
            <pc:sldLayoutMk cId="2440131254" sldId="2147483693"/>
          </pc:sldLayoutMkLst>
        </pc:sldLayoutChg>
        <pc:sldLayoutChg chg="del">
          <pc:chgData name="Clara Andrada Monrós" userId="ecb7c3c0-6c5b-49d4-b4a4-d95c809d1335" providerId="ADAL" clId="{93073463-6BE1-48F1-98BA-A4788FD33D06}" dt="2025-02-19T09:12:58.615" v="4397" actId="47"/>
          <pc:sldLayoutMkLst>
            <pc:docMk/>
            <pc:sldMasterMk cId="528374453" sldId="2147483658"/>
            <pc:sldLayoutMk cId="3997775686" sldId="2147483694"/>
          </pc:sldLayoutMkLst>
        </pc:sldLayoutChg>
        <pc:sldLayoutChg chg="del">
          <pc:chgData name="Clara Andrada Monrós" userId="ecb7c3c0-6c5b-49d4-b4a4-d95c809d1335" providerId="ADAL" clId="{93073463-6BE1-48F1-98BA-A4788FD33D06}" dt="2025-02-19T12:12:36.820" v="4414" actId="47"/>
          <pc:sldLayoutMkLst>
            <pc:docMk/>
            <pc:sldMasterMk cId="528374453" sldId="2147483658"/>
            <pc:sldLayoutMk cId="2342625517" sldId="2147483695"/>
          </pc:sldLayoutMkLst>
        </pc:sldLayoutChg>
        <pc:sldLayoutChg chg="del">
          <pc:chgData name="Clara Andrada Monrós" userId="ecb7c3c0-6c5b-49d4-b4a4-d95c809d1335" providerId="ADAL" clId="{93073463-6BE1-48F1-98BA-A4788FD33D06}" dt="2025-02-19T12:24:00.051" v="4544" actId="47"/>
          <pc:sldLayoutMkLst>
            <pc:docMk/>
            <pc:sldMasterMk cId="528374453" sldId="2147483658"/>
            <pc:sldLayoutMk cId="1280596335" sldId="2147483696"/>
          </pc:sldLayoutMkLst>
        </pc:sldLayoutChg>
        <pc:sldLayoutChg chg="del">
          <pc:chgData name="Clara Andrada Monrós" userId="ecb7c3c0-6c5b-49d4-b4a4-d95c809d1335" providerId="ADAL" clId="{93073463-6BE1-48F1-98BA-A4788FD33D06}" dt="2025-02-19T12:34:20.116" v="4676" actId="47"/>
          <pc:sldLayoutMkLst>
            <pc:docMk/>
            <pc:sldMasterMk cId="528374453" sldId="2147483658"/>
            <pc:sldLayoutMk cId="3857785333" sldId="2147483697"/>
          </pc:sldLayoutMkLst>
        </pc:sldLayoutChg>
        <pc:sldLayoutChg chg="del">
          <pc:chgData name="Clara Andrada Monrós" userId="ecb7c3c0-6c5b-49d4-b4a4-d95c809d1335" providerId="ADAL" clId="{93073463-6BE1-48F1-98BA-A4788FD33D06}" dt="2025-02-19T12:44:45.504" v="4816" actId="47"/>
          <pc:sldLayoutMkLst>
            <pc:docMk/>
            <pc:sldMasterMk cId="528374453" sldId="2147483658"/>
            <pc:sldLayoutMk cId="1122470880" sldId="2147483698"/>
          </pc:sldLayoutMkLst>
        </pc:sldLayoutChg>
        <pc:sldLayoutChg chg="del">
          <pc:chgData name="Clara Andrada Monrós" userId="ecb7c3c0-6c5b-49d4-b4a4-d95c809d1335" providerId="ADAL" clId="{93073463-6BE1-48F1-98BA-A4788FD33D06}" dt="2025-02-19T12:47:57.893" v="4876" actId="47"/>
          <pc:sldLayoutMkLst>
            <pc:docMk/>
            <pc:sldMasterMk cId="528374453" sldId="2147483658"/>
            <pc:sldLayoutMk cId="3710364190" sldId="2147483699"/>
          </pc:sldLayoutMkLst>
        </pc:sldLayoutChg>
        <pc:sldLayoutChg chg="modSp mod ord">
          <pc:chgData name="Clara Andrada Monrós" userId="ecb7c3c0-6c5b-49d4-b4a4-d95c809d1335" providerId="ADAL" clId="{93073463-6BE1-48F1-98BA-A4788FD33D06}" dt="2025-02-19T14:01:57.693" v="5480"/>
          <pc:sldLayoutMkLst>
            <pc:docMk/>
            <pc:sldMasterMk cId="528374453" sldId="2147483658"/>
            <pc:sldLayoutMk cId="1144519856" sldId="2147483701"/>
          </pc:sldLayoutMkLst>
          <pc:spChg chg="mod">
            <ac:chgData name="Clara Andrada Monrós" userId="ecb7c3c0-6c5b-49d4-b4a4-d95c809d1335" providerId="ADAL" clId="{93073463-6BE1-48F1-98BA-A4788FD33D06}" dt="2025-02-19T14:01:57.693" v="5480"/>
            <ac:spMkLst>
              <pc:docMk/>
              <pc:sldMasterMk cId="528374453" sldId="2147483658"/>
              <pc:sldLayoutMk cId="1144519856" sldId="2147483701"/>
              <ac:spMk id="7" creationId="{69562FAC-C11F-5BC9-9A8F-E6C9A5404D0D}"/>
            </ac:spMkLst>
          </pc:spChg>
          <pc:spChg chg="mod">
            <ac:chgData name="Clara Andrada Monrós" userId="ecb7c3c0-6c5b-49d4-b4a4-d95c809d1335" providerId="ADAL" clId="{93073463-6BE1-48F1-98BA-A4788FD33D06}" dt="2025-02-19T14:01:57.693" v="5480"/>
            <ac:spMkLst>
              <pc:docMk/>
              <pc:sldMasterMk cId="528374453" sldId="2147483658"/>
              <pc:sldLayoutMk cId="1144519856" sldId="2147483701"/>
              <ac:spMk id="10" creationId="{3F3914A9-B94D-3BEF-6852-7ECC30CEE064}"/>
            </ac:spMkLst>
          </pc:spChg>
          <pc:spChg chg="mod">
            <ac:chgData name="Clara Andrada Monrós" userId="ecb7c3c0-6c5b-49d4-b4a4-d95c809d1335" providerId="ADAL" clId="{93073463-6BE1-48F1-98BA-A4788FD33D06}" dt="2025-02-19T14:01:57.693" v="5480"/>
            <ac:spMkLst>
              <pc:docMk/>
              <pc:sldMasterMk cId="528374453" sldId="2147483658"/>
              <pc:sldLayoutMk cId="1144519856" sldId="2147483701"/>
              <ac:spMk id="11" creationId="{F5D39AA2-A302-0C60-467C-57A5E9C9A064}"/>
            </ac:spMkLst>
          </pc:spChg>
          <pc:spChg chg="mod">
            <ac:chgData name="Clara Andrada Monrós" userId="ecb7c3c0-6c5b-49d4-b4a4-d95c809d1335" providerId="ADAL" clId="{93073463-6BE1-48F1-98BA-A4788FD33D06}" dt="2025-02-19T14:01:57.693" v="5480"/>
            <ac:spMkLst>
              <pc:docMk/>
              <pc:sldMasterMk cId="528374453" sldId="2147483658"/>
              <pc:sldLayoutMk cId="1144519856" sldId="2147483701"/>
              <ac:spMk id="13" creationId="{BFA1962A-0866-AB52-A378-E0B356AC1047}"/>
            </ac:spMkLst>
          </pc:spChg>
        </pc:sldLayoutChg>
        <pc:sldLayoutChg chg="modSp mod ord">
          <pc:chgData name="Clara Andrada Monrós" userId="ecb7c3c0-6c5b-49d4-b4a4-d95c809d1335" providerId="ADAL" clId="{93073463-6BE1-48F1-98BA-A4788FD33D06}" dt="2025-02-19T14:01:57.693" v="5480"/>
          <pc:sldLayoutMkLst>
            <pc:docMk/>
            <pc:sldMasterMk cId="528374453" sldId="2147483658"/>
            <pc:sldLayoutMk cId="3208283872" sldId="2147483702"/>
          </pc:sldLayoutMkLst>
          <pc:spChg chg="mod">
            <ac:chgData name="Clara Andrada Monrós" userId="ecb7c3c0-6c5b-49d4-b4a4-d95c809d1335" providerId="ADAL" clId="{93073463-6BE1-48F1-98BA-A4788FD33D06}" dt="2025-02-19T14:01:57.693" v="5480"/>
            <ac:spMkLst>
              <pc:docMk/>
              <pc:sldMasterMk cId="528374453" sldId="2147483658"/>
              <pc:sldLayoutMk cId="3208283872" sldId="2147483702"/>
              <ac:spMk id="2" creationId="{725C48E1-A60E-A710-6AD1-83790DD94FE0}"/>
            </ac:spMkLst>
          </pc:spChg>
          <pc:spChg chg="mod">
            <ac:chgData name="Clara Andrada Monrós" userId="ecb7c3c0-6c5b-49d4-b4a4-d95c809d1335" providerId="ADAL" clId="{93073463-6BE1-48F1-98BA-A4788FD33D06}" dt="2025-02-19T14:01:57.693" v="5480"/>
            <ac:spMkLst>
              <pc:docMk/>
              <pc:sldMasterMk cId="528374453" sldId="2147483658"/>
              <pc:sldLayoutMk cId="3208283872" sldId="2147483702"/>
              <ac:spMk id="6" creationId="{97891F45-6C22-1D0B-2F95-3D7B2FEBC9E9}"/>
            </ac:spMkLst>
          </pc:spChg>
          <pc:spChg chg="mod">
            <ac:chgData name="Clara Andrada Monrós" userId="ecb7c3c0-6c5b-49d4-b4a4-d95c809d1335" providerId="ADAL" clId="{93073463-6BE1-48F1-98BA-A4788FD33D06}" dt="2025-02-19T14:01:57.693" v="5480"/>
            <ac:spMkLst>
              <pc:docMk/>
              <pc:sldMasterMk cId="528374453" sldId="2147483658"/>
              <pc:sldLayoutMk cId="3208283872" sldId="2147483702"/>
              <ac:spMk id="9" creationId="{F4F7B093-9AE9-9E28-779B-68F7E85342D0}"/>
            </ac:spMkLst>
          </pc:spChg>
          <pc:spChg chg="mod">
            <ac:chgData name="Clara Andrada Monrós" userId="ecb7c3c0-6c5b-49d4-b4a4-d95c809d1335" providerId="ADAL" clId="{93073463-6BE1-48F1-98BA-A4788FD33D06}" dt="2025-02-19T14:01:57.693" v="5480"/>
            <ac:spMkLst>
              <pc:docMk/>
              <pc:sldMasterMk cId="528374453" sldId="2147483658"/>
              <pc:sldLayoutMk cId="3208283872" sldId="2147483702"/>
              <ac:spMk id="10" creationId="{F2600C98-4720-226F-F0BB-D3A0B6D55B3F}"/>
            </ac:spMkLst>
          </pc:spChg>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062184665" sldId="2147483703"/>
          </pc:sldLayoutMkLst>
        </pc:sldLayoutChg>
        <pc:sldLayoutChg chg="modSp mod ord">
          <pc:chgData name="Clara Andrada Monrós" userId="ecb7c3c0-6c5b-49d4-b4a4-d95c809d1335" providerId="ADAL" clId="{93073463-6BE1-48F1-98BA-A4788FD33D06}" dt="2025-02-19T14:01:57.693" v="5480"/>
          <pc:sldLayoutMkLst>
            <pc:docMk/>
            <pc:sldMasterMk cId="528374453" sldId="2147483658"/>
            <pc:sldLayoutMk cId="1423987689" sldId="2147483704"/>
          </pc:sldLayoutMkLst>
          <pc:spChg chg="mod">
            <ac:chgData name="Clara Andrada Monrós" userId="ecb7c3c0-6c5b-49d4-b4a4-d95c809d1335" providerId="ADAL" clId="{93073463-6BE1-48F1-98BA-A4788FD33D06}" dt="2025-02-19T14:01:57.693" v="5480"/>
            <ac:spMkLst>
              <pc:docMk/>
              <pc:sldMasterMk cId="528374453" sldId="2147483658"/>
              <pc:sldLayoutMk cId="1423987689" sldId="2147483704"/>
              <ac:spMk id="5" creationId="{D107212F-472B-0E18-BE40-2939E8815EA2}"/>
            </ac:spMkLst>
          </pc:spChg>
        </pc:sldLayoutChg>
        <pc:sldLayoutChg chg="modSp mod ord">
          <pc:chgData name="Clara Andrada Monrós" userId="ecb7c3c0-6c5b-49d4-b4a4-d95c809d1335" providerId="ADAL" clId="{93073463-6BE1-48F1-98BA-A4788FD33D06}" dt="2025-02-19T14:01:57.693" v="5480"/>
          <pc:sldLayoutMkLst>
            <pc:docMk/>
            <pc:sldMasterMk cId="528374453" sldId="2147483658"/>
            <pc:sldLayoutMk cId="1037105533" sldId="2147483705"/>
          </pc:sldLayoutMkLst>
          <pc:spChg chg="mod">
            <ac:chgData name="Clara Andrada Monrós" userId="ecb7c3c0-6c5b-49d4-b4a4-d95c809d1335" providerId="ADAL" clId="{93073463-6BE1-48F1-98BA-A4788FD33D06}" dt="2025-02-19T14:01:57.693" v="5480"/>
            <ac:spMkLst>
              <pc:docMk/>
              <pc:sldMasterMk cId="528374453" sldId="2147483658"/>
              <pc:sldLayoutMk cId="1037105533" sldId="2147483705"/>
              <ac:spMk id="6" creationId="{D3286E85-779C-A64B-E03A-76F1EFF7CDA0}"/>
            </ac:spMkLst>
          </pc:spChg>
        </pc:sldLayoutChg>
        <pc:sldLayoutChg chg="modSp del mod ord">
          <pc:chgData name="Clara Andrada Monrós" userId="ecb7c3c0-6c5b-49d4-b4a4-d95c809d1335" providerId="ADAL" clId="{93073463-6BE1-48F1-98BA-A4788FD33D06}" dt="2025-02-19T15:48:33.658" v="5529" actId="47"/>
          <pc:sldLayoutMkLst>
            <pc:docMk/>
            <pc:sldMasterMk cId="528374453" sldId="2147483658"/>
            <pc:sldLayoutMk cId="2200408686" sldId="2147483706"/>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29869373" sldId="2147483707"/>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672992295" sldId="2147483708"/>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350599195" sldId="2147483709"/>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102743548" sldId="2147483710"/>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798942019" sldId="2147483711"/>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087071459" sldId="2147483712"/>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988748428" sldId="2147483713"/>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214346801" sldId="2147483714"/>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831270977" sldId="2147483715"/>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657968385" sldId="2147483716"/>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830206609" sldId="2147483717"/>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185031395" sldId="2147483718"/>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977447062" sldId="2147483719"/>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4118220221" sldId="2147483720"/>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594445715" sldId="2147483721"/>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39654282" sldId="2147483722"/>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063706879" sldId="2147483723"/>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737621295" sldId="2147483724"/>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273667518" sldId="2147483725"/>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513273291" sldId="2147483726"/>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4154515779" sldId="2147483727"/>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021584902" sldId="2147483728"/>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168245339" sldId="2147483729"/>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341603625" sldId="2147483730"/>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175600773" sldId="2147483731"/>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3155266689" sldId="2147483732"/>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873726857" sldId="2147483733"/>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812579048" sldId="2147483734"/>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13275395" sldId="2147483735"/>
          </pc:sldLayoutMkLst>
        </pc:sldLayoutChg>
        <pc:sldLayoutChg chg="del mod ord">
          <pc:chgData name="Clara Andrada Monrós" userId="ecb7c3c0-6c5b-49d4-b4a4-d95c809d1335" providerId="ADAL" clId="{93073463-6BE1-48F1-98BA-A4788FD33D06}" dt="2025-02-19T15:50:07.485" v="5567" actId="47"/>
          <pc:sldLayoutMkLst>
            <pc:docMk/>
            <pc:sldMasterMk cId="528374453" sldId="2147483658"/>
            <pc:sldLayoutMk cId="2084765938" sldId="2147483736"/>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4129334763" sldId="2147483737"/>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822919515" sldId="2147483738"/>
          </pc:sldLayoutMkLst>
        </pc:sldLayoutChg>
        <pc:sldLayoutChg chg="del mod ord">
          <pc:chgData name="Clara Andrada Monrós" userId="ecb7c3c0-6c5b-49d4-b4a4-d95c809d1335" providerId="ADAL" clId="{93073463-6BE1-48F1-98BA-A4788FD33D06}" dt="2025-02-19T14:04:03.945" v="5524" actId="47"/>
          <pc:sldLayoutMkLst>
            <pc:docMk/>
            <pc:sldMasterMk cId="528374453" sldId="2147483658"/>
            <pc:sldLayoutMk cId="4291423971" sldId="2147483740"/>
          </pc:sldLayoutMkLst>
        </pc:sldLayoutChg>
        <pc:sldLayoutChg chg="modSp mod ord">
          <pc:chgData name="Clara Andrada Monrós" userId="ecb7c3c0-6c5b-49d4-b4a4-d95c809d1335" providerId="ADAL" clId="{93073463-6BE1-48F1-98BA-A4788FD33D06}" dt="2025-02-19T14:01:57.693" v="5480"/>
          <pc:sldLayoutMkLst>
            <pc:docMk/>
            <pc:sldMasterMk cId="528374453" sldId="2147483658"/>
            <pc:sldLayoutMk cId="2299568591" sldId="2147483743"/>
          </pc:sldLayoutMkLst>
          <pc:spChg chg="mod">
            <ac:chgData name="Clara Andrada Monrós" userId="ecb7c3c0-6c5b-49d4-b4a4-d95c809d1335" providerId="ADAL" clId="{93073463-6BE1-48F1-98BA-A4788FD33D06}" dt="2025-02-19T14:01:57.693" v="5480"/>
            <ac:spMkLst>
              <pc:docMk/>
              <pc:sldMasterMk cId="528374453" sldId="2147483658"/>
              <pc:sldLayoutMk cId="2299568591" sldId="2147483743"/>
              <ac:spMk id="7" creationId="{69562FAC-C11F-5BC9-9A8F-E6C9A5404D0D}"/>
            </ac:spMkLst>
          </pc:spChg>
          <pc:spChg chg="mod">
            <ac:chgData name="Clara Andrada Monrós" userId="ecb7c3c0-6c5b-49d4-b4a4-d95c809d1335" providerId="ADAL" clId="{93073463-6BE1-48F1-98BA-A4788FD33D06}" dt="2025-02-19T14:01:57.693" v="5480"/>
            <ac:spMkLst>
              <pc:docMk/>
              <pc:sldMasterMk cId="528374453" sldId="2147483658"/>
              <pc:sldLayoutMk cId="2299568591" sldId="2147483743"/>
              <ac:spMk id="10" creationId="{3F3914A9-B94D-3BEF-6852-7ECC30CEE064}"/>
            </ac:spMkLst>
          </pc:spChg>
          <pc:spChg chg="mod">
            <ac:chgData name="Clara Andrada Monrós" userId="ecb7c3c0-6c5b-49d4-b4a4-d95c809d1335" providerId="ADAL" clId="{93073463-6BE1-48F1-98BA-A4788FD33D06}" dt="2025-02-19T14:01:57.693" v="5480"/>
            <ac:spMkLst>
              <pc:docMk/>
              <pc:sldMasterMk cId="528374453" sldId="2147483658"/>
              <pc:sldLayoutMk cId="2299568591" sldId="2147483743"/>
              <ac:spMk id="11" creationId="{F5D39AA2-A302-0C60-467C-57A5E9C9A064}"/>
            </ac:spMkLst>
          </pc:spChg>
          <pc:spChg chg="mod">
            <ac:chgData name="Clara Andrada Monrós" userId="ecb7c3c0-6c5b-49d4-b4a4-d95c809d1335" providerId="ADAL" clId="{93073463-6BE1-48F1-98BA-A4788FD33D06}" dt="2025-02-19T14:01:57.693" v="5480"/>
            <ac:spMkLst>
              <pc:docMk/>
              <pc:sldMasterMk cId="528374453" sldId="2147483658"/>
              <pc:sldLayoutMk cId="2299568591" sldId="2147483743"/>
              <ac:spMk id="13" creationId="{BFA1962A-0866-AB52-A378-E0B356AC1047}"/>
            </ac:spMkLst>
          </pc:spChg>
        </pc:sldLayoutChg>
        <pc:sldLayoutChg chg="modSp mod ord">
          <pc:chgData name="Clara Andrada Monrós" userId="ecb7c3c0-6c5b-49d4-b4a4-d95c809d1335" providerId="ADAL" clId="{93073463-6BE1-48F1-98BA-A4788FD33D06}" dt="2025-02-19T14:01:57.693" v="5480"/>
          <pc:sldLayoutMkLst>
            <pc:docMk/>
            <pc:sldMasterMk cId="528374453" sldId="2147483658"/>
            <pc:sldLayoutMk cId="1599314258" sldId="2147483744"/>
          </pc:sldLayoutMkLst>
          <pc:spChg chg="mod">
            <ac:chgData name="Clara Andrada Monrós" userId="ecb7c3c0-6c5b-49d4-b4a4-d95c809d1335" providerId="ADAL" clId="{93073463-6BE1-48F1-98BA-A4788FD33D06}" dt="2025-02-19T14:01:57.693" v="5480"/>
            <ac:spMkLst>
              <pc:docMk/>
              <pc:sldMasterMk cId="528374453" sldId="2147483658"/>
              <pc:sldLayoutMk cId="1599314258" sldId="2147483744"/>
              <ac:spMk id="2" creationId="{725C48E1-A60E-A710-6AD1-83790DD94FE0}"/>
            </ac:spMkLst>
          </pc:spChg>
          <pc:spChg chg="mod">
            <ac:chgData name="Clara Andrada Monrós" userId="ecb7c3c0-6c5b-49d4-b4a4-d95c809d1335" providerId="ADAL" clId="{93073463-6BE1-48F1-98BA-A4788FD33D06}" dt="2025-02-19T14:01:57.693" v="5480"/>
            <ac:spMkLst>
              <pc:docMk/>
              <pc:sldMasterMk cId="528374453" sldId="2147483658"/>
              <pc:sldLayoutMk cId="1599314258" sldId="2147483744"/>
              <ac:spMk id="6" creationId="{97891F45-6C22-1D0B-2F95-3D7B2FEBC9E9}"/>
            </ac:spMkLst>
          </pc:spChg>
          <pc:spChg chg="mod">
            <ac:chgData name="Clara Andrada Monrós" userId="ecb7c3c0-6c5b-49d4-b4a4-d95c809d1335" providerId="ADAL" clId="{93073463-6BE1-48F1-98BA-A4788FD33D06}" dt="2025-02-19T14:01:57.693" v="5480"/>
            <ac:spMkLst>
              <pc:docMk/>
              <pc:sldMasterMk cId="528374453" sldId="2147483658"/>
              <pc:sldLayoutMk cId="1599314258" sldId="2147483744"/>
              <ac:spMk id="9" creationId="{F4F7B093-9AE9-9E28-779B-68F7E85342D0}"/>
            </ac:spMkLst>
          </pc:spChg>
          <pc:spChg chg="mod">
            <ac:chgData name="Clara Andrada Monrós" userId="ecb7c3c0-6c5b-49d4-b4a4-d95c809d1335" providerId="ADAL" clId="{93073463-6BE1-48F1-98BA-A4788FD33D06}" dt="2025-02-19T14:01:57.693" v="5480"/>
            <ac:spMkLst>
              <pc:docMk/>
              <pc:sldMasterMk cId="528374453" sldId="2147483658"/>
              <pc:sldLayoutMk cId="1599314258" sldId="2147483744"/>
              <ac:spMk id="10" creationId="{F2600C98-4720-226F-F0BB-D3A0B6D55B3F}"/>
            </ac:spMkLst>
          </pc:spChg>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1712653181" sldId="2147483745"/>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336563796" sldId="2147483746"/>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009194050" sldId="2147483747"/>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4152854289" sldId="214748374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46682517" sldId="214748374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201748817" sldId="214748375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6829462" sldId="214748375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74049417" sldId="214748375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92497993" sldId="214748375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25248913" sldId="214748375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56487731" sldId="214748375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41734045" sldId="214748375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7867875" sldId="214748375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0068035" sldId="214748375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99724049" sldId="214748375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95982097" sldId="214748376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05125927" sldId="214748376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2763598" sldId="214748376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17238260" sldId="214748376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8888267" sldId="214748376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06418632" sldId="214748376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68305124" sldId="214748376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051348197" sldId="214748376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40759675" sldId="214748376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92916836" sldId="214748376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68893998" sldId="214748377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20794349" sldId="214748377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49302807" sldId="214748377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7408450" sldId="214748377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88047259" sldId="214748377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03817651" sldId="214748377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89461546" sldId="214748377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26317392" sldId="214748377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13191102" sldId="214748377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99387132" sldId="214748377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53222356" sldId="214748378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85520147" sldId="2147483782"/>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413549452" sldId="2147483784"/>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123396956" sldId="214748378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231739421" sldId="2147483786"/>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770879494" sldId="2147483787"/>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479728351" sldId="2147483788"/>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118579824" sldId="214748378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96399660" sldId="214748379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34826317" sldId="214748379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94505139" sldId="214748379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46118370" sldId="214748379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82654315" sldId="214748379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502478978" sldId="214748379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20597512" sldId="214748379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19590011" sldId="214748379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24310855" sldId="214748379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5277413" sldId="214748379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13403082" sldId="214748380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8459274" sldId="214748380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983334265" sldId="214748380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16976459" sldId="214748380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4456484" sldId="214748380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49740803" sldId="214748380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53168397" sldId="214748380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61538882" sldId="214748380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98664978" sldId="214748380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92839483" sldId="214748380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29952252" sldId="214748381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91339454" sldId="214748381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7475460" sldId="214748381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68640494" sldId="214748381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70768157" sldId="214748381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67877354" sldId="214748381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27989773" sldId="214748381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63597670" sldId="214748381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605868579" sldId="214748381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26387746" sldId="214748381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53072039" sldId="214748382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43356158" sldId="214748382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13157399" sldId="214748382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518652663" sldId="2147483823"/>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805077569" sldId="2147483825"/>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197016001" sldId="214748382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42750523" sldId="2147483827"/>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127053847" sldId="2147483828"/>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544853554" sldId="2147483829"/>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835428527" sldId="214748383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70573394" sldId="214748383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41308865" sldId="214748383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70386630" sldId="214748383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18483273" sldId="214748383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92610108" sldId="214748383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241504685" sldId="214748383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0591071" sldId="214748383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18766687" sldId="214748383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91141371" sldId="214748383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72617507" sldId="214748384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534605882" sldId="214748384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15210724" sldId="214748384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63509982" sldId="214748384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49936688" sldId="214748384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75169437" sldId="214748384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762753295" sldId="214748384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920244697" sldId="214748384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78019833" sldId="214748384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95126745" sldId="214748384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16350637" sldId="214748385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052975484" sldId="214748385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07430231" sldId="214748385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3262326" sldId="214748385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81301863" sldId="214748385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63413149" sldId="214748385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667485320" sldId="214748385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70256794" sldId="214748385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44727853" sldId="214748385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40545170" sldId="214748385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16605684" sldId="214748386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15067182" sldId="214748386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29101170" sldId="214748386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71605766" sldId="214748386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36288845" sldId="2147483864"/>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446880455" sldId="2147483866"/>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369086934" sldId="214748386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54852759" sldId="2147483868"/>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737368868" sldId="2147483869"/>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02999586" sldId="2147483870"/>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962968502" sldId="214748387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924667800" sldId="214748387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27889491" sldId="214748387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62309886" sldId="214748387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092883095" sldId="214748387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409771921" sldId="214748387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30700485" sldId="214748387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93347011" sldId="214748387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40818342" sldId="214748387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75056085" sldId="214748388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72283939" sldId="214748388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14813931" sldId="214748388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79462130" sldId="214748388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00751499" sldId="214748388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99916320" sldId="214748388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20067995" sldId="214748388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09384090" sldId="214748388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3759306" sldId="214748388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06500350" sldId="214748388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07307703" sldId="214748389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53150620" sldId="214748389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37770152" sldId="214748389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09650675" sldId="214748389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49348754" sldId="214748389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2584967" sldId="214748389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01002576" sldId="214748389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09071930" sldId="214748389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28589259" sldId="214748389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165461329" sldId="214748389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690417008" sldId="214748390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764719550" sldId="214748390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06193414" sldId="214748390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36256271" sldId="214748390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729085060" sldId="214748390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78282934" sldId="2147483905"/>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717161788" sldId="2147483907"/>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565786473" sldId="214748390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495991462" sldId="2147483909"/>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082185922" sldId="2147483910"/>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420044084" sldId="2147483911"/>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382929185" sldId="214748391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114213358" sldId="214748391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60327892" sldId="214748391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16825639" sldId="214748391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24717404" sldId="214748391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07532477" sldId="214748391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91904386" sldId="214748391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14396405" sldId="214748391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85203138" sldId="214748392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33320844" sldId="214748392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6752281" sldId="214748392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76072831" sldId="214748392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29468993" sldId="214748392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75422185" sldId="214748392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6578651" sldId="214748392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94665640" sldId="214748392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96157495" sldId="214748392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35441210" sldId="214748392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02069277" sldId="214748393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00686278" sldId="214748393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24225198" sldId="214748393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40809122" sldId="214748393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77854591" sldId="214748393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448847693" sldId="214748393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81273479" sldId="214748393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562628173" sldId="214748393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6615130" sldId="214748393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83978015" sldId="214748393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75661718" sldId="214748394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455770098" sldId="214748394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67835140" sldId="214748394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2601952" sldId="214748394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795032261" sldId="214748394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75538599" sldId="214748394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78852409" sldId="2147483946"/>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328653559" sldId="2147483948"/>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117580158" sldId="214748394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75953710" sldId="2147483950"/>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730720833" sldId="2147483951"/>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632769044" sldId="2147483952"/>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507870424" sldId="214748395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39892326" sldId="214748395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65508161" sldId="214748395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73102166" sldId="214748395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16266279" sldId="214748395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53280342" sldId="214748395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70656639" sldId="214748395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55557934" sldId="214748396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55306543" sldId="214748396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51266797" sldId="214748396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6623007" sldId="214748396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29365398" sldId="214748396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78884143" sldId="214748396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16221730" sldId="214748396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30009954" sldId="214748396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8680328" sldId="214748396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41616858" sldId="214748396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9701314" sldId="214748397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6637367" sldId="214748397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00421165" sldId="214748397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50057621" sldId="214748397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87891212" sldId="214748397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46676414" sldId="214748397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634633857" sldId="214748397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67175011" sldId="214748397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45168759" sldId="214748397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4898410" sldId="214748397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43222835" sldId="214748398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21841495" sldId="214748398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33581495" sldId="214748398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15383433" sldId="214748398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663636333" sldId="214748398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206591351" sldId="214748398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55161226" sldId="214748398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73983441" sldId="2147483987"/>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675205112" sldId="2147483989"/>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79766444" sldId="214748399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50676100" sldId="2147483991"/>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348070785" sldId="2147483992"/>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970452757" sldId="2147483993"/>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4133822182" sldId="214748399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19403957" sldId="214748399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62645399" sldId="214748399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82981593" sldId="214748399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222873130" sldId="214748399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59488194" sldId="214748399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91513952" sldId="214748400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22063397" sldId="214748400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96559599" sldId="214748400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16352724" sldId="214748400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49673518" sldId="214748400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56903226" sldId="214748400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614297779" sldId="214748400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59097613" sldId="214748400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94456941" sldId="214748400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29529223" sldId="214748400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28007024" sldId="214748401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78701139" sldId="214748401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2062684" sldId="214748401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81270918" sldId="214748401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949830139" sldId="214748401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40507132" sldId="214748401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08675260" sldId="214748401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001159331" sldId="214748401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50618757" sldId="214748401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64752140" sldId="214748401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362487417" sldId="214748402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56728954" sldId="214748402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607227444" sldId="214748402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92262516" sldId="214748402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22811120" sldId="214748402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18400408" sldId="214748402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55121200" sldId="214748402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82100241" sldId="214748402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132269327" sldId="2147484028"/>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442577994" sldId="2147484030"/>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110248191" sldId="214748403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08904814" sldId="2147484032"/>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237164331" sldId="2147484033"/>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953163872" sldId="2147484034"/>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3926942580" sldId="214748403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284247551" sldId="214748403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88204021" sldId="214748403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23236887" sldId="214748403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49481707" sldId="214748403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51411524" sldId="214748404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29309641" sldId="214748404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341217316" sldId="214748404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71206587" sldId="214748404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059053588" sldId="214748404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02861156" sldId="214748404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505649556" sldId="214748404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061299106" sldId="214748404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59839254" sldId="214748404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060079147" sldId="214748404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84362208" sldId="214748405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604175345" sldId="214748405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54711765" sldId="214748405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22452460" sldId="214748405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21019561" sldId="214748405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55654903" sldId="214748405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3133192" sldId="214748405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89784282" sldId="214748405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45663748" sldId="214748405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64785885" sldId="214748405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070027369" sldId="214748406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39057038" sldId="214748406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90924357" sldId="214748406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445918756" sldId="214748406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37463321" sldId="214748406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23745379" sldId="214748406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36157953" sldId="214748406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12515826" sldId="214748406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925467366" sldId="214748406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18247005" sldId="2147484069"/>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666120018" sldId="2147484071"/>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818092658" sldId="214748407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95532981" sldId="2147484073"/>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839268468" sldId="2147484074"/>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1613850573" sldId="2147484075"/>
          </pc:sldLayoutMkLst>
        </pc:sldLayoutChg>
        <pc:sldLayoutChg chg="modSp del mod ord">
          <pc:chgData name="Clara Andrada Monrós" userId="ecb7c3c0-6c5b-49d4-b4a4-d95c809d1335" providerId="ADAL" clId="{93073463-6BE1-48F1-98BA-A4788FD33D06}" dt="2025-02-19T14:01:58.343" v="5481"/>
          <pc:sldLayoutMkLst>
            <pc:docMk/>
            <pc:sldMasterMk cId="528374453" sldId="2147483658"/>
            <pc:sldLayoutMk cId="2741694534" sldId="214748407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1638134" sldId="214748407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55076669" sldId="214748407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67550827" sldId="214748407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777734862" sldId="214748408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971306851" sldId="214748408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567533876" sldId="214748408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26816817" sldId="214748408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20579056" sldId="214748408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15035333" sldId="214748408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907084483" sldId="214748408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280180011" sldId="214748408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489862050" sldId="214748408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594091088" sldId="214748408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161024341" sldId="214748409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59751072" sldId="214748409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48337388" sldId="214748409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508701225" sldId="214748409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341681854" sldId="214748409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22563745" sldId="214748409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78113496" sldId="214748409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69733819" sldId="214748409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77799497" sldId="214748409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2633008751" sldId="214748409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4222122338" sldId="2147484100"/>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888638544" sldId="2147484101"/>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736711154" sldId="2147484102"/>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413504733" sldId="2147484103"/>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064079886" sldId="2147484104"/>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53791777" sldId="2147484105"/>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81515294" sldId="2147484106"/>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38096894" sldId="2147484107"/>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1460383101" sldId="2147484108"/>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258878278" sldId="2147484109"/>
          </pc:sldLayoutMkLst>
        </pc:sldLayoutChg>
        <pc:sldLayoutChg chg="del mod ord">
          <pc:chgData name="Clara Andrada Monrós" userId="ecb7c3c0-6c5b-49d4-b4a4-d95c809d1335" providerId="ADAL" clId="{93073463-6BE1-48F1-98BA-A4788FD33D06}" dt="2025-02-19T14:01:58.343" v="5481"/>
          <pc:sldLayoutMkLst>
            <pc:docMk/>
            <pc:sldMasterMk cId="528374453" sldId="2147483658"/>
            <pc:sldLayoutMk cId="341886010" sldId="2147484110"/>
          </pc:sldLayoutMkLst>
        </pc:sldLayoutChg>
        <pc:sldLayoutChg chg="mod ord">
          <pc:chgData name="Clara Andrada Monrós" userId="ecb7c3c0-6c5b-49d4-b4a4-d95c809d1335" providerId="ADAL" clId="{93073463-6BE1-48F1-98BA-A4788FD33D06}" dt="2025-02-19T14:01:57.693" v="5480"/>
          <pc:sldLayoutMkLst>
            <pc:docMk/>
            <pc:sldMasterMk cId="528374453" sldId="2147483658"/>
            <pc:sldLayoutMk cId="2359384160" sldId="2147484111"/>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4294701275" sldId="2147483700"/>
        </pc:sldMasterMkLst>
        <pc:sldLayoutChg chg="del">
          <pc:chgData name="Clara Andrada Monrós" userId="ecb7c3c0-6c5b-49d4-b4a4-d95c809d1335" providerId="ADAL" clId="{93073463-6BE1-48F1-98BA-A4788FD33D06}" dt="2025-02-19T12:38:05.558" v="4724" actId="47"/>
          <pc:sldLayoutMkLst>
            <pc:docMk/>
            <pc:sldMasterMk cId="4294701275" sldId="2147483700"/>
            <pc:sldLayoutMk cId="1777384924" sldId="2147483739"/>
          </pc:sldLayoutMkLst>
        </pc:sldLayoutChg>
        <pc:sldLayoutChg chg="del">
          <pc:chgData name="Clara Andrada Monrós" userId="ecb7c3c0-6c5b-49d4-b4a4-d95c809d1335" providerId="ADAL" clId="{93073463-6BE1-48F1-98BA-A4788FD33D06}" dt="2025-02-19T12:49:16.754" v="4896" actId="47"/>
          <pc:sldLayoutMkLst>
            <pc:docMk/>
            <pc:sldMasterMk cId="4294701275" sldId="2147483700"/>
            <pc:sldLayoutMk cId="3761327586" sldId="2147483741"/>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1022552704" sldId="2147483742"/>
        </pc:sldMasterMkLst>
        <pc:sldLayoutChg chg="del">
          <pc:chgData name="Clara Andrada Monrós" userId="ecb7c3c0-6c5b-49d4-b4a4-d95c809d1335" providerId="ADAL" clId="{93073463-6BE1-48F1-98BA-A4788FD33D06}" dt="2025-02-19T12:41:17.396" v="4767" actId="47"/>
          <pc:sldLayoutMkLst>
            <pc:docMk/>
            <pc:sldMasterMk cId="1022552704" sldId="2147483742"/>
            <pc:sldLayoutMk cId="915789450" sldId="2147483781"/>
          </pc:sldLayoutMkLst>
        </pc:sldLayoutChg>
        <pc:sldLayoutChg chg="del">
          <pc:chgData name="Clara Andrada Monrós" userId="ecb7c3c0-6c5b-49d4-b4a4-d95c809d1335" providerId="ADAL" clId="{93073463-6BE1-48F1-98BA-A4788FD33D06}" dt="2025-02-19T13:04:11.949" v="5153" actId="47"/>
          <pc:sldLayoutMkLst>
            <pc:docMk/>
            <pc:sldMasterMk cId="1022552704" sldId="2147483742"/>
            <pc:sldLayoutMk cId="3395354210" sldId="2147483783"/>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3274274158" sldId="2147483783"/>
        </pc:sldMasterMkLst>
        <pc:sldLayoutChg chg="del">
          <pc:chgData name="Clara Andrada Monrós" userId="ecb7c3c0-6c5b-49d4-b4a4-d95c809d1335" providerId="ADAL" clId="{93073463-6BE1-48F1-98BA-A4788FD33D06}" dt="2025-02-19T13:06:28.982" v="5180" actId="47"/>
          <pc:sldLayoutMkLst>
            <pc:docMk/>
            <pc:sldMasterMk cId="3274274158" sldId="2147483783"/>
            <pc:sldLayoutMk cId="380294911" sldId="2147483824"/>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326083309" sldId="2147483824"/>
        </pc:sldMasterMkLst>
        <pc:sldLayoutChg chg="del">
          <pc:chgData name="Clara Andrada Monrós" userId="ecb7c3c0-6c5b-49d4-b4a4-d95c809d1335" providerId="ADAL" clId="{93073463-6BE1-48F1-98BA-A4788FD33D06}" dt="2025-02-19T13:08:48.729" v="5202" actId="47"/>
          <pc:sldLayoutMkLst>
            <pc:docMk/>
            <pc:sldMasterMk cId="326083309" sldId="2147483824"/>
            <pc:sldLayoutMk cId="1596890281" sldId="2147483865"/>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501797150" sldId="2147483865"/>
        </pc:sldMasterMkLst>
        <pc:sldLayoutChg chg="del">
          <pc:chgData name="Clara Andrada Monrós" userId="ecb7c3c0-6c5b-49d4-b4a4-d95c809d1335" providerId="ADAL" clId="{93073463-6BE1-48F1-98BA-A4788FD33D06}" dt="2025-02-19T13:50:02.715" v="5283" actId="47"/>
          <pc:sldLayoutMkLst>
            <pc:docMk/>
            <pc:sldMasterMk cId="501797150" sldId="2147483865"/>
            <pc:sldLayoutMk cId="2864601572" sldId="2147483906"/>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203240240" sldId="2147483906"/>
        </pc:sldMasterMkLst>
        <pc:sldLayoutChg chg="del">
          <pc:chgData name="Clara Andrada Monrós" userId="ecb7c3c0-6c5b-49d4-b4a4-d95c809d1335" providerId="ADAL" clId="{93073463-6BE1-48F1-98BA-A4788FD33D06}" dt="2025-02-19T13:53:17.017" v="5320" actId="47"/>
          <pc:sldLayoutMkLst>
            <pc:docMk/>
            <pc:sldMasterMk cId="203240240" sldId="2147483906"/>
            <pc:sldLayoutMk cId="235881141" sldId="2147483947"/>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1100056463" sldId="2147483947"/>
        </pc:sldMasterMkLst>
        <pc:sldLayoutChg chg="del">
          <pc:chgData name="Clara Andrada Monrós" userId="ecb7c3c0-6c5b-49d4-b4a4-d95c809d1335" providerId="ADAL" clId="{93073463-6BE1-48F1-98BA-A4788FD33D06}" dt="2025-02-19T13:56:14.419" v="5394" actId="47"/>
          <pc:sldLayoutMkLst>
            <pc:docMk/>
            <pc:sldMasterMk cId="1100056463" sldId="2147483947"/>
            <pc:sldLayoutMk cId="2190417067" sldId="2147483988"/>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1684354770" sldId="2147483988"/>
        </pc:sldMasterMkLst>
        <pc:sldLayoutChg chg="del">
          <pc:chgData name="Clara Andrada Monrós" userId="ecb7c3c0-6c5b-49d4-b4a4-d95c809d1335" providerId="ADAL" clId="{93073463-6BE1-48F1-98BA-A4788FD33D06}" dt="2025-02-19T13:59:37.108" v="5445" actId="47"/>
          <pc:sldLayoutMkLst>
            <pc:docMk/>
            <pc:sldMasterMk cId="1684354770" sldId="2147483988"/>
            <pc:sldLayoutMk cId="124134764" sldId="2147484029"/>
          </pc:sldLayoutMkLst>
        </pc:sldLayoutChg>
      </pc:sldMasterChg>
      <pc:sldMasterChg chg="del delSldLayout sldLayoutOrd">
        <pc:chgData name="Clara Andrada Monrós" userId="ecb7c3c0-6c5b-49d4-b4a4-d95c809d1335" providerId="ADAL" clId="{93073463-6BE1-48F1-98BA-A4788FD33D06}" dt="2025-02-19T14:01:58.343" v="5481"/>
        <pc:sldMasterMkLst>
          <pc:docMk/>
          <pc:sldMasterMk cId="4111552686" sldId="2147484029"/>
        </pc:sldMasterMkLst>
        <pc:sldLayoutChg chg="del">
          <pc:chgData name="Clara Andrada Monrós" userId="ecb7c3c0-6c5b-49d4-b4a4-d95c809d1335" providerId="ADAL" clId="{93073463-6BE1-48F1-98BA-A4788FD33D06}" dt="2025-02-19T14:01:44.963" v="5478" actId="47"/>
          <pc:sldLayoutMkLst>
            <pc:docMk/>
            <pc:sldMasterMk cId="4111552686" sldId="2147484029"/>
            <pc:sldLayoutMk cId="2582115496" sldId="2147484070"/>
          </pc:sldLayoutMkLst>
        </pc:sldLayoutChg>
      </pc:sldMasterChg>
      <pc:sldMasterChg chg="del sldLayoutOrd">
        <pc:chgData name="Clara Andrada Monrós" userId="ecb7c3c0-6c5b-49d4-b4a4-d95c809d1335" providerId="ADAL" clId="{93073463-6BE1-48F1-98BA-A4788FD33D06}" dt="2025-02-19T14:01:58.343" v="5481"/>
        <pc:sldMasterMkLst>
          <pc:docMk/>
          <pc:sldMasterMk cId="499556268" sldId="2147484070"/>
        </pc:sldMasterMkLst>
      </pc:sldMasterChg>
      <pc:sldMasterChg chg="delSldLayout">
        <pc:chgData name="Clara Andrada Monrós" userId="ecb7c3c0-6c5b-49d4-b4a4-d95c809d1335" providerId="ADAL" clId="{93073463-6BE1-48F1-98BA-A4788FD33D06}" dt="2025-02-19T16:06:09.832" v="5731" actId="47"/>
        <pc:sldMasterMkLst>
          <pc:docMk/>
          <pc:sldMasterMk cId="1143264911" sldId="2147484112"/>
        </pc:sldMasterMkLst>
        <pc:sldLayoutChg chg="del">
          <pc:chgData name="Clara Andrada Monrós" userId="ecb7c3c0-6c5b-49d4-b4a4-d95c809d1335" providerId="ADAL" clId="{93073463-6BE1-48F1-98BA-A4788FD33D06}" dt="2025-02-19T16:06:09.832" v="5731" actId="47"/>
          <pc:sldLayoutMkLst>
            <pc:docMk/>
            <pc:sldMasterMk cId="1143264911" sldId="2147484112"/>
            <pc:sldLayoutMk cId="629750120" sldId="214748414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upvedues-my.sharepoint.com/personal/elpealpe_upv_edu_es/Documents/UPV-EPL%20Team/2021%20GENERA%20(LIFE)/01%20Ejecuci&#243;n/05%20WP5/WP5%20-%20Cap%20Buil/T5.2.%20MOOC%20creation%20and%20delivery%20-%20UNIWA/MOOC%201/00%20Info/Practica%20Escenarios%20-%20IntroER/ESC%20ENERG_Spain_2023%20-%20Ejemplo%20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dirty="0" err="1"/>
              <a:t>Primary</a:t>
            </a:r>
            <a:r>
              <a:rPr lang="es-ES" dirty="0"/>
              <a:t> Energy </a:t>
            </a:r>
            <a:r>
              <a:rPr lang="es-ES" dirty="0" err="1"/>
              <a:t>Demand</a:t>
            </a:r>
            <a:r>
              <a:rPr lang="es-ES" dirty="0"/>
              <a:t> – </a:t>
            </a:r>
            <a:r>
              <a:rPr lang="es-ES" b="1" dirty="0" err="1"/>
              <a:t>Scenario</a:t>
            </a:r>
            <a:r>
              <a:rPr lang="es-ES" b="1" baseline="0" dirty="0"/>
              <a:t> </a:t>
            </a:r>
            <a:r>
              <a:rPr lang="es-ES" b="1" dirty="0"/>
              <a:t>BAU</a:t>
            </a:r>
          </a:p>
        </c:rich>
      </c:tx>
      <c:layout>
        <c:manualLayout>
          <c:xMode val="edge"/>
          <c:yMode val="edge"/>
          <c:x val="0.22355880076254842"/>
          <c:y val="2.6930629243694628E-2"/>
        </c:manualLayout>
      </c:layout>
      <c:overlay val="0"/>
    </c:title>
    <c:autoTitleDeleted val="0"/>
    <c:plotArea>
      <c:layout>
        <c:manualLayout>
          <c:layoutTarget val="inner"/>
          <c:xMode val="edge"/>
          <c:yMode val="edge"/>
          <c:x val="0.19803576613660817"/>
          <c:y val="0.14190075077824574"/>
          <c:w val="0.59348312463390895"/>
          <c:h val="0.67773627133817571"/>
        </c:manualLayout>
      </c:layout>
      <c:scatterChart>
        <c:scatterStyle val="smoothMarker"/>
        <c:varyColors val="0"/>
        <c:ser>
          <c:idx val="0"/>
          <c:order val="0"/>
          <c:tx>
            <c:strRef>
              <c:f>'[ESC ENERG_Spain_2023 - Ejemplo v2.xlsx]ESC-BAU-España '!$B$282</c:f>
              <c:strCache>
                <c:ptCount val="1"/>
                <c:pt idx="0">
                  <c:v>Coal</c:v>
                </c:pt>
              </c:strCache>
            </c:strRef>
          </c:tx>
          <c:spPr>
            <a:ln>
              <a:solidFill>
                <a:schemeClr val="accent6">
                  <a:lumMod val="50000"/>
                </a:schemeClr>
              </a:solidFill>
            </a:ln>
          </c:spPr>
          <c:marker>
            <c:symbol val="none"/>
          </c:marker>
          <c:xVal>
            <c:numRef>
              <c:f>'[ESC ENERG_Spain_2023 - Ejemplo v2.xlsx]ESC-BAU-España '!$A$283:$A$288</c:f>
              <c:numCache>
                <c:formatCode>General</c:formatCode>
                <c:ptCount val="6"/>
                <c:pt idx="0">
                  <c:v>2021</c:v>
                </c:pt>
                <c:pt idx="1">
                  <c:v>2022</c:v>
                </c:pt>
                <c:pt idx="2">
                  <c:v>2023</c:v>
                </c:pt>
                <c:pt idx="3">
                  <c:v>2025</c:v>
                </c:pt>
                <c:pt idx="4">
                  <c:v>2027</c:v>
                </c:pt>
                <c:pt idx="5">
                  <c:v>2030</c:v>
                </c:pt>
              </c:numCache>
            </c:numRef>
          </c:xVal>
          <c:yVal>
            <c:numRef>
              <c:f>'[ESC ENERG_Spain_2023 - Ejemplo v2.xlsx]ESC-BAU-España '!$B$283:$B$288</c:f>
              <c:numCache>
                <c:formatCode>#,##0</c:formatCode>
                <c:ptCount val="6"/>
                <c:pt idx="0">
                  <c:v>2030.0931454502029</c:v>
                </c:pt>
                <c:pt idx="1">
                  <c:v>2060.1683248564359</c:v>
                </c:pt>
                <c:pt idx="2">
                  <c:v>2091.2169645294462</c:v>
                </c:pt>
                <c:pt idx="3">
                  <c:v>2156.3899405620077</c:v>
                </c:pt>
                <c:pt idx="4">
                  <c:v>2225.9400064369493</c:v>
                </c:pt>
                <c:pt idx="5">
                  <c:v>2339.262873134352</c:v>
                </c:pt>
              </c:numCache>
            </c:numRef>
          </c:yVal>
          <c:smooth val="1"/>
          <c:extLst>
            <c:ext xmlns:c16="http://schemas.microsoft.com/office/drawing/2014/chart" uri="{C3380CC4-5D6E-409C-BE32-E72D297353CC}">
              <c16:uniqueId val="{00000000-A8AA-423A-928E-2A57FC0E58D0}"/>
            </c:ext>
          </c:extLst>
        </c:ser>
        <c:ser>
          <c:idx val="1"/>
          <c:order val="1"/>
          <c:tx>
            <c:strRef>
              <c:f>'[ESC ENERG_Spain_2023 - Ejemplo v2.xlsx]ESC-BAU-España '!$C$282</c:f>
              <c:strCache>
                <c:ptCount val="1"/>
                <c:pt idx="0">
                  <c:v>Oil</c:v>
                </c:pt>
              </c:strCache>
            </c:strRef>
          </c:tx>
          <c:spPr>
            <a:ln>
              <a:solidFill>
                <a:srgbClr val="7030A0"/>
              </a:solidFill>
            </a:ln>
          </c:spPr>
          <c:marker>
            <c:symbol val="none"/>
          </c:marker>
          <c:xVal>
            <c:numRef>
              <c:f>'[ESC ENERG_Spain_2023 - Ejemplo v2.xlsx]ESC-BAU-España '!$A$283:$A$288</c:f>
              <c:numCache>
                <c:formatCode>General</c:formatCode>
                <c:ptCount val="6"/>
                <c:pt idx="0">
                  <c:v>2021</c:v>
                </c:pt>
                <c:pt idx="1">
                  <c:v>2022</c:v>
                </c:pt>
                <c:pt idx="2">
                  <c:v>2023</c:v>
                </c:pt>
                <c:pt idx="3">
                  <c:v>2025</c:v>
                </c:pt>
                <c:pt idx="4">
                  <c:v>2027</c:v>
                </c:pt>
                <c:pt idx="5">
                  <c:v>2030</c:v>
                </c:pt>
              </c:numCache>
            </c:numRef>
          </c:xVal>
          <c:yVal>
            <c:numRef>
              <c:f>'[ESC ENERG_Spain_2023 - Ejemplo v2.xlsx]ESC-BAU-España '!$C$283:$C$288</c:f>
              <c:numCache>
                <c:formatCode>#,##0</c:formatCode>
                <c:ptCount val="6"/>
                <c:pt idx="0">
                  <c:v>43324.576068784329</c:v>
                </c:pt>
                <c:pt idx="1">
                  <c:v>44126.083662431272</c:v>
                </c:pt>
                <c:pt idx="2">
                  <c:v>44954.007003120227</c:v>
                </c:pt>
                <c:pt idx="3">
                  <c:v>46693.926026453337</c:v>
                </c:pt>
                <c:pt idx="4">
                  <c:v>48554.599526009129</c:v>
                </c:pt>
                <c:pt idx="5">
                  <c:v>51597.115277401543</c:v>
                </c:pt>
              </c:numCache>
            </c:numRef>
          </c:yVal>
          <c:smooth val="1"/>
          <c:extLst>
            <c:ext xmlns:c16="http://schemas.microsoft.com/office/drawing/2014/chart" uri="{C3380CC4-5D6E-409C-BE32-E72D297353CC}">
              <c16:uniqueId val="{00000001-A8AA-423A-928E-2A57FC0E58D0}"/>
            </c:ext>
          </c:extLst>
        </c:ser>
        <c:ser>
          <c:idx val="2"/>
          <c:order val="2"/>
          <c:tx>
            <c:strRef>
              <c:f>'[ESC ENERG_Spain_2023 - Ejemplo v2.xlsx]ESC-BAU-España '!$D$282</c:f>
              <c:strCache>
                <c:ptCount val="1"/>
                <c:pt idx="0">
                  <c:v>Natural Gas</c:v>
                </c:pt>
              </c:strCache>
            </c:strRef>
          </c:tx>
          <c:spPr>
            <a:ln>
              <a:solidFill>
                <a:srgbClr val="FFC000"/>
              </a:solidFill>
            </a:ln>
          </c:spPr>
          <c:marker>
            <c:symbol val="none"/>
          </c:marker>
          <c:xVal>
            <c:numRef>
              <c:f>'[ESC ENERG_Spain_2023 - Ejemplo v2.xlsx]ESC-BAU-España '!$A$283:$A$288</c:f>
              <c:numCache>
                <c:formatCode>General</c:formatCode>
                <c:ptCount val="6"/>
                <c:pt idx="0">
                  <c:v>2021</c:v>
                </c:pt>
                <c:pt idx="1">
                  <c:v>2022</c:v>
                </c:pt>
                <c:pt idx="2">
                  <c:v>2023</c:v>
                </c:pt>
                <c:pt idx="3">
                  <c:v>2025</c:v>
                </c:pt>
                <c:pt idx="4">
                  <c:v>2027</c:v>
                </c:pt>
                <c:pt idx="5">
                  <c:v>2030</c:v>
                </c:pt>
              </c:numCache>
            </c:numRef>
          </c:xVal>
          <c:yVal>
            <c:numRef>
              <c:f>'[ESC ENERG_Spain_2023 - Ejemplo v2.xlsx]ESC-BAU-España '!$D$283:$D$288</c:f>
              <c:numCache>
                <c:formatCode>#,##0</c:formatCode>
                <c:ptCount val="6"/>
                <c:pt idx="0">
                  <c:v>26295.677095772626</c:v>
                </c:pt>
                <c:pt idx="1">
                  <c:v>26640.879192659835</c:v>
                </c:pt>
                <c:pt idx="2">
                  <c:v>26995.771433735059</c:v>
                </c:pt>
                <c:pt idx="3">
                  <c:v>27735.980104834831</c:v>
                </c:pt>
                <c:pt idx="4">
                  <c:v>28519.145021749526</c:v>
                </c:pt>
                <c:pt idx="5">
                  <c:v>29781.218363311084</c:v>
                </c:pt>
              </c:numCache>
            </c:numRef>
          </c:yVal>
          <c:smooth val="1"/>
          <c:extLst>
            <c:ext xmlns:c16="http://schemas.microsoft.com/office/drawing/2014/chart" uri="{C3380CC4-5D6E-409C-BE32-E72D297353CC}">
              <c16:uniqueId val="{00000002-A8AA-423A-928E-2A57FC0E58D0}"/>
            </c:ext>
          </c:extLst>
        </c:ser>
        <c:ser>
          <c:idx val="3"/>
          <c:order val="3"/>
          <c:tx>
            <c:strRef>
              <c:f>'[ESC ENERG_Spain_2023 - Ejemplo v2.xlsx]ESC-BAU-España '!$E$282</c:f>
              <c:strCache>
                <c:ptCount val="1"/>
                <c:pt idx="0">
                  <c:v>Renewables</c:v>
                </c:pt>
              </c:strCache>
            </c:strRef>
          </c:tx>
          <c:spPr>
            <a:ln>
              <a:solidFill>
                <a:schemeClr val="accent3">
                  <a:lumMod val="75000"/>
                </a:schemeClr>
              </a:solidFill>
            </a:ln>
          </c:spPr>
          <c:marker>
            <c:symbol val="none"/>
          </c:marker>
          <c:xVal>
            <c:numRef>
              <c:f>'[ESC ENERG_Spain_2023 - Ejemplo v2.xlsx]ESC-BAU-España '!$A$283:$A$288</c:f>
              <c:numCache>
                <c:formatCode>General</c:formatCode>
                <c:ptCount val="6"/>
                <c:pt idx="0">
                  <c:v>2021</c:v>
                </c:pt>
                <c:pt idx="1">
                  <c:v>2022</c:v>
                </c:pt>
                <c:pt idx="2">
                  <c:v>2023</c:v>
                </c:pt>
                <c:pt idx="3">
                  <c:v>2025</c:v>
                </c:pt>
                <c:pt idx="4">
                  <c:v>2027</c:v>
                </c:pt>
                <c:pt idx="5">
                  <c:v>2030</c:v>
                </c:pt>
              </c:numCache>
            </c:numRef>
          </c:xVal>
          <c:yVal>
            <c:numRef>
              <c:f>'[ESC ENERG_Spain_2023 - Ejemplo v2.xlsx]ESC-BAU-España '!$E$283:$E$288</c:f>
              <c:numCache>
                <c:formatCode>#,##0</c:formatCode>
                <c:ptCount val="6"/>
                <c:pt idx="0">
                  <c:v>19894.912825411993</c:v>
                </c:pt>
                <c:pt idx="1">
                  <c:v>20431.268678644836</c:v>
                </c:pt>
                <c:pt idx="2">
                  <c:v>20982.045650812317</c:v>
                </c:pt>
                <c:pt idx="3">
                  <c:v>22128.74364263246</c:v>
                </c:pt>
                <c:pt idx="4">
                  <c:v>23338.941462796</c:v>
                </c:pt>
                <c:pt idx="5">
                  <c:v>25282.634191132162</c:v>
                </c:pt>
              </c:numCache>
            </c:numRef>
          </c:yVal>
          <c:smooth val="1"/>
          <c:extLst>
            <c:ext xmlns:c16="http://schemas.microsoft.com/office/drawing/2014/chart" uri="{C3380CC4-5D6E-409C-BE32-E72D297353CC}">
              <c16:uniqueId val="{00000003-A8AA-423A-928E-2A57FC0E58D0}"/>
            </c:ext>
          </c:extLst>
        </c:ser>
        <c:ser>
          <c:idx val="4"/>
          <c:order val="4"/>
          <c:tx>
            <c:strRef>
              <c:f>'[ESC ENERG_Spain_2023 - Ejemplo v2.xlsx]ESC-BAU-España '!$F$282</c:f>
              <c:strCache>
                <c:ptCount val="1"/>
                <c:pt idx="0">
                  <c:v>Nuclear</c:v>
                </c:pt>
              </c:strCache>
            </c:strRef>
          </c:tx>
          <c:spPr>
            <a:ln>
              <a:solidFill>
                <a:srgbClr val="C00000"/>
              </a:solidFill>
            </a:ln>
          </c:spPr>
          <c:marker>
            <c:symbol val="none"/>
          </c:marker>
          <c:xVal>
            <c:numRef>
              <c:f>'[ESC ENERG_Spain_2023 - Ejemplo v2.xlsx]ESC-BAU-España '!$A$283:$A$288</c:f>
              <c:numCache>
                <c:formatCode>General</c:formatCode>
                <c:ptCount val="6"/>
                <c:pt idx="0">
                  <c:v>2021</c:v>
                </c:pt>
                <c:pt idx="1">
                  <c:v>2022</c:v>
                </c:pt>
                <c:pt idx="2">
                  <c:v>2023</c:v>
                </c:pt>
                <c:pt idx="3">
                  <c:v>2025</c:v>
                </c:pt>
                <c:pt idx="4">
                  <c:v>2027</c:v>
                </c:pt>
                <c:pt idx="5">
                  <c:v>2030</c:v>
                </c:pt>
              </c:numCache>
            </c:numRef>
          </c:xVal>
          <c:yVal>
            <c:numRef>
              <c:f>'[ESC ENERG_Spain_2023 - Ejemplo v2.xlsx]ESC-BAU-España '!$F$283:$F$288</c:f>
              <c:numCache>
                <c:formatCode>#,##0</c:formatCode>
                <c:ptCount val="6"/>
                <c:pt idx="0">
                  <c:v>14736.087891091474</c:v>
                </c:pt>
                <c:pt idx="1">
                  <c:v>14736.087891091474</c:v>
                </c:pt>
                <c:pt idx="2">
                  <c:v>14736.087891091474</c:v>
                </c:pt>
                <c:pt idx="3">
                  <c:v>14736.087891091474</c:v>
                </c:pt>
                <c:pt idx="4">
                  <c:v>14736.087891091474</c:v>
                </c:pt>
                <c:pt idx="5">
                  <c:v>14736.087891091474</c:v>
                </c:pt>
              </c:numCache>
            </c:numRef>
          </c:yVal>
          <c:smooth val="1"/>
          <c:extLst>
            <c:ext xmlns:c16="http://schemas.microsoft.com/office/drawing/2014/chart" uri="{C3380CC4-5D6E-409C-BE32-E72D297353CC}">
              <c16:uniqueId val="{00000004-A8AA-423A-928E-2A57FC0E58D0}"/>
            </c:ext>
          </c:extLst>
        </c:ser>
        <c:dLbls>
          <c:showLegendKey val="0"/>
          <c:showVal val="0"/>
          <c:showCatName val="0"/>
          <c:showSerName val="0"/>
          <c:showPercent val="0"/>
          <c:showBubbleSize val="0"/>
        </c:dLbls>
        <c:axId val="167308672"/>
        <c:axId val="167309248"/>
      </c:scatterChart>
      <c:valAx>
        <c:axId val="167308672"/>
        <c:scaling>
          <c:orientation val="minMax"/>
          <c:max val="2030"/>
        </c:scaling>
        <c:delete val="0"/>
        <c:axPos val="b"/>
        <c:title>
          <c:tx>
            <c:rich>
              <a:bodyPr/>
              <a:lstStyle/>
              <a:p>
                <a:pPr>
                  <a:defRPr/>
                </a:pPr>
                <a:r>
                  <a:rPr lang="es-ES" dirty="0" err="1"/>
                  <a:t>Year</a:t>
                </a:r>
                <a:endParaRPr lang="es-ES" dirty="0"/>
              </a:p>
            </c:rich>
          </c:tx>
          <c:layout>
            <c:manualLayout>
              <c:xMode val="edge"/>
              <c:yMode val="edge"/>
              <c:x val="0.462506817884207"/>
              <c:y val="0.9110850678548903"/>
            </c:manualLayout>
          </c:layout>
          <c:overlay val="0"/>
        </c:title>
        <c:numFmt formatCode="General" sourceLinked="1"/>
        <c:majorTickMark val="out"/>
        <c:minorTickMark val="none"/>
        <c:tickLblPos val="nextTo"/>
        <c:txPr>
          <a:bodyPr rot="0" vert="horz"/>
          <a:lstStyle/>
          <a:p>
            <a:pPr>
              <a:defRPr/>
            </a:pPr>
            <a:endParaRPr lang="es-ES"/>
          </a:p>
        </c:txPr>
        <c:crossAx val="167309248"/>
        <c:crosses val="autoZero"/>
        <c:crossBetween val="midCat"/>
      </c:valAx>
      <c:valAx>
        <c:axId val="167309248"/>
        <c:scaling>
          <c:orientation val="minMax"/>
        </c:scaling>
        <c:delete val="0"/>
        <c:axPos val="l"/>
        <c:majorGridlines/>
        <c:title>
          <c:tx>
            <c:rich>
              <a:bodyPr/>
              <a:lstStyle/>
              <a:p>
                <a:pPr>
                  <a:defRPr/>
                </a:pPr>
                <a:r>
                  <a:rPr lang="es-ES" dirty="0" err="1"/>
                  <a:t>Primary</a:t>
                </a:r>
                <a:r>
                  <a:rPr lang="es-ES" dirty="0"/>
                  <a:t> Energy (</a:t>
                </a:r>
                <a:r>
                  <a:rPr lang="es-ES" dirty="0" err="1"/>
                  <a:t>ktep</a:t>
                </a:r>
                <a:r>
                  <a:rPr lang="es-ES" dirty="0"/>
                  <a:t>)</a:t>
                </a:r>
              </a:p>
            </c:rich>
          </c:tx>
          <c:overlay val="0"/>
        </c:title>
        <c:numFmt formatCode="#,##0" sourceLinked="1"/>
        <c:majorTickMark val="out"/>
        <c:minorTickMark val="none"/>
        <c:tickLblPos val="nextTo"/>
        <c:txPr>
          <a:bodyPr rot="0" vert="horz"/>
          <a:lstStyle/>
          <a:p>
            <a:pPr>
              <a:defRPr/>
            </a:pPr>
            <a:endParaRPr lang="es-ES"/>
          </a:p>
        </c:txPr>
        <c:crossAx val="167308672"/>
        <c:crosses val="autoZero"/>
        <c:crossBetween val="midCat"/>
      </c:valAx>
    </c:plotArea>
    <c:legend>
      <c:legendPos val="r"/>
      <c:layout>
        <c:manualLayout>
          <c:xMode val="edge"/>
          <c:yMode val="edge"/>
          <c:x val="0.81199287182377688"/>
          <c:y val="0.25942623451138375"/>
          <c:w val="0.18735078939427585"/>
          <c:h val="0.37653950232965056"/>
        </c:manualLayout>
      </c:layout>
      <c:overlay val="0"/>
    </c:legend>
    <c:plotVisOnly val="1"/>
    <c:dispBlanksAs val="zero"/>
    <c:showDLblsOverMax val="0"/>
  </c:chart>
  <c:txPr>
    <a:bodyPr/>
    <a:lstStyle/>
    <a:p>
      <a:pPr>
        <a:defRPr sz="14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1B825A-A710-42FF-BE0E-F66DBDCAAA24}" type="doc">
      <dgm:prSet loTypeId="urn:microsoft.com/office/officeart/2005/8/layout/hProcess9" loCatId="process" qsTypeId="urn:microsoft.com/office/officeart/2005/8/quickstyle/simple1" qsCatId="simple" csTypeId="urn:microsoft.com/office/officeart/2005/8/colors/accent3_2" csCatId="accent3" phldr="1"/>
      <dgm:spPr/>
    </dgm:pt>
    <dgm:pt modelId="{EEBFC8D4-1F18-4730-B1A8-E38A51F82649}">
      <dgm:prSet phldrT="[Text]" custT="1"/>
      <dgm:spPr>
        <a:solidFill>
          <a:srgbClr val="2A734F"/>
        </a:solidFill>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Compilation of energy data and current municipal information</a:t>
          </a:r>
          <a:endParaRPr lang="en-GB" sz="2000" dirty="0">
            <a:latin typeface="Open Sans" panose="020B0606030504020204" pitchFamily="34" charset="0"/>
            <a:ea typeface="Open Sans" panose="020B0606030504020204" pitchFamily="34" charset="0"/>
            <a:cs typeface="Open Sans" panose="020B0606030504020204" pitchFamily="34" charset="0"/>
          </a:endParaRPr>
        </a:p>
      </dgm:t>
    </dgm:pt>
    <dgm:pt modelId="{7E670F6D-E9F4-4F1B-8E0A-004F647330AE}" type="parTrans" cxnId="{ED0973D6-E924-4BB2-A97A-B17EBB36B328}">
      <dgm:prSet/>
      <dgm:spPr/>
      <dgm:t>
        <a:bodyPr/>
        <a:lstStyle/>
        <a:p>
          <a:endParaRPr lang="en-GB"/>
        </a:p>
      </dgm:t>
    </dgm:pt>
    <dgm:pt modelId="{DBEDC981-9D77-40D1-B882-3EF26478C5F2}" type="sibTrans" cxnId="{ED0973D6-E924-4BB2-A97A-B17EBB36B328}">
      <dgm:prSet/>
      <dgm:spPr/>
      <dgm:t>
        <a:bodyPr/>
        <a:lstStyle/>
        <a:p>
          <a:endParaRPr lang="en-GB"/>
        </a:p>
      </dgm:t>
    </dgm:pt>
    <dgm:pt modelId="{63C17E30-36C2-4B77-ACE6-669529CCEA0E}">
      <dgm:prSet phldrT="[Text]" custT="1"/>
      <dgm:spPr>
        <a:solidFill>
          <a:srgbClr val="2A734F"/>
        </a:solidFill>
      </dgm:spPr>
      <dgm:t>
        <a:bodyPr/>
        <a:lstStyle/>
        <a:p>
          <a:pPr marL="0" lvl="0" indent="0" algn="ctr" defTabSz="889000">
            <a:lnSpc>
              <a:spcPct val="90000"/>
            </a:lnSpc>
            <a:spcBef>
              <a:spcPct val="0"/>
            </a:spcBef>
            <a:spcAft>
              <a:spcPct val="35000"/>
            </a:spcAft>
            <a:buNone/>
          </a:pPr>
          <a:r>
            <a:rPr lang="en-US"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Identify the municipal sectors in which action measures should be taken (higher energy consumption, improvement of services, etc.).</a:t>
          </a:r>
          <a:endParaRPr lang="en-GB"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962C8E3D-60AC-4EEE-8853-001AAE3F917E}" type="parTrans" cxnId="{899FAB1B-12E9-44A9-9C81-F1B72557D94C}">
      <dgm:prSet/>
      <dgm:spPr/>
      <dgm:t>
        <a:bodyPr/>
        <a:lstStyle/>
        <a:p>
          <a:endParaRPr lang="en-GB"/>
        </a:p>
      </dgm:t>
    </dgm:pt>
    <dgm:pt modelId="{E2ED69BF-C8F0-4315-94F1-AE7F70FD32AF}" type="sibTrans" cxnId="{899FAB1B-12E9-44A9-9C81-F1B72557D94C}">
      <dgm:prSet/>
      <dgm:spPr/>
      <dgm:t>
        <a:bodyPr/>
        <a:lstStyle/>
        <a:p>
          <a:endParaRPr lang="en-GB"/>
        </a:p>
      </dgm:t>
    </dgm:pt>
    <dgm:pt modelId="{F961CFD2-8968-4BEB-88A3-90EA1C5A4935}">
      <dgm:prSet phldrT="[Text]" custT="1"/>
      <dgm:spPr>
        <a:solidFill>
          <a:srgbClr val="2A734F"/>
        </a:solidFill>
      </dgm:spPr>
      <dgm:t>
        <a:bodyPr/>
        <a:lstStyle/>
        <a:p>
          <a:pPr marL="0" lvl="0" indent="0" algn="ctr" defTabSz="889000">
            <a:lnSpc>
              <a:spcPct val="90000"/>
            </a:lnSpc>
            <a:spcBef>
              <a:spcPct val="0"/>
            </a:spcBef>
            <a:spcAft>
              <a:spcPct val="35000"/>
            </a:spcAft>
            <a:buNone/>
          </a:pPr>
          <a:r>
            <a:rPr lang="en-US"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Propose action measures in coherence with the municipal government plan and objectives set.</a:t>
          </a:r>
          <a:endParaRPr lang="en-GB"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8131313C-0D1B-4DB6-8E98-9A0FD8781779}" type="parTrans" cxnId="{92631A5F-DA7C-4DCF-8095-827994FCCD72}">
      <dgm:prSet/>
      <dgm:spPr/>
      <dgm:t>
        <a:bodyPr/>
        <a:lstStyle/>
        <a:p>
          <a:endParaRPr lang="en-GB"/>
        </a:p>
      </dgm:t>
    </dgm:pt>
    <dgm:pt modelId="{92D61C86-5061-4494-BCDE-80A0311E648C}" type="sibTrans" cxnId="{92631A5F-DA7C-4DCF-8095-827994FCCD72}">
      <dgm:prSet/>
      <dgm:spPr/>
      <dgm:t>
        <a:bodyPr/>
        <a:lstStyle/>
        <a:p>
          <a:endParaRPr lang="en-GB"/>
        </a:p>
      </dgm:t>
    </dgm:pt>
    <dgm:pt modelId="{C0BE5CBC-E396-4CFC-B2FA-66BCC26699A8}">
      <dgm:prSet custT="1"/>
      <dgm:spPr>
        <a:solidFill>
          <a:srgbClr val="2A734F"/>
        </a:solidFill>
      </dgm:spPr>
      <dgm:t>
        <a:bodyPr/>
        <a:lstStyle/>
        <a:p>
          <a:r>
            <a:rPr lang="en-US"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Temporary planning of measures according to municipal casuistry </a:t>
          </a:r>
          <a:endParaRPr lang="en-GB"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93D324DB-0487-4321-B838-2CA7CDBA9952}" type="parTrans" cxnId="{ED8063F0-A5B2-4F15-88BA-2ED6E6424B37}">
      <dgm:prSet/>
      <dgm:spPr/>
      <dgm:t>
        <a:bodyPr/>
        <a:lstStyle/>
        <a:p>
          <a:endParaRPr lang="en-GB"/>
        </a:p>
      </dgm:t>
    </dgm:pt>
    <dgm:pt modelId="{0E14533B-B89A-4597-892A-63B66E7B8E5E}" type="sibTrans" cxnId="{ED8063F0-A5B2-4F15-88BA-2ED6E6424B37}">
      <dgm:prSet/>
      <dgm:spPr/>
      <dgm:t>
        <a:bodyPr/>
        <a:lstStyle/>
        <a:p>
          <a:endParaRPr lang="en-GB"/>
        </a:p>
      </dgm:t>
    </dgm:pt>
    <dgm:pt modelId="{DDA26417-236A-4555-BBE3-BA9E50149227}">
      <dgm:prSet custT="1"/>
      <dgm:spPr>
        <a:solidFill>
          <a:srgbClr val="2A734F"/>
        </a:solidFill>
      </dgm:spPr>
      <dgm:t>
        <a:bodyPr/>
        <a:lstStyle/>
        <a:p>
          <a:pPr marL="0" lvl="0" indent="0" algn="ctr" defTabSz="889000">
            <a:lnSpc>
              <a:spcPct val="90000"/>
            </a:lnSpc>
            <a:spcBef>
              <a:spcPct val="0"/>
            </a:spcBef>
            <a:spcAft>
              <a:spcPct val="35000"/>
            </a:spcAft>
            <a:buNone/>
          </a:pPr>
          <a:r>
            <a:rPr lang="en-US"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Calculation of indicators and results (greenhouse gases, reduction of energy use, etc.)</a:t>
          </a:r>
          <a:endParaRPr lang="en-GB"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gm:t>
    </dgm:pt>
    <dgm:pt modelId="{B607C64B-6D72-4CD2-BAE4-6CEA31DC5BF6}" type="parTrans" cxnId="{552F339D-E9D9-4009-A71A-BAFD702FEE8C}">
      <dgm:prSet/>
      <dgm:spPr/>
      <dgm:t>
        <a:bodyPr/>
        <a:lstStyle/>
        <a:p>
          <a:endParaRPr lang="en-GB"/>
        </a:p>
      </dgm:t>
    </dgm:pt>
    <dgm:pt modelId="{0EA9AD35-ABF9-40D6-873F-3C4D34164896}" type="sibTrans" cxnId="{552F339D-E9D9-4009-A71A-BAFD702FEE8C}">
      <dgm:prSet/>
      <dgm:spPr/>
      <dgm:t>
        <a:bodyPr/>
        <a:lstStyle/>
        <a:p>
          <a:endParaRPr lang="en-GB"/>
        </a:p>
      </dgm:t>
    </dgm:pt>
    <dgm:pt modelId="{31E0947A-A2E8-44B8-9328-E8758BA5C613}" type="pres">
      <dgm:prSet presAssocID="{2A1B825A-A710-42FF-BE0E-F66DBDCAAA24}" presName="CompostProcess" presStyleCnt="0">
        <dgm:presLayoutVars>
          <dgm:dir/>
          <dgm:resizeHandles val="exact"/>
        </dgm:presLayoutVars>
      </dgm:prSet>
      <dgm:spPr/>
    </dgm:pt>
    <dgm:pt modelId="{9E4FF271-A91B-4B53-9601-4CB401A43A1B}" type="pres">
      <dgm:prSet presAssocID="{2A1B825A-A710-42FF-BE0E-F66DBDCAAA24}" presName="arrow" presStyleLbl="bgShp" presStyleIdx="0" presStyleCnt="1"/>
      <dgm:spPr/>
    </dgm:pt>
    <dgm:pt modelId="{BF6C5416-F68E-4BF2-B8D3-D314038CC064}" type="pres">
      <dgm:prSet presAssocID="{2A1B825A-A710-42FF-BE0E-F66DBDCAAA24}" presName="linearProcess" presStyleCnt="0"/>
      <dgm:spPr/>
    </dgm:pt>
    <dgm:pt modelId="{0A0468AD-57F7-47D3-A3D2-A0BC8E682D61}" type="pres">
      <dgm:prSet presAssocID="{EEBFC8D4-1F18-4730-B1A8-E38A51F82649}" presName="textNode" presStyleLbl="node1" presStyleIdx="0" presStyleCnt="5">
        <dgm:presLayoutVars>
          <dgm:bulletEnabled val="1"/>
        </dgm:presLayoutVars>
      </dgm:prSet>
      <dgm:spPr/>
    </dgm:pt>
    <dgm:pt modelId="{A627324C-0832-451B-ADF1-12FDA02FA6BD}" type="pres">
      <dgm:prSet presAssocID="{DBEDC981-9D77-40D1-B882-3EF26478C5F2}" presName="sibTrans" presStyleCnt="0"/>
      <dgm:spPr/>
    </dgm:pt>
    <dgm:pt modelId="{91231F6D-86C1-41A5-8893-4E7868497BA1}" type="pres">
      <dgm:prSet presAssocID="{63C17E30-36C2-4B77-ACE6-669529CCEA0E}" presName="textNode" presStyleLbl="node1" presStyleIdx="1" presStyleCnt="5">
        <dgm:presLayoutVars>
          <dgm:bulletEnabled val="1"/>
        </dgm:presLayoutVars>
      </dgm:prSet>
      <dgm:spPr/>
    </dgm:pt>
    <dgm:pt modelId="{354225AC-1557-4E8C-9234-B4431212B3D6}" type="pres">
      <dgm:prSet presAssocID="{E2ED69BF-C8F0-4315-94F1-AE7F70FD32AF}" presName="sibTrans" presStyleCnt="0"/>
      <dgm:spPr/>
    </dgm:pt>
    <dgm:pt modelId="{5C8566F5-4E11-4EFB-9957-883104B37E18}" type="pres">
      <dgm:prSet presAssocID="{F961CFD2-8968-4BEB-88A3-90EA1C5A4935}" presName="textNode" presStyleLbl="node1" presStyleIdx="2" presStyleCnt="5">
        <dgm:presLayoutVars>
          <dgm:bulletEnabled val="1"/>
        </dgm:presLayoutVars>
      </dgm:prSet>
      <dgm:spPr/>
    </dgm:pt>
    <dgm:pt modelId="{7B1F51CE-A0B5-4431-831B-80FA20BF1866}" type="pres">
      <dgm:prSet presAssocID="{92D61C86-5061-4494-BCDE-80A0311E648C}" presName="sibTrans" presStyleCnt="0"/>
      <dgm:spPr/>
    </dgm:pt>
    <dgm:pt modelId="{53B1D501-17CB-4529-909F-2650B14121AE}" type="pres">
      <dgm:prSet presAssocID="{C0BE5CBC-E396-4CFC-B2FA-66BCC26699A8}" presName="textNode" presStyleLbl="node1" presStyleIdx="3" presStyleCnt="5">
        <dgm:presLayoutVars>
          <dgm:bulletEnabled val="1"/>
        </dgm:presLayoutVars>
      </dgm:prSet>
      <dgm:spPr/>
    </dgm:pt>
    <dgm:pt modelId="{52FD444E-D165-4693-9EC1-042320B9A46A}" type="pres">
      <dgm:prSet presAssocID="{0E14533B-B89A-4597-892A-63B66E7B8E5E}" presName="sibTrans" presStyleCnt="0"/>
      <dgm:spPr/>
    </dgm:pt>
    <dgm:pt modelId="{FD4A882C-14DE-4E4A-AC64-405784302121}" type="pres">
      <dgm:prSet presAssocID="{DDA26417-236A-4555-BBE3-BA9E50149227}" presName="textNode" presStyleLbl="node1" presStyleIdx="4" presStyleCnt="5">
        <dgm:presLayoutVars>
          <dgm:bulletEnabled val="1"/>
        </dgm:presLayoutVars>
      </dgm:prSet>
      <dgm:spPr/>
    </dgm:pt>
  </dgm:ptLst>
  <dgm:cxnLst>
    <dgm:cxn modelId="{899FAB1B-12E9-44A9-9C81-F1B72557D94C}" srcId="{2A1B825A-A710-42FF-BE0E-F66DBDCAAA24}" destId="{63C17E30-36C2-4B77-ACE6-669529CCEA0E}" srcOrd="1" destOrd="0" parTransId="{962C8E3D-60AC-4EEE-8853-001AAE3F917E}" sibTransId="{E2ED69BF-C8F0-4315-94F1-AE7F70FD32AF}"/>
    <dgm:cxn modelId="{D25E4A3E-AA1B-4A02-9EA8-AA72DE0470E7}" type="presOf" srcId="{C0BE5CBC-E396-4CFC-B2FA-66BCC26699A8}" destId="{53B1D501-17CB-4529-909F-2650B14121AE}" srcOrd="0" destOrd="0" presId="urn:microsoft.com/office/officeart/2005/8/layout/hProcess9"/>
    <dgm:cxn modelId="{92631A5F-DA7C-4DCF-8095-827994FCCD72}" srcId="{2A1B825A-A710-42FF-BE0E-F66DBDCAAA24}" destId="{F961CFD2-8968-4BEB-88A3-90EA1C5A4935}" srcOrd="2" destOrd="0" parTransId="{8131313C-0D1B-4DB6-8E98-9A0FD8781779}" sibTransId="{92D61C86-5061-4494-BCDE-80A0311E648C}"/>
    <dgm:cxn modelId="{EFDBDF78-8FAD-45CC-9623-7AA3418681A7}" type="presOf" srcId="{F961CFD2-8968-4BEB-88A3-90EA1C5A4935}" destId="{5C8566F5-4E11-4EFB-9957-883104B37E18}" srcOrd="0" destOrd="0" presId="urn:microsoft.com/office/officeart/2005/8/layout/hProcess9"/>
    <dgm:cxn modelId="{BFCBA786-82A6-443B-9488-FF1A56611A95}" type="presOf" srcId="{63C17E30-36C2-4B77-ACE6-669529CCEA0E}" destId="{91231F6D-86C1-41A5-8893-4E7868497BA1}" srcOrd="0" destOrd="0" presId="urn:microsoft.com/office/officeart/2005/8/layout/hProcess9"/>
    <dgm:cxn modelId="{552F339D-E9D9-4009-A71A-BAFD702FEE8C}" srcId="{2A1B825A-A710-42FF-BE0E-F66DBDCAAA24}" destId="{DDA26417-236A-4555-BBE3-BA9E50149227}" srcOrd="4" destOrd="0" parTransId="{B607C64B-6D72-4CD2-BAE4-6CEA31DC5BF6}" sibTransId="{0EA9AD35-ABF9-40D6-873F-3C4D34164896}"/>
    <dgm:cxn modelId="{57DAD7A0-83A9-4140-A250-CA010AC7D7C1}" type="presOf" srcId="{DDA26417-236A-4555-BBE3-BA9E50149227}" destId="{FD4A882C-14DE-4E4A-AC64-405784302121}" srcOrd="0" destOrd="0" presId="urn:microsoft.com/office/officeart/2005/8/layout/hProcess9"/>
    <dgm:cxn modelId="{EABF89A8-E03A-42C9-94EE-977E5557F444}" type="presOf" srcId="{EEBFC8D4-1F18-4730-B1A8-E38A51F82649}" destId="{0A0468AD-57F7-47D3-A3D2-A0BC8E682D61}" srcOrd="0" destOrd="0" presId="urn:microsoft.com/office/officeart/2005/8/layout/hProcess9"/>
    <dgm:cxn modelId="{32D894B1-4DD9-4F2B-AD4A-0157CB5A617A}" type="presOf" srcId="{2A1B825A-A710-42FF-BE0E-F66DBDCAAA24}" destId="{31E0947A-A2E8-44B8-9328-E8758BA5C613}" srcOrd="0" destOrd="0" presId="urn:microsoft.com/office/officeart/2005/8/layout/hProcess9"/>
    <dgm:cxn modelId="{ED0973D6-E924-4BB2-A97A-B17EBB36B328}" srcId="{2A1B825A-A710-42FF-BE0E-F66DBDCAAA24}" destId="{EEBFC8D4-1F18-4730-B1A8-E38A51F82649}" srcOrd="0" destOrd="0" parTransId="{7E670F6D-E9F4-4F1B-8E0A-004F647330AE}" sibTransId="{DBEDC981-9D77-40D1-B882-3EF26478C5F2}"/>
    <dgm:cxn modelId="{ED8063F0-A5B2-4F15-88BA-2ED6E6424B37}" srcId="{2A1B825A-A710-42FF-BE0E-F66DBDCAAA24}" destId="{C0BE5CBC-E396-4CFC-B2FA-66BCC26699A8}" srcOrd="3" destOrd="0" parTransId="{93D324DB-0487-4321-B838-2CA7CDBA9952}" sibTransId="{0E14533B-B89A-4597-892A-63B66E7B8E5E}"/>
    <dgm:cxn modelId="{93AC9C2C-AD57-485B-85AE-62E199DFCF17}" type="presParOf" srcId="{31E0947A-A2E8-44B8-9328-E8758BA5C613}" destId="{9E4FF271-A91B-4B53-9601-4CB401A43A1B}" srcOrd="0" destOrd="0" presId="urn:microsoft.com/office/officeart/2005/8/layout/hProcess9"/>
    <dgm:cxn modelId="{D34CFAB1-2D51-4C8E-B3FE-02FEB05A940D}" type="presParOf" srcId="{31E0947A-A2E8-44B8-9328-E8758BA5C613}" destId="{BF6C5416-F68E-4BF2-B8D3-D314038CC064}" srcOrd="1" destOrd="0" presId="urn:microsoft.com/office/officeart/2005/8/layout/hProcess9"/>
    <dgm:cxn modelId="{A541AB94-7D7E-4A26-9CF3-171BCF4357C0}" type="presParOf" srcId="{BF6C5416-F68E-4BF2-B8D3-D314038CC064}" destId="{0A0468AD-57F7-47D3-A3D2-A0BC8E682D61}" srcOrd="0" destOrd="0" presId="urn:microsoft.com/office/officeart/2005/8/layout/hProcess9"/>
    <dgm:cxn modelId="{BE279DD2-2BDF-40C1-8777-B8CBA4D1181A}" type="presParOf" srcId="{BF6C5416-F68E-4BF2-B8D3-D314038CC064}" destId="{A627324C-0832-451B-ADF1-12FDA02FA6BD}" srcOrd="1" destOrd="0" presId="urn:microsoft.com/office/officeart/2005/8/layout/hProcess9"/>
    <dgm:cxn modelId="{31B369FE-ED22-4607-A54F-AF5CF86E3E72}" type="presParOf" srcId="{BF6C5416-F68E-4BF2-B8D3-D314038CC064}" destId="{91231F6D-86C1-41A5-8893-4E7868497BA1}" srcOrd="2" destOrd="0" presId="urn:microsoft.com/office/officeart/2005/8/layout/hProcess9"/>
    <dgm:cxn modelId="{1888A78B-B320-49BE-89B8-6231D501D62A}" type="presParOf" srcId="{BF6C5416-F68E-4BF2-B8D3-D314038CC064}" destId="{354225AC-1557-4E8C-9234-B4431212B3D6}" srcOrd="3" destOrd="0" presId="urn:microsoft.com/office/officeart/2005/8/layout/hProcess9"/>
    <dgm:cxn modelId="{15F00453-5070-4DEF-BADE-3F58685B4380}" type="presParOf" srcId="{BF6C5416-F68E-4BF2-B8D3-D314038CC064}" destId="{5C8566F5-4E11-4EFB-9957-883104B37E18}" srcOrd="4" destOrd="0" presId="urn:microsoft.com/office/officeart/2005/8/layout/hProcess9"/>
    <dgm:cxn modelId="{0B9BFC88-CA3C-43F7-A567-E5F1B81897D0}" type="presParOf" srcId="{BF6C5416-F68E-4BF2-B8D3-D314038CC064}" destId="{7B1F51CE-A0B5-4431-831B-80FA20BF1866}" srcOrd="5" destOrd="0" presId="urn:microsoft.com/office/officeart/2005/8/layout/hProcess9"/>
    <dgm:cxn modelId="{53448CB0-6245-4329-B0B3-E45C68B9BB22}" type="presParOf" srcId="{BF6C5416-F68E-4BF2-B8D3-D314038CC064}" destId="{53B1D501-17CB-4529-909F-2650B14121AE}" srcOrd="6" destOrd="0" presId="urn:microsoft.com/office/officeart/2005/8/layout/hProcess9"/>
    <dgm:cxn modelId="{FD7C5DD3-D19B-4370-939D-F81E34C6C824}" type="presParOf" srcId="{BF6C5416-F68E-4BF2-B8D3-D314038CC064}" destId="{52FD444E-D165-4693-9EC1-042320B9A46A}" srcOrd="7" destOrd="0" presId="urn:microsoft.com/office/officeart/2005/8/layout/hProcess9"/>
    <dgm:cxn modelId="{09F924B0-1951-41A1-99B8-AD2D2E6F27DA}" type="presParOf" srcId="{BF6C5416-F68E-4BF2-B8D3-D314038CC064}" destId="{FD4A882C-14DE-4E4A-AC64-405784302121}"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C335CCF-2A7B-4DE6-A893-93467FD5D009}" type="doc">
      <dgm:prSet loTypeId="urn:microsoft.com/office/officeart/2005/8/layout/hProcess9" loCatId="process" qsTypeId="urn:microsoft.com/office/officeart/2005/8/quickstyle/simple1" qsCatId="simple" csTypeId="urn:microsoft.com/office/officeart/2005/8/colors/accent1_2" csCatId="accent1" phldr="1"/>
      <dgm:spPr/>
    </dgm:pt>
    <dgm:pt modelId="{DCC7ECE2-9A82-4ACD-B659-481C280FC690}">
      <dgm:prSet phldrT="[Texto]"/>
      <dgm:spPr>
        <a:solidFill>
          <a:srgbClr val="2A734F"/>
        </a:solidFill>
      </dgm:spPr>
      <dgm:t>
        <a:bodyPr/>
        <a:lstStyle/>
        <a:p>
          <a:r>
            <a:rPr lang="es-ES" b="0" i="0" dirty="0" err="1">
              <a:effectLst/>
              <a:latin typeface="Open Sans" panose="020B0606030504020204" pitchFamily="34" charset="0"/>
              <a:ea typeface="Open Sans" panose="020B0606030504020204" pitchFamily="34" charset="0"/>
              <a:cs typeface="Open Sans" panose="020B0606030504020204" pitchFamily="34" charset="0"/>
            </a:rPr>
            <a:t>Hierarchical</a:t>
          </a:r>
          <a:r>
            <a:rPr lang="es-ES" b="0" i="0" dirty="0">
              <a:effectLst/>
              <a:latin typeface="Open Sans" panose="020B0606030504020204" pitchFamily="34" charset="0"/>
              <a:ea typeface="Open Sans" panose="020B0606030504020204" pitchFamily="34" charset="0"/>
              <a:cs typeface="Open Sans" panose="020B0606030504020204" pitchFamily="34" charset="0"/>
            </a:rPr>
            <a:t> </a:t>
          </a:r>
          <a:r>
            <a:rPr lang="es-ES" b="0" i="0" dirty="0" err="1">
              <a:effectLst/>
              <a:latin typeface="Open Sans" panose="020B0606030504020204" pitchFamily="34" charset="0"/>
              <a:ea typeface="Open Sans" panose="020B0606030504020204" pitchFamily="34" charset="0"/>
              <a:cs typeface="Open Sans" panose="020B0606030504020204" pitchFamily="34" charset="0"/>
            </a:rPr>
            <a:t>decomposition</a:t>
          </a:r>
          <a:r>
            <a:rPr lang="es-ES" b="0" i="0" dirty="0">
              <a:effectLst/>
              <a:latin typeface="Open Sans" panose="020B0606030504020204" pitchFamily="34" charset="0"/>
              <a:ea typeface="Open Sans" panose="020B0606030504020204" pitchFamily="34" charset="0"/>
              <a:cs typeface="Open Sans" panose="020B0606030504020204" pitchFamily="34" charset="0"/>
            </a:rPr>
            <a:t> </a:t>
          </a:r>
          <a:endParaRPr lang="es-ES" dirty="0"/>
        </a:p>
      </dgm:t>
    </dgm:pt>
    <dgm:pt modelId="{566512D6-D7AA-4554-BB2B-D37084BFA357}" type="parTrans" cxnId="{47C0F919-EFAD-4D54-9C2C-A397B8871E47}">
      <dgm:prSet/>
      <dgm:spPr/>
      <dgm:t>
        <a:bodyPr/>
        <a:lstStyle/>
        <a:p>
          <a:endParaRPr lang="es-ES"/>
        </a:p>
      </dgm:t>
    </dgm:pt>
    <dgm:pt modelId="{DF47E2EA-BC68-4F40-8D1F-652E6B4E9AD7}" type="sibTrans" cxnId="{47C0F919-EFAD-4D54-9C2C-A397B8871E47}">
      <dgm:prSet/>
      <dgm:spPr/>
      <dgm:t>
        <a:bodyPr/>
        <a:lstStyle/>
        <a:p>
          <a:endParaRPr lang="es-ES"/>
        </a:p>
      </dgm:t>
    </dgm:pt>
    <dgm:pt modelId="{B55A2041-1223-4268-9216-A5902DC62CD2}">
      <dgm:prSet phldrT="[Texto]"/>
      <dgm:spPr>
        <a:solidFill>
          <a:srgbClr val="2A734F"/>
        </a:solidFill>
      </dgm:spPr>
      <dgm:t>
        <a:bodyPr/>
        <a:lstStyle/>
        <a:p>
          <a:r>
            <a:rPr lang="es-ES" b="0" i="0" dirty="0">
              <a:effectLst/>
              <a:latin typeface="Open Sans" panose="020B0606030504020204" pitchFamily="34" charset="0"/>
              <a:ea typeface="Open Sans" panose="020B0606030504020204" pitchFamily="34" charset="0"/>
              <a:cs typeface="Open Sans" panose="020B0606030504020204" pitchFamily="34" charset="0"/>
            </a:rPr>
            <a:t>Comparative </a:t>
          </a:r>
          <a:r>
            <a:rPr lang="es-ES" b="0" i="0" dirty="0" err="1">
              <a:effectLst/>
              <a:latin typeface="Open Sans" panose="020B0606030504020204" pitchFamily="34" charset="0"/>
              <a:ea typeface="Open Sans" panose="020B0606030504020204" pitchFamily="34" charset="0"/>
              <a:cs typeface="Open Sans" panose="020B0606030504020204" pitchFamily="34" charset="0"/>
            </a:rPr>
            <a:t>assessment</a:t>
          </a:r>
          <a:endParaRPr lang="es-ES" dirty="0"/>
        </a:p>
      </dgm:t>
    </dgm:pt>
    <dgm:pt modelId="{A09999D8-2B24-4B1E-BED3-F3A5BC584678}" type="parTrans" cxnId="{180788D1-311E-49E1-BD90-C3529F5ADD23}">
      <dgm:prSet/>
      <dgm:spPr/>
      <dgm:t>
        <a:bodyPr/>
        <a:lstStyle/>
        <a:p>
          <a:endParaRPr lang="es-ES"/>
        </a:p>
      </dgm:t>
    </dgm:pt>
    <dgm:pt modelId="{FCC42DAA-F9A3-4AA5-A750-A00CE590A3FC}" type="sibTrans" cxnId="{180788D1-311E-49E1-BD90-C3529F5ADD23}">
      <dgm:prSet/>
      <dgm:spPr/>
      <dgm:t>
        <a:bodyPr/>
        <a:lstStyle/>
        <a:p>
          <a:endParaRPr lang="es-ES"/>
        </a:p>
      </dgm:t>
    </dgm:pt>
    <dgm:pt modelId="{C1B066E4-1BD6-4113-A9BB-AA0666A46665}">
      <dgm:prSet/>
      <dgm:spPr>
        <a:solidFill>
          <a:srgbClr val="2A734F"/>
        </a:solidFill>
      </dgm:spPr>
      <dgm:t>
        <a:bodyPr/>
        <a:lstStyle/>
        <a:p>
          <a:r>
            <a:rPr lang="es-ES" b="0" i="0" dirty="0" err="1">
              <a:effectLst/>
              <a:latin typeface="Open Sans" panose="020B0606030504020204" pitchFamily="34" charset="0"/>
              <a:ea typeface="Open Sans" panose="020B0606030504020204" pitchFamily="34" charset="0"/>
              <a:cs typeface="Open Sans" panose="020B0606030504020204" pitchFamily="34" charset="0"/>
            </a:rPr>
            <a:t>Synthesis</a:t>
          </a:r>
          <a:endParaRPr lang="es-ES" dirty="0"/>
        </a:p>
      </dgm:t>
    </dgm:pt>
    <dgm:pt modelId="{C84259E5-8AFE-42C4-94F5-A1D0916AF78F}" type="parTrans" cxnId="{4F9BFB9D-7127-49A4-819E-940DB3E9E722}">
      <dgm:prSet/>
      <dgm:spPr/>
      <dgm:t>
        <a:bodyPr/>
        <a:lstStyle/>
        <a:p>
          <a:endParaRPr lang="es-ES"/>
        </a:p>
      </dgm:t>
    </dgm:pt>
    <dgm:pt modelId="{1CBDFA79-A0D5-4A52-B23E-10FD45BE3582}" type="sibTrans" cxnId="{4F9BFB9D-7127-49A4-819E-940DB3E9E722}">
      <dgm:prSet/>
      <dgm:spPr/>
      <dgm:t>
        <a:bodyPr/>
        <a:lstStyle/>
        <a:p>
          <a:endParaRPr lang="es-ES"/>
        </a:p>
      </dgm:t>
    </dgm:pt>
    <dgm:pt modelId="{0C4197EE-020A-48C8-B3A3-A90B589D03C9}" type="pres">
      <dgm:prSet presAssocID="{CC335CCF-2A7B-4DE6-A893-93467FD5D009}" presName="CompostProcess" presStyleCnt="0">
        <dgm:presLayoutVars>
          <dgm:dir/>
          <dgm:resizeHandles val="exact"/>
        </dgm:presLayoutVars>
      </dgm:prSet>
      <dgm:spPr/>
    </dgm:pt>
    <dgm:pt modelId="{257C965C-6427-4128-8A3F-1364B0489D90}" type="pres">
      <dgm:prSet presAssocID="{CC335CCF-2A7B-4DE6-A893-93467FD5D009}" presName="arrow" presStyleLbl="bgShp" presStyleIdx="0" presStyleCnt="1"/>
      <dgm:spPr>
        <a:solidFill>
          <a:srgbClr val="89C9A1"/>
        </a:solidFill>
      </dgm:spPr>
    </dgm:pt>
    <dgm:pt modelId="{F4A46593-92AE-4D58-BBD4-5A4F4B81CCC8}" type="pres">
      <dgm:prSet presAssocID="{CC335CCF-2A7B-4DE6-A893-93467FD5D009}" presName="linearProcess" presStyleCnt="0"/>
      <dgm:spPr/>
    </dgm:pt>
    <dgm:pt modelId="{C611B624-D5CA-423F-9393-1C90A0089BC4}" type="pres">
      <dgm:prSet presAssocID="{DCC7ECE2-9A82-4ACD-B659-481C280FC690}" presName="textNode" presStyleLbl="node1" presStyleIdx="0" presStyleCnt="3" custScaleX="75088" custScaleY="59506" custLinFactNeighborX="31527" custLinFactNeighborY="-2608">
        <dgm:presLayoutVars>
          <dgm:bulletEnabled val="1"/>
        </dgm:presLayoutVars>
      </dgm:prSet>
      <dgm:spPr/>
    </dgm:pt>
    <dgm:pt modelId="{121840B9-3F6E-4066-A40A-ABCC588320E0}" type="pres">
      <dgm:prSet presAssocID="{DF47E2EA-BC68-4F40-8D1F-652E6B4E9AD7}" presName="sibTrans" presStyleCnt="0"/>
      <dgm:spPr/>
    </dgm:pt>
    <dgm:pt modelId="{BAEA2D9B-CBD6-4CB1-8AA1-B26643956C08}" type="pres">
      <dgm:prSet presAssocID="{B55A2041-1223-4268-9216-A5902DC62CD2}" presName="textNode" presStyleLbl="node1" presStyleIdx="1" presStyleCnt="3" custScaleX="74531" custScaleY="59441" custLinFactNeighborX="-10666" custLinFactNeighborY="-3150">
        <dgm:presLayoutVars>
          <dgm:bulletEnabled val="1"/>
        </dgm:presLayoutVars>
      </dgm:prSet>
      <dgm:spPr/>
    </dgm:pt>
    <dgm:pt modelId="{A93CBB32-5DAE-40D6-A978-F07B302E3D3E}" type="pres">
      <dgm:prSet presAssocID="{FCC42DAA-F9A3-4AA5-A750-A00CE590A3FC}" presName="sibTrans" presStyleCnt="0"/>
      <dgm:spPr/>
    </dgm:pt>
    <dgm:pt modelId="{84A66329-26E1-4E25-8A3F-3B41070045A2}" type="pres">
      <dgm:prSet presAssocID="{C1B066E4-1BD6-4113-A9BB-AA0666A46665}" presName="textNode" presStyleLbl="node1" presStyleIdx="2" presStyleCnt="3" custScaleX="73130" custScaleY="57531" custLinFactNeighborX="-52317" custLinFactNeighborY="-2665">
        <dgm:presLayoutVars>
          <dgm:bulletEnabled val="1"/>
        </dgm:presLayoutVars>
      </dgm:prSet>
      <dgm:spPr/>
    </dgm:pt>
  </dgm:ptLst>
  <dgm:cxnLst>
    <dgm:cxn modelId="{47C0F919-EFAD-4D54-9C2C-A397B8871E47}" srcId="{CC335CCF-2A7B-4DE6-A893-93467FD5D009}" destId="{DCC7ECE2-9A82-4ACD-B659-481C280FC690}" srcOrd="0" destOrd="0" parTransId="{566512D6-D7AA-4554-BB2B-D37084BFA357}" sibTransId="{DF47E2EA-BC68-4F40-8D1F-652E6B4E9AD7}"/>
    <dgm:cxn modelId="{B372C360-2B2A-4F9D-BB0C-9E802FC3765E}" type="presOf" srcId="{CC335CCF-2A7B-4DE6-A893-93467FD5D009}" destId="{0C4197EE-020A-48C8-B3A3-A90B589D03C9}" srcOrd="0" destOrd="0" presId="urn:microsoft.com/office/officeart/2005/8/layout/hProcess9"/>
    <dgm:cxn modelId="{016BFB59-ED7F-4E2D-BDDA-DC37DDE02EC4}" type="presOf" srcId="{C1B066E4-1BD6-4113-A9BB-AA0666A46665}" destId="{84A66329-26E1-4E25-8A3F-3B41070045A2}" srcOrd="0" destOrd="0" presId="urn:microsoft.com/office/officeart/2005/8/layout/hProcess9"/>
    <dgm:cxn modelId="{4F9BFB9D-7127-49A4-819E-940DB3E9E722}" srcId="{CC335CCF-2A7B-4DE6-A893-93467FD5D009}" destId="{C1B066E4-1BD6-4113-A9BB-AA0666A46665}" srcOrd="2" destOrd="0" parTransId="{C84259E5-8AFE-42C4-94F5-A1D0916AF78F}" sibTransId="{1CBDFA79-A0D5-4A52-B23E-10FD45BE3582}"/>
    <dgm:cxn modelId="{D35AA0AD-4140-4D31-91DC-465FC5B90AF2}" type="presOf" srcId="{B55A2041-1223-4268-9216-A5902DC62CD2}" destId="{BAEA2D9B-CBD6-4CB1-8AA1-B26643956C08}" srcOrd="0" destOrd="0" presId="urn:microsoft.com/office/officeart/2005/8/layout/hProcess9"/>
    <dgm:cxn modelId="{180788D1-311E-49E1-BD90-C3529F5ADD23}" srcId="{CC335CCF-2A7B-4DE6-A893-93467FD5D009}" destId="{B55A2041-1223-4268-9216-A5902DC62CD2}" srcOrd="1" destOrd="0" parTransId="{A09999D8-2B24-4B1E-BED3-F3A5BC584678}" sibTransId="{FCC42DAA-F9A3-4AA5-A750-A00CE590A3FC}"/>
    <dgm:cxn modelId="{D004F0FB-65C7-4812-B869-C0F96A5D3063}" type="presOf" srcId="{DCC7ECE2-9A82-4ACD-B659-481C280FC690}" destId="{C611B624-D5CA-423F-9393-1C90A0089BC4}" srcOrd="0" destOrd="0" presId="urn:microsoft.com/office/officeart/2005/8/layout/hProcess9"/>
    <dgm:cxn modelId="{D5187354-FBE4-4CB9-988E-19B6209A91C4}" type="presParOf" srcId="{0C4197EE-020A-48C8-B3A3-A90B589D03C9}" destId="{257C965C-6427-4128-8A3F-1364B0489D90}" srcOrd="0" destOrd="0" presId="urn:microsoft.com/office/officeart/2005/8/layout/hProcess9"/>
    <dgm:cxn modelId="{03063B08-42A3-4F37-9A2C-0252E0BC75EF}" type="presParOf" srcId="{0C4197EE-020A-48C8-B3A3-A90B589D03C9}" destId="{F4A46593-92AE-4D58-BBD4-5A4F4B81CCC8}" srcOrd="1" destOrd="0" presId="urn:microsoft.com/office/officeart/2005/8/layout/hProcess9"/>
    <dgm:cxn modelId="{8A972454-44E2-427C-AB6A-6964C3ABF2AA}" type="presParOf" srcId="{F4A46593-92AE-4D58-BBD4-5A4F4B81CCC8}" destId="{C611B624-D5CA-423F-9393-1C90A0089BC4}" srcOrd="0" destOrd="0" presId="urn:microsoft.com/office/officeart/2005/8/layout/hProcess9"/>
    <dgm:cxn modelId="{99339CBE-F2F0-4CA1-91B4-1E9D015B2C30}" type="presParOf" srcId="{F4A46593-92AE-4D58-BBD4-5A4F4B81CCC8}" destId="{121840B9-3F6E-4066-A40A-ABCC588320E0}" srcOrd="1" destOrd="0" presId="urn:microsoft.com/office/officeart/2005/8/layout/hProcess9"/>
    <dgm:cxn modelId="{FC956450-6AA7-4F8F-B42B-05A01EEA74B6}" type="presParOf" srcId="{F4A46593-92AE-4D58-BBD4-5A4F4B81CCC8}" destId="{BAEA2D9B-CBD6-4CB1-8AA1-B26643956C08}" srcOrd="2" destOrd="0" presId="urn:microsoft.com/office/officeart/2005/8/layout/hProcess9"/>
    <dgm:cxn modelId="{C2EC1315-F0C6-4FB4-A6BC-1EF6D22CD294}" type="presParOf" srcId="{F4A46593-92AE-4D58-BBD4-5A4F4B81CCC8}" destId="{A93CBB32-5DAE-40D6-A978-F07B302E3D3E}" srcOrd="3" destOrd="0" presId="urn:microsoft.com/office/officeart/2005/8/layout/hProcess9"/>
    <dgm:cxn modelId="{8F55F35B-F7A6-41EE-BF2A-D9EAB0E91713}" type="presParOf" srcId="{F4A46593-92AE-4D58-BBD4-5A4F4B81CCC8}" destId="{84A66329-26E1-4E25-8A3F-3B41070045A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1566B9-3760-4C9D-868B-51B050CE48BA}" type="doc">
      <dgm:prSet loTypeId="urn:microsoft.com/office/officeart/2005/8/layout/pyramid1" loCatId="pyramid" qsTypeId="urn:microsoft.com/office/officeart/2005/8/quickstyle/simple1" qsCatId="simple" csTypeId="urn:microsoft.com/office/officeart/2005/8/colors/accent1_2" csCatId="accent1" phldr="1"/>
      <dgm:spPr/>
    </dgm:pt>
    <dgm:pt modelId="{F5951D4B-22C5-4990-8722-34355E339FF7}">
      <dgm:prSet phldrT="[Texto]" custT="1"/>
      <dgm:spPr>
        <a:solidFill>
          <a:srgbClr val="2A734F"/>
        </a:solidFill>
      </dgm:spPr>
      <dgm:t>
        <a:bodyPr/>
        <a:lstStyle/>
        <a:p>
          <a:endParaRPr lang="es-ES" sz="2400" b="1" i="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es-ES" sz="1600" b="1" i="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Target </a:t>
          </a:r>
          <a:endParaRPr lang="es-ES" sz="2400" b="1" dirty="0">
            <a:solidFill>
              <a:schemeClr val="bg1"/>
            </a:solidFill>
            <a:effectLst>
              <a:outerShdw blurRad="38100" dist="38100" dir="2700000" algn="tl">
                <a:srgbClr val="000000">
                  <a:alpha val="43137"/>
                </a:srgbClr>
              </a:outerShdw>
            </a:effectLst>
          </a:endParaRPr>
        </a:p>
      </dgm:t>
    </dgm:pt>
    <dgm:pt modelId="{357387CC-F217-4186-8DBD-CB4E1DC8A6A8}" type="parTrans" cxnId="{B28975F3-4FD9-45D3-8E9A-C2DDC0F4A0F8}">
      <dgm:prSet/>
      <dgm:spPr/>
      <dgm:t>
        <a:bodyPr/>
        <a:lstStyle/>
        <a:p>
          <a:endParaRPr lang="es-ES"/>
        </a:p>
      </dgm:t>
    </dgm:pt>
    <dgm:pt modelId="{859FFE98-9459-4A6D-9024-73DF45E6B40A}" type="sibTrans" cxnId="{B28975F3-4FD9-45D3-8E9A-C2DDC0F4A0F8}">
      <dgm:prSet/>
      <dgm:spPr/>
      <dgm:t>
        <a:bodyPr/>
        <a:lstStyle/>
        <a:p>
          <a:endParaRPr lang="es-ES"/>
        </a:p>
      </dgm:t>
    </dgm:pt>
    <dgm:pt modelId="{B0E0F41B-6A78-4989-AA0E-E26037AC8283}">
      <dgm:prSet phldrT="[Texto]" custT="1"/>
      <dgm:spPr>
        <a:solidFill>
          <a:srgbClr val="2A734F"/>
        </a:solidFill>
      </dgm:spPr>
      <dgm:t>
        <a:bodyPr/>
        <a:lstStyle/>
        <a:p>
          <a:r>
            <a:rPr lang="es-ES" sz="2000" b="1" i="0"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Criteria</a:t>
          </a:r>
          <a:r>
            <a:rPr lang="es-ES" sz="2000" b="1" i="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es-ES" sz="2000" b="1" dirty="0">
            <a:solidFill>
              <a:schemeClr val="bg1"/>
            </a:solidFill>
            <a:effectLst>
              <a:outerShdw blurRad="38100" dist="38100" dir="2700000" algn="tl">
                <a:srgbClr val="000000">
                  <a:alpha val="43137"/>
                </a:srgbClr>
              </a:outerShdw>
            </a:effectLst>
          </a:endParaRPr>
        </a:p>
      </dgm:t>
    </dgm:pt>
    <dgm:pt modelId="{E6FC4822-F32A-4F7A-9694-19D9E6A5C549}" type="parTrans" cxnId="{A2867A1B-66BF-493C-B21B-F786D80DCAB7}">
      <dgm:prSet/>
      <dgm:spPr/>
      <dgm:t>
        <a:bodyPr/>
        <a:lstStyle/>
        <a:p>
          <a:endParaRPr lang="es-ES"/>
        </a:p>
      </dgm:t>
    </dgm:pt>
    <dgm:pt modelId="{1D228BD6-A699-4504-B9D4-F533E3449CEC}" type="sibTrans" cxnId="{A2867A1B-66BF-493C-B21B-F786D80DCAB7}">
      <dgm:prSet/>
      <dgm:spPr/>
      <dgm:t>
        <a:bodyPr/>
        <a:lstStyle/>
        <a:p>
          <a:endParaRPr lang="es-ES"/>
        </a:p>
      </dgm:t>
    </dgm:pt>
    <dgm:pt modelId="{D9187498-3BC4-4C07-8090-255A324CD64B}">
      <dgm:prSet phldrT="[Texto]" custT="1"/>
      <dgm:spPr>
        <a:solidFill>
          <a:srgbClr val="2A734F"/>
        </a:solidFill>
      </dgm:spPr>
      <dgm:t>
        <a:bodyPr/>
        <a:lstStyle/>
        <a:p>
          <a:r>
            <a:rPr lang="es-ES" sz="2000" b="1" i="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Alternatives</a:t>
          </a:r>
          <a:endParaRPr lang="es-ES" sz="2000" b="1" dirty="0">
            <a:solidFill>
              <a:schemeClr val="bg1"/>
            </a:solidFill>
            <a:effectLst>
              <a:outerShdw blurRad="38100" dist="38100" dir="2700000" algn="tl">
                <a:srgbClr val="000000">
                  <a:alpha val="43137"/>
                </a:srgbClr>
              </a:outerShdw>
            </a:effectLst>
          </a:endParaRPr>
        </a:p>
      </dgm:t>
    </dgm:pt>
    <dgm:pt modelId="{971980F1-183F-49B2-9070-CF11D1B90AB7}" type="parTrans" cxnId="{08D5E0AA-671B-49CB-AE84-E0F55FAA7927}">
      <dgm:prSet/>
      <dgm:spPr/>
      <dgm:t>
        <a:bodyPr/>
        <a:lstStyle/>
        <a:p>
          <a:endParaRPr lang="es-ES"/>
        </a:p>
      </dgm:t>
    </dgm:pt>
    <dgm:pt modelId="{4FD2A1CE-FE1E-4280-AA8F-6C2AFFB46CA9}" type="sibTrans" cxnId="{08D5E0AA-671B-49CB-AE84-E0F55FAA7927}">
      <dgm:prSet/>
      <dgm:spPr/>
      <dgm:t>
        <a:bodyPr/>
        <a:lstStyle/>
        <a:p>
          <a:endParaRPr lang="es-ES"/>
        </a:p>
      </dgm:t>
    </dgm:pt>
    <dgm:pt modelId="{35D6041E-60D8-4734-8E37-5F612B6DAA83}" type="pres">
      <dgm:prSet presAssocID="{CE1566B9-3760-4C9D-868B-51B050CE48BA}" presName="Name0" presStyleCnt="0">
        <dgm:presLayoutVars>
          <dgm:dir/>
          <dgm:animLvl val="lvl"/>
          <dgm:resizeHandles val="exact"/>
        </dgm:presLayoutVars>
      </dgm:prSet>
      <dgm:spPr/>
    </dgm:pt>
    <dgm:pt modelId="{520385B0-9E6D-4DF6-91E8-EE27E5143416}" type="pres">
      <dgm:prSet presAssocID="{F5951D4B-22C5-4990-8722-34355E339FF7}" presName="Name8" presStyleCnt="0"/>
      <dgm:spPr/>
    </dgm:pt>
    <dgm:pt modelId="{F475BF3C-F72E-448F-9F2F-DBA0DCA2C1EF}" type="pres">
      <dgm:prSet presAssocID="{F5951D4B-22C5-4990-8722-34355E339FF7}" presName="level" presStyleLbl="node1" presStyleIdx="0" presStyleCnt="3">
        <dgm:presLayoutVars>
          <dgm:chMax val="1"/>
          <dgm:bulletEnabled val="1"/>
        </dgm:presLayoutVars>
      </dgm:prSet>
      <dgm:spPr/>
    </dgm:pt>
    <dgm:pt modelId="{4BEB8507-EE91-4A96-BD76-46D5ED4987B7}" type="pres">
      <dgm:prSet presAssocID="{F5951D4B-22C5-4990-8722-34355E339FF7}" presName="levelTx" presStyleLbl="revTx" presStyleIdx="0" presStyleCnt="0">
        <dgm:presLayoutVars>
          <dgm:chMax val="1"/>
          <dgm:bulletEnabled val="1"/>
        </dgm:presLayoutVars>
      </dgm:prSet>
      <dgm:spPr/>
    </dgm:pt>
    <dgm:pt modelId="{EE37DCBA-4093-44C0-82CF-0A3A8634DDA5}" type="pres">
      <dgm:prSet presAssocID="{B0E0F41B-6A78-4989-AA0E-E26037AC8283}" presName="Name8" presStyleCnt="0"/>
      <dgm:spPr/>
    </dgm:pt>
    <dgm:pt modelId="{B43D5E58-9E28-495F-A837-B0B97BE63084}" type="pres">
      <dgm:prSet presAssocID="{B0E0F41B-6A78-4989-AA0E-E26037AC8283}" presName="level" presStyleLbl="node1" presStyleIdx="1" presStyleCnt="3">
        <dgm:presLayoutVars>
          <dgm:chMax val="1"/>
          <dgm:bulletEnabled val="1"/>
        </dgm:presLayoutVars>
      </dgm:prSet>
      <dgm:spPr/>
    </dgm:pt>
    <dgm:pt modelId="{B163F181-49B1-4E7A-98A2-599F6601DD15}" type="pres">
      <dgm:prSet presAssocID="{B0E0F41B-6A78-4989-AA0E-E26037AC8283}" presName="levelTx" presStyleLbl="revTx" presStyleIdx="0" presStyleCnt="0">
        <dgm:presLayoutVars>
          <dgm:chMax val="1"/>
          <dgm:bulletEnabled val="1"/>
        </dgm:presLayoutVars>
      </dgm:prSet>
      <dgm:spPr/>
    </dgm:pt>
    <dgm:pt modelId="{AF04D37C-FF98-4C10-B14F-C0A191D2BD12}" type="pres">
      <dgm:prSet presAssocID="{D9187498-3BC4-4C07-8090-255A324CD64B}" presName="Name8" presStyleCnt="0"/>
      <dgm:spPr/>
    </dgm:pt>
    <dgm:pt modelId="{9EB4C591-AC9C-4BEE-A399-140DFAD25C17}" type="pres">
      <dgm:prSet presAssocID="{D9187498-3BC4-4C07-8090-255A324CD64B}" presName="level" presStyleLbl="node1" presStyleIdx="2" presStyleCnt="3">
        <dgm:presLayoutVars>
          <dgm:chMax val="1"/>
          <dgm:bulletEnabled val="1"/>
        </dgm:presLayoutVars>
      </dgm:prSet>
      <dgm:spPr/>
    </dgm:pt>
    <dgm:pt modelId="{F220B36A-ABA5-4DFA-B14A-AB37B66A7D85}" type="pres">
      <dgm:prSet presAssocID="{D9187498-3BC4-4C07-8090-255A324CD64B}" presName="levelTx" presStyleLbl="revTx" presStyleIdx="0" presStyleCnt="0">
        <dgm:presLayoutVars>
          <dgm:chMax val="1"/>
          <dgm:bulletEnabled val="1"/>
        </dgm:presLayoutVars>
      </dgm:prSet>
      <dgm:spPr/>
    </dgm:pt>
  </dgm:ptLst>
  <dgm:cxnLst>
    <dgm:cxn modelId="{ADBA400B-9419-4212-AB6D-9B80BF2C9933}" type="presOf" srcId="{D9187498-3BC4-4C07-8090-255A324CD64B}" destId="{F220B36A-ABA5-4DFA-B14A-AB37B66A7D85}" srcOrd="1" destOrd="0" presId="urn:microsoft.com/office/officeart/2005/8/layout/pyramid1"/>
    <dgm:cxn modelId="{A951BF0D-849C-4ECC-B9AC-704822D8A5C9}" type="presOf" srcId="{F5951D4B-22C5-4990-8722-34355E339FF7}" destId="{4BEB8507-EE91-4A96-BD76-46D5ED4987B7}" srcOrd="1" destOrd="0" presId="urn:microsoft.com/office/officeart/2005/8/layout/pyramid1"/>
    <dgm:cxn modelId="{9CFACF0F-D592-4B18-8344-9D5800544E5B}" type="presOf" srcId="{D9187498-3BC4-4C07-8090-255A324CD64B}" destId="{9EB4C591-AC9C-4BEE-A399-140DFAD25C17}" srcOrd="0" destOrd="0" presId="urn:microsoft.com/office/officeart/2005/8/layout/pyramid1"/>
    <dgm:cxn modelId="{A2867A1B-66BF-493C-B21B-F786D80DCAB7}" srcId="{CE1566B9-3760-4C9D-868B-51B050CE48BA}" destId="{B0E0F41B-6A78-4989-AA0E-E26037AC8283}" srcOrd="1" destOrd="0" parTransId="{E6FC4822-F32A-4F7A-9694-19D9E6A5C549}" sibTransId="{1D228BD6-A699-4504-B9D4-F533E3449CEC}"/>
    <dgm:cxn modelId="{A7B63298-B08A-44BF-B865-97F592660B59}" type="presOf" srcId="{B0E0F41B-6A78-4989-AA0E-E26037AC8283}" destId="{B43D5E58-9E28-495F-A837-B0B97BE63084}" srcOrd="0" destOrd="0" presId="urn:microsoft.com/office/officeart/2005/8/layout/pyramid1"/>
    <dgm:cxn modelId="{C1AB88A8-C316-4C43-A4AD-FBB8F4141D23}" type="presOf" srcId="{CE1566B9-3760-4C9D-868B-51B050CE48BA}" destId="{35D6041E-60D8-4734-8E37-5F612B6DAA83}" srcOrd="0" destOrd="0" presId="urn:microsoft.com/office/officeart/2005/8/layout/pyramid1"/>
    <dgm:cxn modelId="{08D5E0AA-671B-49CB-AE84-E0F55FAA7927}" srcId="{CE1566B9-3760-4C9D-868B-51B050CE48BA}" destId="{D9187498-3BC4-4C07-8090-255A324CD64B}" srcOrd="2" destOrd="0" parTransId="{971980F1-183F-49B2-9070-CF11D1B90AB7}" sibTransId="{4FD2A1CE-FE1E-4280-AA8F-6C2AFFB46CA9}"/>
    <dgm:cxn modelId="{850336AF-3804-4C1A-8481-8440BB6CF145}" type="presOf" srcId="{B0E0F41B-6A78-4989-AA0E-E26037AC8283}" destId="{B163F181-49B1-4E7A-98A2-599F6601DD15}" srcOrd="1" destOrd="0" presId="urn:microsoft.com/office/officeart/2005/8/layout/pyramid1"/>
    <dgm:cxn modelId="{55D32BE6-1FA3-4EDE-BAD8-6A8A706D4603}" type="presOf" srcId="{F5951D4B-22C5-4990-8722-34355E339FF7}" destId="{F475BF3C-F72E-448F-9F2F-DBA0DCA2C1EF}" srcOrd="0" destOrd="0" presId="urn:microsoft.com/office/officeart/2005/8/layout/pyramid1"/>
    <dgm:cxn modelId="{B28975F3-4FD9-45D3-8E9A-C2DDC0F4A0F8}" srcId="{CE1566B9-3760-4C9D-868B-51B050CE48BA}" destId="{F5951D4B-22C5-4990-8722-34355E339FF7}" srcOrd="0" destOrd="0" parTransId="{357387CC-F217-4186-8DBD-CB4E1DC8A6A8}" sibTransId="{859FFE98-9459-4A6D-9024-73DF45E6B40A}"/>
    <dgm:cxn modelId="{6173ECCF-F99C-4DB8-A296-8C0959519C62}" type="presParOf" srcId="{35D6041E-60D8-4734-8E37-5F612B6DAA83}" destId="{520385B0-9E6D-4DF6-91E8-EE27E5143416}" srcOrd="0" destOrd="0" presId="urn:microsoft.com/office/officeart/2005/8/layout/pyramid1"/>
    <dgm:cxn modelId="{6ED6D8D5-9EDF-4E01-AD44-9210110D835C}" type="presParOf" srcId="{520385B0-9E6D-4DF6-91E8-EE27E5143416}" destId="{F475BF3C-F72E-448F-9F2F-DBA0DCA2C1EF}" srcOrd="0" destOrd="0" presId="urn:microsoft.com/office/officeart/2005/8/layout/pyramid1"/>
    <dgm:cxn modelId="{A9B7AA59-5940-4F7C-A1F7-7FDBAD83A990}" type="presParOf" srcId="{520385B0-9E6D-4DF6-91E8-EE27E5143416}" destId="{4BEB8507-EE91-4A96-BD76-46D5ED4987B7}" srcOrd="1" destOrd="0" presId="urn:microsoft.com/office/officeart/2005/8/layout/pyramid1"/>
    <dgm:cxn modelId="{956012C8-6D2F-46EF-8932-99274D9E85B7}" type="presParOf" srcId="{35D6041E-60D8-4734-8E37-5F612B6DAA83}" destId="{EE37DCBA-4093-44C0-82CF-0A3A8634DDA5}" srcOrd="1" destOrd="0" presId="urn:microsoft.com/office/officeart/2005/8/layout/pyramid1"/>
    <dgm:cxn modelId="{E9691118-50D9-46D0-8C15-3341AB713730}" type="presParOf" srcId="{EE37DCBA-4093-44C0-82CF-0A3A8634DDA5}" destId="{B43D5E58-9E28-495F-A837-B0B97BE63084}" srcOrd="0" destOrd="0" presId="urn:microsoft.com/office/officeart/2005/8/layout/pyramid1"/>
    <dgm:cxn modelId="{E8034169-7249-48FF-AFDE-C26DF02A9B43}" type="presParOf" srcId="{EE37DCBA-4093-44C0-82CF-0A3A8634DDA5}" destId="{B163F181-49B1-4E7A-98A2-599F6601DD15}" srcOrd="1" destOrd="0" presId="urn:microsoft.com/office/officeart/2005/8/layout/pyramid1"/>
    <dgm:cxn modelId="{2DC8AA22-55E0-4410-8305-5AE0F01B033B}" type="presParOf" srcId="{35D6041E-60D8-4734-8E37-5F612B6DAA83}" destId="{AF04D37C-FF98-4C10-B14F-C0A191D2BD12}" srcOrd="2" destOrd="0" presId="urn:microsoft.com/office/officeart/2005/8/layout/pyramid1"/>
    <dgm:cxn modelId="{9F2C6F3F-2B11-45BB-B8A0-B01E3F1E8115}" type="presParOf" srcId="{AF04D37C-FF98-4C10-B14F-C0A191D2BD12}" destId="{9EB4C591-AC9C-4BEE-A399-140DFAD25C17}" srcOrd="0" destOrd="0" presId="urn:microsoft.com/office/officeart/2005/8/layout/pyramid1"/>
    <dgm:cxn modelId="{6FCB2A6F-9A36-498E-85EA-C63ADB6C7BA3}" type="presParOf" srcId="{AF04D37C-FF98-4C10-B14F-C0A191D2BD12}" destId="{F220B36A-ABA5-4DFA-B14A-AB37B66A7D85}" srcOrd="1" destOrd="0" presId="urn:microsoft.com/office/officeart/2005/8/layout/pyramid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A42D25-F0C1-4574-AB9C-11448CD42262}"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s-ES"/>
        </a:p>
      </dgm:t>
    </dgm:pt>
    <dgm:pt modelId="{8C9740EC-20C4-47D2-89F3-865BFE5F24C7}">
      <dgm:prSet phldrT="[Texto]"/>
      <dgm:spPr>
        <a:solidFill>
          <a:srgbClr val="2A734F"/>
        </a:solidFill>
        <a:ln>
          <a:solidFill>
            <a:srgbClr val="2A734F"/>
          </a:solidFill>
        </a:ln>
      </dgm:spPr>
      <dgm:t>
        <a:bodyPr/>
        <a:lstStyle/>
        <a:p>
          <a:r>
            <a:rPr lang="es-ES" dirty="0" err="1">
              <a:latin typeface="Open Sans" panose="020B0606030504020204" pitchFamily="34" charset="0"/>
              <a:ea typeface="Open Sans" panose="020B0606030504020204" pitchFamily="34" charset="0"/>
              <a:cs typeface="Open Sans" panose="020B0606030504020204" pitchFamily="34" charset="0"/>
            </a:rPr>
            <a:t>Technical</a:t>
          </a:r>
          <a:endParaRPr lang="es-ES" dirty="0">
            <a:latin typeface="Open Sans" panose="020B0606030504020204" pitchFamily="34" charset="0"/>
            <a:ea typeface="Open Sans" panose="020B0606030504020204" pitchFamily="34" charset="0"/>
            <a:cs typeface="Open Sans" panose="020B0606030504020204" pitchFamily="34" charset="0"/>
          </a:endParaRPr>
        </a:p>
      </dgm:t>
    </dgm:pt>
    <dgm:pt modelId="{6A09B221-5274-4C8D-B5A6-31C35922C92A}" type="parTrans" cxnId="{A1D0B743-03BA-4DAE-A5C1-90AF87937085}">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7969EDE7-F2EF-4F9F-8494-6B71975D64D9}" type="sibTrans" cxnId="{A1D0B743-03BA-4DAE-A5C1-90AF87937085}">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D96F3774-6DE4-4C3A-B45D-ECFFC04434C1}">
      <dgm:prSet phldrT="[Texto]" custT="1"/>
      <dgm:spPr/>
      <dgm:t>
        <a:bodyPr/>
        <a:lstStyle/>
        <a:p>
          <a:r>
            <a:rPr lang="en-US" sz="2000" b="1" kern="1200" dirty="0">
              <a:latin typeface="Open Sans" panose="020B0606030504020204" pitchFamily="34" charset="0"/>
              <a:ea typeface="Open Sans" panose="020B0606030504020204" pitchFamily="34" charset="0"/>
              <a:cs typeface="Open Sans" panose="020B0606030504020204" pitchFamily="34" charset="0"/>
            </a:rPr>
            <a:t>Urgency</a:t>
          </a:r>
          <a:r>
            <a:rPr lang="en-US" sz="2000" b="0" kern="1200" dirty="0">
              <a:latin typeface="Open Sans" panose="020B0606030504020204" pitchFamily="34" charset="0"/>
              <a:ea typeface="Open Sans" panose="020B0606030504020204" pitchFamily="34" charset="0"/>
              <a:cs typeface="Open Sans" panose="020B0606030504020204" pitchFamily="34" charset="0"/>
            </a:rPr>
            <a:t> of action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Effectiveness</a:t>
          </a:r>
          <a:r>
            <a:rPr lang="en-US" sz="2000" b="0" kern="1200" dirty="0">
              <a:latin typeface="Open Sans" panose="020B0606030504020204" pitchFamily="34" charset="0"/>
              <a:ea typeface="Open Sans" panose="020B0606030504020204" pitchFamily="34" charset="0"/>
              <a:cs typeface="Open Sans" panose="020B0606030504020204" pitchFamily="34" charset="0"/>
            </a:rPr>
            <a:t> in the face of climate change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Impact</a:t>
          </a:r>
          <a:r>
            <a:rPr lang="en-US" sz="2000" b="0" kern="1200" dirty="0">
              <a:latin typeface="Open Sans" panose="020B0606030504020204" pitchFamily="34" charset="0"/>
              <a:ea typeface="Open Sans" panose="020B0606030504020204" pitchFamily="34" charset="0"/>
              <a:cs typeface="Open Sans" panose="020B0606030504020204" pitchFamily="34" charset="0"/>
            </a:rPr>
            <a:t> at the municipal level</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gm:t>
    </dgm:pt>
    <dgm:pt modelId="{655E7803-3810-4655-9E85-40C47B6BD21A}" type="parTrans" cxnId="{F5002F28-839E-4252-8106-8656802DA81D}">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D712BE88-6210-4D83-B5A7-413B17A7FD90}" type="sibTrans" cxnId="{F5002F28-839E-4252-8106-8656802DA81D}">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52E191E9-474C-41A2-9BDD-BB34983DCD45}">
      <dgm:prSet phldrT="[Texto]"/>
      <dgm:spPr>
        <a:solidFill>
          <a:srgbClr val="2A734F"/>
        </a:solidFill>
        <a:ln>
          <a:solidFill>
            <a:srgbClr val="2A734F"/>
          </a:solidFill>
        </a:ln>
      </dgm:spPr>
      <dgm:t>
        <a:bodyPr/>
        <a:lstStyle/>
        <a:p>
          <a:r>
            <a:rPr lang="es-ES" dirty="0">
              <a:latin typeface="Open Sans" panose="020B0606030504020204" pitchFamily="34" charset="0"/>
              <a:ea typeface="Open Sans" panose="020B0606030504020204" pitchFamily="34" charset="0"/>
              <a:cs typeface="Open Sans" panose="020B0606030504020204" pitchFamily="34" charset="0"/>
            </a:rPr>
            <a:t>Social</a:t>
          </a:r>
        </a:p>
      </dgm:t>
    </dgm:pt>
    <dgm:pt modelId="{CCF0CCF3-94B4-41F6-9931-9B4508BC7D92}" type="parTrans" cxnId="{1409BB97-A608-40C4-A03E-A86D116F513F}">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9E1662D6-C812-469F-AE73-072FC843AECB}" type="sibTrans" cxnId="{1409BB97-A608-40C4-A03E-A86D116F513F}">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0F65CB71-07D3-4F59-95AE-53ABFD0D43D4}">
      <dgm:prSet phldrT="[Texto]" custT="1"/>
      <dgm:spPr/>
      <dgm:t>
        <a:bodyPr/>
        <a:lstStyle/>
        <a:p>
          <a:r>
            <a:rPr lang="en-US" sz="2000" b="1" kern="1200" dirty="0">
              <a:latin typeface="Open Sans" panose="020B0606030504020204" pitchFamily="34" charset="0"/>
              <a:ea typeface="Open Sans" panose="020B0606030504020204" pitchFamily="34" charset="0"/>
              <a:cs typeface="Open Sans" panose="020B0606030504020204" pitchFamily="34" charset="0"/>
            </a:rPr>
            <a:t>Impact and improvement </a:t>
          </a:r>
          <a:r>
            <a:rPr lang="en-US" sz="2000" b="0" kern="1200" dirty="0">
              <a:latin typeface="Open Sans" panose="020B0606030504020204" pitchFamily="34" charset="0"/>
              <a:ea typeface="Open Sans" panose="020B0606030504020204" pitchFamily="34" charset="0"/>
              <a:cs typeface="Open Sans" panose="020B0606030504020204" pitchFamily="34" charset="0"/>
            </a:rPr>
            <a:t>for the municipality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Acceptability</a:t>
          </a:r>
          <a:r>
            <a:rPr lang="en-US" sz="2000" b="0" kern="1200" dirty="0">
              <a:latin typeface="Open Sans" panose="020B0606030504020204" pitchFamily="34" charset="0"/>
              <a:ea typeface="Open Sans" panose="020B0606030504020204" pitchFamily="34" charset="0"/>
              <a:cs typeface="Open Sans" panose="020B0606030504020204" pitchFamily="34" charset="0"/>
            </a:rPr>
            <a:t> by the involved parties</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gm:t>
    </dgm:pt>
    <dgm:pt modelId="{C1ADA83D-DF86-4B26-8120-31E9CE8C9A48}" type="parTrans" cxnId="{F23AC620-E69F-4D55-878F-88089462FFDD}">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B58E242F-5161-4039-9ADD-4B7DF5706E13}" type="sibTrans" cxnId="{F23AC620-E69F-4D55-878F-88089462FFDD}">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75C286D7-15D8-45D1-B1E8-C82128A392B4}">
      <dgm:prSet phldrT="[Texto]"/>
      <dgm:spPr>
        <a:solidFill>
          <a:srgbClr val="2A734F"/>
        </a:solidFill>
        <a:ln>
          <a:solidFill>
            <a:srgbClr val="2A734F"/>
          </a:solidFill>
        </a:ln>
      </dgm:spPr>
      <dgm:t>
        <a:bodyPr/>
        <a:lstStyle/>
        <a:p>
          <a:r>
            <a:rPr lang="es-ES" dirty="0" err="1">
              <a:latin typeface="Open Sans" panose="020B0606030504020204" pitchFamily="34" charset="0"/>
              <a:ea typeface="Open Sans" panose="020B0606030504020204" pitchFamily="34" charset="0"/>
              <a:cs typeface="Open Sans" panose="020B0606030504020204" pitchFamily="34" charset="0"/>
            </a:rPr>
            <a:t>Environmental</a:t>
          </a:r>
          <a:endParaRPr lang="es-ES" dirty="0">
            <a:latin typeface="Open Sans" panose="020B0606030504020204" pitchFamily="34" charset="0"/>
            <a:ea typeface="Open Sans" panose="020B0606030504020204" pitchFamily="34" charset="0"/>
            <a:cs typeface="Open Sans" panose="020B0606030504020204" pitchFamily="34" charset="0"/>
          </a:endParaRPr>
        </a:p>
      </dgm:t>
    </dgm:pt>
    <dgm:pt modelId="{99DBB41D-82D0-48CF-B078-A17194295C68}" type="parTrans" cxnId="{15534621-65F8-457C-9D5B-DEF4A9EBC57A}">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1DE3B232-009C-4651-A794-1D1BAA5F9AF3}" type="sibTrans" cxnId="{15534621-65F8-457C-9D5B-DEF4A9EBC57A}">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9577C911-A42F-417A-95E7-83FC9A3350D4}">
      <dgm:prSet phldrT="[Texto]" custT="1"/>
      <dgm:spPr/>
      <dgm:t>
        <a:bodyPr/>
        <a:lstStyle/>
        <a:p>
          <a:r>
            <a:rPr lang="en-US" sz="2000" b="1" kern="1200" dirty="0">
              <a:latin typeface="Open Sans" panose="020B0606030504020204" pitchFamily="34" charset="0"/>
              <a:ea typeface="Open Sans" panose="020B0606030504020204" pitchFamily="34" charset="0"/>
              <a:cs typeface="Open Sans" panose="020B0606030504020204" pitchFamily="34" charset="0"/>
            </a:rPr>
            <a:t>Innovation and progress </a:t>
          </a:r>
          <a:r>
            <a:rPr lang="en-US" sz="2000" b="0" kern="1200" dirty="0">
              <a:latin typeface="Open Sans" panose="020B0606030504020204" pitchFamily="34" charset="0"/>
              <a:ea typeface="Open Sans" panose="020B0606030504020204" pitchFamily="34" charset="0"/>
              <a:cs typeface="Open Sans" panose="020B0606030504020204" pitchFamily="34" charset="0"/>
            </a:rPr>
            <a:t>for the municipal area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Relevance for </a:t>
          </a:r>
          <a:r>
            <a:rPr lang="en-US" sz="2000" b="0" kern="1200" dirty="0">
              <a:latin typeface="Open Sans" panose="020B0606030504020204" pitchFamily="34" charset="0"/>
              <a:ea typeface="Open Sans" panose="020B0606030504020204" pitchFamily="34" charset="0"/>
              <a:cs typeface="Open Sans" panose="020B0606030504020204" pitchFamily="34" charset="0"/>
            </a:rPr>
            <a:t>the climate risk of the municipality</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gm:t>
    </dgm:pt>
    <dgm:pt modelId="{21E63219-E61A-4571-85FC-05C81B9DC81E}" type="parTrans" cxnId="{F5524B6C-2C51-46E9-99F5-AAE596688090}">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05A610D4-DD11-4F58-B904-452690CC7C07}" type="sibTrans" cxnId="{F5524B6C-2C51-46E9-99F5-AAE596688090}">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6827104D-1EB0-48C1-AC87-0CD459C2AE36}">
      <dgm:prSet/>
      <dgm:spPr>
        <a:solidFill>
          <a:srgbClr val="2A734F"/>
        </a:solidFill>
        <a:ln>
          <a:solidFill>
            <a:srgbClr val="2A734F"/>
          </a:solidFill>
        </a:ln>
      </dgm:spPr>
      <dgm:t>
        <a:bodyPr/>
        <a:lstStyle/>
        <a:p>
          <a:r>
            <a:rPr lang="es-ES" dirty="0" err="1">
              <a:latin typeface="Open Sans" panose="020B0606030504020204" pitchFamily="34" charset="0"/>
              <a:ea typeface="Open Sans" panose="020B0606030504020204" pitchFamily="34" charset="0"/>
              <a:cs typeface="Open Sans" panose="020B0606030504020204" pitchFamily="34" charset="0"/>
            </a:rPr>
            <a:t>Economical</a:t>
          </a:r>
          <a:endParaRPr lang="es-ES" dirty="0">
            <a:latin typeface="Open Sans" panose="020B0606030504020204" pitchFamily="34" charset="0"/>
            <a:ea typeface="Open Sans" panose="020B0606030504020204" pitchFamily="34" charset="0"/>
            <a:cs typeface="Open Sans" panose="020B0606030504020204" pitchFamily="34" charset="0"/>
          </a:endParaRPr>
        </a:p>
      </dgm:t>
    </dgm:pt>
    <dgm:pt modelId="{7EC0C435-DB7E-4DB1-B292-296EBF419E9A}" type="parTrans" cxnId="{7E4A4B7F-9FB4-4584-B06D-4A89FBD71711}">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CD5E70F5-FAC4-41F7-89CB-9B756A1FB060}" type="sibTrans" cxnId="{7E4A4B7F-9FB4-4584-B06D-4A89FBD71711}">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F2546C60-A1D3-43DF-BEB0-C4872F5D94CA}">
      <dgm:prSet/>
      <dgm:spPr>
        <a:solidFill>
          <a:srgbClr val="2A734F"/>
        </a:solidFill>
        <a:ln>
          <a:solidFill>
            <a:srgbClr val="2A734F"/>
          </a:solidFill>
        </a:ln>
      </dgm:spPr>
      <dgm:t>
        <a:bodyPr/>
        <a:lstStyle/>
        <a:p>
          <a:r>
            <a:rPr lang="es-ES" dirty="0" err="1">
              <a:latin typeface="Open Sans" panose="020B0606030504020204" pitchFamily="34" charset="0"/>
              <a:ea typeface="Open Sans" panose="020B0606030504020204" pitchFamily="34" charset="0"/>
              <a:cs typeface="Open Sans" panose="020B0606030504020204" pitchFamily="34" charset="0"/>
            </a:rPr>
            <a:t>Political</a:t>
          </a:r>
          <a:endParaRPr lang="es-ES" dirty="0">
            <a:latin typeface="Open Sans" panose="020B0606030504020204" pitchFamily="34" charset="0"/>
            <a:ea typeface="Open Sans" panose="020B0606030504020204" pitchFamily="34" charset="0"/>
            <a:cs typeface="Open Sans" panose="020B0606030504020204" pitchFamily="34" charset="0"/>
          </a:endParaRPr>
        </a:p>
      </dgm:t>
    </dgm:pt>
    <dgm:pt modelId="{7C0D7F66-3979-41C2-8312-AC8AFF659BDD}" type="parTrans" cxnId="{11D2CE37-0A2D-4F9B-90AA-28F65BF46F53}">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199F9C76-AD5E-4450-84C9-9F42DB58C6D2}" type="sibTrans" cxnId="{11D2CE37-0A2D-4F9B-90AA-28F65BF46F53}">
      <dgm:prSet/>
      <dgm:spPr/>
      <dgm:t>
        <a:bodyPr/>
        <a:lstStyle/>
        <a:p>
          <a:endParaRPr lang="es-ES">
            <a:latin typeface="Open Sans" panose="020B0606030504020204" pitchFamily="34" charset="0"/>
            <a:ea typeface="Open Sans" panose="020B0606030504020204" pitchFamily="34" charset="0"/>
            <a:cs typeface="Open Sans" panose="020B0606030504020204" pitchFamily="34" charset="0"/>
          </a:endParaRPr>
        </a:p>
      </dgm:t>
    </dgm:pt>
    <dgm:pt modelId="{A4343B00-1BFD-4AA2-9C9F-F3E2E99BBF63}">
      <dgm:prSet custT="1"/>
      <dgm:spPr/>
      <dgm:t>
        <a:bodyPr/>
        <a:lstStyle/>
        <a:p>
          <a:pPr algn="l"/>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Financing/cost </a:t>
          </a:r>
          <a:r>
            <a:rPr lang="en-US" sz="2000" kern="1200" dirty="0">
              <a:latin typeface="Open Sans" panose="020B0606030504020204" pitchFamily="34" charset="0"/>
              <a:ea typeface="Open Sans" panose="020B0606030504020204" pitchFamily="34" charset="0"/>
              <a:cs typeface="Open Sans" panose="020B0606030504020204" pitchFamily="34" charset="0"/>
            </a:rPr>
            <a:t>ratio or financial capacity of the municipality.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Benefits </a:t>
          </a:r>
          <a:r>
            <a:rPr lang="en-US" sz="2000" kern="1200" dirty="0">
              <a:latin typeface="Open Sans" panose="020B0606030504020204" pitchFamily="34" charset="0"/>
              <a:ea typeface="Open Sans" panose="020B0606030504020204" pitchFamily="34" charset="0"/>
              <a:cs typeface="Open Sans" panose="020B0606030504020204" pitchFamily="34" charset="0"/>
            </a:rPr>
            <a:t>generated in relation to the cost of the action.</a:t>
          </a:r>
          <a:endParaRPr lang="es-ES" sz="2000" kern="1200" dirty="0">
            <a:latin typeface="Open Sans" panose="020B0606030504020204" pitchFamily="34" charset="0"/>
            <a:ea typeface="Open Sans" panose="020B0606030504020204" pitchFamily="34" charset="0"/>
            <a:cs typeface="Open Sans" panose="020B0606030504020204" pitchFamily="34" charset="0"/>
          </a:endParaRPr>
        </a:p>
      </dgm:t>
    </dgm:pt>
    <dgm:pt modelId="{E5900643-BF6E-4ABE-80DA-50926E1C58B5}" type="parTrans" cxnId="{281D73CC-12CE-46E3-8B92-69ECAF2C1C3B}">
      <dgm:prSet/>
      <dgm:spPr/>
      <dgm:t>
        <a:bodyPr/>
        <a:lstStyle/>
        <a:p>
          <a:endParaRPr lang="es-ES"/>
        </a:p>
      </dgm:t>
    </dgm:pt>
    <dgm:pt modelId="{AA10B7AA-144C-4733-8CDC-C50BFD42EE66}" type="sibTrans" cxnId="{281D73CC-12CE-46E3-8B92-69ECAF2C1C3B}">
      <dgm:prSet/>
      <dgm:spPr/>
      <dgm:t>
        <a:bodyPr/>
        <a:lstStyle/>
        <a:p>
          <a:endParaRPr lang="es-ES"/>
        </a:p>
      </dgm:t>
    </dgm:pt>
    <dgm:pt modelId="{B677C8D1-43AC-4C96-957E-58DABB078930}">
      <dgm:prSet custT="1"/>
      <dgm:spPr/>
      <dgm:t>
        <a:bodyPr/>
        <a:lstStyle/>
        <a:p>
          <a:r>
            <a:rPr lang="en-US" sz="2000" b="1" kern="1200" dirty="0">
              <a:latin typeface="Open Sans" panose="020B0606030504020204" pitchFamily="34" charset="0"/>
              <a:ea typeface="Open Sans" panose="020B0606030504020204" pitchFamily="34" charset="0"/>
              <a:cs typeface="Open Sans" panose="020B0606030504020204" pitchFamily="34" charset="0"/>
            </a:rPr>
            <a:t>Visibility</a:t>
          </a:r>
          <a:r>
            <a:rPr lang="en-US" sz="2000" b="0" kern="1200" dirty="0">
              <a:latin typeface="Open Sans" panose="020B0606030504020204" pitchFamily="34" charset="0"/>
              <a:ea typeface="Open Sans" panose="020B0606030504020204" pitchFamily="34" charset="0"/>
              <a:cs typeface="Open Sans" panose="020B0606030504020204" pitchFamily="34" charset="0"/>
            </a:rPr>
            <a:t> from the point of view of the media
Possibility to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collaborate </a:t>
          </a:r>
          <a:r>
            <a:rPr lang="en-US" sz="2000" b="0" kern="1200" dirty="0">
              <a:latin typeface="Open Sans" panose="020B0606030504020204" pitchFamily="34" charset="0"/>
              <a:ea typeface="Open Sans" panose="020B0606030504020204" pitchFamily="34" charset="0"/>
              <a:cs typeface="Open Sans" panose="020B0606030504020204" pitchFamily="34" charset="0"/>
            </a:rPr>
            <a:t>with other companies and interested agents.</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gm:t>
    </dgm:pt>
    <dgm:pt modelId="{E4802991-83E4-4FE7-95E6-2FE156ACCCA6}" type="parTrans" cxnId="{E7F725C8-FE86-4883-A184-7B3CFDA50A33}">
      <dgm:prSet/>
      <dgm:spPr/>
      <dgm:t>
        <a:bodyPr/>
        <a:lstStyle/>
        <a:p>
          <a:endParaRPr lang="es-ES"/>
        </a:p>
      </dgm:t>
    </dgm:pt>
    <dgm:pt modelId="{8128BA44-2A65-466A-A44A-7D0090A6C42A}" type="sibTrans" cxnId="{E7F725C8-FE86-4883-A184-7B3CFDA50A33}">
      <dgm:prSet/>
      <dgm:spPr/>
      <dgm:t>
        <a:bodyPr/>
        <a:lstStyle/>
        <a:p>
          <a:endParaRPr lang="es-ES"/>
        </a:p>
      </dgm:t>
    </dgm:pt>
    <dgm:pt modelId="{154FE568-5B48-43D2-A4A2-12E332CAD64E}" type="pres">
      <dgm:prSet presAssocID="{25A42D25-F0C1-4574-AB9C-11448CD42262}" presName="Name0" presStyleCnt="0">
        <dgm:presLayoutVars>
          <dgm:dir/>
          <dgm:animLvl val="lvl"/>
          <dgm:resizeHandles val="exact"/>
        </dgm:presLayoutVars>
      </dgm:prSet>
      <dgm:spPr/>
    </dgm:pt>
    <dgm:pt modelId="{22DCD371-DE5E-4D1F-8850-562B88B8E24E}" type="pres">
      <dgm:prSet presAssocID="{8C9740EC-20C4-47D2-89F3-865BFE5F24C7}" presName="composite" presStyleCnt="0"/>
      <dgm:spPr/>
    </dgm:pt>
    <dgm:pt modelId="{8DAE83CB-1637-4D18-BBFF-7186A02810F3}" type="pres">
      <dgm:prSet presAssocID="{8C9740EC-20C4-47D2-89F3-865BFE5F24C7}" presName="parTx" presStyleLbl="alignNode1" presStyleIdx="0" presStyleCnt="5" custLinFactNeighborX="522" custLinFactNeighborY="996">
        <dgm:presLayoutVars>
          <dgm:chMax val="0"/>
          <dgm:chPref val="0"/>
          <dgm:bulletEnabled val="1"/>
        </dgm:presLayoutVars>
      </dgm:prSet>
      <dgm:spPr/>
    </dgm:pt>
    <dgm:pt modelId="{3FA68605-06D7-4D10-AF44-8F1676228F2A}" type="pres">
      <dgm:prSet presAssocID="{8C9740EC-20C4-47D2-89F3-865BFE5F24C7}" presName="desTx" presStyleLbl="alignAccFollowNode1" presStyleIdx="0" presStyleCnt="5">
        <dgm:presLayoutVars>
          <dgm:bulletEnabled val="1"/>
        </dgm:presLayoutVars>
      </dgm:prSet>
      <dgm:spPr/>
    </dgm:pt>
    <dgm:pt modelId="{7D937D39-C639-4094-9E73-86E2FE32F643}" type="pres">
      <dgm:prSet presAssocID="{7969EDE7-F2EF-4F9F-8494-6B71975D64D9}" presName="space" presStyleCnt="0"/>
      <dgm:spPr/>
    </dgm:pt>
    <dgm:pt modelId="{C7ED005D-87F0-431D-959E-EDA6C6779901}" type="pres">
      <dgm:prSet presAssocID="{52E191E9-474C-41A2-9BDD-BB34983DCD45}" presName="composite" presStyleCnt="0"/>
      <dgm:spPr/>
    </dgm:pt>
    <dgm:pt modelId="{83E2DF40-741A-4CD0-B509-C63B7BDF11CD}" type="pres">
      <dgm:prSet presAssocID="{52E191E9-474C-41A2-9BDD-BB34983DCD45}" presName="parTx" presStyleLbl="alignNode1" presStyleIdx="1" presStyleCnt="5" custLinFactNeighborX="93" custLinFactNeighborY="-566">
        <dgm:presLayoutVars>
          <dgm:chMax val="0"/>
          <dgm:chPref val="0"/>
          <dgm:bulletEnabled val="1"/>
        </dgm:presLayoutVars>
      </dgm:prSet>
      <dgm:spPr/>
    </dgm:pt>
    <dgm:pt modelId="{1165031D-1C97-4E22-9B9C-DD0C77B5A93D}" type="pres">
      <dgm:prSet presAssocID="{52E191E9-474C-41A2-9BDD-BB34983DCD45}" presName="desTx" presStyleLbl="alignAccFollowNode1" presStyleIdx="1" presStyleCnt="5">
        <dgm:presLayoutVars>
          <dgm:bulletEnabled val="1"/>
        </dgm:presLayoutVars>
      </dgm:prSet>
      <dgm:spPr/>
    </dgm:pt>
    <dgm:pt modelId="{01DA3C62-710B-48BA-AE90-4FCFA4A40A57}" type="pres">
      <dgm:prSet presAssocID="{9E1662D6-C812-469F-AE73-072FC843AECB}" presName="space" presStyleCnt="0"/>
      <dgm:spPr/>
    </dgm:pt>
    <dgm:pt modelId="{7909D9E9-291E-4875-B77A-AD65698FD3AA}" type="pres">
      <dgm:prSet presAssocID="{6827104D-1EB0-48C1-AC87-0CD459C2AE36}" presName="composite" presStyleCnt="0"/>
      <dgm:spPr/>
    </dgm:pt>
    <dgm:pt modelId="{6CB8567A-2E9A-41E5-86CD-A214A2CFDA4E}" type="pres">
      <dgm:prSet presAssocID="{6827104D-1EB0-48C1-AC87-0CD459C2AE36}" presName="parTx" presStyleLbl="alignNode1" presStyleIdx="2" presStyleCnt="5" custLinFactNeighborX="1182" custLinFactNeighborY="-933">
        <dgm:presLayoutVars>
          <dgm:chMax val="0"/>
          <dgm:chPref val="0"/>
          <dgm:bulletEnabled val="1"/>
        </dgm:presLayoutVars>
      </dgm:prSet>
      <dgm:spPr/>
    </dgm:pt>
    <dgm:pt modelId="{17FD54B3-9D41-4892-8915-35CD9BC56B6E}" type="pres">
      <dgm:prSet presAssocID="{6827104D-1EB0-48C1-AC87-0CD459C2AE36}" presName="desTx" presStyleLbl="alignAccFollowNode1" presStyleIdx="2" presStyleCnt="5" custLinFactNeighborX="1332" custLinFactNeighborY="378">
        <dgm:presLayoutVars>
          <dgm:bulletEnabled val="1"/>
        </dgm:presLayoutVars>
      </dgm:prSet>
      <dgm:spPr/>
    </dgm:pt>
    <dgm:pt modelId="{B37C5153-2651-453D-9BB0-8603A53E1F6E}" type="pres">
      <dgm:prSet presAssocID="{CD5E70F5-FAC4-41F7-89CB-9B756A1FB060}" presName="space" presStyleCnt="0"/>
      <dgm:spPr/>
    </dgm:pt>
    <dgm:pt modelId="{F5CC3D50-A2C8-46D9-BCF7-D9C363D95666}" type="pres">
      <dgm:prSet presAssocID="{75C286D7-15D8-45D1-B1E8-C82128A392B4}" presName="composite" presStyleCnt="0"/>
      <dgm:spPr/>
    </dgm:pt>
    <dgm:pt modelId="{860644DB-3B73-4BEF-AD1B-2D37658FEA31}" type="pres">
      <dgm:prSet presAssocID="{75C286D7-15D8-45D1-B1E8-C82128A392B4}" presName="parTx" presStyleLbl="alignNode1" presStyleIdx="3" presStyleCnt="5">
        <dgm:presLayoutVars>
          <dgm:chMax val="0"/>
          <dgm:chPref val="0"/>
          <dgm:bulletEnabled val="1"/>
        </dgm:presLayoutVars>
      </dgm:prSet>
      <dgm:spPr/>
    </dgm:pt>
    <dgm:pt modelId="{AAEE7520-4330-4B6D-A4DE-3EB2CE9790BD}" type="pres">
      <dgm:prSet presAssocID="{75C286D7-15D8-45D1-B1E8-C82128A392B4}" presName="desTx" presStyleLbl="alignAccFollowNode1" presStyleIdx="3" presStyleCnt="5">
        <dgm:presLayoutVars>
          <dgm:bulletEnabled val="1"/>
        </dgm:presLayoutVars>
      </dgm:prSet>
      <dgm:spPr/>
    </dgm:pt>
    <dgm:pt modelId="{81B9064C-2A93-41EF-ADB2-6C85F79C1E03}" type="pres">
      <dgm:prSet presAssocID="{1DE3B232-009C-4651-A794-1D1BAA5F9AF3}" presName="space" presStyleCnt="0"/>
      <dgm:spPr/>
    </dgm:pt>
    <dgm:pt modelId="{A9613949-1B65-416E-B032-4881A57A55CD}" type="pres">
      <dgm:prSet presAssocID="{F2546C60-A1D3-43DF-BEB0-C4872F5D94CA}" presName="composite" presStyleCnt="0"/>
      <dgm:spPr/>
    </dgm:pt>
    <dgm:pt modelId="{5BBDF8AC-5893-4C8F-AE07-245C6F03B86C}" type="pres">
      <dgm:prSet presAssocID="{F2546C60-A1D3-43DF-BEB0-C4872F5D94CA}" presName="parTx" presStyleLbl="alignNode1" presStyleIdx="4" presStyleCnt="5">
        <dgm:presLayoutVars>
          <dgm:chMax val="0"/>
          <dgm:chPref val="0"/>
          <dgm:bulletEnabled val="1"/>
        </dgm:presLayoutVars>
      </dgm:prSet>
      <dgm:spPr/>
    </dgm:pt>
    <dgm:pt modelId="{933BD6C6-28F3-44DC-93BD-BA9BA6CDEC12}" type="pres">
      <dgm:prSet presAssocID="{F2546C60-A1D3-43DF-BEB0-C4872F5D94CA}" presName="desTx" presStyleLbl="alignAccFollowNode1" presStyleIdx="4" presStyleCnt="5">
        <dgm:presLayoutVars>
          <dgm:bulletEnabled val="1"/>
        </dgm:presLayoutVars>
      </dgm:prSet>
      <dgm:spPr/>
    </dgm:pt>
  </dgm:ptLst>
  <dgm:cxnLst>
    <dgm:cxn modelId="{E510461A-B39E-475B-B1C4-CCE53A5793B0}" type="presOf" srcId="{D96F3774-6DE4-4C3A-B45D-ECFFC04434C1}" destId="{3FA68605-06D7-4D10-AF44-8F1676228F2A}" srcOrd="0" destOrd="0" presId="urn:microsoft.com/office/officeart/2005/8/layout/hList1"/>
    <dgm:cxn modelId="{83945420-1720-43B9-ACB0-66DDD1D0B7A9}" type="presOf" srcId="{A4343B00-1BFD-4AA2-9C9F-F3E2E99BBF63}" destId="{17FD54B3-9D41-4892-8915-35CD9BC56B6E}" srcOrd="0" destOrd="0" presId="urn:microsoft.com/office/officeart/2005/8/layout/hList1"/>
    <dgm:cxn modelId="{F23AC620-E69F-4D55-878F-88089462FFDD}" srcId="{52E191E9-474C-41A2-9BDD-BB34983DCD45}" destId="{0F65CB71-07D3-4F59-95AE-53ABFD0D43D4}" srcOrd="0" destOrd="0" parTransId="{C1ADA83D-DF86-4B26-8120-31E9CE8C9A48}" sibTransId="{B58E242F-5161-4039-9ADD-4B7DF5706E13}"/>
    <dgm:cxn modelId="{15534621-65F8-457C-9D5B-DEF4A9EBC57A}" srcId="{25A42D25-F0C1-4574-AB9C-11448CD42262}" destId="{75C286D7-15D8-45D1-B1E8-C82128A392B4}" srcOrd="3" destOrd="0" parTransId="{99DBB41D-82D0-48CF-B078-A17194295C68}" sibTransId="{1DE3B232-009C-4651-A794-1D1BAA5F9AF3}"/>
    <dgm:cxn modelId="{F5002F28-839E-4252-8106-8656802DA81D}" srcId="{8C9740EC-20C4-47D2-89F3-865BFE5F24C7}" destId="{D96F3774-6DE4-4C3A-B45D-ECFFC04434C1}" srcOrd="0" destOrd="0" parTransId="{655E7803-3810-4655-9E85-40C47B6BD21A}" sibTransId="{D712BE88-6210-4D83-B5A7-413B17A7FD90}"/>
    <dgm:cxn modelId="{FBB5D32C-0618-487F-9CD1-8B95A3F8316F}" type="presOf" srcId="{9577C911-A42F-417A-95E7-83FC9A3350D4}" destId="{AAEE7520-4330-4B6D-A4DE-3EB2CE9790BD}" srcOrd="0" destOrd="0" presId="urn:microsoft.com/office/officeart/2005/8/layout/hList1"/>
    <dgm:cxn modelId="{3E490C30-0544-4663-B4FD-B5AB35CB1D5B}" type="presOf" srcId="{0F65CB71-07D3-4F59-95AE-53ABFD0D43D4}" destId="{1165031D-1C97-4E22-9B9C-DD0C77B5A93D}" srcOrd="0" destOrd="0" presId="urn:microsoft.com/office/officeart/2005/8/layout/hList1"/>
    <dgm:cxn modelId="{11D2CE37-0A2D-4F9B-90AA-28F65BF46F53}" srcId="{25A42D25-F0C1-4574-AB9C-11448CD42262}" destId="{F2546C60-A1D3-43DF-BEB0-C4872F5D94CA}" srcOrd="4" destOrd="0" parTransId="{7C0D7F66-3979-41C2-8312-AC8AFF659BDD}" sibTransId="{199F9C76-AD5E-4450-84C9-9F42DB58C6D2}"/>
    <dgm:cxn modelId="{A1D0B743-03BA-4DAE-A5C1-90AF87937085}" srcId="{25A42D25-F0C1-4574-AB9C-11448CD42262}" destId="{8C9740EC-20C4-47D2-89F3-865BFE5F24C7}" srcOrd="0" destOrd="0" parTransId="{6A09B221-5274-4C8D-B5A6-31C35922C92A}" sibTransId="{7969EDE7-F2EF-4F9F-8494-6B71975D64D9}"/>
    <dgm:cxn modelId="{F5524B6C-2C51-46E9-99F5-AAE596688090}" srcId="{75C286D7-15D8-45D1-B1E8-C82128A392B4}" destId="{9577C911-A42F-417A-95E7-83FC9A3350D4}" srcOrd="0" destOrd="0" parTransId="{21E63219-E61A-4571-85FC-05C81B9DC81E}" sibTransId="{05A610D4-DD11-4F58-B904-452690CC7C07}"/>
    <dgm:cxn modelId="{B3D99172-29CF-45AC-A557-C1D689A32C96}" type="presOf" srcId="{25A42D25-F0C1-4574-AB9C-11448CD42262}" destId="{154FE568-5B48-43D2-A4A2-12E332CAD64E}" srcOrd="0" destOrd="0" presId="urn:microsoft.com/office/officeart/2005/8/layout/hList1"/>
    <dgm:cxn modelId="{7E4A4B7F-9FB4-4584-B06D-4A89FBD71711}" srcId="{25A42D25-F0C1-4574-AB9C-11448CD42262}" destId="{6827104D-1EB0-48C1-AC87-0CD459C2AE36}" srcOrd="2" destOrd="0" parTransId="{7EC0C435-DB7E-4DB1-B292-296EBF419E9A}" sibTransId="{CD5E70F5-FAC4-41F7-89CB-9B756A1FB060}"/>
    <dgm:cxn modelId="{E16C2C89-8DA6-4CBB-9494-3F3ED673443A}" type="presOf" srcId="{52E191E9-474C-41A2-9BDD-BB34983DCD45}" destId="{83E2DF40-741A-4CD0-B509-C63B7BDF11CD}" srcOrd="0" destOrd="0" presId="urn:microsoft.com/office/officeart/2005/8/layout/hList1"/>
    <dgm:cxn modelId="{ECF36F8E-E0E2-468D-BEAA-C37E2A883A77}" type="presOf" srcId="{8C9740EC-20C4-47D2-89F3-865BFE5F24C7}" destId="{8DAE83CB-1637-4D18-BBFF-7186A02810F3}" srcOrd="0" destOrd="0" presId="urn:microsoft.com/office/officeart/2005/8/layout/hList1"/>
    <dgm:cxn modelId="{E6A3B995-EAB2-4AD0-BCB0-33278457C9DA}" type="presOf" srcId="{F2546C60-A1D3-43DF-BEB0-C4872F5D94CA}" destId="{5BBDF8AC-5893-4C8F-AE07-245C6F03B86C}" srcOrd="0" destOrd="0" presId="urn:microsoft.com/office/officeart/2005/8/layout/hList1"/>
    <dgm:cxn modelId="{1409BB97-A608-40C4-A03E-A86D116F513F}" srcId="{25A42D25-F0C1-4574-AB9C-11448CD42262}" destId="{52E191E9-474C-41A2-9BDD-BB34983DCD45}" srcOrd="1" destOrd="0" parTransId="{CCF0CCF3-94B4-41F6-9931-9B4508BC7D92}" sibTransId="{9E1662D6-C812-469F-AE73-072FC843AECB}"/>
    <dgm:cxn modelId="{D61632B6-F949-4052-AE8A-FA0AE07142C3}" type="presOf" srcId="{B677C8D1-43AC-4C96-957E-58DABB078930}" destId="{933BD6C6-28F3-44DC-93BD-BA9BA6CDEC12}" srcOrd="0" destOrd="0" presId="urn:microsoft.com/office/officeart/2005/8/layout/hList1"/>
    <dgm:cxn modelId="{8A2DB4BF-7574-4C86-9B65-A807B4385B87}" type="presOf" srcId="{6827104D-1EB0-48C1-AC87-0CD459C2AE36}" destId="{6CB8567A-2E9A-41E5-86CD-A214A2CFDA4E}" srcOrd="0" destOrd="0" presId="urn:microsoft.com/office/officeart/2005/8/layout/hList1"/>
    <dgm:cxn modelId="{E7F725C8-FE86-4883-A184-7B3CFDA50A33}" srcId="{F2546C60-A1D3-43DF-BEB0-C4872F5D94CA}" destId="{B677C8D1-43AC-4C96-957E-58DABB078930}" srcOrd="0" destOrd="0" parTransId="{E4802991-83E4-4FE7-95E6-2FE156ACCCA6}" sibTransId="{8128BA44-2A65-466A-A44A-7D0090A6C42A}"/>
    <dgm:cxn modelId="{281D73CC-12CE-46E3-8B92-69ECAF2C1C3B}" srcId="{6827104D-1EB0-48C1-AC87-0CD459C2AE36}" destId="{A4343B00-1BFD-4AA2-9C9F-F3E2E99BBF63}" srcOrd="0" destOrd="0" parTransId="{E5900643-BF6E-4ABE-80DA-50926E1C58B5}" sibTransId="{AA10B7AA-144C-4733-8CDC-C50BFD42EE66}"/>
    <dgm:cxn modelId="{DB9475D2-67AA-4018-9719-02581674ABC8}" type="presOf" srcId="{75C286D7-15D8-45D1-B1E8-C82128A392B4}" destId="{860644DB-3B73-4BEF-AD1B-2D37658FEA31}" srcOrd="0" destOrd="0" presId="urn:microsoft.com/office/officeart/2005/8/layout/hList1"/>
    <dgm:cxn modelId="{7CE26B49-4D7B-4AFA-B5C2-502D884AEFF0}" type="presParOf" srcId="{154FE568-5B48-43D2-A4A2-12E332CAD64E}" destId="{22DCD371-DE5E-4D1F-8850-562B88B8E24E}" srcOrd="0" destOrd="0" presId="urn:microsoft.com/office/officeart/2005/8/layout/hList1"/>
    <dgm:cxn modelId="{3A1416F6-FE9D-4BD2-8932-1B207463204B}" type="presParOf" srcId="{22DCD371-DE5E-4D1F-8850-562B88B8E24E}" destId="{8DAE83CB-1637-4D18-BBFF-7186A02810F3}" srcOrd="0" destOrd="0" presId="urn:microsoft.com/office/officeart/2005/8/layout/hList1"/>
    <dgm:cxn modelId="{7C3A8546-1C48-416F-BE33-A6F2521E0EFB}" type="presParOf" srcId="{22DCD371-DE5E-4D1F-8850-562B88B8E24E}" destId="{3FA68605-06D7-4D10-AF44-8F1676228F2A}" srcOrd="1" destOrd="0" presId="urn:microsoft.com/office/officeart/2005/8/layout/hList1"/>
    <dgm:cxn modelId="{4EEE6D78-75DD-4030-916D-A0BBE6C065CC}" type="presParOf" srcId="{154FE568-5B48-43D2-A4A2-12E332CAD64E}" destId="{7D937D39-C639-4094-9E73-86E2FE32F643}" srcOrd="1" destOrd="0" presId="urn:microsoft.com/office/officeart/2005/8/layout/hList1"/>
    <dgm:cxn modelId="{F860479C-7469-4727-BDF8-193819A6A757}" type="presParOf" srcId="{154FE568-5B48-43D2-A4A2-12E332CAD64E}" destId="{C7ED005D-87F0-431D-959E-EDA6C6779901}" srcOrd="2" destOrd="0" presId="urn:microsoft.com/office/officeart/2005/8/layout/hList1"/>
    <dgm:cxn modelId="{A954345F-A436-4999-8D55-6F435DF3B630}" type="presParOf" srcId="{C7ED005D-87F0-431D-959E-EDA6C6779901}" destId="{83E2DF40-741A-4CD0-B509-C63B7BDF11CD}" srcOrd="0" destOrd="0" presId="urn:microsoft.com/office/officeart/2005/8/layout/hList1"/>
    <dgm:cxn modelId="{55F5D838-A789-4A8D-91A7-B04BFC710623}" type="presParOf" srcId="{C7ED005D-87F0-431D-959E-EDA6C6779901}" destId="{1165031D-1C97-4E22-9B9C-DD0C77B5A93D}" srcOrd="1" destOrd="0" presId="urn:microsoft.com/office/officeart/2005/8/layout/hList1"/>
    <dgm:cxn modelId="{1C52D003-D5B7-4AB8-8F45-DC84A7D44171}" type="presParOf" srcId="{154FE568-5B48-43D2-A4A2-12E332CAD64E}" destId="{01DA3C62-710B-48BA-AE90-4FCFA4A40A57}" srcOrd="3" destOrd="0" presId="urn:microsoft.com/office/officeart/2005/8/layout/hList1"/>
    <dgm:cxn modelId="{16C3C6E0-2548-4D35-B1F4-20BF2EE5C5E9}" type="presParOf" srcId="{154FE568-5B48-43D2-A4A2-12E332CAD64E}" destId="{7909D9E9-291E-4875-B77A-AD65698FD3AA}" srcOrd="4" destOrd="0" presId="urn:microsoft.com/office/officeart/2005/8/layout/hList1"/>
    <dgm:cxn modelId="{98197BD8-E2D1-4E81-8A7F-B2CF21989F5B}" type="presParOf" srcId="{7909D9E9-291E-4875-B77A-AD65698FD3AA}" destId="{6CB8567A-2E9A-41E5-86CD-A214A2CFDA4E}" srcOrd="0" destOrd="0" presId="urn:microsoft.com/office/officeart/2005/8/layout/hList1"/>
    <dgm:cxn modelId="{E07B0C60-AAD2-48B7-B3A0-95A673E1713B}" type="presParOf" srcId="{7909D9E9-291E-4875-B77A-AD65698FD3AA}" destId="{17FD54B3-9D41-4892-8915-35CD9BC56B6E}" srcOrd="1" destOrd="0" presId="urn:microsoft.com/office/officeart/2005/8/layout/hList1"/>
    <dgm:cxn modelId="{25208670-0DC2-4E30-A509-B347345DE718}" type="presParOf" srcId="{154FE568-5B48-43D2-A4A2-12E332CAD64E}" destId="{B37C5153-2651-453D-9BB0-8603A53E1F6E}" srcOrd="5" destOrd="0" presId="urn:microsoft.com/office/officeart/2005/8/layout/hList1"/>
    <dgm:cxn modelId="{E553259E-FBAF-49B1-93AB-AFFD0462828B}" type="presParOf" srcId="{154FE568-5B48-43D2-A4A2-12E332CAD64E}" destId="{F5CC3D50-A2C8-46D9-BCF7-D9C363D95666}" srcOrd="6" destOrd="0" presId="urn:microsoft.com/office/officeart/2005/8/layout/hList1"/>
    <dgm:cxn modelId="{7F1FF012-AB22-4E83-BD94-5DF19F491A1C}" type="presParOf" srcId="{F5CC3D50-A2C8-46D9-BCF7-D9C363D95666}" destId="{860644DB-3B73-4BEF-AD1B-2D37658FEA31}" srcOrd="0" destOrd="0" presId="urn:microsoft.com/office/officeart/2005/8/layout/hList1"/>
    <dgm:cxn modelId="{533078D0-B6A3-4C06-B667-D568F8857819}" type="presParOf" srcId="{F5CC3D50-A2C8-46D9-BCF7-D9C363D95666}" destId="{AAEE7520-4330-4B6D-A4DE-3EB2CE9790BD}" srcOrd="1" destOrd="0" presId="urn:microsoft.com/office/officeart/2005/8/layout/hList1"/>
    <dgm:cxn modelId="{FC62013A-524E-4EE6-90A7-F67B31C40B36}" type="presParOf" srcId="{154FE568-5B48-43D2-A4A2-12E332CAD64E}" destId="{81B9064C-2A93-41EF-ADB2-6C85F79C1E03}" srcOrd="7" destOrd="0" presId="urn:microsoft.com/office/officeart/2005/8/layout/hList1"/>
    <dgm:cxn modelId="{9A335B6F-6F28-454F-8927-219B35F0EA36}" type="presParOf" srcId="{154FE568-5B48-43D2-A4A2-12E332CAD64E}" destId="{A9613949-1B65-416E-B032-4881A57A55CD}" srcOrd="8" destOrd="0" presId="urn:microsoft.com/office/officeart/2005/8/layout/hList1"/>
    <dgm:cxn modelId="{1D49D0F1-3C97-4F61-A7E3-F710E9D728FE}" type="presParOf" srcId="{A9613949-1B65-416E-B032-4881A57A55CD}" destId="{5BBDF8AC-5893-4C8F-AE07-245C6F03B86C}" srcOrd="0" destOrd="0" presId="urn:microsoft.com/office/officeart/2005/8/layout/hList1"/>
    <dgm:cxn modelId="{332EC0A7-40BE-49CB-818F-8E9E2630611E}" type="presParOf" srcId="{A9613949-1B65-416E-B032-4881A57A55CD}" destId="{933BD6C6-28F3-44DC-93BD-BA9BA6CDEC1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FF271-A91B-4B53-9601-4CB401A43A1B}">
      <dsp:nvSpPr>
        <dsp:cNvPr id="0" name=""/>
        <dsp:cNvSpPr/>
      </dsp:nvSpPr>
      <dsp:spPr>
        <a:xfrm>
          <a:off x="1257299" y="0"/>
          <a:ext cx="14249400" cy="515987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468AD-57F7-47D3-A3D2-A0BC8E682D61}">
      <dsp:nvSpPr>
        <dsp:cNvPr id="0" name=""/>
        <dsp:cNvSpPr/>
      </dsp:nvSpPr>
      <dsp:spPr>
        <a:xfrm>
          <a:off x="4911" y="1547962"/>
          <a:ext cx="2956619" cy="2063950"/>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Compilation of energy data and current municipal information</a:t>
          </a:r>
          <a:endParaRPr lang="en-GB"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05665" y="1648716"/>
        <a:ext cx="2755111" cy="1862442"/>
      </dsp:txXfrm>
    </dsp:sp>
    <dsp:sp modelId="{91231F6D-86C1-41A5-8893-4E7868497BA1}">
      <dsp:nvSpPr>
        <dsp:cNvPr id="0" name=""/>
        <dsp:cNvSpPr/>
      </dsp:nvSpPr>
      <dsp:spPr>
        <a:xfrm>
          <a:off x="3454300" y="1547962"/>
          <a:ext cx="2956619" cy="2063950"/>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89000">
            <a:lnSpc>
              <a:spcPct val="90000"/>
            </a:lnSpc>
            <a:spcBef>
              <a:spcPct val="0"/>
            </a:spcBef>
            <a:spcAft>
              <a:spcPct val="35000"/>
            </a:spcAft>
            <a:buNone/>
          </a:pPr>
          <a:r>
            <a:rPr lang="en-US"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Identify the municipal sectors in which action measures should be taken (higher energy consumption, improvement of services, etc.).</a:t>
          </a:r>
          <a:endParaRPr lang="en-GB"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3555054" y="1648716"/>
        <a:ext cx="2755111" cy="1862442"/>
      </dsp:txXfrm>
    </dsp:sp>
    <dsp:sp modelId="{5C8566F5-4E11-4EFB-9957-883104B37E18}">
      <dsp:nvSpPr>
        <dsp:cNvPr id="0" name=""/>
        <dsp:cNvSpPr/>
      </dsp:nvSpPr>
      <dsp:spPr>
        <a:xfrm>
          <a:off x="6903690" y="1547962"/>
          <a:ext cx="2956619" cy="2063950"/>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Propose action measures in coherence with the municipal government plan and objectives set.</a:t>
          </a:r>
          <a:endParaRPr lang="en-GB"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7004444" y="1648716"/>
        <a:ext cx="2755111" cy="1862442"/>
      </dsp:txXfrm>
    </dsp:sp>
    <dsp:sp modelId="{53B1D501-17CB-4529-909F-2650B14121AE}">
      <dsp:nvSpPr>
        <dsp:cNvPr id="0" name=""/>
        <dsp:cNvSpPr/>
      </dsp:nvSpPr>
      <dsp:spPr>
        <a:xfrm>
          <a:off x="10353079" y="1547962"/>
          <a:ext cx="2956619" cy="2063950"/>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Temporary planning of measures according to municipal casuistry </a:t>
          </a:r>
          <a:endParaRPr lang="en-GB" sz="20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10453833" y="1648716"/>
        <a:ext cx="2755111" cy="1862442"/>
      </dsp:txXfrm>
    </dsp:sp>
    <dsp:sp modelId="{FD4A882C-14DE-4E4A-AC64-405784302121}">
      <dsp:nvSpPr>
        <dsp:cNvPr id="0" name=""/>
        <dsp:cNvSpPr/>
      </dsp:nvSpPr>
      <dsp:spPr>
        <a:xfrm>
          <a:off x="13802469" y="1547962"/>
          <a:ext cx="2956619" cy="2063950"/>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89000">
            <a:lnSpc>
              <a:spcPct val="90000"/>
            </a:lnSpc>
            <a:spcBef>
              <a:spcPct val="0"/>
            </a:spcBef>
            <a:spcAft>
              <a:spcPct val="35000"/>
            </a:spcAft>
            <a:buNone/>
          </a:pPr>
          <a:r>
            <a:rPr lang="en-US"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Calculation of indicators and results (greenhouse gases, reduction of energy use, etc.)</a:t>
          </a:r>
          <a:endParaRPr lang="en-GB" sz="1800"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dsp:txBody>
      <dsp:txXfrm>
        <a:off x="13903223" y="1648716"/>
        <a:ext cx="2755111" cy="1862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C965C-6427-4128-8A3F-1364B0489D90}">
      <dsp:nvSpPr>
        <dsp:cNvPr id="0" name=""/>
        <dsp:cNvSpPr/>
      </dsp:nvSpPr>
      <dsp:spPr>
        <a:xfrm>
          <a:off x="977264" y="0"/>
          <a:ext cx="11075670" cy="4216400"/>
        </a:xfrm>
        <a:prstGeom prst="rightArrow">
          <a:avLst/>
        </a:prstGeom>
        <a:solidFill>
          <a:srgbClr val="89C9A1"/>
        </a:solidFill>
        <a:ln>
          <a:noFill/>
        </a:ln>
        <a:effectLst/>
      </dsp:spPr>
      <dsp:style>
        <a:lnRef idx="0">
          <a:scrgbClr r="0" g="0" b="0"/>
        </a:lnRef>
        <a:fillRef idx="1">
          <a:scrgbClr r="0" g="0" b="0"/>
        </a:fillRef>
        <a:effectRef idx="0">
          <a:scrgbClr r="0" g="0" b="0"/>
        </a:effectRef>
        <a:fontRef idx="minor"/>
      </dsp:style>
    </dsp:sp>
    <dsp:sp modelId="{C611B624-D5CA-423F-9393-1C90A0089BC4}">
      <dsp:nvSpPr>
        <dsp:cNvPr id="0" name=""/>
        <dsp:cNvSpPr/>
      </dsp:nvSpPr>
      <dsp:spPr>
        <a:xfrm>
          <a:off x="1624813" y="1562412"/>
          <a:ext cx="3149262" cy="1003604"/>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i="0" kern="1200" dirty="0" err="1">
              <a:effectLst/>
              <a:latin typeface="Open Sans" panose="020B0606030504020204" pitchFamily="34" charset="0"/>
              <a:ea typeface="Open Sans" panose="020B0606030504020204" pitchFamily="34" charset="0"/>
              <a:cs typeface="Open Sans" panose="020B0606030504020204" pitchFamily="34" charset="0"/>
            </a:rPr>
            <a:t>Hierarchical</a:t>
          </a:r>
          <a:r>
            <a:rPr lang="es-ES" sz="2300" b="0" i="0" kern="1200" dirty="0">
              <a:effectLst/>
              <a:latin typeface="Open Sans" panose="020B0606030504020204" pitchFamily="34" charset="0"/>
              <a:ea typeface="Open Sans" panose="020B0606030504020204" pitchFamily="34" charset="0"/>
              <a:cs typeface="Open Sans" panose="020B0606030504020204" pitchFamily="34" charset="0"/>
            </a:rPr>
            <a:t> </a:t>
          </a:r>
          <a:r>
            <a:rPr lang="es-ES" sz="2300" b="0" i="0" kern="1200" dirty="0" err="1">
              <a:effectLst/>
              <a:latin typeface="Open Sans" panose="020B0606030504020204" pitchFamily="34" charset="0"/>
              <a:ea typeface="Open Sans" panose="020B0606030504020204" pitchFamily="34" charset="0"/>
              <a:cs typeface="Open Sans" panose="020B0606030504020204" pitchFamily="34" charset="0"/>
            </a:rPr>
            <a:t>decomposition</a:t>
          </a:r>
          <a:r>
            <a:rPr lang="es-ES" sz="2300" b="0" i="0" kern="1200" dirty="0">
              <a:effectLst/>
              <a:latin typeface="Open Sans" panose="020B0606030504020204" pitchFamily="34" charset="0"/>
              <a:ea typeface="Open Sans" panose="020B0606030504020204" pitchFamily="34" charset="0"/>
              <a:cs typeface="Open Sans" panose="020B0606030504020204" pitchFamily="34" charset="0"/>
            </a:rPr>
            <a:t> </a:t>
          </a:r>
          <a:endParaRPr lang="es-ES" sz="2300" kern="1200" dirty="0"/>
        </a:p>
      </dsp:txBody>
      <dsp:txXfrm>
        <a:off x="1673805" y="1611404"/>
        <a:ext cx="3051278" cy="905620"/>
      </dsp:txXfrm>
    </dsp:sp>
    <dsp:sp modelId="{BAEA2D9B-CBD6-4CB1-8AA1-B26643956C08}">
      <dsp:nvSpPr>
        <dsp:cNvPr id="0" name=""/>
        <dsp:cNvSpPr/>
      </dsp:nvSpPr>
      <dsp:spPr>
        <a:xfrm>
          <a:off x="4959075" y="1553819"/>
          <a:ext cx="3125901" cy="1002508"/>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i="0" kern="1200" dirty="0">
              <a:effectLst/>
              <a:latin typeface="Open Sans" panose="020B0606030504020204" pitchFamily="34" charset="0"/>
              <a:ea typeface="Open Sans" panose="020B0606030504020204" pitchFamily="34" charset="0"/>
              <a:cs typeface="Open Sans" panose="020B0606030504020204" pitchFamily="34" charset="0"/>
            </a:rPr>
            <a:t>Comparative </a:t>
          </a:r>
          <a:r>
            <a:rPr lang="es-ES" sz="2300" b="0" i="0" kern="1200" dirty="0" err="1">
              <a:effectLst/>
              <a:latin typeface="Open Sans" panose="020B0606030504020204" pitchFamily="34" charset="0"/>
              <a:ea typeface="Open Sans" panose="020B0606030504020204" pitchFamily="34" charset="0"/>
              <a:cs typeface="Open Sans" panose="020B0606030504020204" pitchFamily="34" charset="0"/>
            </a:rPr>
            <a:t>assessment</a:t>
          </a:r>
          <a:endParaRPr lang="es-ES" sz="2300" kern="1200" dirty="0"/>
        </a:p>
      </dsp:txBody>
      <dsp:txXfrm>
        <a:off x="5008013" y="1602757"/>
        <a:ext cx="3028025" cy="904632"/>
      </dsp:txXfrm>
    </dsp:sp>
    <dsp:sp modelId="{84A66329-26E1-4E25-8A3F-3B41070045A2}">
      <dsp:nvSpPr>
        <dsp:cNvPr id="0" name=""/>
        <dsp:cNvSpPr/>
      </dsp:nvSpPr>
      <dsp:spPr>
        <a:xfrm>
          <a:off x="8271710" y="1578105"/>
          <a:ext cx="3067142" cy="970294"/>
        </a:xfrm>
        <a:prstGeom prst="roundRect">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i="0" kern="1200" dirty="0" err="1">
              <a:effectLst/>
              <a:latin typeface="Open Sans" panose="020B0606030504020204" pitchFamily="34" charset="0"/>
              <a:ea typeface="Open Sans" panose="020B0606030504020204" pitchFamily="34" charset="0"/>
              <a:cs typeface="Open Sans" panose="020B0606030504020204" pitchFamily="34" charset="0"/>
            </a:rPr>
            <a:t>Synthesis</a:t>
          </a:r>
          <a:endParaRPr lang="es-ES" sz="2300" kern="1200" dirty="0"/>
        </a:p>
      </dsp:txBody>
      <dsp:txXfrm>
        <a:off x="8319076" y="1625471"/>
        <a:ext cx="2972410" cy="875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5BF3C-F72E-448F-9F2F-DBA0DCA2C1EF}">
      <dsp:nvSpPr>
        <dsp:cNvPr id="0" name=""/>
        <dsp:cNvSpPr/>
      </dsp:nvSpPr>
      <dsp:spPr>
        <a:xfrm>
          <a:off x="1269999" y="0"/>
          <a:ext cx="1270000" cy="939272"/>
        </a:xfrm>
        <a:prstGeom prst="trapezoid">
          <a:avLst>
            <a:gd name="adj" fmla="val 67606"/>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s-ES" sz="2400" b="1" i="0" kern="12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0" lvl="0" indent="0" algn="ctr" defTabSz="1066800">
            <a:lnSpc>
              <a:spcPct val="90000"/>
            </a:lnSpc>
            <a:spcBef>
              <a:spcPct val="0"/>
            </a:spcBef>
            <a:spcAft>
              <a:spcPct val="35000"/>
            </a:spcAft>
            <a:buNone/>
          </a:pPr>
          <a:r>
            <a:rPr lang="es-ES" sz="1600" b="1" i="0" kern="12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Target </a:t>
          </a:r>
          <a:endParaRPr lang="es-ES" sz="2400" b="1" kern="1200" dirty="0">
            <a:solidFill>
              <a:schemeClr val="bg1"/>
            </a:solidFill>
            <a:effectLst>
              <a:outerShdw blurRad="38100" dist="38100" dir="2700000" algn="tl">
                <a:srgbClr val="000000">
                  <a:alpha val="43137"/>
                </a:srgbClr>
              </a:outerShdw>
            </a:effectLst>
          </a:endParaRPr>
        </a:p>
      </dsp:txBody>
      <dsp:txXfrm>
        <a:off x="1269999" y="0"/>
        <a:ext cx="1270000" cy="939272"/>
      </dsp:txXfrm>
    </dsp:sp>
    <dsp:sp modelId="{B43D5E58-9E28-495F-A837-B0B97BE63084}">
      <dsp:nvSpPr>
        <dsp:cNvPr id="0" name=""/>
        <dsp:cNvSpPr/>
      </dsp:nvSpPr>
      <dsp:spPr>
        <a:xfrm>
          <a:off x="634999" y="939272"/>
          <a:ext cx="2540000" cy="939272"/>
        </a:xfrm>
        <a:prstGeom prst="trapezoid">
          <a:avLst>
            <a:gd name="adj" fmla="val 67606"/>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i="0" kern="1200"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Criteria</a:t>
          </a:r>
          <a:r>
            <a:rPr lang="es-ES" sz="2000" b="1" i="0" kern="12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es-ES" sz="2000" b="1" kern="1200" dirty="0">
            <a:solidFill>
              <a:schemeClr val="bg1"/>
            </a:solidFill>
            <a:effectLst>
              <a:outerShdw blurRad="38100" dist="38100" dir="2700000" algn="tl">
                <a:srgbClr val="000000">
                  <a:alpha val="43137"/>
                </a:srgbClr>
              </a:outerShdw>
            </a:effectLst>
          </a:endParaRPr>
        </a:p>
      </dsp:txBody>
      <dsp:txXfrm>
        <a:off x="1079499" y="939272"/>
        <a:ext cx="1651000" cy="939272"/>
      </dsp:txXfrm>
    </dsp:sp>
    <dsp:sp modelId="{9EB4C591-AC9C-4BEE-A399-140DFAD25C17}">
      <dsp:nvSpPr>
        <dsp:cNvPr id="0" name=""/>
        <dsp:cNvSpPr/>
      </dsp:nvSpPr>
      <dsp:spPr>
        <a:xfrm>
          <a:off x="0" y="1878545"/>
          <a:ext cx="3810000" cy="939272"/>
        </a:xfrm>
        <a:prstGeom prst="trapezoid">
          <a:avLst>
            <a:gd name="adj" fmla="val 67606"/>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i="0" kern="12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Alternatives</a:t>
          </a:r>
          <a:endParaRPr lang="es-ES" sz="2000" b="1" kern="1200" dirty="0">
            <a:solidFill>
              <a:schemeClr val="bg1"/>
            </a:solidFill>
            <a:effectLst>
              <a:outerShdw blurRad="38100" dist="38100" dir="2700000" algn="tl">
                <a:srgbClr val="000000">
                  <a:alpha val="43137"/>
                </a:srgbClr>
              </a:outerShdw>
            </a:effectLst>
          </a:endParaRPr>
        </a:p>
      </dsp:txBody>
      <dsp:txXfrm>
        <a:off x="666749" y="1878545"/>
        <a:ext cx="2476500" cy="9392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E83CB-1637-4D18-BBFF-7186A02810F3}">
      <dsp:nvSpPr>
        <dsp:cNvPr id="0" name=""/>
        <dsp:cNvSpPr/>
      </dsp:nvSpPr>
      <dsp:spPr>
        <a:xfrm>
          <a:off x="23475" y="291732"/>
          <a:ext cx="2998589" cy="835200"/>
        </a:xfrm>
        <a:prstGeom prst="rect">
          <a:avLst/>
        </a:prstGeom>
        <a:solidFill>
          <a:srgbClr val="2A734F"/>
        </a:solidFill>
        <a:ln w="25400" cap="flat" cmpd="sng" algn="ctr">
          <a:solidFill>
            <a:srgbClr val="2A734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s-ES" sz="2900" kern="1200" dirty="0" err="1">
              <a:latin typeface="Open Sans" panose="020B0606030504020204" pitchFamily="34" charset="0"/>
              <a:ea typeface="Open Sans" panose="020B0606030504020204" pitchFamily="34" charset="0"/>
              <a:cs typeface="Open Sans" panose="020B0606030504020204" pitchFamily="34" charset="0"/>
            </a:rPr>
            <a:t>Technical</a:t>
          </a:r>
          <a:endParaRPr lang="es-ES" sz="2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3475" y="291732"/>
        <a:ext cx="2998589" cy="835200"/>
      </dsp:txXfrm>
    </dsp:sp>
    <dsp:sp modelId="{3FA68605-06D7-4D10-AF44-8F1676228F2A}">
      <dsp:nvSpPr>
        <dsp:cNvPr id="0" name=""/>
        <dsp:cNvSpPr/>
      </dsp:nvSpPr>
      <dsp:spPr>
        <a:xfrm>
          <a:off x="7822" y="1118613"/>
          <a:ext cx="2998589" cy="283592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Open Sans" panose="020B0606030504020204" pitchFamily="34" charset="0"/>
              <a:ea typeface="Open Sans" panose="020B0606030504020204" pitchFamily="34" charset="0"/>
              <a:cs typeface="Open Sans" panose="020B0606030504020204" pitchFamily="34" charset="0"/>
            </a:rPr>
            <a:t>Urgency</a:t>
          </a:r>
          <a:r>
            <a:rPr lang="en-US" sz="2000" b="0" kern="1200" dirty="0">
              <a:latin typeface="Open Sans" panose="020B0606030504020204" pitchFamily="34" charset="0"/>
              <a:ea typeface="Open Sans" panose="020B0606030504020204" pitchFamily="34" charset="0"/>
              <a:cs typeface="Open Sans" panose="020B0606030504020204" pitchFamily="34" charset="0"/>
            </a:rPr>
            <a:t> of action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Effectiveness</a:t>
          </a:r>
          <a:r>
            <a:rPr lang="en-US" sz="2000" b="0" kern="1200" dirty="0">
              <a:latin typeface="Open Sans" panose="020B0606030504020204" pitchFamily="34" charset="0"/>
              <a:ea typeface="Open Sans" panose="020B0606030504020204" pitchFamily="34" charset="0"/>
              <a:cs typeface="Open Sans" panose="020B0606030504020204" pitchFamily="34" charset="0"/>
            </a:rPr>
            <a:t> in the face of climate change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Impact</a:t>
          </a:r>
          <a:r>
            <a:rPr lang="en-US" sz="2000" b="0" kern="1200" dirty="0">
              <a:latin typeface="Open Sans" panose="020B0606030504020204" pitchFamily="34" charset="0"/>
              <a:ea typeface="Open Sans" panose="020B0606030504020204" pitchFamily="34" charset="0"/>
              <a:cs typeface="Open Sans" panose="020B0606030504020204" pitchFamily="34" charset="0"/>
            </a:rPr>
            <a:t> at the municipal level</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7822" y="1118613"/>
        <a:ext cx="2998589" cy="2835928"/>
      </dsp:txXfrm>
    </dsp:sp>
    <dsp:sp modelId="{83E2DF40-741A-4CD0-B509-C63B7BDF11CD}">
      <dsp:nvSpPr>
        <dsp:cNvPr id="0" name=""/>
        <dsp:cNvSpPr/>
      </dsp:nvSpPr>
      <dsp:spPr>
        <a:xfrm>
          <a:off x="3429002" y="278686"/>
          <a:ext cx="2998589" cy="835200"/>
        </a:xfrm>
        <a:prstGeom prst="rect">
          <a:avLst/>
        </a:prstGeom>
        <a:solidFill>
          <a:srgbClr val="2A734F"/>
        </a:solidFill>
        <a:ln w="25400" cap="flat" cmpd="sng" algn="ctr">
          <a:solidFill>
            <a:srgbClr val="2A734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s-ES" sz="2900" kern="1200" dirty="0">
              <a:latin typeface="Open Sans" panose="020B0606030504020204" pitchFamily="34" charset="0"/>
              <a:ea typeface="Open Sans" panose="020B0606030504020204" pitchFamily="34" charset="0"/>
              <a:cs typeface="Open Sans" panose="020B0606030504020204" pitchFamily="34" charset="0"/>
            </a:rPr>
            <a:t>Social</a:t>
          </a:r>
        </a:p>
      </dsp:txBody>
      <dsp:txXfrm>
        <a:off x="3429002" y="278686"/>
        <a:ext cx="2998589" cy="835200"/>
      </dsp:txXfrm>
    </dsp:sp>
    <dsp:sp modelId="{1165031D-1C97-4E22-9B9C-DD0C77B5A93D}">
      <dsp:nvSpPr>
        <dsp:cNvPr id="0" name=""/>
        <dsp:cNvSpPr/>
      </dsp:nvSpPr>
      <dsp:spPr>
        <a:xfrm>
          <a:off x="3426213" y="1118613"/>
          <a:ext cx="2998589" cy="283592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Open Sans" panose="020B0606030504020204" pitchFamily="34" charset="0"/>
              <a:ea typeface="Open Sans" panose="020B0606030504020204" pitchFamily="34" charset="0"/>
              <a:cs typeface="Open Sans" panose="020B0606030504020204" pitchFamily="34" charset="0"/>
            </a:rPr>
            <a:t>Impact and improvement </a:t>
          </a:r>
          <a:r>
            <a:rPr lang="en-US" sz="2000" b="0" kern="1200" dirty="0">
              <a:latin typeface="Open Sans" panose="020B0606030504020204" pitchFamily="34" charset="0"/>
              <a:ea typeface="Open Sans" panose="020B0606030504020204" pitchFamily="34" charset="0"/>
              <a:cs typeface="Open Sans" panose="020B0606030504020204" pitchFamily="34" charset="0"/>
            </a:rPr>
            <a:t>for the municipality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Acceptability</a:t>
          </a:r>
          <a:r>
            <a:rPr lang="en-US" sz="2000" b="0" kern="1200" dirty="0">
              <a:latin typeface="Open Sans" panose="020B0606030504020204" pitchFamily="34" charset="0"/>
              <a:ea typeface="Open Sans" panose="020B0606030504020204" pitchFamily="34" charset="0"/>
              <a:cs typeface="Open Sans" panose="020B0606030504020204" pitchFamily="34" charset="0"/>
            </a:rPr>
            <a:t> by the involved parties</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3426213" y="1118613"/>
        <a:ext cx="2998589" cy="2835928"/>
      </dsp:txXfrm>
    </dsp:sp>
    <dsp:sp modelId="{6CB8567A-2E9A-41E5-86CD-A214A2CFDA4E}">
      <dsp:nvSpPr>
        <dsp:cNvPr id="0" name=""/>
        <dsp:cNvSpPr/>
      </dsp:nvSpPr>
      <dsp:spPr>
        <a:xfrm>
          <a:off x="6880048" y="275621"/>
          <a:ext cx="2998589" cy="835200"/>
        </a:xfrm>
        <a:prstGeom prst="rect">
          <a:avLst/>
        </a:prstGeom>
        <a:solidFill>
          <a:srgbClr val="2A734F"/>
        </a:solidFill>
        <a:ln w="25400" cap="flat" cmpd="sng" algn="ctr">
          <a:solidFill>
            <a:srgbClr val="2A734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s-ES" sz="2900" kern="1200" dirty="0" err="1">
              <a:latin typeface="Open Sans" panose="020B0606030504020204" pitchFamily="34" charset="0"/>
              <a:ea typeface="Open Sans" panose="020B0606030504020204" pitchFamily="34" charset="0"/>
              <a:cs typeface="Open Sans" panose="020B0606030504020204" pitchFamily="34" charset="0"/>
            </a:rPr>
            <a:t>Economical</a:t>
          </a:r>
          <a:endParaRPr lang="es-ES" sz="2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880048" y="275621"/>
        <a:ext cx="2998589" cy="835200"/>
      </dsp:txXfrm>
    </dsp:sp>
    <dsp:sp modelId="{17FD54B3-9D41-4892-8915-35CD9BC56B6E}">
      <dsp:nvSpPr>
        <dsp:cNvPr id="0" name=""/>
        <dsp:cNvSpPr/>
      </dsp:nvSpPr>
      <dsp:spPr>
        <a:xfrm>
          <a:off x="6884546" y="1129333"/>
          <a:ext cx="2998589" cy="283592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Financing/cost </a:t>
          </a:r>
          <a:r>
            <a:rPr lang="en-US" sz="2000" kern="1200" dirty="0">
              <a:latin typeface="Open Sans" panose="020B0606030504020204" pitchFamily="34" charset="0"/>
              <a:ea typeface="Open Sans" panose="020B0606030504020204" pitchFamily="34" charset="0"/>
              <a:cs typeface="Open Sans" panose="020B0606030504020204" pitchFamily="34" charset="0"/>
            </a:rPr>
            <a:t>ratio or financial capacity of the municipality.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Benefits </a:t>
          </a:r>
          <a:r>
            <a:rPr lang="en-US" sz="2000" kern="1200" dirty="0">
              <a:latin typeface="Open Sans" panose="020B0606030504020204" pitchFamily="34" charset="0"/>
              <a:ea typeface="Open Sans" panose="020B0606030504020204" pitchFamily="34" charset="0"/>
              <a:cs typeface="Open Sans" panose="020B0606030504020204" pitchFamily="34" charset="0"/>
            </a:rPr>
            <a:t>generated in relation to the cost of the action.</a:t>
          </a:r>
          <a:endParaRPr lang="es-E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884546" y="1129333"/>
        <a:ext cx="2998589" cy="2835928"/>
      </dsp:txXfrm>
    </dsp:sp>
    <dsp:sp modelId="{860644DB-3B73-4BEF-AD1B-2D37658FEA31}">
      <dsp:nvSpPr>
        <dsp:cNvPr id="0" name=""/>
        <dsp:cNvSpPr/>
      </dsp:nvSpPr>
      <dsp:spPr>
        <a:xfrm>
          <a:off x="10262997" y="283413"/>
          <a:ext cx="2998589" cy="835200"/>
        </a:xfrm>
        <a:prstGeom prst="rect">
          <a:avLst/>
        </a:prstGeom>
        <a:solidFill>
          <a:srgbClr val="2A734F"/>
        </a:solidFill>
        <a:ln w="25400" cap="flat" cmpd="sng" algn="ctr">
          <a:solidFill>
            <a:srgbClr val="2A734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s-ES" sz="2900" kern="1200" dirty="0" err="1">
              <a:latin typeface="Open Sans" panose="020B0606030504020204" pitchFamily="34" charset="0"/>
              <a:ea typeface="Open Sans" panose="020B0606030504020204" pitchFamily="34" charset="0"/>
              <a:cs typeface="Open Sans" panose="020B0606030504020204" pitchFamily="34" charset="0"/>
            </a:rPr>
            <a:t>Environmental</a:t>
          </a:r>
          <a:endParaRPr lang="es-ES" sz="2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0262997" y="283413"/>
        <a:ext cx="2998589" cy="835200"/>
      </dsp:txXfrm>
    </dsp:sp>
    <dsp:sp modelId="{AAEE7520-4330-4B6D-A4DE-3EB2CE9790BD}">
      <dsp:nvSpPr>
        <dsp:cNvPr id="0" name=""/>
        <dsp:cNvSpPr/>
      </dsp:nvSpPr>
      <dsp:spPr>
        <a:xfrm>
          <a:off x="10262997" y="1118613"/>
          <a:ext cx="2998589" cy="283592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Open Sans" panose="020B0606030504020204" pitchFamily="34" charset="0"/>
              <a:ea typeface="Open Sans" panose="020B0606030504020204" pitchFamily="34" charset="0"/>
              <a:cs typeface="Open Sans" panose="020B0606030504020204" pitchFamily="34" charset="0"/>
            </a:rPr>
            <a:t>Innovation and progress </a:t>
          </a:r>
          <a:r>
            <a:rPr lang="en-US" sz="2000" b="0" kern="1200" dirty="0">
              <a:latin typeface="Open Sans" panose="020B0606030504020204" pitchFamily="34" charset="0"/>
              <a:ea typeface="Open Sans" panose="020B0606030504020204" pitchFamily="34" charset="0"/>
              <a:cs typeface="Open Sans" panose="020B0606030504020204" pitchFamily="34" charset="0"/>
            </a:rPr>
            <a:t>for the municipal area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Relevance for </a:t>
          </a:r>
          <a:r>
            <a:rPr lang="en-US" sz="2000" b="0" kern="1200" dirty="0">
              <a:latin typeface="Open Sans" panose="020B0606030504020204" pitchFamily="34" charset="0"/>
              <a:ea typeface="Open Sans" panose="020B0606030504020204" pitchFamily="34" charset="0"/>
              <a:cs typeface="Open Sans" panose="020B0606030504020204" pitchFamily="34" charset="0"/>
            </a:rPr>
            <a:t>the climate risk of the municipality</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0262997" y="1118613"/>
        <a:ext cx="2998589" cy="2835928"/>
      </dsp:txXfrm>
    </dsp:sp>
    <dsp:sp modelId="{5BBDF8AC-5893-4C8F-AE07-245C6F03B86C}">
      <dsp:nvSpPr>
        <dsp:cNvPr id="0" name=""/>
        <dsp:cNvSpPr/>
      </dsp:nvSpPr>
      <dsp:spPr>
        <a:xfrm>
          <a:off x="13681388" y="283413"/>
          <a:ext cx="2998589" cy="835200"/>
        </a:xfrm>
        <a:prstGeom prst="rect">
          <a:avLst/>
        </a:prstGeom>
        <a:solidFill>
          <a:srgbClr val="2A734F"/>
        </a:solidFill>
        <a:ln w="25400" cap="flat" cmpd="sng" algn="ctr">
          <a:solidFill>
            <a:srgbClr val="2A734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s-ES" sz="2900" kern="1200" dirty="0" err="1">
              <a:latin typeface="Open Sans" panose="020B0606030504020204" pitchFamily="34" charset="0"/>
              <a:ea typeface="Open Sans" panose="020B0606030504020204" pitchFamily="34" charset="0"/>
              <a:cs typeface="Open Sans" panose="020B0606030504020204" pitchFamily="34" charset="0"/>
            </a:rPr>
            <a:t>Political</a:t>
          </a:r>
          <a:endParaRPr lang="es-ES" sz="2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3681388" y="283413"/>
        <a:ext cx="2998589" cy="835200"/>
      </dsp:txXfrm>
    </dsp:sp>
    <dsp:sp modelId="{933BD6C6-28F3-44DC-93BD-BA9BA6CDEC12}">
      <dsp:nvSpPr>
        <dsp:cNvPr id="0" name=""/>
        <dsp:cNvSpPr/>
      </dsp:nvSpPr>
      <dsp:spPr>
        <a:xfrm>
          <a:off x="13681388" y="1118613"/>
          <a:ext cx="2998589" cy="283592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Open Sans" panose="020B0606030504020204" pitchFamily="34" charset="0"/>
              <a:ea typeface="Open Sans" panose="020B0606030504020204" pitchFamily="34" charset="0"/>
              <a:cs typeface="Open Sans" panose="020B0606030504020204" pitchFamily="34" charset="0"/>
            </a:rPr>
            <a:t>Visibility</a:t>
          </a:r>
          <a:r>
            <a:rPr lang="en-US" sz="2000" b="0" kern="1200" dirty="0">
              <a:latin typeface="Open Sans" panose="020B0606030504020204" pitchFamily="34" charset="0"/>
              <a:ea typeface="Open Sans" panose="020B0606030504020204" pitchFamily="34" charset="0"/>
              <a:cs typeface="Open Sans" panose="020B0606030504020204" pitchFamily="34" charset="0"/>
            </a:rPr>
            <a:t> from the point of view of the media
Possibility to </a:t>
          </a:r>
          <a:r>
            <a:rPr lang="en-US" sz="2000" b="1" kern="1200" dirty="0">
              <a:solidFill>
                <a:prstClr val="black">
                  <a:hueOff val="0"/>
                  <a:satOff val="0"/>
                  <a:lumOff val="0"/>
                  <a:alphaOff val="0"/>
                </a:prstClr>
              </a:solidFill>
              <a:latin typeface="Open Sans" panose="020B0606030504020204" pitchFamily="34" charset="0"/>
              <a:ea typeface="Open Sans" panose="020B0606030504020204" pitchFamily="34" charset="0"/>
              <a:cs typeface="Open Sans" panose="020B0606030504020204" pitchFamily="34" charset="0"/>
            </a:rPr>
            <a:t>collaborate </a:t>
          </a:r>
          <a:r>
            <a:rPr lang="en-US" sz="2000" b="0" kern="1200" dirty="0">
              <a:latin typeface="Open Sans" panose="020B0606030504020204" pitchFamily="34" charset="0"/>
              <a:ea typeface="Open Sans" panose="020B0606030504020204" pitchFamily="34" charset="0"/>
              <a:cs typeface="Open Sans" panose="020B0606030504020204" pitchFamily="34" charset="0"/>
            </a:rPr>
            <a:t>with other companies and interested agents.</a:t>
          </a:r>
          <a:endParaRPr lang="es-ES" sz="2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3681388" y="1118613"/>
        <a:ext cx="2998589" cy="28359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CBCBAC5-E76A-C0D3-A4E9-6BD992545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latin typeface="Open Sans" panose="020B0606030504020204" pitchFamily="34" charset="0"/>
            </a:endParaRPr>
          </a:p>
        </p:txBody>
      </p:sp>
      <p:sp>
        <p:nvSpPr>
          <p:cNvPr id="3" name="Marcador de fecha 2">
            <a:extLst>
              <a:ext uri="{FF2B5EF4-FFF2-40B4-BE49-F238E27FC236}">
                <a16:creationId xmlns:a16="http://schemas.microsoft.com/office/drawing/2014/main" id="{BDB74423-C606-FF6D-07F2-8F2337D9A1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88954A-8599-4949-9D83-C0C0F49DD190}" type="datetimeFigureOut">
              <a:rPr lang="es-ES" smtClean="0">
                <a:latin typeface="Open Sans" panose="020B0606030504020204" pitchFamily="34" charset="0"/>
              </a:rPr>
              <a:t>10/03/2025</a:t>
            </a:fld>
            <a:endParaRPr lang="es-ES" dirty="0">
              <a:latin typeface="Open Sans" panose="020B0606030504020204" pitchFamily="34" charset="0"/>
            </a:endParaRPr>
          </a:p>
        </p:txBody>
      </p:sp>
      <p:sp>
        <p:nvSpPr>
          <p:cNvPr id="4" name="Marcador de pie de página 3">
            <a:extLst>
              <a:ext uri="{FF2B5EF4-FFF2-40B4-BE49-F238E27FC236}">
                <a16:creationId xmlns:a16="http://schemas.microsoft.com/office/drawing/2014/main" id="{28F65341-D7A3-750F-5F30-19E71C462A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latin typeface="Open Sans" panose="020B0606030504020204" pitchFamily="34" charset="0"/>
            </a:endParaRPr>
          </a:p>
        </p:txBody>
      </p:sp>
      <p:sp>
        <p:nvSpPr>
          <p:cNvPr id="5" name="Marcador de número de diapositiva 4">
            <a:extLst>
              <a:ext uri="{FF2B5EF4-FFF2-40B4-BE49-F238E27FC236}">
                <a16:creationId xmlns:a16="http://schemas.microsoft.com/office/drawing/2014/main" id="{1ECE5C7C-AED8-95FE-3A64-8FE6CA0267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734610-A6BC-E541-9B92-8BAA1D5D11A0}" type="slidenum">
              <a:rPr lang="es-ES" smtClean="0">
                <a:latin typeface="Open Sans" panose="020B0606030504020204" pitchFamily="34" charset="0"/>
              </a:rPr>
              <a:t>‹Nº›</a:t>
            </a:fld>
            <a:endParaRPr lang="es-ES" dirty="0">
              <a:latin typeface="Open Sans" panose="020B0606030504020204" pitchFamily="34" charset="0"/>
            </a:endParaRPr>
          </a:p>
        </p:txBody>
      </p:sp>
    </p:spTree>
    <p:extLst>
      <p:ext uri="{BB962C8B-B14F-4D97-AF65-F5344CB8AC3E}">
        <p14:creationId xmlns:p14="http://schemas.microsoft.com/office/powerpoint/2010/main" val="2428197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363D976-CF35-D843-A834-5E831EFBD60C}" type="datetimeFigureOut">
              <a:rPr lang="es-ES" smtClean="0"/>
              <a:pPr/>
              <a:t>10/03/2025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D3FB7478-7FC6-F84A-A79D-87008B3FA5B9}" type="slidenum">
              <a:rPr lang="es-ES" smtClean="0"/>
              <a:pPr/>
              <a:t>‹Nº›</a:t>
            </a:fld>
            <a:endParaRPr lang="es-ES" dirty="0"/>
          </a:p>
        </p:txBody>
      </p:sp>
    </p:spTree>
    <p:extLst>
      <p:ext uri="{BB962C8B-B14F-4D97-AF65-F5344CB8AC3E}">
        <p14:creationId xmlns:p14="http://schemas.microsoft.com/office/powerpoint/2010/main" val="8473510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1483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90A10-C695-9637-A5DF-EE622333C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B23F5-2857-21C9-F86E-2F2BDD41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591C0-9557-3791-D90F-778F13C861A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9749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6C26-74B8-5A55-BCF2-82265BAE0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8F34A-0F2F-275F-8E9D-42EFD11BD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C9AA2-746C-0724-3865-AA432F31B2E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637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41C6-9281-B1B4-EAE7-DBD81D3A2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A2C73-0245-D455-0492-B885E1FB0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928B6-F907-4362-4CAC-E61D5369E2C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370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9B6E-2C8F-937D-1223-C8CD6D85D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7B573-5919-DBFA-1554-86A370C6F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4806D-C5A0-6884-61F9-6565C21F675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5652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5323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D9055-FA60-46EB-68D6-A9DDAF995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AAB52-C9D7-BB3E-2C79-DCB7807BB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77D7E-145C-D49B-5FAA-5C8A8D758E2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842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647AA-5159-4F11-404A-C608CC81D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FD39D-C5CA-F576-226E-2E6C99BD0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1980F-F117-3617-32B7-BAA9D962F54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2043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0097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1773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3820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D52A5-5969-1E31-3361-29692C035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5E465-8BEC-2207-F233-648F5196F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62EC8-2351-42F4-1F1D-691FE6010F2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9629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6787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14562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05344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13990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62167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73727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35023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80693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16505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60658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A276-29E0-D263-0024-439A4C899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1E6A8-9094-DADF-2CB1-D09292452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C0AE0-CD24-6DD4-94C6-DBD11D2A950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35446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6917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56636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37530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0357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30153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47675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0116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4390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44976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6564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71F9-B52C-607D-5795-B10A1C84A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49E31-63A6-F59F-51B1-A65117B8C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9F568-9B06-EF06-CF82-C9849AA1EE9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62972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0871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0980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66655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81097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72631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09008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A364D-E8D1-C976-E234-0272ED384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EC03E-C8B9-3066-802E-85FB84975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A1C9B-3649-7E0E-B62B-05D4F4C651C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78860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59635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F060D-62C9-393D-16EC-09150C20C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60968-1768-E2E3-957F-87EF42EB3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816E-D75D-E8F4-B0AF-DF4DF068918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75295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450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BFC0B-6B51-600E-5CA1-0EFFAD81C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29C0C-D68C-5316-B421-68A496B84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9BBBD-B72F-F976-D99F-8C33D0440F9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03695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8907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32494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5432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93696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70762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2A43B-41FB-198A-3EAD-2E97431A6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4CBFC-BCFC-8715-53A3-E2ADED140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8C8F6-828F-48B2-7662-CC662A90AFE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5436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480B5-C7EC-8DAF-E505-C88C2ED89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28208-0D6F-EF33-E407-D84A635DB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BAE06-0577-3D7C-C78F-FBE1D3103CD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19316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3E39B-677C-5D94-52FE-BFF76ABE7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A4D0E-1E67-5E05-C79E-FF12FFD0A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AC080-C38D-0E54-17E2-001D5C0D69B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51339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7D691-46C4-185D-4C2D-49FBD11FE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7506-7980-04BE-FEEB-000273667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470D9-A8FA-2F72-5A14-730309BD670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05137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3F10-6144-96D6-8BCA-275798B0E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5F5AA-3CD1-9D1F-E38B-16A3D0499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9E98-89EC-02C8-3009-F657195C31D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1094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911285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3478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F1823-043D-DF4D-EE04-DEF5FF80A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C5512-87D2-BC91-DB97-32B6530C4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F8635-5EDF-0132-24DD-03D347A197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4D4FA4-E425-A528-9BE2-2FDD03353CF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2185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23ED9-2CE3-166C-187F-BE9306AA3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2B7B2-0D3C-A56F-91DD-96CEB16C8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726D6-1C0D-5433-F6A7-2B35F61370B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822735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87FC1-053F-85EE-B25C-6A0DA3D1B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6C8F7-B03A-3CA3-C1CB-94AD37C5C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982EC-CB08-FE57-5EFE-7FEC1F758B4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3364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CC77C-7D73-DC04-5808-BC115C06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11799-436E-489E-73A7-CE35950FE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F7A85-DFA0-7F7D-2504-5A2C257DE0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864913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7EAF4-C30D-3406-F28C-F5B3B82DA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72840-20DB-6FC6-3E4A-D606555EE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C7186-1FD1-BB4C-E5B6-7736D401F39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86341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607B-B121-E051-A275-ECF486BB7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E273-9C02-361F-8E36-CEE60CA3E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83C7D-28BF-8BCC-77C6-7E3E409BF61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372694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F5A99-BC71-4792-7C90-F9A1F494A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81927-88E2-969C-04D0-AAF96718C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2DBB8-2C97-E2EE-A9CB-AA556AA9911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89434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48327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578D9-3356-EE60-32EE-A49550929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C6472-B59C-8F7D-DF3C-4E23533CC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11086-77D0-3A53-5565-7261F4E3220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9557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22302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3097-70A8-61B3-C9C7-DCCE31F07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C5113-FD7D-1D75-06D4-2A3E5BED4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1D2B8-591E-E8DB-685C-DDD7F1EA88D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80608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8287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5A8A-A0D0-F485-7815-3BE45D069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5BC10-BA4A-F569-A378-2193023A8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1A49E-97C5-B5D3-A9A1-00FE18BA2C2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55069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7CB57-A0F1-A290-D1C5-836A49A51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4F720-97E7-1F26-09B1-F0949C9CD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386F0-E228-E6E5-5228-64D66E70C36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39748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B7F2A-B594-A503-AAD4-DCCEFB336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6AEF4-4059-526A-578F-56965600D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A037B-D023-EFFB-E10A-5B1CDB17043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934406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0F24-3AED-2518-E75D-2E4A9BDAF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1798A-CB16-2303-D6DF-7BF820D32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DF9DF-0850-96DF-2E37-EF6984F496D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909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18449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970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6572294" y="277199"/>
            <a:ext cx="1534731" cy="1575122"/>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326232" y="2172882"/>
            <a:ext cx="17780793" cy="63996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5690033" y="959628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
        <p:nvSpPr>
          <p:cNvPr id="3" name="CuadroTexto 2">
            <a:extLst>
              <a:ext uri="{FF2B5EF4-FFF2-40B4-BE49-F238E27FC236}">
                <a16:creationId xmlns:a16="http://schemas.microsoft.com/office/drawing/2014/main" id="{A569DF35-4CD9-70A3-316A-7C8DC46D4ABC}"/>
              </a:ext>
            </a:extLst>
          </p:cNvPr>
          <p:cNvSpPr txBox="1"/>
          <p:nvPr userDrawn="1"/>
        </p:nvSpPr>
        <p:spPr>
          <a:xfrm>
            <a:off x="411766" y="9445858"/>
            <a:ext cx="14989968" cy="646331"/>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800" b="1"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800" b="1" dirty="0">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800" dirty="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2400" dirty="0">
              <a:effectLst/>
              <a:latin typeface="Times New Roman" panose="02020603050405020304" pitchFamily="18" charset="0"/>
              <a:ea typeface="Times New Roman" panose="02020603050405020304" pitchFamily="18" charset="0"/>
            </a:endParaRPr>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326232" y="2172882"/>
            <a:ext cx="17780793" cy="63996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2" name="CuadroTexto 1">
            <a:extLst>
              <a:ext uri="{FF2B5EF4-FFF2-40B4-BE49-F238E27FC236}">
                <a16:creationId xmlns:a16="http://schemas.microsoft.com/office/drawing/2014/main" id="{E5DE89F4-344E-7323-5BA9-32146C1D2FFD}"/>
              </a:ext>
            </a:extLst>
          </p:cNvPr>
          <p:cNvSpPr txBox="1"/>
          <p:nvPr userDrawn="1"/>
        </p:nvSpPr>
        <p:spPr>
          <a:xfrm>
            <a:off x="407790" y="9177851"/>
            <a:ext cx="14051160" cy="900246"/>
          </a:xfrm>
          <a:prstGeom prst="rect">
            <a:avLst/>
          </a:prstGeom>
          <a:noFill/>
        </p:spPr>
        <p:txBody>
          <a:bodyPr wrap="square">
            <a:spAutoFit/>
          </a:bodyPr>
          <a:lstStyle/>
          <a:p>
            <a:pPr marL="0" marR="0" lvl="0" indent="0" algn="just" defTabSz="1143000" rtl="0" eaLnBrk="1" fontAlgn="base" latinLnBrk="0" hangingPunct="1">
              <a:lnSpc>
                <a:spcPct val="100000"/>
              </a:lnSpc>
              <a:spcBef>
                <a:spcPts val="0"/>
              </a:spcBef>
              <a:spcAft>
                <a:spcPts val="0"/>
              </a:spcAft>
              <a:buClrTx/>
              <a:buSzTx/>
              <a:buFontTx/>
              <a:buNone/>
              <a:tabLst/>
              <a:defRPr/>
            </a:pPr>
            <a:r>
              <a:rPr lang="es-ES" sz="1750" b="1" kern="1200"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Aviso Legal: </a:t>
            </a:r>
            <a:r>
              <a:rPr lang="es-ES" sz="1750" kern="1200" dirty="0">
                <a:solidFill>
                  <a:srgbClr val="4C4C4C"/>
                </a:solidFill>
                <a:effectLst/>
                <a:latin typeface="Open Sans" panose="020B0606030504020204" pitchFamily="34" charset="0"/>
                <a:ea typeface="Times New Roman" panose="02020603050405020304" pitchFamily="18" charset="0"/>
                <a:cs typeface="+mn-cs"/>
              </a:rPr>
              <a:t>«Financiado por la Unión Europea. No obstante, las opiniones y puntos de vista expresados son exclusivamente los del autor o autores y no reflejan necesariamente los de la Unión Europea o CINEA. Ni la Unión Europea ni la autoridad que concede la subvención pueden ser consideradas responsables de las mismas.»</a:t>
            </a:r>
            <a:endParaRPr lang="en-GB" sz="1750" kern="1200" dirty="0">
              <a:solidFill>
                <a:srgbClr val="4C4C4C"/>
              </a:solidFill>
              <a:effectLst/>
              <a:latin typeface="Open Sans" panose="020B0606030504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144519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326232" y="2172882"/>
            <a:ext cx="17780793" cy="59424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6" name="Θέση αριθμού διαφάνειας 14">
            <a:extLst>
              <a:ext uri="{FF2B5EF4-FFF2-40B4-BE49-F238E27FC236}">
                <a16:creationId xmlns:a16="http://schemas.microsoft.com/office/drawing/2014/main" id="{97891F45-6C22-1D0B-2F95-3D7B2FEBC9E9}"/>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Tree>
    <p:extLst>
      <p:ext uri="{BB962C8B-B14F-4D97-AF65-F5344CB8AC3E}">
        <p14:creationId xmlns:p14="http://schemas.microsoft.com/office/powerpoint/2010/main" val="320828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18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5" name="Θέση αριθμού διαφάνειας 14">
            <a:extLst>
              <a:ext uri="{FF2B5EF4-FFF2-40B4-BE49-F238E27FC236}">
                <a16:creationId xmlns:a16="http://schemas.microsoft.com/office/drawing/2014/main" id="{D107212F-472B-0E18-BE40-2939E8815EA2}"/>
              </a:ext>
            </a:extLst>
          </p:cNvPr>
          <p:cNvSpPr>
            <a:spLocks noGrp="1"/>
          </p:cNvSpPr>
          <p:nvPr>
            <p:ph type="sldNum" sz="quarter" idx="12"/>
          </p:nvPr>
        </p:nvSpPr>
        <p:spPr>
          <a:xfrm>
            <a:off x="14671755" y="9447898"/>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sp>
        <p:nvSpPr>
          <p:cNvPr id="6" name="Título 14">
            <a:extLst>
              <a:ext uri="{FF2B5EF4-FFF2-40B4-BE49-F238E27FC236}">
                <a16:creationId xmlns:a16="http://schemas.microsoft.com/office/drawing/2014/main" id="{8904835E-A2FD-6959-8031-D6FC26F67BE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7" name="Imagen 20" descr="Texto&#10;&#10;Descripción generada automáticamente con confianza media">
            <a:extLst>
              <a:ext uri="{FF2B5EF4-FFF2-40B4-BE49-F238E27FC236}">
                <a16:creationId xmlns:a16="http://schemas.microsoft.com/office/drawing/2014/main" id="{54121B18-7C23-7031-CCE1-4485CC2B9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Tree>
    <p:extLst>
      <p:ext uri="{BB962C8B-B14F-4D97-AF65-F5344CB8AC3E}">
        <p14:creationId xmlns:p14="http://schemas.microsoft.com/office/powerpoint/2010/main" val="1423987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9DEF3C1C-028C-5798-92FE-78BA3A71ECF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5" name="Imagen 20" descr="Texto&#10;&#10;Descripción generada automáticamente con confianza media">
            <a:extLst>
              <a:ext uri="{FF2B5EF4-FFF2-40B4-BE49-F238E27FC236}">
                <a16:creationId xmlns:a16="http://schemas.microsoft.com/office/drawing/2014/main" id="{A4201317-AD49-D71A-C513-8391A7226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6" name="Θέση αριθμού διαφάνειας 14">
            <a:extLst>
              <a:ext uri="{FF2B5EF4-FFF2-40B4-BE49-F238E27FC236}">
                <a16:creationId xmlns:a16="http://schemas.microsoft.com/office/drawing/2014/main" id="{D3286E85-779C-A64B-E03A-76F1EFF7CDA0}"/>
              </a:ext>
            </a:extLst>
          </p:cNvPr>
          <p:cNvSpPr>
            <a:spLocks noGrp="1"/>
          </p:cNvSpPr>
          <p:nvPr>
            <p:ph type="sldNum" sz="quarter" idx="12"/>
          </p:nvPr>
        </p:nvSpPr>
        <p:spPr>
          <a:xfrm>
            <a:off x="14671755" y="9447898"/>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spTree>
    <p:extLst>
      <p:ext uri="{BB962C8B-B14F-4D97-AF65-F5344CB8AC3E}">
        <p14:creationId xmlns:p14="http://schemas.microsoft.com/office/powerpoint/2010/main" val="103710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6" name="Imagen 20" descr="Texto&#10;&#10;Descripción generada automáticamente con confianza media">
            <a:extLst>
              <a:ext uri="{FF2B5EF4-FFF2-40B4-BE49-F238E27FC236}">
                <a16:creationId xmlns:a16="http://schemas.microsoft.com/office/drawing/2014/main" id="{019BBF2F-EA86-B9C0-5528-B1F0DFE24D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7" name="Título 14">
            <a:extLst>
              <a:ext uri="{FF2B5EF4-FFF2-40B4-BE49-F238E27FC236}">
                <a16:creationId xmlns:a16="http://schemas.microsoft.com/office/drawing/2014/main" id="{2E50F4D5-AC1D-FAA5-7100-5AC7422B1DE4}"/>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2986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FB44D3-2741-352C-052F-BCFFFCABD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B565811E-FEEF-AF66-9C72-34CFBDD48E5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672992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ADB6C4D-504B-DB36-96C1-C5BB5F5347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0DA79C65-46A8-EB5A-CAB8-499C772408A9}"/>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350599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lide 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F3EF625-5AD5-CDDF-49DE-4CF48B8304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97FC00F2-8CC4-01EF-508D-7282DA4D0DD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102743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B6D9AD7-47E3-6524-5FE7-FD8957E6E9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8BA72DB2-AE1E-B346-FA57-3CDF12AF0B0F}"/>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79894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6572294" y="277199"/>
            <a:ext cx="1534731" cy="1575122"/>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326232" y="2172882"/>
            <a:ext cx="17780793" cy="59424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12" name="Θέση αριθμού διαφάνειας 14">
            <a:extLst>
              <a:ext uri="{FF2B5EF4-FFF2-40B4-BE49-F238E27FC236}">
                <a16:creationId xmlns:a16="http://schemas.microsoft.com/office/drawing/2014/main" id="{A5FF9600-613B-2FD1-635F-150D4FCD9396}"/>
              </a:ext>
            </a:extLst>
          </p:cNvPr>
          <p:cNvSpPr>
            <a:spLocks noGrp="1"/>
          </p:cNvSpPr>
          <p:nvPr>
            <p:ph type="sldNum" sz="quarter" idx="12"/>
          </p:nvPr>
        </p:nvSpPr>
        <p:spPr>
          <a:xfrm>
            <a:off x="9216629" y="9438323"/>
            <a:ext cx="1085850" cy="547686"/>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257300" y="547688"/>
            <a:ext cx="15773400" cy="1989137"/>
          </a:xfrm>
          <a:prstGeom prst="rect">
            <a:avLst/>
          </a:prstGeom>
        </p:spPr>
        <p:txBody>
          <a:bodyPr/>
          <a:lstStyle/>
          <a:p>
            <a:r>
              <a:rPr lang="es-ES"/>
              <a:t>Haga clic para modificar el estilo de título del patrón</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827342-7170-3306-C8C2-2B393FE77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D660A797-79E6-DC82-43FF-A5F3A60864F3}"/>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08707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DC3453-223D-82C8-AFE5-42187704B3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4218B0AF-484B-A194-EA16-E361C7E2BBA8}"/>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988748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30ABD84-5C04-E891-D48B-926CA70CCC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671FBCC-2CA2-F44F-CC50-3783B0638E25}"/>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214346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16E8EC5B-D2B4-5E12-7F7A-A6A2C5978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00CFB96F-ACC0-31BD-24F2-B1A070DAA3D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831270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6EDF36-3B71-24D4-5DE6-3FCAB8895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50AE237-75F1-AEB3-ED35-48899CEBADCB}"/>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657968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Slide 1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BE2AB11-1C80-6730-2183-8F8040CBC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5BEA3396-633C-F1E4-4C5E-AC6400CDBF9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830206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56E10EFE-BE41-4BA8-E7EE-C8CC85044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C7AF1EC-1DC4-892A-03D2-09EF970F437A}"/>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18503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A9F37A-B6A6-3065-E27F-35F997658F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9EA94A5-A193-824E-C59C-15859207B156}"/>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977447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D482C8A-55FE-4F02-6979-E076A7F8FB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E8ED83AB-8518-5F5A-797B-CD3105C5E62D}"/>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11822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4BF0414-FE16-A5D1-2CBC-9DC275AA0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1E1E5521-986E-9193-2E01-9FB72FAE0DA6}"/>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59444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326232" y="2172882"/>
            <a:ext cx="17780793" cy="63996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2" name="CuadroTexto 1">
            <a:extLst>
              <a:ext uri="{FF2B5EF4-FFF2-40B4-BE49-F238E27FC236}">
                <a16:creationId xmlns:a16="http://schemas.microsoft.com/office/drawing/2014/main" id="{E5DE89F4-344E-7323-5BA9-32146C1D2FFD}"/>
              </a:ext>
            </a:extLst>
          </p:cNvPr>
          <p:cNvSpPr txBox="1"/>
          <p:nvPr userDrawn="1"/>
        </p:nvSpPr>
        <p:spPr>
          <a:xfrm>
            <a:off x="407790" y="9177851"/>
            <a:ext cx="14051160" cy="900246"/>
          </a:xfrm>
          <a:prstGeom prst="rect">
            <a:avLst/>
          </a:prstGeom>
          <a:noFill/>
        </p:spPr>
        <p:txBody>
          <a:bodyPr wrap="square">
            <a:spAutoFit/>
          </a:bodyPr>
          <a:lstStyle/>
          <a:p>
            <a:pPr marL="0" marR="0" lvl="0" indent="0" algn="just" defTabSz="1143000" rtl="0" eaLnBrk="1" fontAlgn="base" latinLnBrk="0" hangingPunct="1">
              <a:lnSpc>
                <a:spcPct val="100000"/>
              </a:lnSpc>
              <a:spcBef>
                <a:spcPts val="0"/>
              </a:spcBef>
              <a:spcAft>
                <a:spcPts val="0"/>
              </a:spcAft>
              <a:buClrTx/>
              <a:buSzTx/>
              <a:buFontTx/>
              <a:buNone/>
              <a:tabLst/>
              <a:defRPr/>
            </a:pPr>
            <a:r>
              <a:rPr lang="es-ES" sz="1750" b="1" kern="1200"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Aviso Legal: </a:t>
            </a:r>
            <a:r>
              <a:rPr lang="es-ES" sz="1750" kern="1200" dirty="0">
                <a:solidFill>
                  <a:srgbClr val="4C4C4C"/>
                </a:solidFill>
                <a:effectLst/>
                <a:latin typeface="Open Sans" panose="020B0606030504020204" pitchFamily="34" charset="0"/>
                <a:ea typeface="Times New Roman" panose="02020603050405020304" pitchFamily="18" charset="0"/>
                <a:cs typeface="+mn-cs"/>
              </a:rPr>
              <a:t>«Financiado por la Unión Europea. No obstante, las opiniones y puntos de vista expresados son exclusivamente los del autor o autores y no reflejan necesariamente los de la Unión Europea o CINEA. Ni la Unión Europea ni la autoridad que concede la subvención pueden ser consideradas responsables de las mismas.»</a:t>
            </a:r>
            <a:endParaRPr lang="en-GB" sz="1750" kern="1200" dirty="0">
              <a:solidFill>
                <a:srgbClr val="4C4C4C"/>
              </a:solidFill>
              <a:effectLst/>
              <a:latin typeface="Open Sans" panose="020B0606030504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155855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2BD4DB6-9516-512C-4714-32CFE14DC0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21AA84F3-CC47-69E7-8998-B17193F9722F}"/>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39654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469A39C-6ABC-514F-37A7-42995FEE1D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1C254506-7B82-D97E-6350-FB8C08C9CFAF}"/>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63706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Slide 2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5AA4DC8-7440-F8DB-8EA8-109DA8341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177BCCF-9DA4-4F2A-3ADA-0667DD400C7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73762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B5894042-5DFA-9293-7987-AA3FC48D8E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CA832EC8-DF4C-EF53-2C73-46AD50D003A0}"/>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273667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2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2E54D53-72EA-9AA6-A306-BE30F63DE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5B7105A-AB72-044E-B5E8-828AF3CAA0E9}"/>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513273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Slide 2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C4D0729-BEDD-DEF6-EF63-A74837AF1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D184AE8B-D775-CF75-D7B6-9B69DE3F560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154515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3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E132FC-7C76-FCE5-1D71-5A39ADDCF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E2E02951-498F-60A3-12C4-229290A6344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21584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3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DCB1CD2-04A0-00E5-FB04-86E27C37D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9629E57-36B9-537B-5A23-101646FA34E5}"/>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168245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3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2988020-AC07-0B8D-4362-8AFF5E4432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061E5AA7-7780-D10E-8B65-26A5621D3C91}"/>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341603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3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F0F5DBE-57E5-A5C3-37D8-E0FEB464E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8A473A7-C154-8953-F67B-7938E6C254A9}"/>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17560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326232" y="2172882"/>
            <a:ext cx="17780793" cy="59424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6" name="Θέση αριθμού διαφάνειας 14">
            <a:extLst>
              <a:ext uri="{FF2B5EF4-FFF2-40B4-BE49-F238E27FC236}">
                <a16:creationId xmlns:a16="http://schemas.microsoft.com/office/drawing/2014/main" id="{97891F45-6C22-1D0B-2F95-3D7B2FEBC9E9}"/>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Tree>
    <p:extLst>
      <p:ext uri="{BB962C8B-B14F-4D97-AF65-F5344CB8AC3E}">
        <p14:creationId xmlns:p14="http://schemas.microsoft.com/office/powerpoint/2010/main" val="431019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3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4E96427C-A269-E2B6-F8C7-572F891402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A9D329C0-F950-FD66-7C8D-855E00A3E61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155266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Slide 3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ABE8DE2-1EBD-537B-E785-C7883483A2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2EF5EA4A-C25C-143F-58E5-D47D57256B6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873726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3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E3DC15-782F-897F-60D7-5FE8F2E6C5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60375ACA-B4B7-C2D1-D127-32A7A93AD313}"/>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81257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3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0E07D506-5BF2-8E93-CE9F-E3D7783326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960D7C9F-13C8-E8F0-46BF-001693F68B1A}"/>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13275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4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9DA1C9-A68C-5DF3-9EAC-61783FD7F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46B9CF6B-E423-C0F4-CC66-BF3B8DDEE62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129334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4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7DDA21C-3F25-2801-9A60-842AA1EF3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pic>
        <p:nvPicPr>
          <p:cNvPr id="6" name="Imagen 20" descr="Texto&#10;&#10;Descripción generada automáticamente con confianza media">
            <a:extLst>
              <a:ext uri="{FF2B5EF4-FFF2-40B4-BE49-F238E27FC236}">
                <a16:creationId xmlns:a16="http://schemas.microsoft.com/office/drawing/2014/main" id="{D4E6894A-B068-4FFE-0763-CABDE1FD3F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6100" y="305190"/>
            <a:ext cx="3531901" cy="1247633"/>
          </a:xfrm>
          <a:prstGeom prst="rect">
            <a:avLst/>
          </a:prstGeom>
        </p:spPr>
      </p:pic>
      <p:sp>
        <p:nvSpPr>
          <p:cNvPr id="2" name="Título 14">
            <a:extLst>
              <a:ext uri="{FF2B5EF4-FFF2-40B4-BE49-F238E27FC236}">
                <a16:creationId xmlns:a16="http://schemas.microsoft.com/office/drawing/2014/main" id="{E2B4F1F6-6029-E89D-2C26-07902B3242E6}"/>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822919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326232" y="2172882"/>
            <a:ext cx="17780793" cy="63996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2" name="CuadroTexto 1">
            <a:extLst>
              <a:ext uri="{FF2B5EF4-FFF2-40B4-BE49-F238E27FC236}">
                <a16:creationId xmlns:a16="http://schemas.microsoft.com/office/drawing/2014/main" id="{E5DE89F4-344E-7323-5BA9-32146C1D2FFD}"/>
              </a:ext>
            </a:extLst>
          </p:cNvPr>
          <p:cNvSpPr txBox="1"/>
          <p:nvPr userDrawn="1"/>
        </p:nvSpPr>
        <p:spPr>
          <a:xfrm>
            <a:off x="407790" y="9177851"/>
            <a:ext cx="14051160" cy="900246"/>
          </a:xfrm>
          <a:prstGeom prst="rect">
            <a:avLst/>
          </a:prstGeom>
          <a:noFill/>
        </p:spPr>
        <p:txBody>
          <a:bodyPr wrap="square">
            <a:spAutoFit/>
          </a:bodyPr>
          <a:lstStyle/>
          <a:p>
            <a:pPr marL="0" marR="0" lvl="0" indent="0" algn="just" defTabSz="1143000" rtl="0" eaLnBrk="1" fontAlgn="base" latinLnBrk="0" hangingPunct="1">
              <a:lnSpc>
                <a:spcPct val="100000"/>
              </a:lnSpc>
              <a:spcBef>
                <a:spcPts val="0"/>
              </a:spcBef>
              <a:spcAft>
                <a:spcPts val="0"/>
              </a:spcAft>
              <a:buClrTx/>
              <a:buSzTx/>
              <a:buFontTx/>
              <a:buNone/>
              <a:tabLst/>
              <a:defRPr/>
            </a:pPr>
            <a:r>
              <a:rPr lang="es-ES" sz="1750" b="1" kern="1200"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Aviso Legal: </a:t>
            </a:r>
            <a:r>
              <a:rPr lang="es-ES" sz="1750" kern="1200" dirty="0">
                <a:solidFill>
                  <a:srgbClr val="4C4C4C"/>
                </a:solidFill>
                <a:effectLst/>
                <a:latin typeface="Open Sans" panose="020B0606030504020204" pitchFamily="34" charset="0"/>
                <a:ea typeface="Times New Roman" panose="02020603050405020304" pitchFamily="18" charset="0"/>
                <a:cs typeface="+mn-cs"/>
              </a:rPr>
              <a:t>«Financiado por la Unión Europea. No obstante, las opiniones y puntos de vista expresados son exclusivamente los del autor o autores y no reflejan necesariamente los de la Unión Europea o CINEA. Ni la Unión Europea ni la autoridad que concede la subvención pueden ser consideradas responsables de las mismas.»</a:t>
            </a:r>
            <a:endParaRPr lang="en-GB" sz="1750" kern="1200" dirty="0">
              <a:solidFill>
                <a:srgbClr val="4C4C4C"/>
              </a:solidFill>
              <a:effectLst/>
              <a:latin typeface="Open Sans" panose="020B0606030504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299568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326232" y="2172882"/>
            <a:ext cx="17780793" cy="59424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6" name="Θέση αριθμού διαφάνειας 14">
            <a:extLst>
              <a:ext uri="{FF2B5EF4-FFF2-40B4-BE49-F238E27FC236}">
                <a16:creationId xmlns:a16="http://schemas.microsoft.com/office/drawing/2014/main" id="{97891F45-6C22-1D0B-2F95-3D7B2FEBC9E9}"/>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Tree>
    <p:extLst>
      <p:ext uri="{BB962C8B-B14F-4D97-AF65-F5344CB8AC3E}">
        <p14:creationId xmlns:p14="http://schemas.microsoft.com/office/powerpoint/2010/main" val="1599314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653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5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3417B6E-713A-0EB0-9E6F-53878BE65C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6100" y="305190"/>
            <a:ext cx="3531901" cy="1247633"/>
          </a:xfrm>
          <a:prstGeom prst="rect">
            <a:avLst/>
          </a:prstGeom>
        </p:spPr>
      </p:pic>
      <p:sp>
        <p:nvSpPr>
          <p:cNvPr id="5" name="Título 14">
            <a:extLst>
              <a:ext uri="{FF2B5EF4-FFF2-40B4-BE49-F238E27FC236}">
                <a16:creationId xmlns:a16="http://schemas.microsoft.com/office/drawing/2014/main" id="{6C0058DA-BB9F-5DA1-4AC8-997DA31AD3A5}"/>
              </a:ext>
            </a:extLst>
          </p:cNvPr>
          <p:cNvSpPr txBox="1">
            <a:spLocks/>
          </p:cNvSpPr>
          <p:nvPr userDrawn="1"/>
        </p:nvSpPr>
        <p:spPr>
          <a:xfrm>
            <a:off x="487401"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35938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971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326232" y="2172882"/>
            <a:ext cx="17780793" cy="63996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2" name="CuadroTexto 1">
            <a:extLst>
              <a:ext uri="{FF2B5EF4-FFF2-40B4-BE49-F238E27FC236}">
                <a16:creationId xmlns:a16="http://schemas.microsoft.com/office/drawing/2014/main" id="{E5DE89F4-344E-7323-5BA9-32146C1D2FFD}"/>
              </a:ext>
            </a:extLst>
          </p:cNvPr>
          <p:cNvSpPr txBox="1"/>
          <p:nvPr userDrawn="1"/>
        </p:nvSpPr>
        <p:spPr>
          <a:xfrm>
            <a:off x="407790" y="9177851"/>
            <a:ext cx="14051160" cy="900246"/>
          </a:xfrm>
          <a:prstGeom prst="rect">
            <a:avLst/>
          </a:prstGeom>
          <a:noFill/>
        </p:spPr>
        <p:txBody>
          <a:bodyPr wrap="square">
            <a:spAutoFit/>
          </a:bodyPr>
          <a:lstStyle/>
          <a:p>
            <a:pPr marL="0" marR="0" lvl="0" indent="0" algn="just" defTabSz="1143000" rtl="0" eaLnBrk="1" fontAlgn="base" latinLnBrk="0" hangingPunct="1">
              <a:lnSpc>
                <a:spcPct val="100000"/>
              </a:lnSpc>
              <a:spcBef>
                <a:spcPts val="0"/>
              </a:spcBef>
              <a:spcAft>
                <a:spcPts val="0"/>
              </a:spcAft>
              <a:buClrTx/>
              <a:buSzTx/>
              <a:buFontTx/>
              <a:buNone/>
              <a:tabLst/>
              <a:defRPr/>
            </a:pPr>
            <a:r>
              <a:rPr lang="es-ES" sz="1750" b="1" kern="1200"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Aviso Legal: </a:t>
            </a:r>
            <a:r>
              <a:rPr lang="es-ES" sz="1750" kern="1200" dirty="0">
                <a:solidFill>
                  <a:srgbClr val="4C4C4C"/>
                </a:solidFill>
                <a:effectLst/>
                <a:latin typeface="Open Sans" panose="020B0606030504020204" pitchFamily="34" charset="0"/>
                <a:ea typeface="Times New Roman" panose="02020603050405020304" pitchFamily="18" charset="0"/>
                <a:cs typeface="+mn-cs"/>
              </a:rPr>
              <a:t>«Financiado por la Unión Europea. No obstante, las opiniones y puntos de vista expresados son exclusivamente los del autor o autores y no reflejan necesariamente los de la Unión Europea o CINEA. Ni la Unión Europea ni la autoridad que concede la subvención pueden ser consideradas responsables de las mismas.»</a:t>
            </a:r>
            <a:endParaRPr lang="en-GB" sz="1750" kern="1200" dirty="0">
              <a:solidFill>
                <a:srgbClr val="4C4C4C"/>
              </a:solidFill>
              <a:effectLst/>
              <a:latin typeface="Open Sans" panose="020B0606030504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566820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6572296" y="277199"/>
            <a:ext cx="1534731" cy="1575123"/>
          </a:xfrm>
          <a:prstGeom prst="rect">
            <a:avLst/>
          </a:prstGeom>
        </p:spPr>
        <p:txBody>
          <a:bodyPr anchor="ctr"/>
          <a:lstStyle>
            <a:lvl1pPr marL="0" indent="0" algn="ctr">
              <a:buNone/>
              <a:defRPr sz="2100">
                <a:latin typeface="Open Sans" panose="020B0606030504020204" pitchFamily="34" charset="0"/>
                <a:ea typeface="Open Sans" panose="020B0606030504020204" pitchFamily="34" charset="0"/>
                <a:cs typeface="Open Sans" panose="020B0606030504020204" pitchFamily="34" charset="0"/>
              </a:defRPr>
            </a:lvl1pPr>
          </a:lstStyle>
          <a:p>
            <a:r>
              <a:rPr lang="en-US" dirty="0"/>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326232" y="2172882"/>
            <a:ext cx="17780793" cy="594241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First level</a:t>
            </a:r>
            <a:endParaRPr lang="el-GR" dirty="0"/>
          </a:p>
          <a:p>
            <a:pPr lvl="1"/>
            <a:r>
              <a:rPr lang="en-US" dirty="0"/>
              <a:t>Second level</a:t>
            </a:r>
            <a:endParaRPr lang="el-GR" dirty="0"/>
          </a:p>
          <a:p>
            <a:pPr lvl="2"/>
            <a:r>
              <a:rPr lang="en-US" dirty="0"/>
              <a:t>Third level</a:t>
            </a:r>
            <a:endParaRPr lang="el-GR" dirty="0"/>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257300" y="547689"/>
            <a:ext cx="15773400" cy="1989138"/>
          </a:xfrm>
          <a:prstGeom prst="rect">
            <a:avLst/>
          </a:prstGeom>
        </p:spPr>
        <p:txBody>
          <a:bodyPr/>
          <a:lstStyle/>
          <a:p>
            <a:r>
              <a:rPr lang="es-ES"/>
              <a:t>Haga clic para modificar el estilo de título del patrón</a:t>
            </a:r>
            <a:endParaRPr lang="en-GB"/>
          </a:p>
        </p:txBody>
      </p:sp>
      <p:sp>
        <p:nvSpPr>
          <p:cNvPr id="6" name="Θέση αριθμού διαφάνειας 14">
            <a:extLst>
              <a:ext uri="{FF2B5EF4-FFF2-40B4-BE49-F238E27FC236}">
                <a16:creationId xmlns:a16="http://schemas.microsoft.com/office/drawing/2014/main" id="{97891F45-6C22-1D0B-2F95-3D7B2FEBC9E9}"/>
              </a:ext>
            </a:extLst>
          </p:cNvPr>
          <p:cNvSpPr>
            <a:spLocks noGrp="1"/>
          </p:cNvSpPr>
          <p:nvPr>
            <p:ph type="sldNum" sz="quarter" idx="12"/>
          </p:nvPr>
        </p:nvSpPr>
        <p:spPr>
          <a:xfrm>
            <a:off x="15486445" y="9508479"/>
            <a:ext cx="1085850"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dirty="0"/>
          </a:p>
        </p:txBody>
      </p:sp>
    </p:spTree>
    <p:extLst>
      <p:ext uri="{BB962C8B-B14F-4D97-AF65-F5344CB8AC3E}">
        <p14:creationId xmlns:p14="http://schemas.microsoft.com/office/powerpoint/2010/main" val="3339598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34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5" name="Θέση αριθμού διαφάνειας 14">
            <a:extLst>
              <a:ext uri="{FF2B5EF4-FFF2-40B4-BE49-F238E27FC236}">
                <a16:creationId xmlns:a16="http://schemas.microsoft.com/office/drawing/2014/main" id="{D107212F-472B-0E18-BE40-2939E8815EA2}"/>
              </a:ext>
            </a:extLst>
          </p:cNvPr>
          <p:cNvSpPr>
            <a:spLocks noGrp="1"/>
          </p:cNvSpPr>
          <p:nvPr>
            <p:ph type="sldNum" sz="quarter" idx="12"/>
          </p:nvPr>
        </p:nvSpPr>
        <p:spPr>
          <a:xfrm>
            <a:off x="14671755" y="9447898"/>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sp>
        <p:nvSpPr>
          <p:cNvPr id="6" name="Título 14">
            <a:extLst>
              <a:ext uri="{FF2B5EF4-FFF2-40B4-BE49-F238E27FC236}">
                <a16:creationId xmlns:a16="http://schemas.microsoft.com/office/drawing/2014/main" id="{8904835E-A2FD-6959-8031-D6FC26F67BE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7" name="Imagen 20" descr="Texto&#10;&#10;Descripción generada automáticamente con confianza media">
            <a:extLst>
              <a:ext uri="{FF2B5EF4-FFF2-40B4-BE49-F238E27FC236}">
                <a16:creationId xmlns:a16="http://schemas.microsoft.com/office/drawing/2014/main" id="{54121B18-7C23-7031-CCE1-4485CC2B9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Tree>
    <p:extLst>
      <p:ext uri="{BB962C8B-B14F-4D97-AF65-F5344CB8AC3E}">
        <p14:creationId xmlns:p14="http://schemas.microsoft.com/office/powerpoint/2010/main" val="452817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9DEF3C1C-028C-5798-92FE-78BA3A71ECF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5" name="Imagen 20" descr="Texto&#10;&#10;Descripción generada automáticamente con confianza media">
            <a:extLst>
              <a:ext uri="{FF2B5EF4-FFF2-40B4-BE49-F238E27FC236}">
                <a16:creationId xmlns:a16="http://schemas.microsoft.com/office/drawing/2014/main" id="{A4201317-AD49-D71A-C513-8391A7226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6" name="Θέση αριθμού διαφάνειας 14">
            <a:extLst>
              <a:ext uri="{FF2B5EF4-FFF2-40B4-BE49-F238E27FC236}">
                <a16:creationId xmlns:a16="http://schemas.microsoft.com/office/drawing/2014/main" id="{D3286E85-779C-A64B-E03A-76F1EFF7CDA0}"/>
              </a:ext>
            </a:extLst>
          </p:cNvPr>
          <p:cNvSpPr>
            <a:spLocks noGrp="1"/>
          </p:cNvSpPr>
          <p:nvPr>
            <p:ph type="sldNum" sz="quarter" idx="12"/>
          </p:nvPr>
        </p:nvSpPr>
        <p:spPr>
          <a:xfrm>
            <a:off x="14671755" y="9447898"/>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spTree>
    <p:extLst>
      <p:ext uri="{BB962C8B-B14F-4D97-AF65-F5344CB8AC3E}">
        <p14:creationId xmlns:p14="http://schemas.microsoft.com/office/powerpoint/2010/main" val="2031057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4" name="Θέση αριθμού διαφάνειας 14">
            <a:extLst>
              <a:ext uri="{FF2B5EF4-FFF2-40B4-BE49-F238E27FC236}">
                <a16:creationId xmlns:a16="http://schemas.microsoft.com/office/drawing/2014/main" id="{19196EA9-426C-9BC3-CB99-A13137038648}"/>
              </a:ext>
            </a:extLst>
          </p:cNvPr>
          <p:cNvSpPr>
            <a:spLocks noGrp="1"/>
          </p:cNvSpPr>
          <p:nvPr>
            <p:ph type="sldNum" sz="quarter" idx="12"/>
          </p:nvPr>
        </p:nvSpPr>
        <p:spPr>
          <a:xfrm>
            <a:off x="14671755" y="9447898"/>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pic>
        <p:nvPicPr>
          <p:cNvPr id="5" name="Imagen 20" descr="Texto&#10;&#10;Descripción generada automáticamente con confianza media">
            <a:extLst>
              <a:ext uri="{FF2B5EF4-FFF2-40B4-BE49-F238E27FC236}">
                <a16:creationId xmlns:a16="http://schemas.microsoft.com/office/drawing/2014/main" id="{42313315-99F7-16ED-30EB-8EE1E5788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6" name="Título 14">
            <a:extLst>
              <a:ext uri="{FF2B5EF4-FFF2-40B4-BE49-F238E27FC236}">
                <a16:creationId xmlns:a16="http://schemas.microsoft.com/office/drawing/2014/main" id="{D0399DBB-4463-96A9-90C1-20C40640B691}"/>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966967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6" name="Imagen 20" descr="Texto&#10;&#10;Descripción generada automáticamente con confianza media">
            <a:extLst>
              <a:ext uri="{FF2B5EF4-FFF2-40B4-BE49-F238E27FC236}">
                <a16:creationId xmlns:a16="http://schemas.microsoft.com/office/drawing/2014/main" id="{019BBF2F-EA86-B9C0-5528-B1F0DFE24D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7" name="Título 14">
            <a:extLst>
              <a:ext uri="{FF2B5EF4-FFF2-40B4-BE49-F238E27FC236}">
                <a16:creationId xmlns:a16="http://schemas.microsoft.com/office/drawing/2014/main" id="{2E50F4D5-AC1D-FAA5-7100-5AC7422B1DE4}"/>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889149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FB44D3-2741-352C-052F-BCFFFCABD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B565811E-FEEF-AF66-9C72-34CFBDD48E5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96375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ADB6C4D-504B-DB36-96C1-C5BB5F5347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0DA79C65-46A8-EB5A-CAB8-499C772408A9}"/>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068767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F3EF625-5AD5-CDDF-49DE-4CF48B8304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97FC00F2-8CC4-01EF-508D-7282DA4D0DD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72967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BE2AB11-1C80-6730-2183-8F8040CBC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5BEA3396-633C-F1E4-4C5E-AC6400CDBF9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593047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B6D9AD7-47E3-6524-5FE7-FD8957E6E9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8BA72DB2-AE1E-B346-FA57-3CDF12AF0B0F}"/>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042770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827342-7170-3306-C8C2-2B393FE77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D660A797-79E6-DC82-43FF-A5F3A60864F3}"/>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589048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DC3453-223D-82C8-AFE5-42187704B3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4218B0AF-484B-A194-EA16-E361C7E2BBA8}"/>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803969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30ABD84-5C04-E891-D48B-926CA70CCC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671FBCC-2CA2-F44F-CC50-3783B0638E25}"/>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431364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16E8EC5B-D2B4-5E12-7F7A-A6A2C5978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00CFB96F-ACC0-31BD-24F2-B1A070DAA3D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736720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6EDF36-3B71-24D4-5DE6-3FCAB8895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50AE237-75F1-AEB3-ED35-48899CEBADCB}"/>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817402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BE2AB11-1C80-6730-2183-8F8040CBC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5BEA3396-633C-F1E4-4C5E-AC6400CDBF9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475194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56E10EFE-BE41-4BA8-E7EE-C8CC85044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C7AF1EC-1DC4-892A-03D2-09EF970F437A}"/>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189861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A9F37A-B6A6-3065-E27F-35F997658F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9EA94A5-A193-824E-C59C-15859207B156}"/>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027919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D482C8A-55FE-4F02-6979-E076A7F8FB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E8ED83AB-8518-5F5A-797B-CD3105C5E62D}"/>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042309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5AA4DC8-7440-F8DB-8EA8-109DA8341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177BCCF-9DA4-4F2A-3ADA-0667DD400C7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914739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4BF0414-FE16-A5D1-2CBC-9DC275AA0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1E1E5521-986E-9193-2E01-9FB72FAE0DA6}"/>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07310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2BD4DB6-9516-512C-4714-32CFE14DC0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21AA84F3-CC47-69E7-8998-B17193F9722F}"/>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833388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469A39C-6ABC-514F-37A7-42995FEE1D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1C254506-7B82-D97E-6350-FB8C08C9CFAF}"/>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6966045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5AA4DC8-7440-F8DB-8EA8-109DA8341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177BCCF-9DA4-4F2A-3ADA-0667DD400C7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147732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B5894042-5DFA-9293-7987-AA3FC48D8E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CA832EC8-DF4C-EF53-2C73-46AD50D003A0}"/>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284689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lide 2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2E54D53-72EA-9AA6-A306-BE30F63DE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5B7105A-AB72-044E-B5E8-828AF3CAA0E9}"/>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0810058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lide 2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C4D0729-BEDD-DEF6-EF63-A74837AF1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D184AE8B-D775-CF75-D7B6-9B69DE3F560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748348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lide 3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E132FC-7C76-FCE5-1D71-5A39ADDCF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E2E02951-498F-60A3-12C4-229290A6344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599366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lide 3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DCB1CD2-04A0-00E5-FB04-86E27C37D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F9629E57-36B9-537B-5A23-101646FA34E5}"/>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088209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lide 3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2988020-AC07-0B8D-4362-8AFF5E4432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061E5AA7-7780-D10E-8B65-26A5621D3C91}"/>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11494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2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C4D0729-BEDD-DEF6-EF63-A74837AF1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D184AE8B-D775-CF75-D7B6-9B69DE3F5607}"/>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4546225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lide 3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F0F5DBE-57E5-A5C3-37D8-E0FEB464E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38A473A7-C154-8953-F67B-7938E6C254A9}"/>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28847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lide 3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4E96427C-A269-E2B6-F8C7-572F891402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A9D329C0-F950-FD66-7C8D-855E00A3E61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197220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lide 3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ABE8DE2-1EBD-537B-E785-C7883483A2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2EF5EA4A-C25C-143F-58E5-D47D57256B6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881905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Slide 3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E3DC15-782F-897F-60D7-5FE8F2E6C5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60375ACA-B4B7-C2D1-D127-32A7A93AD313}"/>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477036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lide 3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0E07D506-5BF2-8E93-CE9F-E3D7783326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960D7C9F-13C8-E8F0-46BF-001693F68B1A}"/>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732684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Slide 4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9DA1C9-A68C-5DF3-9EAC-61783FD7F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46B9CF6B-E423-C0F4-CC66-BF3B8DDEE62E}"/>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51740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Slide 4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7DDA21C-3F25-2801-9A60-842AA1EF3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pic>
        <p:nvPicPr>
          <p:cNvPr id="6" name="Imagen 20" descr="Texto&#10;&#10;Descripción generada automáticamente con confianza media">
            <a:extLst>
              <a:ext uri="{FF2B5EF4-FFF2-40B4-BE49-F238E27FC236}">
                <a16:creationId xmlns:a16="http://schemas.microsoft.com/office/drawing/2014/main" id="{D4E6894A-B068-4FFE-0763-CABDE1FD3F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6100" y="305190"/>
            <a:ext cx="3531901" cy="1247633"/>
          </a:xfrm>
          <a:prstGeom prst="rect">
            <a:avLst/>
          </a:prstGeom>
        </p:spPr>
      </p:pic>
      <p:sp>
        <p:nvSpPr>
          <p:cNvPr id="2" name="Título 14">
            <a:extLst>
              <a:ext uri="{FF2B5EF4-FFF2-40B4-BE49-F238E27FC236}">
                <a16:creationId xmlns:a16="http://schemas.microsoft.com/office/drawing/2014/main" id="{E2B4F1F6-6029-E89D-2C26-07902B3242E6}"/>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366124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Slide 5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8486C1F-4D59-EA95-8E7F-DFF7EFE880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6100" y="305190"/>
            <a:ext cx="3531901" cy="1247633"/>
          </a:xfrm>
          <a:prstGeom prst="rect">
            <a:avLst/>
          </a:prstGeom>
        </p:spPr>
      </p:pic>
      <p:sp>
        <p:nvSpPr>
          <p:cNvPr id="5" name="Título 14">
            <a:extLst>
              <a:ext uri="{FF2B5EF4-FFF2-40B4-BE49-F238E27FC236}">
                <a16:creationId xmlns:a16="http://schemas.microsoft.com/office/drawing/2014/main" id="{F05C4497-3FBD-C67A-DAFF-F1A5EB1C973B}"/>
              </a:ext>
            </a:extLst>
          </p:cNvPr>
          <p:cNvSpPr txBox="1">
            <a:spLocks/>
          </p:cNvSpPr>
          <p:nvPr userDrawn="1"/>
        </p:nvSpPr>
        <p:spPr>
          <a:xfrm>
            <a:off x="487401"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741657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Slide 5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BFA63F3-9010-759C-B906-9439870D19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6100" y="305190"/>
            <a:ext cx="3531901" cy="1247633"/>
          </a:xfrm>
          <a:prstGeom prst="rect">
            <a:avLst/>
          </a:prstGeom>
        </p:spPr>
      </p:pic>
      <p:sp>
        <p:nvSpPr>
          <p:cNvPr id="5" name="Título 14">
            <a:extLst>
              <a:ext uri="{FF2B5EF4-FFF2-40B4-BE49-F238E27FC236}">
                <a16:creationId xmlns:a16="http://schemas.microsoft.com/office/drawing/2014/main" id="{3B007DF6-33FC-4945-191D-FA6A27B16AFD}"/>
              </a:ext>
            </a:extLst>
          </p:cNvPr>
          <p:cNvSpPr txBox="1">
            <a:spLocks/>
          </p:cNvSpPr>
          <p:nvPr userDrawn="1"/>
        </p:nvSpPr>
        <p:spPr>
          <a:xfrm>
            <a:off x="487401"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913010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Slide 5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3417B6E-713A-0EB0-9E6F-53878BE65C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6100" y="305190"/>
            <a:ext cx="3531901" cy="1247633"/>
          </a:xfrm>
          <a:prstGeom prst="rect">
            <a:avLst/>
          </a:prstGeom>
        </p:spPr>
      </p:pic>
      <p:sp>
        <p:nvSpPr>
          <p:cNvPr id="5" name="Título 14">
            <a:extLst>
              <a:ext uri="{FF2B5EF4-FFF2-40B4-BE49-F238E27FC236}">
                <a16:creationId xmlns:a16="http://schemas.microsoft.com/office/drawing/2014/main" id="{6C0058DA-BB9F-5DA1-4AC8-997DA31AD3A5}"/>
              </a:ext>
            </a:extLst>
          </p:cNvPr>
          <p:cNvSpPr txBox="1">
            <a:spLocks/>
          </p:cNvSpPr>
          <p:nvPr userDrawn="1"/>
        </p:nvSpPr>
        <p:spPr>
          <a:xfrm>
            <a:off x="487401"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53072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3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ABE8DE2-1EBD-537B-E785-C7883483A2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1756" y="305190"/>
            <a:ext cx="3531901" cy="1247633"/>
          </a:xfrm>
          <a:prstGeom prst="rect">
            <a:avLst/>
          </a:prstGeom>
        </p:spPr>
      </p:pic>
      <p:sp>
        <p:nvSpPr>
          <p:cNvPr id="5" name="Título 14">
            <a:extLst>
              <a:ext uri="{FF2B5EF4-FFF2-40B4-BE49-F238E27FC236}">
                <a16:creationId xmlns:a16="http://schemas.microsoft.com/office/drawing/2014/main" id="{2EF5EA4A-C25C-143F-58E5-D47D57256B6C}"/>
              </a:ext>
            </a:extLst>
          </p:cNvPr>
          <p:cNvSpPr txBox="1">
            <a:spLocks/>
          </p:cNvSpPr>
          <p:nvPr userDrawn="1"/>
        </p:nvSpPr>
        <p:spPr>
          <a:xfrm>
            <a:off x="403058" y="8790370"/>
            <a:ext cx="11811000" cy="498508"/>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2000" b="1" dirty="0">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15425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theme" Target="../theme/theme2.xml"/><Relationship Id="rId8" Type="http://schemas.openxmlformats.org/officeDocument/2006/relationships/slideLayout" Target="../slideLayouts/slideLayout10.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20" Type="http://schemas.openxmlformats.org/officeDocument/2006/relationships/slideLayout" Target="../slideLayouts/slideLayout22.xml"/><Relationship Id="rId4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93087FC-868D-6CF2-E93F-36E0FAA6397D}"/>
              </a:ext>
            </a:extLst>
          </p:cNvPr>
          <p:cNvSpPr txBox="1"/>
          <p:nvPr userDrawn="1"/>
        </p:nvSpPr>
        <p:spPr>
          <a:xfrm>
            <a:off x="411766" y="9445858"/>
            <a:ext cx="14989968" cy="646331"/>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800" b="1"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800" b="1" dirty="0">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800" dirty="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2400" dirty="0">
              <a:effectLst/>
              <a:latin typeface="Times New Roman" panose="02020603050405020304" pitchFamily="18" charset="0"/>
              <a:ea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0" r:id="rId1"/>
    <p:sldLayoutId id="2147483657" r:id="rId2"/>
  </p:sldLayoutIdLst>
  <p:hf hdr="0" ftr="0" dt="0"/>
  <p:txStyles>
    <p:title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6314E8-F251-DE42-D0B0-2DAB5CFA7C06}"/>
              </a:ext>
            </a:extLst>
          </p:cNvPr>
          <p:cNvSpPr txBox="1"/>
          <p:nvPr userDrawn="1"/>
        </p:nvSpPr>
        <p:spPr>
          <a:xfrm>
            <a:off x="407790" y="9177851"/>
            <a:ext cx="14051160" cy="900246"/>
          </a:xfrm>
          <a:prstGeom prst="rect">
            <a:avLst/>
          </a:prstGeom>
          <a:noFill/>
        </p:spPr>
        <p:txBody>
          <a:bodyPr wrap="square">
            <a:spAutoFit/>
          </a:bodyPr>
          <a:lstStyle/>
          <a:p>
            <a:pPr marL="0" marR="0" lvl="0" indent="0" algn="just" defTabSz="1143000" rtl="0" eaLnBrk="1" fontAlgn="base" latinLnBrk="0" hangingPunct="1">
              <a:lnSpc>
                <a:spcPct val="100000"/>
              </a:lnSpc>
              <a:spcBef>
                <a:spcPts val="0"/>
              </a:spcBef>
              <a:spcAft>
                <a:spcPts val="0"/>
              </a:spcAft>
              <a:buClrTx/>
              <a:buSzTx/>
              <a:buFontTx/>
              <a:buNone/>
              <a:tabLst/>
              <a:defRPr/>
            </a:pPr>
            <a:r>
              <a:rPr lang="es-ES" sz="1750" b="1" kern="1200"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Aviso Legal: </a:t>
            </a:r>
            <a:r>
              <a:rPr lang="es-ES" sz="1750" kern="1200" dirty="0">
                <a:solidFill>
                  <a:srgbClr val="4C4C4C"/>
                </a:solidFill>
                <a:effectLst/>
                <a:latin typeface="Open Sans" panose="020B0606030504020204" pitchFamily="34" charset="0"/>
                <a:ea typeface="Times New Roman" panose="02020603050405020304" pitchFamily="18" charset="0"/>
                <a:cs typeface="+mn-cs"/>
              </a:rPr>
              <a:t>«Financiado por la Unión Europea. No obstante, las opiniones y puntos de vista expresados son exclusivamente los del autor o autores y no reflejan necesariamente los de la Unión Europea o CINEA. Ni la Unión Europea ni la autoridad que concede la subvención pueden ser consideradas responsables de las mismas.»</a:t>
            </a:r>
            <a:endParaRPr lang="en-GB" sz="1750" kern="1200" dirty="0">
              <a:solidFill>
                <a:srgbClr val="4C4C4C"/>
              </a:solidFill>
              <a:effectLst/>
              <a:latin typeface="Open Sans" panose="020B0606030504020204" pitchFamily="34" charset="0"/>
              <a:ea typeface="Times New Roman" panose="02020603050405020304" pitchFamily="18" charset="0"/>
              <a:cs typeface="+mn-cs"/>
            </a:endParaRPr>
          </a:p>
        </p:txBody>
      </p:sp>
      <p:sp>
        <p:nvSpPr>
          <p:cNvPr id="3" name="Θέση αριθμού διαφάνειας 14">
            <a:extLst>
              <a:ext uri="{FF2B5EF4-FFF2-40B4-BE49-F238E27FC236}">
                <a16:creationId xmlns:a16="http://schemas.microsoft.com/office/drawing/2014/main" id="{E04C00F4-B506-CDCA-B2C3-D34693A3B605}"/>
              </a:ext>
            </a:extLst>
          </p:cNvPr>
          <p:cNvSpPr>
            <a:spLocks noGrp="1"/>
          </p:cNvSpPr>
          <p:nvPr>
            <p:ph type="sldNum" sz="quarter" idx="4"/>
          </p:nvPr>
        </p:nvSpPr>
        <p:spPr>
          <a:xfrm>
            <a:off x="14671755" y="9350975"/>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spTree>
    <p:extLst>
      <p:ext uri="{BB962C8B-B14F-4D97-AF65-F5344CB8AC3E}">
        <p14:creationId xmlns:p14="http://schemas.microsoft.com/office/powerpoint/2010/main" val="52837445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75" r:id="rId4"/>
    <p:sldLayoutId id="2147483682" r:id="rId5"/>
    <p:sldLayoutId id="2147483685" r:id="rId6"/>
    <p:sldLayoutId id="2147483691" r:id="rId7"/>
    <p:sldLayoutId id="2147483701" r:id="rId8"/>
    <p:sldLayoutId id="2147483702" r:id="rId9"/>
    <p:sldLayoutId id="2147483703" r:id="rId10"/>
    <p:sldLayoutId id="2147483704" r:id="rId11"/>
    <p:sldLayoutId id="2147483705"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7" r:id="rId42"/>
    <p:sldLayoutId id="2147483738" r:id="rId43"/>
    <p:sldLayoutId id="2147483743" r:id="rId44"/>
    <p:sldLayoutId id="2147483744" r:id="rId45"/>
    <p:sldLayoutId id="2147483745" r:id="rId46"/>
    <p:sldLayoutId id="2147484111" r:id="rId47"/>
  </p:sldLayoutIdLst>
  <p:hf hdr="0" ftr="0" dt="0"/>
  <p:txStyles>
    <p:title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6314E8-F251-DE42-D0B0-2DAB5CFA7C06}"/>
              </a:ext>
            </a:extLst>
          </p:cNvPr>
          <p:cNvSpPr txBox="1"/>
          <p:nvPr userDrawn="1"/>
        </p:nvSpPr>
        <p:spPr>
          <a:xfrm>
            <a:off x="407790" y="9177851"/>
            <a:ext cx="14051160" cy="900246"/>
          </a:xfrm>
          <a:prstGeom prst="rect">
            <a:avLst/>
          </a:prstGeom>
          <a:noFill/>
        </p:spPr>
        <p:txBody>
          <a:bodyPr wrap="square">
            <a:spAutoFit/>
          </a:bodyPr>
          <a:lstStyle/>
          <a:p>
            <a:pPr marL="0" marR="0" lvl="0" indent="0" algn="just" defTabSz="1143000" rtl="0" eaLnBrk="1" fontAlgn="base" latinLnBrk="0" hangingPunct="1">
              <a:lnSpc>
                <a:spcPct val="100000"/>
              </a:lnSpc>
              <a:spcBef>
                <a:spcPts val="0"/>
              </a:spcBef>
              <a:spcAft>
                <a:spcPts val="0"/>
              </a:spcAft>
              <a:buClrTx/>
              <a:buSzTx/>
              <a:buFontTx/>
              <a:buNone/>
              <a:tabLst/>
              <a:defRPr/>
            </a:pPr>
            <a:r>
              <a:rPr lang="es-ES" sz="1750" b="1" kern="1200" dirty="0">
                <a:solidFill>
                  <a:srgbClr val="65B7AD"/>
                </a:solidFill>
                <a:effectLst/>
                <a:latin typeface="Open Sans" panose="020B0606030504020204" pitchFamily="34" charset="0"/>
                <a:ea typeface="Calibri" panose="020F0502020204030204" pitchFamily="34" charset="0"/>
                <a:cs typeface="Open Sans" panose="020B0606030504020204" pitchFamily="34" charset="0"/>
              </a:rPr>
              <a:t>Aviso Legal: </a:t>
            </a:r>
            <a:r>
              <a:rPr lang="es-ES" sz="1750" kern="1200" dirty="0">
                <a:solidFill>
                  <a:srgbClr val="4C4C4C"/>
                </a:solidFill>
                <a:effectLst/>
                <a:latin typeface="Open Sans" panose="020B0606030504020204" pitchFamily="34" charset="0"/>
                <a:ea typeface="Times New Roman" panose="02020603050405020304" pitchFamily="18" charset="0"/>
                <a:cs typeface="+mn-cs"/>
              </a:rPr>
              <a:t>«Financiado por la Unión Europea. No obstante, las opiniones y puntos de vista expresados son exclusivamente los del autor o autores y no reflejan necesariamente los de la Unión Europea o CINEA. Ni la Unión Europea ni la autoridad que concede la subvención pueden ser consideradas responsables de las mismas.»</a:t>
            </a:r>
            <a:endParaRPr lang="en-GB" sz="1750" kern="1200" dirty="0">
              <a:solidFill>
                <a:srgbClr val="4C4C4C"/>
              </a:solidFill>
              <a:effectLst/>
              <a:latin typeface="Open Sans" panose="020B0606030504020204" pitchFamily="34" charset="0"/>
              <a:ea typeface="Times New Roman" panose="02020603050405020304" pitchFamily="18" charset="0"/>
              <a:cs typeface="+mn-cs"/>
            </a:endParaRPr>
          </a:p>
        </p:txBody>
      </p:sp>
      <p:sp>
        <p:nvSpPr>
          <p:cNvPr id="3" name="Θέση αριθμού διαφάνειας 14">
            <a:extLst>
              <a:ext uri="{FF2B5EF4-FFF2-40B4-BE49-F238E27FC236}">
                <a16:creationId xmlns:a16="http://schemas.microsoft.com/office/drawing/2014/main" id="{E04C00F4-B506-CDCA-B2C3-D34693A3B605}"/>
              </a:ext>
            </a:extLst>
          </p:cNvPr>
          <p:cNvSpPr>
            <a:spLocks noGrp="1"/>
          </p:cNvSpPr>
          <p:nvPr>
            <p:ph type="sldNum" sz="quarter" idx="4"/>
          </p:nvPr>
        </p:nvSpPr>
        <p:spPr>
          <a:xfrm>
            <a:off x="14671755" y="9350975"/>
            <a:ext cx="1120695" cy="577081"/>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3000" b="1" smtClean="0"/>
              <a:pPr/>
              <a:t>‹Nº›</a:t>
            </a:fld>
            <a:endParaRPr lang="el-GR" sz="3000" b="1" dirty="0"/>
          </a:p>
        </p:txBody>
      </p:sp>
    </p:spTree>
    <p:extLst>
      <p:ext uri="{BB962C8B-B14F-4D97-AF65-F5344CB8AC3E}">
        <p14:creationId xmlns:p14="http://schemas.microsoft.com/office/powerpoint/2010/main" val="114326491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146" r:id="rId34"/>
    <p:sldLayoutId id="2147484147" r:id="rId35"/>
    <p:sldLayoutId id="2147484149" r:id="rId36"/>
    <p:sldLayoutId id="2147484150" r:id="rId37"/>
    <p:sldLayoutId id="2147484151" r:id="rId38"/>
    <p:sldLayoutId id="2147484152" r:id="rId39"/>
    <p:sldLayoutId id="2147484153" r:id="rId40"/>
  </p:sldLayoutIdLst>
  <p:hf hdr="0" ftr="0" dt="0"/>
  <p:txStyles>
    <p:title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jpe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image" Target="../media/image1.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70.png"/><Relationship Id="rId4" Type="http://schemas.openxmlformats.org/officeDocument/2006/relationships/image" Target="../media/image1.jpeg"/></Relationships>
</file>

<file path=ppt/slides/_rels/slide105.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10" Type="http://schemas.openxmlformats.org/officeDocument/2006/relationships/image" Target="../media/image178.jpeg"/><Relationship Id="rId4" Type="http://schemas.openxmlformats.org/officeDocument/2006/relationships/image" Target="../media/image172.png"/><Relationship Id="rId9" Type="http://schemas.openxmlformats.org/officeDocument/2006/relationships/image" Target="../media/image177.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1.jpe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iea.org/data-and-statistics/data-product/world-energy-balances-highlights" TargetMode="External"/><Relationship Id="rId5" Type="http://schemas.openxmlformats.org/officeDocument/2006/relationships/image" Target="../media/image51.png"/><Relationship Id="rId4" Type="http://schemas.openxmlformats.org/officeDocument/2006/relationships/image" Target="../media/image1.jpe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1.jpe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3.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79.svg"/><Relationship Id="rId1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diagramQuickStyle" Target="../diagrams/quickStyle1.xml"/><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notesSlide" Target="../notesSlides/notesSlide19.xml"/><Relationship Id="rId16"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77.svg"/><Relationship Id="rId5" Type="http://schemas.openxmlformats.org/officeDocument/2006/relationships/diagramData" Target="../diagrams/data1.xml"/><Relationship Id="rId15" Type="http://schemas.openxmlformats.org/officeDocument/2006/relationships/image" Target="../media/image81.svg"/><Relationship Id="rId10" Type="http://schemas.openxmlformats.org/officeDocument/2006/relationships/image" Target="../media/image76.png"/><Relationship Id="rId19" Type="http://schemas.openxmlformats.org/officeDocument/2006/relationships/image" Target="../media/image85.svg"/><Relationship Id="rId4" Type="http://schemas.openxmlformats.org/officeDocument/2006/relationships/image" Target="../media/image1.jpeg"/><Relationship Id="rId9" Type="http://schemas.microsoft.com/office/2007/relationships/diagramDrawing" Target="../diagrams/drawing1.xml"/><Relationship Id="rId1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notesSlide" Target="../notesSlides/notesSlide22.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4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2.png"/><Relationship Id="rId2" Type="http://schemas.openxmlformats.org/officeDocument/2006/relationships/notesSlide" Target="../notesSlides/notesSlide23.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49.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3.png"/><Relationship Id="rId2" Type="http://schemas.openxmlformats.org/officeDocument/2006/relationships/notesSlide" Target="../notesSlides/notesSlide24.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4.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notesSlide" Target="../notesSlides/notesSlide26.xml"/><Relationship Id="rId16"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1.jpeg"/><Relationship Id="rId15" Type="http://schemas.openxmlformats.org/officeDocument/2006/relationships/image" Target="../media/image98.svg"/><Relationship Id="rId10" Type="http://schemas.openxmlformats.org/officeDocument/2006/relationships/image" Target="../media/image93.png"/><Relationship Id="rId4" Type="http://schemas.openxmlformats.org/officeDocument/2006/relationships/image" Target="../media/image104.png"/><Relationship Id="rId9" Type="http://schemas.openxmlformats.org/officeDocument/2006/relationships/image" Target="../media/image92.svg"/><Relationship Id="rId14" Type="http://schemas.openxmlformats.org/officeDocument/2006/relationships/image" Target="../media/image97.png"/></Relationships>
</file>

<file path=ppt/slides/_rels/slide52.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27.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3.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5.png"/><Relationship Id="rId2" Type="http://schemas.openxmlformats.org/officeDocument/2006/relationships/notesSlide" Target="../notesSlides/notesSlide28.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4.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29.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30.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32.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33.xml"/><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1.jpeg"/><Relationship Id="rId9" Type="http://schemas.openxmlformats.org/officeDocument/2006/relationships/image" Target="../media/image93.png"/><Relationship Id="rId14" Type="http://schemas.openxmlformats.org/officeDocument/2006/relationships/image" Target="../media/image98.sv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jpe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Colors" Target="../diagrams/colors2.xml"/><Relationship Id="rId12" Type="http://schemas.openxmlformats.org/officeDocument/2006/relationships/diagramQuickStyle" Target="../diagrams/quickStyle3.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diagramLayout" Target="../diagrams/layout3.xml"/><Relationship Id="rId5" Type="http://schemas.openxmlformats.org/officeDocument/2006/relationships/diagramLayout" Target="../diagrams/layout2.xml"/><Relationship Id="rId10" Type="http://schemas.openxmlformats.org/officeDocument/2006/relationships/diagramData" Target="../diagrams/data3.xml"/><Relationship Id="rId4" Type="http://schemas.openxmlformats.org/officeDocument/2006/relationships/diagramData" Target="../diagrams/data2.xml"/><Relationship Id="rId9" Type="http://schemas.openxmlformats.org/officeDocument/2006/relationships/image" Target="../media/image1.jpeg"/><Relationship Id="rId14" Type="http://schemas.microsoft.com/office/2007/relationships/diagramDrawing" Target="../diagrams/drawing3.xml"/></Relationships>
</file>

<file path=ppt/slides/_rels/slide81.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4.png"/><Relationship Id="rId7"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jpeg"/><Relationship Id="rId9" Type="http://schemas.openxmlformats.org/officeDocument/2006/relationships/image" Target="../media/image127.png"/></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98.svg"/><Relationship Id="rId18" Type="http://schemas.openxmlformats.org/officeDocument/2006/relationships/image" Target="../media/image131.png"/><Relationship Id="rId3" Type="http://schemas.openxmlformats.org/officeDocument/2006/relationships/image" Target="../media/image4.png"/><Relationship Id="rId7" Type="http://schemas.openxmlformats.org/officeDocument/2006/relationships/diagramQuickStyle" Target="../diagrams/quickStyle4.xml"/><Relationship Id="rId12" Type="http://schemas.openxmlformats.org/officeDocument/2006/relationships/image" Target="../media/image97.png"/><Relationship Id="rId17" Type="http://schemas.openxmlformats.org/officeDocument/2006/relationships/image" Target="../media/image81.svg"/><Relationship Id="rId2" Type="http://schemas.openxmlformats.org/officeDocument/2006/relationships/notesSlide" Target="../notesSlides/notesSlide55.xml"/><Relationship Id="rId16"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diagramLayout" Target="../diagrams/layout4.xml"/><Relationship Id="rId11" Type="http://schemas.openxmlformats.org/officeDocument/2006/relationships/image" Target="../media/image130.svg"/><Relationship Id="rId5" Type="http://schemas.openxmlformats.org/officeDocument/2006/relationships/diagramData" Target="../diagrams/data4.xml"/><Relationship Id="rId15" Type="http://schemas.openxmlformats.org/officeDocument/2006/relationships/image" Target="../media/image94.svg"/><Relationship Id="rId10" Type="http://schemas.openxmlformats.org/officeDocument/2006/relationships/image" Target="../media/image129.png"/><Relationship Id="rId19" Type="http://schemas.openxmlformats.org/officeDocument/2006/relationships/image" Target="../media/image132.svg"/><Relationship Id="rId4" Type="http://schemas.openxmlformats.org/officeDocument/2006/relationships/image" Target="../media/image1.jpeg"/><Relationship Id="rId9" Type="http://schemas.microsoft.com/office/2007/relationships/diagramDrawing" Target="../diagrams/drawing4.xml"/><Relationship Id="rId14" Type="http://schemas.openxmlformats.org/officeDocument/2006/relationships/image" Target="../media/image93.png"/></Relationships>
</file>

<file path=ppt/slides/_rels/slide83.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41.png"/><Relationship Id="rId3" Type="http://schemas.openxmlformats.org/officeDocument/2006/relationships/image" Target="../media/image4.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jpeg"/><Relationship Id="rId9" Type="http://schemas.openxmlformats.org/officeDocument/2006/relationships/image" Target="../media/image137.png"/><Relationship Id="rId14" Type="http://schemas.openxmlformats.org/officeDocument/2006/relationships/image" Target="../media/image142.sv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jpeg"/></Relationships>
</file>

<file path=ppt/slides/_rels/slide86.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4.png"/><Relationship Id="rId7" Type="http://schemas.openxmlformats.org/officeDocument/2006/relationships/image" Target="../media/image149.png"/><Relationship Id="rId12" Type="http://schemas.openxmlformats.org/officeDocument/2006/relationships/image" Target="../media/image154.sv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48.sv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jpeg"/><Relationship Id="rId9"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9.xml"/><Relationship Id="rId1" Type="http://schemas.openxmlformats.org/officeDocument/2006/relationships/themeOverride" Target="../theme/themeOverride1.xml"/><Relationship Id="rId5" Type="http://schemas.openxmlformats.org/officeDocument/2006/relationships/image" Target="../media/image156.pn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jpeg"/></Relationships>
</file>

<file path=ppt/slides/_rels/slide96.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4.png"/><Relationship Id="rId7" Type="http://schemas.openxmlformats.org/officeDocument/2006/relationships/image" Target="../media/image161.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jpe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0" y="1714500"/>
            <a:ext cx="10893287" cy="5271924"/>
            <a:chOff x="2068679" y="0"/>
            <a:chExt cx="10689432" cy="6591027"/>
          </a:xfrm>
        </p:grpSpPr>
        <p:grpSp>
          <p:nvGrpSpPr>
            <p:cNvPr id="6" name="Group 6"/>
            <p:cNvGrpSpPr/>
            <p:nvPr/>
          </p:nvGrpSpPr>
          <p:grpSpPr>
            <a:xfrm>
              <a:off x="2068679" y="0"/>
              <a:ext cx="10465110" cy="6591027"/>
              <a:chOff x="0" y="0"/>
              <a:chExt cx="1588770" cy="1000623"/>
            </a:xfrm>
          </p:grpSpPr>
          <p:sp>
            <p:nvSpPr>
              <p:cNvPr id="7" name="Freeform 7"/>
              <p:cNvSpPr/>
              <p:nvPr/>
            </p:nvSpPr>
            <p:spPr>
              <a:xfrm>
                <a:off x="6350" y="6350"/>
                <a:ext cx="1576070" cy="987923"/>
              </a:xfrm>
              <a:custGeom>
                <a:avLst/>
                <a:gdLst/>
                <a:ahLst/>
                <a:cxnLst/>
                <a:rect l="l" t="t" r="r" b="b"/>
                <a:pathLst>
                  <a:path w="1576070" h="987923">
                    <a:moveTo>
                      <a:pt x="1576070" y="271780"/>
                    </a:moveTo>
                    <a:lnTo>
                      <a:pt x="1576070" y="987923"/>
                    </a:lnTo>
                    <a:lnTo>
                      <a:pt x="0" y="987923"/>
                    </a:lnTo>
                    <a:lnTo>
                      <a:pt x="0" y="0"/>
                    </a:lnTo>
                    <a:lnTo>
                      <a:pt x="1304290" y="0"/>
                    </a:lnTo>
                    <a:close/>
                  </a:path>
                </a:pathLst>
              </a:custGeom>
              <a:solidFill>
                <a:srgbClr val="2B734F"/>
              </a:solidFill>
            </p:spPr>
            <p:txBody>
              <a:bodyPr/>
              <a:lstStyle/>
              <a:p>
                <a:endParaRPr lang="en-GB" dirty="0"/>
              </a:p>
            </p:txBody>
          </p:sp>
          <p:sp>
            <p:nvSpPr>
              <p:cNvPr id="8" name="Freeform 8"/>
              <p:cNvSpPr/>
              <p:nvPr/>
            </p:nvSpPr>
            <p:spPr>
              <a:xfrm>
                <a:off x="0" y="0"/>
                <a:ext cx="1588770" cy="1000623"/>
              </a:xfrm>
              <a:custGeom>
                <a:avLst/>
                <a:gdLst/>
                <a:ahLst/>
                <a:cxnLst/>
                <a:rect l="l" t="t" r="r" b="b"/>
                <a:pathLst>
                  <a:path w="1588770" h="1000623">
                    <a:moveTo>
                      <a:pt x="1588770" y="1000623"/>
                    </a:moveTo>
                    <a:lnTo>
                      <a:pt x="0" y="1000623"/>
                    </a:lnTo>
                    <a:lnTo>
                      <a:pt x="0" y="0"/>
                    </a:lnTo>
                    <a:lnTo>
                      <a:pt x="1313180" y="0"/>
                    </a:lnTo>
                    <a:lnTo>
                      <a:pt x="1588770" y="275590"/>
                    </a:lnTo>
                    <a:cubicBezTo>
                      <a:pt x="1588770" y="275590"/>
                      <a:pt x="1588770" y="1000623"/>
                      <a:pt x="1588770" y="1000623"/>
                    </a:cubicBezTo>
                    <a:close/>
                    <a:moveTo>
                      <a:pt x="12700" y="987923"/>
                    </a:moveTo>
                    <a:lnTo>
                      <a:pt x="1576070" y="987923"/>
                    </a:lnTo>
                    <a:lnTo>
                      <a:pt x="1576070" y="280670"/>
                    </a:lnTo>
                    <a:lnTo>
                      <a:pt x="1308100" y="12700"/>
                    </a:lnTo>
                    <a:lnTo>
                      <a:pt x="12700" y="12700"/>
                    </a:lnTo>
                    <a:lnTo>
                      <a:pt x="12700" y="987923"/>
                    </a:lnTo>
                    <a:close/>
                  </a:path>
                </a:pathLst>
              </a:custGeom>
              <a:solidFill>
                <a:srgbClr val="2B734F"/>
              </a:solidFill>
            </p:spPr>
            <p:txBody>
              <a:bodyPr/>
              <a:lstStyle/>
              <a:p>
                <a:endParaRPr lang="en-GB"/>
              </a:p>
            </p:txBody>
          </p:sp>
        </p:grpSp>
        <p:sp>
          <p:nvSpPr>
            <p:cNvPr id="9" name="TextBox 9"/>
            <p:cNvSpPr txBox="1"/>
            <p:nvPr/>
          </p:nvSpPr>
          <p:spPr>
            <a:xfrm>
              <a:off x="2293001" y="762130"/>
              <a:ext cx="10465110" cy="4489173"/>
            </a:xfrm>
            <a:prstGeom prst="rect">
              <a:avLst/>
            </a:prstGeom>
          </p:spPr>
          <p:txBody>
            <a:bodyPr wrap="square" lIns="0" tIns="0" rIns="0" bIns="0" rtlCol="0" anchor="t">
              <a:spAutoFit/>
            </a:bodyPr>
            <a:lstStyle/>
            <a:p>
              <a:pPr>
                <a:lnSpc>
                  <a:spcPts val="7039"/>
                </a:lnSpc>
                <a:spcBef>
                  <a:spcPct val="0"/>
                </a:spcBef>
              </a:pPr>
              <a:r>
                <a:rPr lang="es-E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rPr>
                <a:t>MOOC 1</a:t>
              </a:r>
            </a:p>
            <a:p>
              <a:pPr>
                <a:lnSpc>
                  <a:spcPts val="7039"/>
                </a:lnSpc>
                <a:spcBef>
                  <a:spcPct val="0"/>
                </a:spcBef>
              </a:pPr>
              <a:endParaRPr lang="es-E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nSpc>
                  <a:spcPts val="7039"/>
                </a:lnSpc>
                <a:spcBef>
                  <a:spcPct val="0"/>
                </a:spcBef>
              </a:pPr>
              <a:r>
                <a:rPr lang="en-U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6" name="Picture 2" descr="UPV - Inndih">
            <a:extLst>
              <a:ext uri="{FF2B5EF4-FFF2-40B4-BE49-F238E27FC236}">
                <a16:creationId xmlns:a16="http://schemas.microsoft.com/office/drawing/2014/main" id="{A96FA5A6-B00A-0863-B505-CC8F34DD2B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5600" y="266700"/>
            <a:ext cx="3642360" cy="12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4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10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8889F7C2-9A80-C679-F37C-B909B15B694B}"/>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1">
            <a:extLst>
              <a:ext uri="{FF2B5EF4-FFF2-40B4-BE49-F238E27FC236}">
                <a16:creationId xmlns:a16="http://schemas.microsoft.com/office/drawing/2014/main" id="{AED3982E-DA79-29A2-B9F0-8DB2C30EEAE0}"/>
              </a:ext>
            </a:extLst>
          </p:cNvPr>
          <p:cNvSpPr/>
          <p:nvPr/>
        </p:nvSpPr>
        <p:spPr>
          <a:xfrm>
            <a:off x="835948" y="2486945"/>
            <a:ext cx="17051983" cy="798909"/>
          </a:xfrm>
          <a:prstGeom prst="rect">
            <a:avLst/>
          </a:prstGeom>
          <a:noFill/>
          <a:ln/>
        </p:spPr>
        <p:txBody>
          <a:bodyPr wrap="square" lIns="0" tIns="0" rIns="0" bIns="0" rtlCol="0" anchor="t"/>
          <a:lstStyle/>
          <a:p>
            <a:pPr defTabSz="1143000">
              <a:lnSpc>
                <a:spcPts val="3125"/>
              </a:lnSpc>
            </a:pPr>
            <a:r>
              <a:rPr lang="en-US" sz="2500" b="1" dirty="0">
                <a:solidFill>
                  <a:srgbClr val="2A734F"/>
                </a:solidFill>
                <a:latin typeface="Open Sans" pitchFamily="34" charset="0"/>
                <a:ea typeface="Open Sans" pitchFamily="34" charset="-122"/>
                <a:cs typeface="Open Sans" pitchFamily="34" charset="-120"/>
              </a:rPr>
              <a:t>Cities</a:t>
            </a:r>
            <a:r>
              <a:rPr lang="en-US" sz="2500" dirty="0">
                <a:solidFill>
                  <a:srgbClr val="000000"/>
                </a:solidFill>
                <a:latin typeface="Open Sans" pitchFamily="34" charset="0"/>
                <a:ea typeface="Open Sans" pitchFamily="34" charset="-122"/>
                <a:cs typeface="Open Sans" pitchFamily="34" charset="-120"/>
              </a:rPr>
              <a:t> are at the core of the </a:t>
            </a:r>
            <a:r>
              <a:rPr lang="en-US" sz="2500" b="1" dirty="0">
                <a:solidFill>
                  <a:srgbClr val="2A734F"/>
                </a:solidFill>
                <a:latin typeface="Open Sans" pitchFamily="34" charset="0"/>
                <a:ea typeface="Open Sans" pitchFamily="34" charset="-122"/>
                <a:cs typeface="Open Sans" pitchFamily="34" charset="-120"/>
              </a:rPr>
              <a:t>transition to a sustainable economy</a:t>
            </a:r>
            <a:r>
              <a:rPr lang="en-US" sz="2500" dirty="0">
                <a:solidFill>
                  <a:srgbClr val="000000"/>
                </a:solidFill>
                <a:latin typeface="Open Sans" pitchFamily="34" charset="0"/>
                <a:ea typeface="Open Sans" pitchFamily="34" charset="-122"/>
                <a:cs typeface="Open Sans" pitchFamily="34" charset="-120"/>
              </a:rPr>
              <a:t>, being crucial actors in the </a:t>
            </a:r>
            <a:r>
              <a:rPr lang="en-US" sz="2500" b="1" dirty="0">
                <a:solidFill>
                  <a:srgbClr val="2A734F"/>
                </a:solidFill>
                <a:latin typeface="Open Sans" pitchFamily="34" charset="0"/>
                <a:ea typeface="Open Sans" pitchFamily="34" charset="-122"/>
                <a:cs typeface="Open Sans" pitchFamily="34" charset="-120"/>
              </a:rPr>
              <a:t>energy transformation.</a:t>
            </a:r>
          </a:p>
        </p:txBody>
      </p:sp>
      <p:sp>
        <p:nvSpPr>
          <p:cNvPr id="13" name="Shape 2">
            <a:extLst>
              <a:ext uri="{FF2B5EF4-FFF2-40B4-BE49-F238E27FC236}">
                <a16:creationId xmlns:a16="http://schemas.microsoft.com/office/drawing/2014/main" id="{1C103EC2-C224-ECF6-797F-310D72B560BE}"/>
              </a:ext>
            </a:extLst>
          </p:cNvPr>
          <p:cNvSpPr/>
          <p:nvPr/>
        </p:nvSpPr>
        <p:spPr>
          <a:xfrm>
            <a:off x="874066" y="3561010"/>
            <a:ext cx="2756595" cy="1438870"/>
          </a:xfrm>
          <a:prstGeom prst="roundRect">
            <a:avLst>
              <a:gd name="adj" fmla="val 7291"/>
            </a:avLst>
          </a:prstGeom>
          <a:solidFill>
            <a:srgbClr val="2A734F"/>
          </a:solidFill>
          <a:ln w="7620">
            <a:solidFill>
              <a:srgbClr val="2A734F"/>
            </a:solidFill>
            <a:prstDash val="solid"/>
          </a:ln>
        </p:spPr>
        <p:txBody>
          <a:bodyPr/>
          <a:lstStyle/>
          <a:p>
            <a:pPr defTabSz="1143000"/>
            <a:endParaRPr lang="es-ES" sz="2250" dirty="0">
              <a:solidFill>
                <a:prstClr val="black"/>
              </a:solidFill>
              <a:latin typeface="Calibri"/>
            </a:endParaRPr>
          </a:p>
        </p:txBody>
      </p:sp>
      <p:sp>
        <p:nvSpPr>
          <p:cNvPr id="14" name="Text 3">
            <a:extLst>
              <a:ext uri="{FF2B5EF4-FFF2-40B4-BE49-F238E27FC236}">
                <a16:creationId xmlns:a16="http://schemas.microsoft.com/office/drawing/2014/main" id="{82AB5DD1-7F37-1B3C-54B3-4CA05FC0599E}"/>
              </a:ext>
            </a:extLst>
          </p:cNvPr>
          <p:cNvSpPr/>
          <p:nvPr/>
        </p:nvSpPr>
        <p:spPr>
          <a:xfrm>
            <a:off x="1133327" y="4030711"/>
            <a:ext cx="178594" cy="499468"/>
          </a:xfrm>
          <a:prstGeom prst="rect">
            <a:avLst/>
          </a:prstGeom>
          <a:noFill/>
          <a:ln/>
        </p:spPr>
        <p:txBody>
          <a:bodyPr wrap="none" lIns="0" tIns="0" rIns="0" bIns="0" rtlCol="0" anchor="t"/>
          <a:lstStyle/>
          <a:p>
            <a:pPr algn="ctr" defTabSz="1143000">
              <a:lnSpc>
                <a:spcPts val="3875"/>
              </a:lnSpc>
            </a:pPr>
            <a:r>
              <a:rPr lang="en-US" sz="2438" b="1" dirty="0">
                <a:solidFill>
                  <a:prstClr val="white"/>
                </a:solidFill>
                <a:latin typeface="Open Sans Bold" pitchFamily="34" charset="0"/>
                <a:ea typeface="Open Sans Bold" pitchFamily="34" charset="-122"/>
                <a:cs typeface="Open Sans Bold" pitchFamily="34" charset="-120"/>
              </a:rPr>
              <a:t>1</a:t>
            </a:r>
            <a:endParaRPr lang="en-US" sz="2438" dirty="0">
              <a:solidFill>
                <a:prstClr val="white"/>
              </a:solidFill>
              <a:latin typeface="Calibri"/>
            </a:endParaRPr>
          </a:p>
        </p:txBody>
      </p:sp>
      <p:sp>
        <p:nvSpPr>
          <p:cNvPr id="15" name="Text 4">
            <a:extLst>
              <a:ext uri="{FF2B5EF4-FFF2-40B4-BE49-F238E27FC236}">
                <a16:creationId xmlns:a16="http://schemas.microsoft.com/office/drawing/2014/main" id="{E1A5D1C8-D09A-B50E-7860-35DA416FA3BD}"/>
              </a:ext>
            </a:extLst>
          </p:cNvPr>
          <p:cNvSpPr/>
          <p:nvPr/>
        </p:nvSpPr>
        <p:spPr>
          <a:xfrm>
            <a:off x="3880397" y="3810742"/>
            <a:ext cx="3175546" cy="390228"/>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Cities as a Base</a:t>
            </a:r>
            <a:endParaRPr lang="en-US" sz="2438" dirty="0">
              <a:solidFill>
                <a:srgbClr val="2A734F"/>
              </a:solidFill>
              <a:latin typeface="Calibri"/>
            </a:endParaRPr>
          </a:p>
        </p:txBody>
      </p:sp>
      <p:sp>
        <p:nvSpPr>
          <p:cNvPr id="16" name="Text 5">
            <a:extLst>
              <a:ext uri="{FF2B5EF4-FFF2-40B4-BE49-F238E27FC236}">
                <a16:creationId xmlns:a16="http://schemas.microsoft.com/office/drawing/2014/main" id="{51010131-9DD3-D81B-92BA-5CDC5D98279F}"/>
              </a:ext>
            </a:extLst>
          </p:cNvPr>
          <p:cNvSpPr/>
          <p:nvPr/>
        </p:nvSpPr>
        <p:spPr>
          <a:xfrm>
            <a:off x="3880397" y="4350691"/>
            <a:ext cx="4585841" cy="399455"/>
          </a:xfrm>
          <a:prstGeom prst="rect">
            <a:avLst/>
          </a:prstGeom>
          <a:noFill/>
          <a:ln/>
        </p:spPr>
        <p:txBody>
          <a:bodyPr wrap="non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Rationale for sustainable transition</a:t>
            </a:r>
            <a:endParaRPr lang="en-US" sz="1938" dirty="0">
              <a:solidFill>
                <a:prstClr val="black"/>
              </a:solidFill>
              <a:latin typeface="Calibri"/>
            </a:endParaRPr>
          </a:p>
        </p:txBody>
      </p:sp>
      <p:sp>
        <p:nvSpPr>
          <p:cNvPr id="17" name="Shape 6">
            <a:extLst>
              <a:ext uri="{FF2B5EF4-FFF2-40B4-BE49-F238E27FC236}">
                <a16:creationId xmlns:a16="http://schemas.microsoft.com/office/drawing/2014/main" id="{80F87BAB-EFB4-0B77-4896-2AE50C0F33A2}"/>
              </a:ext>
            </a:extLst>
          </p:cNvPr>
          <p:cNvSpPr/>
          <p:nvPr/>
        </p:nvSpPr>
        <p:spPr>
          <a:xfrm flipV="1">
            <a:off x="3755530" y="4928443"/>
            <a:ext cx="9007971" cy="59531"/>
          </a:xfrm>
          <a:prstGeom prst="roundRect">
            <a:avLst>
              <a:gd name="adj" fmla="val 734246"/>
            </a:avLst>
          </a:prstGeom>
          <a:solidFill>
            <a:srgbClr val="BFD8CC"/>
          </a:solidFill>
          <a:ln/>
        </p:spPr>
        <p:txBody>
          <a:bodyPr/>
          <a:lstStyle/>
          <a:p>
            <a:pPr defTabSz="1143000"/>
            <a:endParaRPr lang="es-ES" sz="2250">
              <a:solidFill>
                <a:prstClr val="black"/>
              </a:solidFill>
              <a:latin typeface="Calibri"/>
            </a:endParaRPr>
          </a:p>
        </p:txBody>
      </p:sp>
      <p:sp>
        <p:nvSpPr>
          <p:cNvPr id="18" name="Shape 7">
            <a:extLst>
              <a:ext uri="{FF2B5EF4-FFF2-40B4-BE49-F238E27FC236}">
                <a16:creationId xmlns:a16="http://schemas.microsoft.com/office/drawing/2014/main" id="{E95982F7-784E-3B3A-0FD1-BDD9608847F4}"/>
              </a:ext>
            </a:extLst>
          </p:cNvPr>
          <p:cNvSpPr/>
          <p:nvPr/>
        </p:nvSpPr>
        <p:spPr>
          <a:xfrm>
            <a:off x="874068" y="5124746"/>
            <a:ext cx="5513189" cy="1438870"/>
          </a:xfrm>
          <a:prstGeom prst="roundRect">
            <a:avLst>
              <a:gd name="adj" fmla="val 729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20" name="Text 8">
            <a:extLst>
              <a:ext uri="{FF2B5EF4-FFF2-40B4-BE49-F238E27FC236}">
                <a16:creationId xmlns:a16="http://schemas.microsoft.com/office/drawing/2014/main" id="{C0FBFF76-D4B6-EB1D-1A84-29962A813C7D}"/>
              </a:ext>
            </a:extLst>
          </p:cNvPr>
          <p:cNvSpPr/>
          <p:nvPr/>
        </p:nvSpPr>
        <p:spPr>
          <a:xfrm>
            <a:off x="1133327" y="5594447"/>
            <a:ext cx="178594" cy="499468"/>
          </a:xfrm>
          <a:prstGeom prst="rect">
            <a:avLst/>
          </a:prstGeom>
          <a:noFill/>
          <a:ln/>
        </p:spPr>
        <p:txBody>
          <a:bodyPr wrap="none" lIns="0" tIns="0" rIns="0" bIns="0" rtlCol="0" anchor="t"/>
          <a:lstStyle/>
          <a:p>
            <a:pPr algn="ctr" defTabSz="1143000">
              <a:lnSpc>
                <a:spcPts val="3875"/>
              </a:lnSpc>
            </a:pPr>
            <a:r>
              <a:rPr lang="en-US" sz="2438" b="1" dirty="0">
                <a:solidFill>
                  <a:prstClr val="white"/>
                </a:solidFill>
                <a:latin typeface="Open Sans Bold" pitchFamily="34" charset="0"/>
                <a:ea typeface="Open Sans Bold" pitchFamily="34" charset="-122"/>
                <a:cs typeface="Open Sans Bold" pitchFamily="34" charset="-120"/>
              </a:rPr>
              <a:t>2</a:t>
            </a:r>
            <a:endParaRPr lang="en-US" sz="2438" dirty="0">
              <a:solidFill>
                <a:prstClr val="white"/>
              </a:solidFill>
              <a:latin typeface="Calibri"/>
            </a:endParaRPr>
          </a:p>
        </p:txBody>
      </p:sp>
      <p:sp>
        <p:nvSpPr>
          <p:cNvPr id="21" name="Text 9">
            <a:extLst>
              <a:ext uri="{FF2B5EF4-FFF2-40B4-BE49-F238E27FC236}">
                <a16:creationId xmlns:a16="http://schemas.microsoft.com/office/drawing/2014/main" id="{AEE42205-1E73-F42A-C850-CE46109CC644}"/>
              </a:ext>
            </a:extLst>
          </p:cNvPr>
          <p:cNvSpPr/>
          <p:nvPr/>
        </p:nvSpPr>
        <p:spPr>
          <a:xfrm>
            <a:off x="6636990" y="5374480"/>
            <a:ext cx="3755678" cy="390228"/>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rPr>
              <a:t>Adaptation and Mitigation</a:t>
            </a:r>
          </a:p>
        </p:txBody>
      </p:sp>
      <p:sp>
        <p:nvSpPr>
          <p:cNvPr id="22" name="Text 10">
            <a:extLst>
              <a:ext uri="{FF2B5EF4-FFF2-40B4-BE49-F238E27FC236}">
                <a16:creationId xmlns:a16="http://schemas.microsoft.com/office/drawing/2014/main" id="{9A1C6638-98BD-C9F0-1C21-7D0B1C28DC14}"/>
              </a:ext>
            </a:extLst>
          </p:cNvPr>
          <p:cNvSpPr/>
          <p:nvPr/>
        </p:nvSpPr>
        <p:spPr>
          <a:xfrm>
            <a:off x="6636991" y="5914429"/>
            <a:ext cx="4297561" cy="399455"/>
          </a:xfrm>
          <a:prstGeom prst="rect">
            <a:avLst/>
          </a:prstGeom>
          <a:noFill/>
          <a:ln/>
        </p:spPr>
        <p:txBody>
          <a:bodyPr wrap="non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Clean energy and sustainable mobility</a:t>
            </a:r>
            <a:endParaRPr lang="en-US" sz="1938" dirty="0">
              <a:solidFill>
                <a:prstClr val="black"/>
              </a:solidFill>
              <a:latin typeface="Calibri"/>
            </a:endParaRPr>
          </a:p>
        </p:txBody>
      </p:sp>
      <p:sp>
        <p:nvSpPr>
          <p:cNvPr id="23" name="Shape 11">
            <a:extLst>
              <a:ext uri="{FF2B5EF4-FFF2-40B4-BE49-F238E27FC236}">
                <a16:creationId xmlns:a16="http://schemas.microsoft.com/office/drawing/2014/main" id="{5FB370D3-30EF-F17A-5CD6-5EA4EB89CD0F}"/>
              </a:ext>
            </a:extLst>
          </p:cNvPr>
          <p:cNvSpPr/>
          <p:nvPr/>
        </p:nvSpPr>
        <p:spPr>
          <a:xfrm>
            <a:off x="6512125" y="6551709"/>
            <a:ext cx="7261026" cy="57149"/>
          </a:xfrm>
          <a:prstGeom prst="roundRect">
            <a:avLst>
              <a:gd name="adj" fmla="val 734246"/>
            </a:avLst>
          </a:prstGeom>
          <a:solidFill>
            <a:srgbClr val="BFD8CC"/>
          </a:solidFill>
          <a:ln/>
        </p:spPr>
        <p:txBody>
          <a:bodyPr/>
          <a:lstStyle/>
          <a:p>
            <a:pPr defTabSz="1143000"/>
            <a:endParaRPr lang="es-ES" sz="2250">
              <a:solidFill>
                <a:prstClr val="black"/>
              </a:solidFill>
              <a:latin typeface="Calibri"/>
            </a:endParaRPr>
          </a:p>
        </p:txBody>
      </p:sp>
      <p:sp>
        <p:nvSpPr>
          <p:cNvPr id="24" name="Shape 12">
            <a:extLst>
              <a:ext uri="{FF2B5EF4-FFF2-40B4-BE49-F238E27FC236}">
                <a16:creationId xmlns:a16="http://schemas.microsoft.com/office/drawing/2014/main" id="{A02D3F36-138B-5283-3E2F-61371456BC23}"/>
              </a:ext>
            </a:extLst>
          </p:cNvPr>
          <p:cNvSpPr/>
          <p:nvPr/>
        </p:nvSpPr>
        <p:spPr>
          <a:xfrm>
            <a:off x="874067" y="6688484"/>
            <a:ext cx="8269933" cy="1438870"/>
          </a:xfrm>
          <a:prstGeom prst="roundRect">
            <a:avLst>
              <a:gd name="adj" fmla="val 729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25" name="Text 13">
            <a:extLst>
              <a:ext uri="{FF2B5EF4-FFF2-40B4-BE49-F238E27FC236}">
                <a16:creationId xmlns:a16="http://schemas.microsoft.com/office/drawing/2014/main" id="{E72ABFD1-A0C0-903F-30B7-3397DB565F71}"/>
              </a:ext>
            </a:extLst>
          </p:cNvPr>
          <p:cNvSpPr/>
          <p:nvPr/>
        </p:nvSpPr>
        <p:spPr>
          <a:xfrm>
            <a:off x="1133327" y="7158185"/>
            <a:ext cx="178594" cy="499468"/>
          </a:xfrm>
          <a:prstGeom prst="rect">
            <a:avLst/>
          </a:prstGeom>
          <a:noFill/>
          <a:ln/>
        </p:spPr>
        <p:txBody>
          <a:bodyPr wrap="none" lIns="0" tIns="0" rIns="0" bIns="0" rtlCol="0" anchor="t"/>
          <a:lstStyle/>
          <a:p>
            <a:pPr algn="ctr" defTabSz="1143000">
              <a:lnSpc>
                <a:spcPts val="3875"/>
              </a:lnSpc>
            </a:pPr>
            <a:r>
              <a:rPr lang="en-US" sz="2438" b="1" dirty="0">
                <a:solidFill>
                  <a:prstClr val="white"/>
                </a:solidFill>
                <a:latin typeface="Open Sans Bold" pitchFamily="34" charset="0"/>
                <a:ea typeface="Open Sans Bold" pitchFamily="34" charset="-122"/>
                <a:cs typeface="Open Sans Bold" pitchFamily="34" charset="-120"/>
              </a:rPr>
              <a:t>3</a:t>
            </a:r>
            <a:endParaRPr lang="en-US" sz="2438" dirty="0">
              <a:solidFill>
                <a:prstClr val="white"/>
              </a:solidFill>
              <a:latin typeface="Calibri"/>
            </a:endParaRPr>
          </a:p>
        </p:txBody>
      </p:sp>
      <p:sp>
        <p:nvSpPr>
          <p:cNvPr id="26" name="Text 14">
            <a:extLst>
              <a:ext uri="{FF2B5EF4-FFF2-40B4-BE49-F238E27FC236}">
                <a16:creationId xmlns:a16="http://schemas.microsoft.com/office/drawing/2014/main" id="{F01AB7F9-3F07-F71D-BC4A-FA6E155B52B7}"/>
              </a:ext>
            </a:extLst>
          </p:cNvPr>
          <p:cNvSpPr/>
          <p:nvPr/>
        </p:nvSpPr>
        <p:spPr>
          <a:xfrm>
            <a:off x="9393734" y="6938217"/>
            <a:ext cx="3234184" cy="390228"/>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rPr>
              <a:t>Covenant of Mayors</a:t>
            </a:r>
          </a:p>
        </p:txBody>
      </p:sp>
      <p:sp>
        <p:nvSpPr>
          <p:cNvPr id="27" name="Text 15">
            <a:extLst>
              <a:ext uri="{FF2B5EF4-FFF2-40B4-BE49-F238E27FC236}">
                <a16:creationId xmlns:a16="http://schemas.microsoft.com/office/drawing/2014/main" id="{CEBD09E4-7CCD-366C-BC6F-0C4C0FFD78E2}"/>
              </a:ext>
            </a:extLst>
          </p:cNvPr>
          <p:cNvSpPr/>
          <p:nvPr/>
        </p:nvSpPr>
        <p:spPr>
          <a:xfrm>
            <a:off x="9393734" y="7478166"/>
            <a:ext cx="3645099" cy="399455"/>
          </a:xfrm>
          <a:prstGeom prst="rect">
            <a:avLst/>
          </a:prstGeom>
          <a:noFill/>
          <a:ln/>
        </p:spPr>
        <p:txBody>
          <a:bodyPr wrap="non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Climate and Energy Alliance</a:t>
            </a:r>
            <a:endParaRPr lang="en-US" sz="1938" dirty="0">
              <a:solidFill>
                <a:prstClr val="black"/>
              </a:solidFill>
              <a:latin typeface="Calibri"/>
            </a:endParaRPr>
          </a:p>
        </p:txBody>
      </p:sp>
      <p:sp>
        <p:nvSpPr>
          <p:cNvPr id="28" name="Text 16">
            <a:extLst>
              <a:ext uri="{FF2B5EF4-FFF2-40B4-BE49-F238E27FC236}">
                <a16:creationId xmlns:a16="http://schemas.microsoft.com/office/drawing/2014/main" id="{312F4E92-A3BF-17B4-6A17-E31EC4739C2C}"/>
              </a:ext>
            </a:extLst>
          </p:cNvPr>
          <p:cNvSpPr/>
          <p:nvPr/>
        </p:nvSpPr>
        <p:spPr>
          <a:xfrm>
            <a:off x="14022884" y="3360242"/>
            <a:ext cx="3640783" cy="3506689"/>
          </a:xfrm>
          <a:prstGeom prst="rect">
            <a:avLst/>
          </a:prstGeom>
          <a:noFill/>
          <a:ln/>
        </p:spPr>
        <p:txBody>
          <a:bodyPr wrap="squar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The </a:t>
            </a:r>
            <a:r>
              <a:rPr lang="en-US" sz="1938" b="1" dirty="0">
                <a:solidFill>
                  <a:srgbClr val="2A734F"/>
                </a:solidFill>
                <a:latin typeface="Open Sans" pitchFamily="34" charset="0"/>
                <a:ea typeface="Open Sans" pitchFamily="34" charset="-122"/>
                <a:cs typeface="Open Sans" pitchFamily="34" charset="-120"/>
              </a:rPr>
              <a:t>Covenant of Mayors for Climate and Energy</a:t>
            </a:r>
            <a:r>
              <a:rPr lang="en-US" sz="1938" dirty="0">
                <a:solidFill>
                  <a:srgbClr val="000000"/>
                </a:solidFill>
                <a:latin typeface="Open Sans" pitchFamily="34" charset="0"/>
                <a:ea typeface="Open Sans" pitchFamily="34" charset="-122"/>
                <a:cs typeface="Open Sans" pitchFamily="34" charset="-120"/>
              </a:rPr>
              <a:t> represents the highest commitment to this transition, creating an alliance of local governments dedicated to facilitating access to sustainable and affordable energy for all. </a:t>
            </a:r>
            <a:endParaRPr lang="en-US" sz="1938" dirty="0">
              <a:solidFill>
                <a:prstClr val="black"/>
              </a:solidFill>
              <a:latin typeface="Calibri"/>
            </a:endParaRPr>
          </a:p>
        </p:txBody>
      </p:sp>
      <p:pic>
        <p:nvPicPr>
          <p:cNvPr id="29" name="Image 0" descr="preencoded.png">
            <a:extLst>
              <a:ext uri="{FF2B5EF4-FFF2-40B4-BE49-F238E27FC236}">
                <a16:creationId xmlns:a16="http://schemas.microsoft.com/office/drawing/2014/main" id="{76F42206-AD94-9545-FDA3-BFE3739E19BF}"/>
              </a:ext>
            </a:extLst>
          </p:cNvPr>
          <p:cNvPicPr>
            <a:picLocks noChangeAspect="1"/>
          </p:cNvPicPr>
          <p:nvPr/>
        </p:nvPicPr>
        <p:blipFill>
          <a:blip r:embed="rId4"/>
          <a:stretch>
            <a:fillRect/>
          </a:stretch>
        </p:blipFill>
        <p:spPr>
          <a:xfrm>
            <a:off x="14226183" y="7063945"/>
            <a:ext cx="3234183" cy="1607499"/>
          </a:xfrm>
          <a:prstGeom prst="rect">
            <a:avLst/>
          </a:prstGeom>
        </p:spPr>
      </p:pic>
      <p:sp>
        <p:nvSpPr>
          <p:cNvPr id="30" name="Text 0">
            <a:extLst>
              <a:ext uri="{FF2B5EF4-FFF2-40B4-BE49-F238E27FC236}">
                <a16:creationId xmlns:a16="http://schemas.microsoft.com/office/drawing/2014/main" id="{4D9AC8CD-4BA2-BBE0-7B56-C64D5CF60B9A}"/>
              </a:ext>
            </a:extLst>
          </p:cNvPr>
          <p:cNvSpPr/>
          <p:nvPr/>
        </p:nvSpPr>
        <p:spPr>
          <a:xfrm>
            <a:off x="1828204" y="1312778"/>
            <a:ext cx="13373249" cy="783283"/>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cs typeface="Open Sans Bold" pitchFamily="34" charset="-120"/>
              </a:rPr>
              <a:t>1.2 </a:t>
            </a:r>
            <a:r>
              <a:rPr lang="en-U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Europe's energy challenges: key actors </a:t>
            </a:r>
            <a:endParaRPr lang="en-US" sz="4438" dirty="0">
              <a:solidFill>
                <a:prstClr val="black"/>
              </a:solidFill>
              <a:latin typeface="Calibri"/>
            </a:endParaRPr>
          </a:p>
        </p:txBody>
      </p:sp>
    </p:spTree>
    <p:extLst>
      <p:ext uri="{BB962C8B-B14F-4D97-AF65-F5344CB8AC3E}">
        <p14:creationId xmlns:p14="http://schemas.microsoft.com/office/powerpoint/2010/main" val="24194299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100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37E80D7D-26B2-6458-2C3B-EC3EC2A69A19}"/>
              </a:ext>
            </a:extLst>
          </p:cNvPr>
          <p:cNvSpPr txBox="1"/>
          <p:nvPr/>
        </p:nvSpPr>
        <p:spPr>
          <a:xfrm>
            <a:off x="762000" y="5145141"/>
            <a:ext cx="11356825" cy="3031599"/>
          </a:xfrm>
          <a:prstGeom prst="rect">
            <a:avLst/>
          </a:prstGeom>
          <a:noFill/>
        </p:spPr>
        <p:txBody>
          <a:bodyPr wrap="square">
            <a:spAutoFit/>
          </a:bodyPr>
          <a:lstStyle/>
          <a:p>
            <a:pPr marL="285750" indent="-285750" algn="just" defTabSz="1143000">
              <a:spcBef>
                <a:spcPts val="600"/>
              </a:spcBef>
              <a:buFont typeface="Arial" panose="020B0604020202020204" pitchFamily="34" charset="0"/>
              <a:buChar char="•"/>
            </a:pPr>
            <a:r>
              <a:rPr lang="en-US" sz="22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consumption savings (MWh): </a:t>
            </a:r>
            <a:r>
              <a:rPr lang="en-US" sz="2200" dirty="0">
                <a:solidFill>
                  <a:srgbClr val="3A3838"/>
                </a:solidFill>
                <a:latin typeface="Open Sans" panose="020B0606030504020204" pitchFamily="34" charset="0"/>
                <a:ea typeface="Open Sans" panose="020B0606030504020204" pitchFamily="34" charset="0"/>
                <a:cs typeface="Open Sans" panose="020B0606030504020204" pitchFamily="34" charset="0"/>
              </a:rPr>
              <a:t>Savings in energy consumption with the implementation of the measure.</a:t>
            </a:r>
            <a:endParaRPr lang="es-ES"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defTabSz="1143000">
              <a:spcBef>
                <a:spcPts val="600"/>
              </a:spcBef>
              <a:buFont typeface="Arial" panose="020B0604020202020204" pitchFamily="34" charset="0"/>
              <a:buChar char="•"/>
            </a:pPr>
            <a:r>
              <a:rPr lang="en-US" sz="22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Emissions savings (tCO2):</a:t>
            </a:r>
            <a:r>
              <a:rPr lang="es-ES" sz="22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 </a:t>
            </a:r>
            <a:r>
              <a:rPr lang="en-US" sz="2200" dirty="0">
                <a:solidFill>
                  <a:srgbClr val="3A3838"/>
                </a:solidFill>
                <a:latin typeface="Open Sans" panose="020B0606030504020204" pitchFamily="34" charset="0"/>
                <a:ea typeface="Open Sans" panose="020B0606030504020204" pitchFamily="34" charset="0"/>
                <a:cs typeface="Open Sans" panose="020B0606030504020204" pitchFamily="34" charset="0"/>
              </a:rPr>
              <a:t>Reduction in greenhouse gas emissions with the implementation of the measure</a:t>
            </a:r>
            <a:r>
              <a:rPr lang="es-ES" sz="2200" dirty="0">
                <a:solidFill>
                  <a:srgbClr val="3A3838"/>
                </a:solidFill>
                <a:latin typeface="Open Sans" panose="020B0606030504020204" pitchFamily="34" charset="0"/>
                <a:ea typeface="Open Sans" panose="020B0606030504020204" pitchFamily="34" charset="0"/>
                <a:cs typeface="Open Sans" panose="020B0606030504020204" pitchFamily="34" charset="0"/>
              </a:rPr>
              <a:t>. </a:t>
            </a:r>
            <a:endParaRPr lang="es-ES"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defTabSz="1143000">
              <a:spcBef>
                <a:spcPts val="600"/>
              </a:spcBef>
              <a:buFont typeface="Arial" panose="020B0604020202020204" pitchFamily="34" charset="0"/>
              <a:buChar char="•"/>
            </a:pPr>
            <a:r>
              <a:rPr lang="en-US" sz="22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Economic savings (€): </a:t>
            </a:r>
            <a:r>
              <a:rPr lang="en-US" sz="2200" dirty="0">
                <a:solidFill>
                  <a:srgbClr val="3A3838"/>
                </a:solidFill>
                <a:latin typeface="Open Sans" panose="020B0606030504020204" pitchFamily="34" charset="0"/>
                <a:ea typeface="Open Sans" panose="020B0606030504020204" pitchFamily="34" charset="0"/>
                <a:cs typeface="Open Sans" panose="020B0606030504020204" pitchFamily="34" charset="0"/>
              </a:rPr>
              <a:t>Economic savings achieved once the measure has been implemented. </a:t>
            </a:r>
            <a:endParaRPr lang="es-ES"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defTabSz="1143000">
              <a:spcBef>
                <a:spcPts val="600"/>
              </a:spcBef>
              <a:buFont typeface="Arial" panose="020B0604020202020204" pitchFamily="34" charset="0"/>
              <a:buChar char="•"/>
            </a:pPr>
            <a:r>
              <a:rPr lang="en-US" sz="22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Degree of self-sufficiency</a:t>
            </a:r>
            <a:r>
              <a:rPr lang="es-ES" sz="22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 </a:t>
            </a:r>
            <a:r>
              <a:rPr lang="en-US" sz="2200" dirty="0">
                <a:solidFill>
                  <a:srgbClr val="3A3838"/>
                </a:solidFill>
                <a:latin typeface="Open Sans" panose="020B0606030504020204" pitchFamily="34" charset="0"/>
                <a:ea typeface="Open Sans" panose="020B0606030504020204" pitchFamily="34" charset="0"/>
                <a:cs typeface="Open Sans" panose="020B0606030504020204" pitchFamily="34" charset="0"/>
              </a:rPr>
              <a:t>Energy capacity of the municipality to meet its consumption demand. </a:t>
            </a:r>
            <a:endParaRPr lang="es-ES" sz="2200" dirty="0">
              <a:solidFill>
                <a:srgbClr val="3A3838"/>
              </a:solidFill>
              <a:latin typeface="Calibri" panose="020F0502020204030204" pitchFamily="34" charset="0"/>
            </a:endParaRPr>
          </a:p>
        </p:txBody>
      </p:sp>
      <p:sp>
        <p:nvSpPr>
          <p:cNvPr id="11" name="CuadroTexto 10">
            <a:extLst>
              <a:ext uri="{FF2B5EF4-FFF2-40B4-BE49-F238E27FC236}">
                <a16:creationId xmlns:a16="http://schemas.microsoft.com/office/drawing/2014/main" id="{60BE6C62-B0A8-44D6-2B5F-7E01CEEAA032}"/>
              </a:ext>
            </a:extLst>
          </p:cNvPr>
          <p:cNvSpPr txBox="1"/>
          <p:nvPr/>
        </p:nvSpPr>
        <p:spPr>
          <a:xfrm>
            <a:off x="762000" y="3652994"/>
            <a:ext cx="9144000" cy="523220"/>
          </a:xfrm>
          <a:prstGeom prst="rect">
            <a:avLst/>
          </a:prstGeom>
          <a:noFill/>
        </p:spPr>
        <p:txBody>
          <a:bodyPr wrap="square">
            <a:spAutoFit/>
          </a:bodyPr>
          <a:lstStyle/>
          <a:p>
            <a:pPr marL="342900" indent="-342900" defTabSz="1143000">
              <a:buFont typeface="Wingdings" panose="05000000000000000000" pitchFamily="2" charset="2"/>
              <a:buChar char="Ø"/>
            </a:pPr>
            <a:r>
              <a:rPr lang="es-ES" sz="2800" b="1" spc="-50"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KPIs</a:t>
            </a:r>
            <a:r>
              <a:rPr lang="es-ES" sz="2800" b="1" spc="-50" dirty="0">
                <a:solidFill>
                  <a:srgbClr val="2A734F"/>
                </a:solidFill>
                <a:latin typeface="Open Sans" panose="020B0606030504020204" pitchFamily="34" charset="0"/>
                <a:ea typeface="Open Sans" panose="020B0606030504020204" pitchFamily="34" charset="0"/>
                <a:cs typeface="Open Sans" panose="020B0606030504020204" pitchFamily="34" charset="0"/>
              </a:rPr>
              <a:t> GENERALES</a:t>
            </a:r>
            <a:endParaRPr lang="es-ES" sz="2800" dirty="0">
              <a:solidFill>
                <a:srgbClr val="2A734F"/>
              </a:solidFill>
              <a:latin typeface="Calibri"/>
            </a:endParaRPr>
          </a:p>
        </p:txBody>
      </p:sp>
      <p:sp>
        <p:nvSpPr>
          <p:cNvPr id="12" name="CuadroTexto 11">
            <a:extLst>
              <a:ext uri="{FF2B5EF4-FFF2-40B4-BE49-F238E27FC236}">
                <a16:creationId xmlns:a16="http://schemas.microsoft.com/office/drawing/2014/main" id="{0431CB3F-B464-D479-1B99-A103FE28DC20}"/>
              </a:ext>
            </a:extLst>
          </p:cNvPr>
          <p:cNvSpPr txBox="1"/>
          <p:nvPr/>
        </p:nvSpPr>
        <p:spPr>
          <a:xfrm>
            <a:off x="762001" y="4240741"/>
            <a:ext cx="13576139" cy="765722"/>
          </a:xfrm>
          <a:prstGeom prst="rect">
            <a:avLst/>
          </a:prstGeom>
          <a:noFill/>
        </p:spPr>
        <p:txBody>
          <a:bodyPr wrap="square">
            <a:spAutoFit/>
          </a:bodyPr>
          <a:lstStyle/>
          <a:p>
            <a:pPr defTabSz="1143000"/>
            <a:r>
              <a:rPr lang="es-ES" sz="2188" dirty="0">
                <a:solidFill>
                  <a:srgbClr val="000000"/>
                </a:solidFill>
                <a:latin typeface="Open Sans" pitchFamily="34" charset="0"/>
                <a:ea typeface="Open Sans" pitchFamily="34" charset="-122"/>
                <a:cs typeface="Open Sans" pitchFamily="34" charset="-120"/>
              </a:rPr>
              <a:t>Son </a:t>
            </a:r>
            <a:r>
              <a:rPr lang="en-US" sz="2188" dirty="0">
                <a:solidFill>
                  <a:srgbClr val="000000"/>
                </a:solidFill>
                <a:latin typeface="Open Sans" pitchFamily="34" charset="0"/>
                <a:ea typeface="Open Sans" pitchFamily="34" charset="-122"/>
                <a:cs typeface="Open Sans" pitchFamily="34" charset="-120"/>
              </a:rPr>
              <a:t>These are indicators that are transversal to all the measures and that together will give a general idea of the scope of the action plan. Some of them are: </a:t>
            </a:r>
            <a:endParaRPr lang="es-ES" sz="2188" dirty="0">
              <a:solidFill>
                <a:srgbClr val="000000"/>
              </a:solidFill>
              <a:latin typeface="Open Sans" pitchFamily="34" charset="0"/>
              <a:ea typeface="Open Sans" pitchFamily="34" charset="-122"/>
              <a:cs typeface="Open Sans" pitchFamily="34" charset="-120"/>
            </a:endParaRPr>
          </a:p>
        </p:txBody>
      </p:sp>
      <p:sp>
        <p:nvSpPr>
          <p:cNvPr id="13" name="CuadroTexto 12">
            <a:extLst>
              <a:ext uri="{FF2B5EF4-FFF2-40B4-BE49-F238E27FC236}">
                <a16:creationId xmlns:a16="http://schemas.microsoft.com/office/drawing/2014/main" id="{B78CDDCF-6FDF-6651-C6B6-E25D57BA0D0C}"/>
              </a:ext>
            </a:extLst>
          </p:cNvPr>
          <p:cNvSpPr txBox="1"/>
          <p:nvPr/>
        </p:nvSpPr>
        <p:spPr>
          <a:xfrm>
            <a:off x="762000" y="2576925"/>
            <a:ext cx="16764000" cy="765722"/>
          </a:xfrm>
          <a:prstGeom prst="rect">
            <a:avLst/>
          </a:prstGeom>
          <a:noFill/>
        </p:spPr>
        <p:txBody>
          <a:bodyPr wrap="square">
            <a:spAutoFit/>
          </a:bodyPr>
          <a:lstStyle/>
          <a:p>
            <a:r>
              <a:rPr lang="en-US" sz="2188" dirty="0">
                <a:solidFill>
                  <a:srgbClr val="000000"/>
                </a:solidFill>
                <a:latin typeface="Open Sans" pitchFamily="34" charset="0"/>
                <a:ea typeface="Open Sans" pitchFamily="34" charset="-122"/>
                <a:cs typeface="Open Sans" pitchFamily="34" charset="-120"/>
              </a:rPr>
              <a:t>These are the indicators or also called KPIs (Key Performance Indicator) that allow quantifying the evolution of the objective to be achieved. Depending on their scope, they can be classified as general or specific. </a:t>
            </a:r>
            <a:endParaRPr lang="es-ES" sz="2188" dirty="0">
              <a:solidFill>
                <a:srgbClr val="000000"/>
              </a:solidFill>
              <a:latin typeface="Open Sans" pitchFamily="34" charset="0"/>
              <a:ea typeface="Open Sans" pitchFamily="34" charset="-122"/>
              <a:cs typeface="Open Sans" pitchFamily="34" charset="-120"/>
            </a:endParaRPr>
          </a:p>
        </p:txBody>
      </p:sp>
      <p:pic>
        <p:nvPicPr>
          <p:cNvPr id="16" name="Image 0" descr="preencoded.png">
            <a:extLst>
              <a:ext uri="{FF2B5EF4-FFF2-40B4-BE49-F238E27FC236}">
                <a16:creationId xmlns:a16="http://schemas.microsoft.com/office/drawing/2014/main" id="{32B12E22-6AE8-1677-A340-EB8284EB5AFF}"/>
              </a:ext>
            </a:extLst>
          </p:cNvPr>
          <p:cNvPicPr>
            <a:picLocks noChangeAspect="1"/>
          </p:cNvPicPr>
          <p:nvPr/>
        </p:nvPicPr>
        <p:blipFill>
          <a:blip r:embed="rId5"/>
          <a:stretch>
            <a:fillRect/>
          </a:stretch>
        </p:blipFill>
        <p:spPr>
          <a:xfrm>
            <a:off x="14671756" y="3652994"/>
            <a:ext cx="3371126" cy="5056690"/>
          </a:xfrm>
          <a:prstGeom prst="rect">
            <a:avLst/>
          </a:prstGeom>
        </p:spPr>
      </p:pic>
      <p:sp>
        <p:nvSpPr>
          <p:cNvPr id="19" name="Text 0">
            <a:extLst>
              <a:ext uri="{FF2B5EF4-FFF2-40B4-BE49-F238E27FC236}">
                <a16:creationId xmlns:a16="http://schemas.microsoft.com/office/drawing/2014/main" id="{EDA65F4B-0716-98B1-5651-A726E5C4125C}"/>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6.4 Definition of the indicators needed to </a:t>
            </a:r>
          </a:p>
          <a:p>
            <a:pPr defTabSz="1143000">
              <a:lnSpc>
                <a:spcPts val="5000"/>
              </a:lnSpc>
            </a:pPr>
            <a:r>
              <a:rPr lang="en-US" sz="4438" b="1" dirty="0">
                <a:solidFill>
                  <a:srgbClr val="2A734F"/>
                </a:solidFill>
                <a:latin typeface="Open Sans Bold" pitchFamily="34" charset="0"/>
                <a:ea typeface="Open Sans Bold" pitchFamily="34" charset="-122"/>
              </a:rPr>
              <a:t>achieve and measure the strategies</a:t>
            </a:r>
          </a:p>
        </p:txBody>
      </p:sp>
    </p:spTree>
    <p:extLst>
      <p:ext uri="{BB962C8B-B14F-4D97-AF65-F5344CB8AC3E}">
        <p14:creationId xmlns:p14="http://schemas.microsoft.com/office/powerpoint/2010/main" val="12827546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AAA29EF-505F-4625-5834-8D394E0CDBFC}"/>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181224ED-E8EF-363C-16DB-8E024B31E308}"/>
              </a:ext>
            </a:extLst>
          </p:cNvPr>
          <p:cNvSpPr>
            <a:spLocks noGrp="1"/>
          </p:cNvSpPr>
          <p:nvPr>
            <p:ph type="sldNum" sz="quarter" idx="12"/>
          </p:nvPr>
        </p:nvSpPr>
        <p:spPr/>
        <p:txBody>
          <a:bodyPr/>
          <a:lstStyle/>
          <a:p>
            <a:fld id="{4D2C2D9E-9A3D-48B7-9D20-88A0BF5D47E1}" type="slidenum">
              <a:rPr lang="el-GR" sz="2400" b="1" smtClean="0"/>
              <a:pPr/>
              <a:t>101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0A232F13-D623-83AD-3A29-4BE8BC9F3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861C7723-5491-92C5-C57D-BD802BC1D7A2}"/>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CuadroTexto 9">
            <a:extLst>
              <a:ext uri="{FF2B5EF4-FFF2-40B4-BE49-F238E27FC236}">
                <a16:creationId xmlns:a16="http://schemas.microsoft.com/office/drawing/2014/main" id="{59CC7199-5983-0F49-AB0C-5293E3FDF85C}"/>
              </a:ext>
            </a:extLst>
          </p:cNvPr>
          <p:cNvSpPr txBox="1"/>
          <p:nvPr/>
        </p:nvSpPr>
        <p:spPr>
          <a:xfrm>
            <a:off x="581526" y="2561637"/>
            <a:ext cx="9144000" cy="523220"/>
          </a:xfrm>
          <a:prstGeom prst="rect">
            <a:avLst/>
          </a:prstGeom>
          <a:noFill/>
        </p:spPr>
        <p:txBody>
          <a:bodyPr wrap="square">
            <a:spAutoFit/>
          </a:bodyPr>
          <a:lstStyle/>
          <a:p>
            <a:pPr marL="342900" indent="-342900">
              <a:buFont typeface="Wingdings" panose="05000000000000000000" pitchFamily="2" charset="2"/>
              <a:buChar char="Ø"/>
            </a:pPr>
            <a:r>
              <a:rPr lang="es-ES" sz="2800" b="1" spc="-50" dirty="0">
                <a:solidFill>
                  <a:srgbClr val="2A734F"/>
                </a:solidFill>
                <a:latin typeface="Open Sans" panose="020B0606030504020204" pitchFamily="34" charset="0"/>
                <a:ea typeface="Open Sans" panose="020B0606030504020204" pitchFamily="34" charset="0"/>
                <a:cs typeface="Open Sans" panose="020B0606030504020204" pitchFamily="34" charset="0"/>
              </a:rPr>
              <a:t>SPECIFIC </a:t>
            </a:r>
            <a:r>
              <a:rPr lang="es-ES" sz="2800" b="1" spc="-50"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KPIs</a:t>
            </a:r>
            <a:endParaRPr lang="es-ES" sz="2800" dirty="0">
              <a:solidFill>
                <a:srgbClr val="2A734F"/>
              </a:solidFill>
            </a:endParaRPr>
          </a:p>
        </p:txBody>
      </p:sp>
      <p:sp>
        <p:nvSpPr>
          <p:cNvPr id="12" name="CuadroTexto 11">
            <a:extLst>
              <a:ext uri="{FF2B5EF4-FFF2-40B4-BE49-F238E27FC236}">
                <a16:creationId xmlns:a16="http://schemas.microsoft.com/office/drawing/2014/main" id="{17985ED3-111B-180B-5D8B-DFECA7D869D8}"/>
              </a:ext>
            </a:extLst>
          </p:cNvPr>
          <p:cNvSpPr txBox="1"/>
          <p:nvPr/>
        </p:nvSpPr>
        <p:spPr>
          <a:xfrm>
            <a:off x="951439" y="4242805"/>
            <a:ext cx="7536253" cy="2092881"/>
          </a:xfrm>
          <a:prstGeom prst="rect">
            <a:avLst/>
          </a:prstGeom>
          <a:noFill/>
        </p:spPr>
        <p:txBody>
          <a:bodyPr wrap="square">
            <a:spAutoFit/>
          </a:bodyPr>
          <a:lstStyle/>
          <a:p>
            <a:pPr algn="l"/>
            <a:endParaRPr lang="es-ES" sz="2000" dirty="0">
              <a:solidFill>
                <a:srgbClr val="000000"/>
              </a:solidFill>
              <a:latin typeface="Symbol" panose="05050102010706020507" pitchFamily="18" charset="2"/>
            </a:endParaRP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Installed self-consumption capacity in the municipality (MW)</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Self-consumption production in the municipality (GWh)</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self-consumption installations</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Installed power of renewable energy in the municipality (MW)</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Buildings rehabilitated in full (No. and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Boilers in vulnerable buildings (no., % and fuel type) </a:t>
            </a:r>
            <a:r>
              <a:rPr lang="es-ES" sz="2000" dirty="0">
                <a:solidFill>
                  <a:srgbClr val="3A3838"/>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6" name="CuadroTexto 15">
            <a:extLst>
              <a:ext uri="{FF2B5EF4-FFF2-40B4-BE49-F238E27FC236}">
                <a16:creationId xmlns:a16="http://schemas.microsoft.com/office/drawing/2014/main" id="{FC187380-A6D1-4373-9762-F53C6302BBE9}"/>
              </a:ext>
            </a:extLst>
          </p:cNvPr>
          <p:cNvSpPr txBox="1"/>
          <p:nvPr/>
        </p:nvSpPr>
        <p:spPr>
          <a:xfrm>
            <a:off x="912010" y="3465292"/>
            <a:ext cx="16764000" cy="769441"/>
          </a:xfrm>
          <a:prstGeom prst="rect">
            <a:avLst/>
          </a:prstGeom>
          <a:noFill/>
        </p:spPr>
        <p:txBody>
          <a:bodyPr wrap="square">
            <a:spAutoFit/>
          </a:bodyPr>
          <a:lstStyle/>
          <a:p>
            <a:pPr algn="l"/>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are indicators specific to the measures that allow the development and progress of each of them to be evaluated. Depending on the measure, some of the indicators could be</a:t>
            </a:r>
            <a:endParaRPr lang="es-ES"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CuadroTexto 16">
            <a:extLst>
              <a:ext uri="{FF2B5EF4-FFF2-40B4-BE49-F238E27FC236}">
                <a16:creationId xmlns:a16="http://schemas.microsoft.com/office/drawing/2014/main" id="{97708EAE-AC5A-4103-5E70-A8E7538DA509}"/>
              </a:ext>
            </a:extLst>
          </p:cNvPr>
          <p:cNvSpPr txBox="1"/>
          <p:nvPr/>
        </p:nvSpPr>
        <p:spPr>
          <a:xfrm>
            <a:off x="581526" y="4252834"/>
            <a:ext cx="9144000" cy="369332"/>
          </a:xfrm>
          <a:prstGeom prst="rect">
            <a:avLst/>
          </a:prstGeom>
          <a:noFill/>
        </p:spPr>
        <p:txBody>
          <a:bodyPr wrap="square">
            <a:spAutoFit/>
          </a:bodyPr>
          <a:lstStyle/>
          <a:p>
            <a:pPr marL="285750" indent="-285750">
              <a:buFont typeface="Wingdings" panose="05000000000000000000" pitchFamily="2" charset="2"/>
              <a:buChar char="Ø"/>
            </a:pPr>
            <a:r>
              <a:rPr lang="es-ES" b="1" dirty="0">
                <a:solidFill>
                  <a:srgbClr val="E6A64B"/>
                </a:solidFill>
                <a:latin typeface="Open Sans" panose="020B0606030504020204" pitchFamily="34" charset="0"/>
                <a:ea typeface="Open Sans" panose="020B0606030504020204" pitchFamily="34" charset="0"/>
                <a:cs typeface="Open Sans" panose="020B0606030504020204" pitchFamily="34" charset="0"/>
              </a:rPr>
              <a:t>Municipal </a:t>
            </a:r>
            <a:r>
              <a:rPr lang="es-ES" b="1"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buildings</a:t>
            </a:r>
            <a:r>
              <a:rPr lang="es-ES" b="1" dirty="0">
                <a:solidFill>
                  <a:srgbClr val="E6A64B"/>
                </a:solidFill>
                <a:latin typeface="Open Sans" panose="020B0606030504020204" pitchFamily="34" charset="0"/>
                <a:ea typeface="Open Sans" panose="020B0606030504020204" pitchFamily="34" charset="0"/>
                <a:cs typeface="Open Sans" panose="020B0606030504020204" pitchFamily="34" charset="0"/>
              </a:rPr>
              <a:t> and </a:t>
            </a:r>
            <a:r>
              <a:rPr lang="es-ES" b="1"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facilities</a:t>
            </a:r>
            <a:endParaRPr lang="es-ES" dirty="0"/>
          </a:p>
        </p:txBody>
      </p:sp>
      <p:sp>
        <p:nvSpPr>
          <p:cNvPr id="18" name="CuadroTexto 17">
            <a:extLst>
              <a:ext uri="{FF2B5EF4-FFF2-40B4-BE49-F238E27FC236}">
                <a16:creationId xmlns:a16="http://schemas.microsoft.com/office/drawing/2014/main" id="{5E25565A-33ED-DA45-69EB-3C7FD3819CF5}"/>
              </a:ext>
            </a:extLst>
          </p:cNvPr>
          <p:cNvSpPr txBox="1"/>
          <p:nvPr/>
        </p:nvSpPr>
        <p:spPr>
          <a:xfrm>
            <a:off x="9220200" y="4160082"/>
            <a:ext cx="9144000" cy="369332"/>
          </a:xfrm>
          <a:prstGeom prst="rect">
            <a:avLst/>
          </a:prstGeom>
          <a:noFill/>
        </p:spPr>
        <p:txBody>
          <a:bodyPr wrap="square">
            <a:spAutoFit/>
          </a:bodyPr>
          <a:lstStyle/>
          <a:p>
            <a:pPr marL="285750" indent="-285750">
              <a:buFont typeface="Wingdings" panose="05000000000000000000" pitchFamily="2" charset="2"/>
              <a:buChar char="Ø"/>
            </a:pPr>
            <a:r>
              <a:rPr lang="es-ES" b="1"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Industry</a:t>
            </a:r>
            <a:endParaRPr lang="es-ES" dirty="0"/>
          </a:p>
        </p:txBody>
      </p:sp>
      <p:sp>
        <p:nvSpPr>
          <p:cNvPr id="19" name="CuadroTexto 18">
            <a:extLst>
              <a:ext uri="{FF2B5EF4-FFF2-40B4-BE49-F238E27FC236}">
                <a16:creationId xmlns:a16="http://schemas.microsoft.com/office/drawing/2014/main" id="{E4198093-CF98-A7A0-638D-6724D7C54765}"/>
              </a:ext>
            </a:extLst>
          </p:cNvPr>
          <p:cNvSpPr txBox="1"/>
          <p:nvPr/>
        </p:nvSpPr>
        <p:spPr>
          <a:xfrm>
            <a:off x="692053" y="6507248"/>
            <a:ext cx="9144000" cy="369332"/>
          </a:xfrm>
          <a:prstGeom prst="rect">
            <a:avLst/>
          </a:prstGeom>
          <a:noFill/>
        </p:spPr>
        <p:txBody>
          <a:bodyPr wrap="square">
            <a:spAutoFit/>
          </a:bodyPr>
          <a:lstStyle/>
          <a:p>
            <a:pPr marL="285750" indent="-285750">
              <a:buFont typeface="Wingdings" panose="05000000000000000000" pitchFamily="2" charset="2"/>
              <a:buChar char="Ø"/>
            </a:pPr>
            <a:r>
              <a:rPr lang="es-ES" b="1"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Transport</a:t>
            </a:r>
            <a:endParaRPr lang="es-ES" dirty="0"/>
          </a:p>
        </p:txBody>
      </p:sp>
      <p:sp>
        <p:nvSpPr>
          <p:cNvPr id="20" name="CuadroTexto 19">
            <a:extLst>
              <a:ext uri="{FF2B5EF4-FFF2-40B4-BE49-F238E27FC236}">
                <a16:creationId xmlns:a16="http://schemas.microsoft.com/office/drawing/2014/main" id="{E4D53D1C-93ED-BB75-588D-540B7AD8198C}"/>
              </a:ext>
            </a:extLst>
          </p:cNvPr>
          <p:cNvSpPr txBox="1"/>
          <p:nvPr/>
        </p:nvSpPr>
        <p:spPr>
          <a:xfrm>
            <a:off x="9308787" y="6576519"/>
            <a:ext cx="9144000" cy="369332"/>
          </a:xfrm>
          <a:prstGeom prst="rect">
            <a:avLst/>
          </a:prstGeom>
          <a:noFill/>
        </p:spPr>
        <p:txBody>
          <a:bodyPr wrap="square">
            <a:spAutoFit/>
          </a:bodyPr>
          <a:lstStyle/>
          <a:p>
            <a:pPr marL="285750" indent="-285750">
              <a:buFont typeface="Wingdings" panose="05000000000000000000" pitchFamily="2" charset="2"/>
              <a:buChar char="Ø"/>
            </a:pPr>
            <a:r>
              <a:rPr lang="es-ES" b="1"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Awareness</a:t>
            </a:r>
            <a:endParaRPr lang="es-ES" dirty="0"/>
          </a:p>
        </p:txBody>
      </p:sp>
      <p:sp>
        <p:nvSpPr>
          <p:cNvPr id="21" name="CuadroTexto 20">
            <a:extLst>
              <a:ext uri="{FF2B5EF4-FFF2-40B4-BE49-F238E27FC236}">
                <a16:creationId xmlns:a16="http://schemas.microsoft.com/office/drawing/2014/main" id="{9F16A01E-BCD6-DF85-7E57-0A642F312212}"/>
              </a:ext>
            </a:extLst>
          </p:cNvPr>
          <p:cNvSpPr txBox="1"/>
          <p:nvPr/>
        </p:nvSpPr>
        <p:spPr>
          <a:xfrm>
            <a:off x="951439" y="6876580"/>
            <a:ext cx="8842740"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Vehicles replaced (No. and %)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Diesel and gasoline vehicles replaced (no. and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Vehicles registered annually (no. and growth/decrease previous year)</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Electric bicycles (no. and % of population)</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Bicycle lanes (km and % of total)</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uadroTexto 21">
            <a:extLst>
              <a:ext uri="{FF2B5EF4-FFF2-40B4-BE49-F238E27FC236}">
                <a16:creationId xmlns:a16="http://schemas.microsoft.com/office/drawing/2014/main" id="{5E0DD0AC-F05F-0171-225D-7C8473B54B27}"/>
              </a:ext>
            </a:extLst>
          </p:cNvPr>
          <p:cNvSpPr txBox="1"/>
          <p:nvPr/>
        </p:nvSpPr>
        <p:spPr>
          <a:xfrm>
            <a:off x="9515446" y="4466946"/>
            <a:ext cx="8410074" cy="2031325"/>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Number of computer equipment with programmed shutdown.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Number of companies with energy management system or monitored.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buildings with optimized air conditioning demand.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industries adhered to a local energy community.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Energy consumption of equipment and facilities (kWh/year).</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contracts that include clauses with environmental and energy efficiency criteria.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uadroTexto 22">
            <a:extLst>
              <a:ext uri="{FF2B5EF4-FFF2-40B4-BE49-F238E27FC236}">
                <a16:creationId xmlns:a16="http://schemas.microsoft.com/office/drawing/2014/main" id="{B5A4F41D-AAA2-A24A-DEE0-538AC3542F37}"/>
              </a:ext>
            </a:extLst>
          </p:cNvPr>
          <p:cNvSpPr txBox="1"/>
          <p:nvPr/>
        </p:nvSpPr>
        <p:spPr>
          <a:xfrm>
            <a:off x="9515446" y="6945794"/>
            <a:ext cx="7536253" cy="1785104"/>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citizens trained in energy saving and efficiency.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courses carried out.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No. of self-consumption installations.</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Installed power of renewable energy in the municipality (MW)</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Buildings fully rehabilitated (No. and %)</a:t>
            </a:r>
          </a:p>
          <a:p>
            <a:pPr marL="285750" indent="-285750">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Boilers in vulnerable buildings (no., % and fuel type) </a:t>
            </a:r>
            <a:r>
              <a:rPr lang="es-ES" sz="2000" dirty="0">
                <a:solidFill>
                  <a:srgbClr val="3A3838"/>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9" name="Text 0">
            <a:extLst>
              <a:ext uri="{FF2B5EF4-FFF2-40B4-BE49-F238E27FC236}">
                <a16:creationId xmlns:a16="http://schemas.microsoft.com/office/drawing/2014/main" id="{301DFC24-2779-79EC-A593-86C440DB64A0}"/>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6.4 Definition of the indicators needed to </a:t>
            </a:r>
          </a:p>
          <a:p>
            <a:pPr defTabSz="1143000">
              <a:lnSpc>
                <a:spcPts val="5000"/>
              </a:lnSpc>
            </a:pPr>
            <a:r>
              <a:rPr lang="en-US" sz="4438" b="1" dirty="0">
                <a:solidFill>
                  <a:srgbClr val="2A734F"/>
                </a:solidFill>
                <a:latin typeface="Open Sans Bold" pitchFamily="34" charset="0"/>
                <a:ea typeface="Open Sans Bold" pitchFamily="34" charset="-122"/>
              </a:rPr>
              <a:t>achieve and measure the strategies</a:t>
            </a:r>
          </a:p>
        </p:txBody>
      </p:sp>
    </p:spTree>
    <p:extLst>
      <p:ext uri="{BB962C8B-B14F-4D97-AF65-F5344CB8AC3E}">
        <p14:creationId xmlns:p14="http://schemas.microsoft.com/office/powerpoint/2010/main" val="13998423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0B57C07-CB3F-F5B7-272D-6302FD0C189A}"/>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222249E9-0A15-D656-2857-2E548CA1417B}"/>
              </a:ext>
            </a:extLst>
          </p:cNvPr>
          <p:cNvSpPr>
            <a:spLocks noGrp="1"/>
          </p:cNvSpPr>
          <p:nvPr>
            <p:ph type="sldNum" sz="quarter" idx="12"/>
          </p:nvPr>
        </p:nvSpPr>
        <p:spPr/>
        <p:txBody>
          <a:bodyPr/>
          <a:lstStyle/>
          <a:p>
            <a:fld id="{4D2C2D9E-9A3D-48B7-9D20-88A0BF5D47E1}" type="slidenum">
              <a:rPr lang="el-GR" sz="2400" b="1" smtClean="0"/>
              <a:pPr/>
              <a:t>102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EF659FA6-960E-92B5-A2D0-856D4F09B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3" name="CuadroTexto 22">
            <a:extLst>
              <a:ext uri="{FF2B5EF4-FFF2-40B4-BE49-F238E27FC236}">
                <a16:creationId xmlns:a16="http://schemas.microsoft.com/office/drawing/2014/main" id="{C8E4BB71-1465-89F8-2651-7A2574EB71BB}"/>
              </a:ext>
            </a:extLst>
          </p:cNvPr>
          <p:cNvSpPr txBox="1"/>
          <p:nvPr/>
        </p:nvSpPr>
        <p:spPr>
          <a:xfrm>
            <a:off x="685800" y="2316514"/>
            <a:ext cx="17068800" cy="1569660"/>
          </a:xfrm>
          <a:prstGeom prst="rect">
            <a:avLst/>
          </a:prstGeom>
          <a:noFill/>
          <a:ln>
            <a:noFill/>
          </a:ln>
        </p:spPr>
        <p:txBody>
          <a:bodyPr wrap="square" rtlCol="0">
            <a:spAutoFit/>
          </a:bodyPr>
          <a:lstStyle/>
          <a:p>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6.5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Roadmaps</a:t>
            </a: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Examples</a:t>
            </a:r>
            <a:endPar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endParaRPr lang="en-GB" sz="32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ítulo 14">
            <a:extLst>
              <a:ext uri="{FF2B5EF4-FFF2-40B4-BE49-F238E27FC236}">
                <a16:creationId xmlns:a16="http://schemas.microsoft.com/office/drawing/2014/main" id="{FD2FD0E5-68CD-C2BE-8B6E-06009E4F408E}"/>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8216A812-D2FB-D3B6-B274-1C80A2CB1445}"/>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9" name="Imagen 8">
            <a:extLst>
              <a:ext uri="{FF2B5EF4-FFF2-40B4-BE49-F238E27FC236}">
                <a16:creationId xmlns:a16="http://schemas.microsoft.com/office/drawing/2014/main" id="{F7F4BD95-FAAC-6AB0-F7CF-EB66197C571B}"/>
              </a:ext>
            </a:extLst>
          </p:cNvPr>
          <p:cNvPicPr>
            <a:picLocks noChangeAspect="1"/>
          </p:cNvPicPr>
          <p:nvPr/>
        </p:nvPicPr>
        <p:blipFill>
          <a:blip r:embed="rId5"/>
          <a:stretch>
            <a:fillRect/>
          </a:stretch>
        </p:blipFill>
        <p:spPr>
          <a:xfrm>
            <a:off x="8135677" y="2279958"/>
            <a:ext cx="4410700" cy="6146611"/>
          </a:xfrm>
          <a:prstGeom prst="rect">
            <a:avLst/>
          </a:prstGeom>
        </p:spPr>
      </p:pic>
      <p:pic>
        <p:nvPicPr>
          <p:cNvPr id="11" name="Imagen 10">
            <a:extLst>
              <a:ext uri="{FF2B5EF4-FFF2-40B4-BE49-F238E27FC236}">
                <a16:creationId xmlns:a16="http://schemas.microsoft.com/office/drawing/2014/main" id="{8B6E9E17-92C3-A753-319B-436F77A0299D}"/>
              </a:ext>
            </a:extLst>
          </p:cNvPr>
          <p:cNvPicPr>
            <a:picLocks noChangeAspect="1"/>
          </p:cNvPicPr>
          <p:nvPr/>
        </p:nvPicPr>
        <p:blipFill>
          <a:blip r:embed="rId6"/>
          <a:stretch>
            <a:fillRect/>
          </a:stretch>
        </p:blipFill>
        <p:spPr>
          <a:xfrm>
            <a:off x="12770602" y="2285341"/>
            <a:ext cx="4410700" cy="6176343"/>
          </a:xfrm>
          <a:prstGeom prst="rect">
            <a:avLst/>
          </a:prstGeom>
        </p:spPr>
      </p:pic>
      <p:sp>
        <p:nvSpPr>
          <p:cNvPr id="4" name="CuadroTexto 3">
            <a:extLst>
              <a:ext uri="{FF2B5EF4-FFF2-40B4-BE49-F238E27FC236}">
                <a16:creationId xmlns:a16="http://schemas.microsoft.com/office/drawing/2014/main" id="{6BCC8661-761F-36B5-932C-FD60A8EF7BA6}"/>
              </a:ext>
            </a:extLst>
          </p:cNvPr>
          <p:cNvSpPr txBox="1"/>
          <p:nvPr/>
        </p:nvSpPr>
        <p:spPr>
          <a:xfrm>
            <a:off x="1295400" y="2999485"/>
            <a:ext cx="5971668" cy="5262979"/>
          </a:xfrm>
          <a:prstGeom prst="rect">
            <a:avLst/>
          </a:prstGeom>
          <a:noFill/>
        </p:spPr>
        <p:txBody>
          <a:bodyPr wrap="square">
            <a:spAutoFit/>
          </a:bodyPr>
          <a:lstStyle/>
          <a:p>
            <a:pPr algn="just"/>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As we have seen throughout the course, a </a:t>
            </a:r>
            <a:r>
              <a:rPr lang="en-US" sz="24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roadmap</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can be given and developed in different ways, its scope can be at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island, regional, city or municipal level</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and it includes actions that favor the achievement of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objectives</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a:t>
            </a:r>
          </a:p>
          <a:p>
            <a:pPr algn="just"/>
            <a:endParaRPr lang="en-US" sz="240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The format of representation depends on the initiative in which it is framed, if applicable. For example, for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Clean Energy for the EU Islands</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initiative, the format adopted is the one shown on the right for the island of La Palma (Canary Islands, Spain). </a:t>
            </a:r>
            <a:endParaRPr lang="es-ES" sz="240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0">
            <a:extLst>
              <a:ext uri="{FF2B5EF4-FFF2-40B4-BE49-F238E27FC236}">
                <a16:creationId xmlns:a16="http://schemas.microsoft.com/office/drawing/2014/main" id="{E7651987-0B8B-E1E7-27DA-C127122DADA1}"/>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6.4 Definition of the indicators needed to </a:t>
            </a:r>
          </a:p>
          <a:p>
            <a:pPr defTabSz="1143000">
              <a:lnSpc>
                <a:spcPts val="5000"/>
              </a:lnSpc>
            </a:pPr>
            <a:r>
              <a:rPr lang="en-US" sz="4438" b="1" dirty="0">
                <a:solidFill>
                  <a:srgbClr val="2A734F"/>
                </a:solidFill>
                <a:latin typeface="Open Sans Bold" pitchFamily="34" charset="0"/>
                <a:ea typeface="Open Sans Bold" pitchFamily="34" charset="-122"/>
              </a:rPr>
              <a:t>achieve and measure the strategies</a:t>
            </a:r>
          </a:p>
        </p:txBody>
      </p:sp>
    </p:spTree>
    <p:extLst>
      <p:ext uri="{BB962C8B-B14F-4D97-AF65-F5344CB8AC3E}">
        <p14:creationId xmlns:p14="http://schemas.microsoft.com/office/powerpoint/2010/main" val="24058154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4BE5C7-6F4A-05F1-7073-763078A06FE3}"/>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72C75FDD-6672-A5C5-567B-22376DC70D51}"/>
              </a:ext>
            </a:extLst>
          </p:cNvPr>
          <p:cNvSpPr>
            <a:spLocks noGrp="1"/>
          </p:cNvSpPr>
          <p:nvPr>
            <p:ph type="sldNum" sz="quarter" idx="12"/>
          </p:nvPr>
        </p:nvSpPr>
        <p:spPr/>
        <p:txBody>
          <a:bodyPr/>
          <a:lstStyle/>
          <a:p>
            <a:fld id="{4D2C2D9E-9A3D-48B7-9D20-88A0BF5D47E1}" type="slidenum">
              <a:rPr lang="el-GR" sz="2400" b="1" smtClean="0"/>
              <a:pPr/>
              <a:t>103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7BA8B36E-CCF4-F8E6-C3C3-0F6B217BC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3" name="CuadroTexto 22">
            <a:extLst>
              <a:ext uri="{FF2B5EF4-FFF2-40B4-BE49-F238E27FC236}">
                <a16:creationId xmlns:a16="http://schemas.microsoft.com/office/drawing/2014/main" id="{7EC64CF3-D348-7CA0-04FE-9ABC342F57C8}"/>
              </a:ext>
            </a:extLst>
          </p:cNvPr>
          <p:cNvSpPr txBox="1"/>
          <p:nvPr/>
        </p:nvSpPr>
        <p:spPr>
          <a:xfrm>
            <a:off x="685800" y="2316514"/>
            <a:ext cx="17068800" cy="584775"/>
          </a:xfrm>
          <a:prstGeom prst="rect">
            <a:avLst/>
          </a:prstGeom>
          <a:noFill/>
          <a:ln>
            <a:noFill/>
          </a:ln>
        </p:spPr>
        <p:txBody>
          <a:bodyPr wrap="square" rtlCol="0">
            <a:spAutoFit/>
          </a:bodyPr>
          <a:lstStyle/>
          <a:p>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6.5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Roadmaps</a:t>
            </a: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Examples</a:t>
            </a:r>
            <a:endParaRPr lang="en-GB" sz="32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ítulo 14">
            <a:extLst>
              <a:ext uri="{FF2B5EF4-FFF2-40B4-BE49-F238E27FC236}">
                <a16:creationId xmlns:a16="http://schemas.microsoft.com/office/drawing/2014/main" id="{5B672110-4D95-7653-7C06-F218420B5C1C}"/>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712E5EE2-3A20-B6A6-2858-F329897E6491}"/>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8" name="Imagen 7">
            <a:extLst>
              <a:ext uri="{FF2B5EF4-FFF2-40B4-BE49-F238E27FC236}">
                <a16:creationId xmlns:a16="http://schemas.microsoft.com/office/drawing/2014/main" id="{6A41BA0C-6F31-9458-C4E7-F83CAB5B8740}"/>
              </a:ext>
            </a:extLst>
          </p:cNvPr>
          <p:cNvPicPr>
            <a:picLocks noChangeAspect="1"/>
          </p:cNvPicPr>
          <p:nvPr/>
        </p:nvPicPr>
        <p:blipFill>
          <a:blip r:embed="rId5"/>
          <a:stretch>
            <a:fillRect/>
          </a:stretch>
        </p:blipFill>
        <p:spPr>
          <a:xfrm>
            <a:off x="7913319" y="3380130"/>
            <a:ext cx="9645130" cy="4150328"/>
          </a:xfrm>
          <a:prstGeom prst="rect">
            <a:avLst/>
          </a:prstGeom>
        </p:spPr>
      </p:pic>
      <p:sp>
        <p:nvSpPr>
          <p:cNvPr id="9" name="CuadroTexto 8">
            <a:extLst>
              <a:ext uri="{FF2B5EF4-FFF2-40B4-BE49-F238E27FC236}">
                <a16:creationId xmlns:a16="http://schemas.microsoft.com/office/drawing/2014/main" id="{6729523E-6D7D-F41B-D762-A38F3E0084F2}"/>
              </a:ext>
            </a:extLst>
          </p:cNvPr>
          <p:cNvSpPr txBox="1"/>
          <p:nvPr/>
        </p:nvSpPr>
        <p:spPr>
          <a:xfrm>
            <a:off x="674948" y="3130224"/>
            <a:ext cx="7086600" cy="4893647"/>
          </a:xfrm>
          <a:prstGeom prst="rect">
            <a:avLst/>
          </a:prstGeom>
          <a:noFill/>
        </p:spPr>
        <p:txBody>
          <a:bodyPr wrap="square">
            <a:spAutoFit/>
          </a:bodyPr>
          <a:lstStyle/>
          <a:p>
            <a:pPr algn="just"/>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Another context in the creation of a roadmap is framed in order to achieve a </a:t>
            </a:r>
            <a:r>
              <a:rPr lang="en-US" sz="24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specific objective</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a:t>
            </a:r>
          </a:p>
          <a:p>
            <a:pPr algn="just"/>
            <a:endParaRPr lang="en-US" sz="240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This is the example of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decarbonization of the energy system</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of the island of Menorca (Balearic Islands, Spain). It is a roadmap created in conjunction with the European Commission,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Clean Energy Initiative for EU islands </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and other local companies, to achieve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transformation of the current energy model to one based on renewables by 2030</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In this case, specific actions are proposed as shown in the image on the right.</a:t>
            </a:r>
            <a:endParaRPr lang="es-ES" sz="240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D4A72F4D-0481-AEB7-1FDE-4D0220CB2AC2}"/>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6.4 Definition of the indicators needed to </a:t>
            </a:r>
          </a:p>
          <a:p>
            <a:pPr defTabSz="1143000">
              <a:lnSpc>
                <a:spcPts val="5000"/>
              </a:lnSpc>
            </a:pPr>
            <a:r>
              <a:rPr lang="en-US" sz="4438" b="1" dirty="0">
                <a:solidFill>
                  <a:srgbClr val="2A734F"/>
                </a:solidFill>
                <a:latin typeface="Open Sans Bold" pitchFamily="34" charset="0"/>
                <a:ea typeface="Open Sans Bold" pitchFamily="34" charset="-122"/>
              </a:rPr>
              <a:t>achieve and measure the strategies</a:t>
            </a:r>
          </a:p>
        </p:txBody>
      </p:sp>
    </p:spTree>
    <p:extLst>
      <p:ext uri="{BB962C8B-B14F-4D97-AF65-F5344CB8AC3E}">
        <p14:creationId xmlns:p14="http://schemas.microsoft.com/office/powerpoint/2010/main" val="2191530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D78FEFC-046C-40F3-1D16-5554D22DB427}"/>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44C3D750-DDA8-A593-702A-F6F6952A5626}"/>
              </a:ext>
            </a:extLst>
          </p:cNvPr>
          <p:cNvSpPr>
            <a:spLocks noGrp="1"/>
          </p:cNvSpPr>
          <p:nvPr>
            <p:ph type="sldNum" sz="quarter" idx="12"/>
          </p:nvPr>
        </p:nvSpPr>
        <p:spPr/>
        <p:txBody>
          <a:bodyPr/>
          <a:lstStyle/>
          <a:p>
            <a:fld id="{4D2C2D9E-9A3D-48B7-9D20-88A0BF5D47E1}" type="slidenum">
              <a:rPr lang="el-GR" sz="2400" b="1" smtClean="0"/>
              <a:pPr/>
              <a:t>104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18851171-7ED5-196E-0F2E-FB7D5C0E4D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3" name="CuadroTexto 22">
            <a:extLst>
              <a:ext uri="{FF2B5EF4-FFF2-40B4-BE49-F238E27FC236}">
                <a16:creationId xmlns:a16="http://schemas.microsoft.com/office/drawing/2014/main" id="{5367BAE9-D1B6-C678-3F1B-BDDC765E5F42}"/>
              </a:ext>
            </a:extLst>
          </p:cNvPr>
          <p:cNvSpPr txBox="1"/>
          <p:nvPr/>
        </p:nvSpPr>
        <p:spPr>
          <a:xfrm>
            <a:off x="685800" y="2316514"/>
            <a:ext cx="17068800" cy="584775"/>
          </a:xfrm>
          <a:prstGeom prst="rect">
            <a:avLst/>
          </a:prstGeom>
          <a:noFill/>
          <a:ln>
            <a:noFill/>
          </a:ln>
        </p:spPr>
        <p:txBody>
          <a:bodyPr wrap="square" rtlCol="0">
            <a:spAutoFit/>
          </a:bodyPr>
          <a:lstStyle/>
          <a:p>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6.5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Roadmaps</a:t>
            </a: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Examples</a:t>
            </a:r>
            <a:endParaRPr lang="en-GB" sz="32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ítulo 14">
            <a:extLst>
              <a:ext uri="{FF2B5EF4-FFF2-40B4-BE49-F238E27FC236}">
                <a16:creationId xmlns:a16="http://schemas.microsoft.com/office/drawing/2014/main" id="{9FE09A40-5BA8-EFAE-D1B3-6E126A831A91}"/>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9A7A663A-7784-8308-2519-BFB3F7A12F4B}"/>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11" name="Imagen 10">
            <a:extLst>
              <a:ext uri="{FF2B5EF4-FFF2-40B4-BE49-F238E27FC236}">
                <a16:creationId xmlns:a16="http://schemas.microsoft.com/office/drawing/2014/main" id="{1045A9C7-F524-FFC8-5A61-EEFC98B4816E}"/>
              </a:ext>
            </a:extLst>
          </p:cNvPr>
          <p:cNvPicPr>
            <a:picLocks noChangeAspect="1"/>
          </p:cNvPicPr>
          <p:nvPr/>
        </p:nvPicPr>
        <p:blipFill>
          <a:blip r:embed="rId5"/>
          <a:stretch>
            <a:fillRect/>
          </a:stretch>
        </p:blipFill>
        <p:spPr>
          <a:xfrm>
            <a:off x="11054492" y="2074718"/>
            <a:ext cx="4621686" cy="7289172"/>
          </a:xfrm>
          <a:prstGeom prst="rect">
            <a:avLst/>
          </a:prstGeom>
        </p:spPr>
      </p:pic>
      <p:sp>
        <p:nvSpPr>
          <p:cNvPr id="4" name="CuadroTexto 3">
            <a:extLst>
              <a:ext uri="{FF2B5EF4-FFF2-40B4-BE49-F238E27FC236}">
                <a16:creationId xmlns:a16="http://schemas.microsoft.com/office/drawing/2014/main" id="{EEB99518-34B5-9985-C137-3427AD03DC6B}"/>
              </a:ext>
            </a:extLst>
          </p:cNvPr>
          <p:cNvSpPr txBox="1"/>
          <p:nvPr/>
        </p:nvSpPr>
        <p:spPr>
          <a:xfrm>
            <a:off x="895291" y="3278311"/>
            <a:ext cx="8991600" cy="4154984"/>
          </a:xfrm>
          <a:prstGeom prst="rect">
            <a:avLst/>
          </a:prstGeom>
          <a:noFill/>
        </p:spPr>
        <p:txBody>
          <a:bodyPr wrap="square">
            <a:spAutoFit/>
          </a:bodyPr>
          <a:lstStyle/>
          <a:p>
            <a:pPr algn="just"/>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Finally, another way to approach a roadmap is to make a </a:t>
            </a:r>
            <a:r>
              <a:rPr lang="en-US" sz="2400" b="1" i="0" u="none" strike="noStrike" baseline="0" dirty="0">
                <a:solidFill>
                  <a:srgbClr val="2A734F"/>
                </a:solidFill>
                <a:latin typeface="Open Sans" panose="020B0606030504020204" pitchFamily="34" charset="0"/>
                <a:ea typeface="Open Sans" panose="020B0606030504020204" pitchFamily="34" charset="0"/>
                <a:cs typeface="Open Sans" panose="020B0606030504020204" pitchFamily="34" charset="0"/>
              </a:rPr>
              <a:t>detailed description </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of each of the actions proposed within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action plan</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On the right is an example of one of the actions at the municipal level of Sant Antoni de </a:t>
            </a:r>
            <a:r>
              <a:rPr lang="en-US" sz="2400" b="0" i="0" u="none" strike="noStrike" baseline="0" dirty="0" err="1">
                <a:solidFill>
                  <a:srgbClr val="3A3838"/>
                </a:solidFill>
                <a:latin typeface="Open Sans" panose="020B0606030504020204" pitchFamily="34" charset="0"/>
                <a:ea typeface="Open Sans" panose="020B0606030504020204" pitchFamily="34" charset="0"/>
                <a:cs typeface="Open Sans" panose="020B0606030504020204" pitchFamily="34" charset="0"/>
              </a:rPr>
              <a:t>Portmany</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on the island of Ibiza (Balearic Islands, Spain). </a:t>
            </a:r>
          </a:p>
          <a:p>
            <a:pPr algn="just"/>
            <a:endParaRPr lang="en-US" sz="240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Describing in detail each of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actions allows to define responsibilities</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to carry out a correct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monitoring of the action</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to properly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manage the necessary resources</a:t>
            </a:r>
            <a:r>
              <a:rPr lang="en-US" sz="2400" b="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 to know all the stakeholders involved and their implication throughout the implementation of the action. </a:t>
            </a:r>
            <a:endParaRPr lang="es-ES" sz="240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0">
            <a:extLst>
              <a:ext uri="{FF2B5EF4-FFF2-40B4-BE49-F238E27FC236}">
                <a16:creationId xmlns:a16="http://schemas.microsoft.com/office/drawing/2014/main" id="{B95F82A8-4812-95EF-B511-A0A4D82C9D25}"/>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6.4 Definition of the indicators needed to </a:t>
            </a:r>
          </a:p>
          <a:p>
            <a:pPr defTabSz="1143000">
              <a:lnSpc>
                <a:spcPts val="5000"/>
              </a:lnSpc>
            </a:pPr>
            <a:r>
              <a:rPr lang="en-US" sz="4438" b="1" dirty="0">
                <a:solidFill>
                  <a:srgbClr val="2A734F"/>
                </a:solidFill>
                <a:latin typeface="Open Sans Bold" pitchFamily="34" charset="0"/>
                <a:ea typeface="Open Sans Bold" pitchFamily="34" charset="-122"/>
              </a:rPr>
              <a:t>achieve and measure the strategies</a:t>
            </a:r>
          </a:p>
        </p:txBody>
      </p:sp>
    </p:spTree>
    <p:extLst>
      <p:ext uri="{BB962C8B-B14F-4D97-AF65-F5344CB8AC3E}">
        <p14:creationId xmlns:p14="http://schemas.microsoft.com/office/powerpoint/2010/main" val="812218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Un dibujo de una cara feliz&#10;&#10;Descripción generada automáticamente con confianza baja">
            <a:extLst>
              <a:ext uri="{FF2B5EF4-FFF2-40B4-BE49-F238E27FC236}">
                <a16:creationId xmlns:a16="http://schemas.microsoft.com/office/drawing/2014/main" id="{C0E756A8-8971-6038-2354-BB736209C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0796" y="6660022"/>
            <a:ext cx="2689301" cy="1524861"/>
          </a:xfrm>
          <a:prstGeom prst="rect">
            <a:avLst/>
          </a:prstGeom>
        </p:spPr>
      </p:pic>
      <p:pic>
        <p:nvPicPr>
          <p:cNvPr id="9" name="Imagen 8" descr="Interfaz de usuario gráfica, Escala de tiempo&#10;&#10;Descripción generada automáticamente">
            <a:extLst>
              <a:ext uri="{FF2B5EF4-FFF2-40B4-BE49-F238E27FC236}">
                <a16:creationId xmlns:a16="http://schemas.microsoft.com/office/drawing/2014/main" id="{42126D30-E1E5-C2BE-A386-5C755390B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044" y="6368999"/>
            <a:ext cx="3615911" cy="2106909"/>
          </a:xfrm>
          <a:prstGeom prst="rect">
            <a:avLst/>
          </a:prstGeom>
        </p:spPr>
      </p:pic>
      <p:pic>
        <p:nvPicPr>
          <p:cNvPr id="11" name="Imagen 10" descr="Un dibujo de un perro&#10;&#10;Descripción generada automáticamente con confianza media">
            <a:extLst>
              <a:ext uri="{FF2B5EF4-FFF2-40B4-BE49-F238E27FC236}">
                <a16:creationId xmlns:a16="http://schemas.microsoft.com/office/drawing/2014/main" id="{CB209016-2FA0-78F6-88FE-73C5CF061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722" y="7730214"/>
            <a:ext cx="1213931" cy="1491389"/>
          </a:xfrm>
          <a:prstGeom prst="rect">
            <a:avLst/>
          </a:prstGeom>
        </p:spPr>
      </p:pic>
      <p:pic>
        <p:nvPicPr>
          <p:cNvPr id="13" name="Imagen 12" descr="Icono&#10;&#10;Descripción generada automáticamente">
            <a:extLst>
              <a:ext uri="{FF2B5EF4-FFF2-40B4-BE49-F238E27FC236}">
                <a16:creationId xmlns:a16="http://schemas.microsoft.com/office/drawing/2014/main" id="{B79AE133-01FE-0EA3-057F-0678896C0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51564" y="4996347"/>
            <a:ext cx="3327764" cy="1512620"/>
          </a:xfrm>
          <a:prstGeom prst="rect">
            <a:avLst/>
          </a:prstGeom>
        </p:spPr>
      </p:pic>
      <p:pic>
        <p:nvPicPr>
          <p:cNvPr id="15" name="Imagen 14" descr="Texto&#10;&#10;Descripción generada automáticamente">
            <a:extLst>
              <a:ext uri="{FF2B5EF4-FFF2-40B4-BE49-F238E27FC236}">
                <a16:creationId xmlns:a16="http://schemas.microsoft.com/office/drawing/2014/main" id="{F2A06C1A-0B04-16D7-5E21-D59DB5D538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6406" y="6852269"/>
            <a:ext cx="3631888" cy="1098947"/>
          </a:xfrm>
          <a:prstGeom prst="rect">
            <a:avLst/>
          </a:prstGeom>
        </p:spPr>
      </p:pic>
      <p:pic>
        <p:nvPicPr>
          <p:cNvPr id="17" name="Imagen 16" descr="Interfaz de usuario gráfica, Texto&#10;&#10;Descripción generada automáticamente con confianza media">
            <a:extLst>
              <a:ext uri="{FF2B5EF4-FFF2-40B4-BE49-F238E27FC236}">
                <a16:creationId xmlns:a16="http://schemas.microsoft.com/office/drawing/2014/main" id="{60ABFF2B-6430-4D51-4766-2EF422BB26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6406" y="5521363"/>
            <a:ext cx="4101465" cy="847636"/>
          </a:xfrm>
          <a:prstGeom prst="rect">
            <a:avLst/>
          </a:prstGeom>
        </p:spPr>
      </p:pic>
      <p:pic>
        <p:nvPicPr>
          <p:cNvPr id="19" name="Imagen 18" descr="Texto&#10;&#10;Descripción generada automáticamente con confianza baja">
            <a:extLst>
              <a:ext uri="{FF2B5EF4-FFF2-40B4-BE49-F238E27FC236}">
                <a16:creationId xmlns:a16="http://schemas.microsoft.com/office/drawing/2014/main" id="{119C2CF0-D258-650F-28F9-80248FD020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85849" y="7898352"/>
            <a:ext cx="1292832" cy="1306725"/>
          </a:xfrm>
          <a:prstGeom prst="rect">
            <a:avLst/>
          </a:prstGeom>
        </p:spPr>
      </p:pic>
      <p:pic>
        <p:nvPicPr>
          <p:cNvPr id="21" name="Imagen 20" descr="Texto&#10;&#10;Descripción generada automáticamente con confianza media">
            <a:extLst>
              <a:ext uri="{FF2B5EF4-FFF2-40B4-BE49-F238E27FC236}">
                <a16:creationId xmlns:a16="http://schemas.microsoft.com/office/drawing/2014/main" id="{49A9E1BB-BC58-5216-CD17-E9B57F9F72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9580" y="5312718"/>
            <a:ext cx="3624020" cy="1280173"/>
          </a:xfrm>
          <a:prstGeom prst="rect">
            <a:avLst/>
          </a:prstGeom>
        </p:spPr>
      </p:pic>
      <p:sp>
        <p:nvSpPr>
          <p:cNvPr id="10" name="Título 8">
            <a:extLst>
              <a:ext uri="{FF2B5EF4-FFF2-40B4-BE49-F238E27FC236}">
                <a16:creationId xmlns:a16="http://schemas.microsoft.com/office/drawing/2014/main" id="{4D76FD07-ACAF-3CE5-3F6A-8B303CCE18C1}"/>
              </a:ext>
            </a:extLst>
          </p:cNvPr>
          <p:cNvSpPr>
            <a:spLocks noGrp="1"/>
          </p:cNvSpPr>
          <p:nvPr>
            <p:ph type="title"/>
          </p:nvPr>
        </p:nvSpPr>
        <p:spPr>
          <a:xfrm>
            <a:off x="1818818" y="2187332"/>
            <a:ext cx="14325600" cy="1447800"/>
          </a:xfrm>
          <a:prstGeom prst="rect">
            <a:avLst/>
          </a:prstGeom>
        </p:spPr>
        <p:txBody>
          <a:bodyPr anchor="ctr"/>
          <a:lstStyle/>
          <a:p>
            <a:pPr algn="ctr"/>
            <a:r>
              <a:rPr lang="es-ES" sz="5400"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MOOC 1</a:t>
            </a:r>
            <a:br>
              <a:rPr lang="es-ES" sz="5400"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br>
            <a:r>
              <a:rPr lang="es-ES" sz="5400" b="1"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 </a:t>
            </a:r>
            <a:br>
              <a:rPr lang="es-ES" sz="5400" b="1"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br>
            <a:r>
              <a:rPr lang="en-US" sz="5400" b="1"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Energy sustainability and municipal roadmaps </a:t>
            </a:r>
            <a:br>
              <a:rPr lang="en-US" sz="5400" b="1"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br>
            <a:endParaRPr lang="es-ES" sz="5400" b="1"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2255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FF7790-2505-4C54-1946-A8C7C79973F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37D223EE-7DBF-7C82-B89D-F1C54B2E1117}"/>
              </a:ext>
            </a:extLst>
          </p:cNvPr>
          <p:cNvSpPr>
            <a:spLocks noGrp="1"/>
          </p:cNvSpPr>
          <p:nvPr>
            <p:ph type="sldNum" sz="quarter" idx="12"/>
          </p:nvPr>
        </p:nvSpPr>
        <p:spPr/>
        <p:txBody>
          <a:bodyPr/>
          <a:lstStyle/>
          <a:p>
            <a:fld id="{4D2C2D9E-9A3D-48B7-9D20-88A0BF5D47E1}" type="slidenum">
              <a:rPr lang="el-GR" sz="2400" b="1" smtClean="0"/>
              <a:pPr/>
              <a:t>11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D860079B-9E13-E2F3-5437-D3EDF4CCC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5F37EEA6-4C04-EAF0-190C-A42ECC87BA17}"/>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1">
            <a:extLst>
              <a:ext uri="{FF2B5EF4-FFF2-40B4-BE49-F238E27FC236}">
                <a16:creationId xmlns:a16="http://schemas.microsoft.com/office/drawing/2014/main" id="{4ECEC960-43E3-F36B-2581-4EAD8F68CCE7}"/>
              </a:ext>
            </a:extLst>
          </p:cNvPr>
          <p:cNvSpPr/>
          <p:nvPr/>
        </p:nvSpPr>
        <p:spPr>
          <a:xfrm>
            <a:off x="880765" y="2277629"/>
            <a:ext cx="16526470" cy="1610320"/>
          </a:xfrm>
          <a:prstGeom prst="rect">
            <a:avLst/>
          </a:prstGeom>
          <a:noFill/>
          <a:ln/>
        </p:spPr>
        <p:txBody>
          <a:bodyPr wrap="squar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Moving towards ET, </a:t>
            </a:r>
            <a:r>
              <a:rPr lang="en-US" sz="1938" b="1" dirty="0">
                <a:solidFill>
                  <a:srgbClr val="2A734F"/>
                </a:solidFill>
                <a:latin typeface="Open Sans" pitchFamily="34" charset="0"/>
                <a:ea typeface="Open Sans" pitchFamily="34" charset="-122"/>
                <a:cs typeface="Open Sans" pitchFamily="34" charset="-120"/>
              </a:rPr>
              <a:t>decarbonization and the smart cities </a:t>
            </a:r>
            <a:r>
              <a:rPr lang="en-US" sz="1938" dirty="0">
                <a:solidFill>
                  <a:srgbClr val="000000"/>
                </a:solidFill>
                <a:latin typeface="Open Sans" pitchFamily="34" charset="0"/>
                <a:ea typeface="Open Sans" pitchFamily="34" charset="-122"/>
                <a:cs typeface="Open Sans" pitchFamily="34" charset="-120"/>
              </a:rPr>
              <a:t>of the future involves a series of </a:t>
            </a:r>
            <a:r>
              <a:rPr lang="en-US" sz="1938" b="1" dirty="0">
                <a:solidFill>
                  <a:srgbClr val="2A734F"/>
                </a:solidFill>
                <a:latin typeface="Open Sans" pitchFamily="34" charset="0"/>
                <a:ea typeface="Open Sans" pitchFamily="34" charset="-122"/>
                <a:cs typeface="Open Sans" pitchFamily="34" charset="-120"/>
              </a:rPr>
              <a:t>key actors </a:t>
            </a:r>
            <a:r>
              <a:rPr lang="en-US" sz="1938" dirty="0">
                <a:solidFill>
                  <a:srgbClr val="000000"/>
                </a:solidFill>
                <a:latin typeface="Open Sans" pitchFamily="34" charset="0"/>
                <a:ea typeface="Open Sans" pitchFamily="34" charset="-122"/>
                <a:cs typeface="Open Sans" pitchFamily="34" charset="-120"/>
              </a:rPr>
              <a:t>such as </a:t>
            </a:r>
            <a:r>
              <a:rPr lang="en-US" sz="1938" b="1" dirty="0">
                <a:solidFill>
                  <a:srgbClr val="2A734F"/>
                </a:solidFill>
                <a:latin typeface="Open Sans" pitchFamily="34" charset="0"/>
                <a:ea typeface="Open Sans" pitchFamily="34" charset="-122"/>
                <a:cs typeface="Open Sans" pitchFamily="34" charset="-120"/>
              </a:rPr>
              <a:t>prosumers</a:t>
            </a:r>
            <a:r>
              <a:rPr lang="en-US" sz="1938" dirty="0">
                <a:solidFill>
                  <a:srgbClr val="000000"/>
                </a:solidFill>
                <a:latin typeface="Open Sans" pitchFamily="34" charset="0"/>
                <a:ea typeface="Open Sans" pitchFamily="34" charset="-122"/>
                <a:cs typeface="Open Sans" pitchFamily="34" charset="-120"/>
              </a:rPr>
              <a:t>; people capable of producing and consuming energy. This is a term that emerged in 1980 and is set to lead the energy transformation. </a:t>
            </a:r>
            <a:r>
              <a:rPr lang="en-US" sz="1938" b="1" dirty="0">
                <a:solidFill>
                  <a:srgbClr val="2A734F"/>
                </a:solidFill>
                <a:latin typeface="Open Sans" pitchFamily="34" charset="0"/>
                <a:ea typeface="Open Sans" pitchFamily="34" charset="-122"/>
                <a:cs typeface="Open Sans" pitchFamily="34" charset="-120"/>
              </a:rPr>
              <a:t>Citizens</a:t>
            </a:r>
            <a:r>
              <a:rPr lang="en-US" sz="1938" dirty="0">
                <a:solidFill>
                  <a:srgbClr val="000000"/>
                </a:solidFill>
                <a:latin typeface="Open Sans" pitchFamily="34" charset="0"/>
                <a:ea typeface="Open Sans" pitchFamily="34" charset="-122"/>
                <a:cs typeface="Open Sans" pitchFamily="34" charset="-120"/>
              </a:rPr>
              <a:t> will take on the role of prosumers by </a:t>
            </a:r>
            <a:r>
              <a:rPr lang="en-US" sz="1938" b="1" dirty="0">
                <a:solidFill>
                  <a:srgbClr val="2A734F"/>
                </a:solidFill>
                <a:latin typeface="Open Sans" pitchFamily="34" charset="0"/>
                <a:ea typeface="Open Sans" pitchFamily="34" charset="-122"/>
                <a:cs typeface="Open Sans" pitchFamily="34" charset="-120"/>
              </a:rPr>
              <a:t>bringing flexibility to the power grid </a:t>
            </a:r>
            <a:r>
              <a:rPr lang="en-US" sz="1938" dirty="0">
                <a:solidFill>
                  <a:srgbClr val="000000"/>
                </a:solidFill>
                <a:latin typeface="Open Sans" pitchFamily="34" charset="0"/>
                <a:ea typeface="Open Sans" pitchFamily="34" charset="-122"/>
                <a:cs typeface="Open Sans" pitchFamily="34" charset="-120"/>
              </a:rPr>
              <a:t>and ultimately becoming a stakeholder that addresses societal challenges.</a:t>
            </a:r>
          </a:p>
        </p:txBody>
      </p:sp>
      <p:sp>
        <p:nvSpPr>
          <p:cNvPr id="12" name="Text 2">
            <a:extLst>
              <a:ext uri="{FF2B5EF4-FFF2-40B4-BE49-F238E27FC236}">
                <a16:creationId xmlns:a16="http://schemas.microsoft.com/office/drawing/2014/main" id="{843385FF-39B7-4159-256B-B3CEFB36427D}"/>
              </a:ext>
            </a:extLst>
          </p:cNvPr>
          <p:cNvSpPr/>
          <p:nvPr/>
        </p:nvSpPr>
        <p:spPr>
          <a:xfrm>
            <a:off x="880765" y="3654026"/>
            <a:ext cx="16526470" cy="402580"/>
          </a:xfrm>
          <a:prstGeom prst="rect">
            <a:avLst/>
          </a:prstGeom>
          <a:noFill/>
          <a:ln/>
        </p:spPr>
        <p:txBody>
          <a:bodyPr wrap="non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There are different concepts into which prosumers can be classified:</a:t>
            </a:r>
          </a:p>
        </p:txBody>
      </p:sp>
      <p:pic>
        <p:nvPicPr>
          <p:cNvPr id="13" name="Image 0" descr="preencoded.png">
            <a:extLst>
              <a:ext uri="{FF2B5EF4-FFF2-40B4-BE49-F238E27FC236}">
                <a16:creationId xmlns:a16="http://schemas.microsoft.com/office/drawing/2014/main" id="{DC68D6B8-2DFC-5C99-8799-CC6253D71F5D}"/>
              </a:ext>
            </a:extLst>
          </p:cNvPr>
          <p:cNvPicPr>
            <a:picLocks noChangeAspect="1"/>
          </p:cNvPicPr>
          <p:nvPr/>
        </p:nvPicPr>
        <p:blipFill>
          <a:blip r:embed="rId4"/>
          <a:stretch>
            <a:fillRect/>
          </a:stretch>
        </p:blipFill>
        <p:spPr>
          <a:xfrm>
            <a:off x="880766" y="4318620"/>
            <a:ext cx="3415904" cy="2111128"/>
          </a:xfrm>
          <a:prstGeom prst="rect">
            <a:avLst/>
          </a:prstGeom>
        </p:spPr>
      </p:pic>
      <p:sp>
        <p:nvSpPr>
          <p:cNvPr id="14" name="Text 3">
            <a:extLst>
              <a:ext uri="{FF2B5EF4-FFF2-40B4-BE49-F238E27FC236}">
                <a16:creationId xmlns:a16="http://schemas.microsoft.com/office/drawing/2014/main" id="{76723DC3-D783-58FF-2E19-61FBF94BE063}"/>
              </a:ext>
            </a:extLst>
          </p:cNvPr>
          <p:cNvSpPr/>
          <p:nvPr/>
        </p:nvSpPr>
        <p:spPr>
          <a:xfrm>
            <a:off x="880765" y="6820049"/>
            <a:ext cx="3275856" cy="393204"/>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Individual households</a:t>
            </a:r>
            <a:endParaRPr lang="en-US" sz="2438" dirty="0">
              <a:solidFill>
                <a:srgbClr val="2A734F"/>
              </a:solidFill>
              <a:latin typeface="Calibri"/>
            </a:endParaRPr>
          </a:p>
        </p:txBody>
      </p:sp>
      <p:sp>
        <p:nvSpPr>
          <p:cNvPr id="15" name="Text 4">
            <a:extLst>
              <a:ext uri="{FF2B5EF4-FFF2-40B4-BE49-F238E27FC236}">
                <a16:creationId xmlns:a16="http://schemas.microsoft.com/office/drawing/2014/main" id="{30F26D26-9F96-BC63-74AA-00F1113BDC3B}"/>
              </a:ext>
            </a:extLst>
          </p:cNvPr>
          <p:cNvSpPr/>
          <p:nvPr/>
        </p:nvSpPr>
        <p:spPr>
          <a:xfrm>
            <a:off x="880766" y="7404646"/>
            <a:ext cx="3848546" cy="1207740"/>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Families installing solar panels on their roofs to generate their own electricity.</a:t>
            </a:r>
            <a:endParaRPr lang="en-US" sz="1938" dirty="0">
              <a:solidFill>
                <a:prstClr val="black"/>
              </a:solidFill>
              <a:latin typeface="Calibri"/>
            </a:endParaRPr>
          </a:p>
        </p:txBody>
      </p:sp>
      <p:pic>
        <p:nvPicPr>
          <p:cNvPr id="16" name="Image 1" descr="preencoded.png">
            <a:extLst>
              <a:ext uri="{FF2B5EF4-FFF2-40B4-BE49-F238E27FC236}">
                <a16:creationId xmlns:a16="http://schemas.microsoft.com/office/drawing/2014/main" id="{06F9F782-3556-3BCA-14F6-FDFB4154086B}"/>
              </a:ext>
            </a:extLst>
          </p:cNvPr>
          <p:cNvPicPr>
            <a:picLocks noChangeAspect="1"/>
          </p:cNvPicPr>
          <p:nvPr/>
        </p:nvPicPr>
        <p:blipFill>
          <a:blip r:embed="rId5"/>
          <a:stretch>
            <a:fillRect/>
          </a:stretch>
        </p:blipFill>
        <p:spPr>
          <a:xfrm>
            <a:off x="5106741" y="4326434"/>
            <a:ext cx="3415904" cy="2111128"/>
          </a:xfrm>
          <a:prstGeom prst="rect">
            <a:avLst/>
          </a:prstGeom>
        </p:spPr>
      </p:pic>
      <p:sp>
        <p:nvSpPr>
          <p:cNvPr id="17" name="Text 5">
            <a:extLst>
              <a:ext uri="{FF2B5EF4-FFF2-40B4-BE49-F238E27FC236}">
                <a16:creationId xmlns:a16="http://schemas.microsoft.com/office/drawing/2014/main" id="{4C605404-6B54-C142-E448-15DA94DAF3FA}"/>
              </a:ext>
            </a:extLst>
          </p:cNvPr>
          <p:cNvSpPr/>
          <p:nvPr/>
        </p:nvSpPr>
        <p:spPr>
          <a:xfrm>
            <a:off x="5079132" y="6623447"/>
            <a:ext cx="3848546" cy="786408"/>
          </a:xfrm>
          <a:prstGeom prst="rect">
            <a:avLst/>
          </a:prstGeom>
          <a:noFill/>
          <a:ln/>
        </p:spPr>
        <p:txBody>
          <a:bodyPr wrap="squar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SMEs and public institutions</a:t>
            </a:r>
          </a:p>
        </p:txBody>
      </p:sp>
      <p:sp>
        <p:nvSpPr>
          <p:cNvPr id="18" name="Text 6">
            <a:extLst>
              <a:ext uri="{FF2B5EF4-FFF2-40B4-BE49-F238E27FC236}">
                <a16:creationId xmlns:a16="http://schemas.microsoft.com/office/drawing/2014/main" id="{BCE2A305-3EE0-BF51-6D3A-49C2C7ADFD03}"/>
              </a:ext>
            </a:extLst>
          </p:cNvPr>
          <p:cNvSpPr/>
          <p:nvPr/>
        </p:nvSpPr>
        <p:spPr>
          <a:xfrm>
            <a:off x="5079131" y="7419975"/>
            <a:ext cx="3848546" cy="1207740"/>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Businesses implementing energy efficiency measures and own generation.</a:t>
            </a:r>
            <a:endParaRPr lang="en-US" sz="1938" dirty="0">
              <a:solidFill>
                <a:prstClr val="black"/>
              </a:solidFill>
              <a:latin typeface="Calibri"/>
            </a:endParaRPr>
          </a:p>
        </p:txBody>
      </p:sp>
      <p:pic>
        <p:nvPicPr>
          <p:cNvPr id="20" name="Image 2" descr="preencoded.png">
            <a:extLst>
              <a:ext uri="{FF2B5EF4-FFF2-40B4-BE49-F238E27FC236}">
                <a16:creationId xmlns:a16="http://schemas.microsoft.com/office/drawing/2014/main" id="{90B3CAD7-C65D-DC1A-5DF5-87DD31A9ED0C}"/>
              </a:ext>
            </a:extLst>
          </p:cNvPr>
          <p:cNvPicPr>
            <a:picLocks noChangeAspect="1"/>
          </p:cNvPicPr>
          <p:nvPr/>
        </p:nvPicPr>
        <p:blipFill>
          <a:blip r:embed="rId6"/>
          <a:stretch>
            <a:fillRect/>
          </a:stretch>
        </p:blipFill>
        <p:spPr>
          <a:xfrm>
            <a:off x="9332714" y="4318620"/>
            <a:ext cx="3415904" cy="2111128"/>
          </a:xfrm>
          <a:prstGeom prst="rect">
            <a:avLst/>
          </a:prstGeom>
        </p:spPr>
      </p:pic>
      <p:sp>
        <p:nvSpPr>
          <p:cNvPr id="21" name="Text 7">
            <a:extLst>
              <a:ext uri="{FF2B5EF4-FFF2-40B4-BE49-F238E27FC236}">
                <a16:creationId xmlns:a16="http://schemas.microsoft.com/office/drawing/2014/main" id="{9A2565A4-E8A8-F708-9B71-B6D9875B86C3}"/>
              </a:ext>
            </a:extLst>
          </p:cNvPr>
          <p:cNvSpPr/>
          <p:nvPr/>
        </p:nvSpPr>
        <p:spPr>
          <a:xfrm>
            <a:off x="9360324" y="6770581"/>
            <a:ext cx="3848546" cy="493716"/>
          </a:xfrm>
          <a:prstGeom prst="rect">
            <a:avLst/>
          </a:prstGeom>
          <a:noFill/>
          <a:ln/>
        </p:spPr>
        <p:txBody>
          <a:bodyPr wrap="squar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Collective prosumers</a:t>
            </a:r>
            <a:endParaRPr lang="en-US" sz="2438" dirty="0">
              <a:solidFill>
                <a:srgbClr val="2A734F"/>
              </a:solidFill>
              <a:latin typeface="Calibri"/>
            </a:endParaRPr>
          </a:p>
        </p:txBody>
      </p:sp>
      <p:sp>
        <p:nvSpPr>
          <p:cNvPr id="22" name="Text 8">
            <a:extLst>
              <a:ext uri="{FF2B5EF4-FFF2-40B4-BE49-F238E27FC236}">
                <a16:creationId xmlns:a16="http://schemas.microsoft.com/office/drawing/2014/main" id="{E5AF5766-B2FD-2E7F-455F-B6FF3EC3E785}"/>
              </a:ext>
            </a:extLst>
          </p:cNvPr>
          <p:cNvSpPr/>
          <p:nvPr/>
        </p:nvSpPr>
        <p:spPr>
          <a:xfrm>
            <a:off x="9285125" y="7404646"/>
            <a:ext cx="3848546" cy="1207740"/>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Groups of citizens coming together to produce and consume energy collectively.</a:t>
            </a:r>
            <a:endParaRPr lang="en-US" sz="1938" dirty="0">
              <a:solidFill>
                <a:prstClr val="black"/>
              </a:solidFill>
              <a:latin typeface="Calibri"/>
            </a:endParaRPr>
          </a:p>
        </p:txBody>
      </p:sp>
      <p:pic>
        <p:nvPicPr>
          <p:cNvPr id="23" name="Image 3" descr="preencoded.png">
            <a:extLst>
              <a:ext uri="{FF2B5EF4-FFF2-40B4-BE49-F238E27FC236}">
                <a16:creationId xmlns:a16="http://schemas.microsoft.com/office/drawing/2014/main" id="{DDD2453E-E3F2-42BB-B9FE-3D942B08BC39}"/>
              </a:ext>
            </a:extLst>
          </p:cNvPr>
          <p:cNvPicPr>
            <a:picLocks noChangeAspect="1"/>
          </p:cNvPicPr>
          <p:nvPr/>
        </p:nvPicPr>
        <p:blipFill>
          <a:blip r:embed="rId7"/>
          <a:stretch>
            <a:fillRect/>
          </a:stretch>
        </p:blipFill>
        <p:spPr>
          <a:xfrm>
            <a:off x="13491119" y="4326434"/>
            <a:ext cx="3415904" cy="2111128"/>
          </a:xfrm>
          <a:prstGeom prst="rect">
            <a:avLst/>
          </a:prstGeom>
        </p:spPr>
      </p:pic>
      <p:sp>
        <p:nvSpPr>
          <p:cNvPr id="24" name="Text 9">
            <a:extLst>
              <a:ext uri="{FF2B5EF4-FFF2-40B4-BE49-F238E27FC236}">
                <a16:creationId xmlns:a16="http://schemas.microsoft.com/office/drawing/2014/main" id="{F5DC4AE5-6A90-112B-0AB5-225CDA562EEE}"/>
              </a:ext>
            </a:extLst>
          </p:cNvPr>
          <p:cNvSpPr/>
          <p:nvPr/>
        </p:nvSpPr>
        <p:spPr>
          <a:xfrm>
            <a:off x="13491120" y="6623447"/>
            <a:ext cx="3848546" cy="786408"/>
          </a:xfrm>
          <a:prstGeom prst="rect">
            <a:avLst/>
          </a:prstGeom>
          <a:noFill/>
          <a:ln/>
        </p:spPr>
        <p:txBody>
          <a:bodyPr wrap="squar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Energy communities and cooperatives</a:t>
            </a:r>
          </a:p>
        </p:txBody>
      </p:sp>
      <p:sp>
        <p:nvSpPr>
          <p:cNvPr id="27" name="Text 0">
            <a:extLst>
              <a:ext uri="{FF2B5EF4-FFF2-40B4-BE49-F238E27FC236}">
                <a16:creationId xmlns:a16="http://schemas.microsoft.com/office/drawing/2014/main" id="{BEA43A26-C1C1-52E7-C380-F9462F12DA66}"/>
              </a:ext>
            </a:extLst>
          </p:cNvPr>
          <p:cNvSpPr/>
          <p:nvPr/>
        </p:nvSpPr>
        <p:spPr>
          <a:xfrm>
            <a:off x="1985666" y="1266677"/>
            <a:ext cx="12306151" cy="786259"/>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1.3 </a:t>
            </a:r>
            <a:r>
              <a:rPr lang="en-U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 key role of the municipalities </a:t>
            </a:r>
            <a:endParaRPr lang="en-US" sz="4438" b="1" dirty="0">
              <a:solidFill>
                <a:srgbClr val="2A734F"/>
              </a:solidFill>
              <a:latin typeface="Open Sans Bold" pitchFamily="34" charset="0"/>
              <a:ea typeface="Open Sans Bold" pitchFamily="34" charset="-122"/>
            </a:endParaRPr>
          </a:p>
        </p:txBody>
      </p:sp>
      <p:sp>
        <p:nvSpPr>
          <p:cNvPr id="29" name="CuadroTexto 28">
            <a:extLst>
              <a:ext uri="{FF2B5EF4-FFF2-40B4-BE49-F238E27FC236}">
                <a16:creationId xmlns:a16="http://schemas.microsoft.com/office/drawing/2014/main" id="{2925EF7F-F7DF-7AEE-73BF-10791C3F3CAA}"/>
              </a:ext>
            </a:extLst>
          </p:cNvPr>
          <p:cNvSpPr txBox="1"/>
          <p:nvPr/>
        </p:nvSpPr>
        <p:spPr>
          <a:xfrm>
            <a:off x="13389021" y="7362620"/>
            <a:ext cx="4018213" cy="1249766"/>
          </a:xfrm>
          <a:prstGeom prst="rect">
            <a:avLst/>
          </a:prstGeom>
          <a:noFill/>
        </p:spPr>
        <p:txBody>
          <a:bodyPr wrap="square">
            <a:spAutoFit/>
          </a:bodyPr>
          <a:lstStyle/>
          <a:p>
            <a:pPr defTabSz="1143000">
              <a:lnSpc>
                <a:spcPts val="3125"/>
              </a:lnSpc>
            </a:pPr>
            <a:r>
              <a:rPr lang="es-ES" sz="1938" dirty="0" err="1">
                <a:solidFill>
                  <a:srgbClr val="000000"/>
                </a:solidFill>
                <a:latin typeface="Open Sans" pitchFamily="34" charset="0"/>
                <a:ea typeface="Open Sans" pitchFamily="34" charset="-122"/>
                <a:cs typeface="Open Sans" pitchFamily="34" charset="-120"/>
              </a:rPr>
              <a:t>Democratic</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organisations</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that</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manage</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renewable</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energy</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projects</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for</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their</a:t>
            </a:r>
            <a:r>
              <a:rPr lang="es-ES" sz="1938" dirty="0">
                <a:solidFill>
                  <a:srgbClr val="000000"/>
                </a:solidFill>
                <a:latin typeface="Open Sans" pitchFamily="34" charset="0"/>
                <a:ea typeface="Open Sans" pitchFamily="34" charset="-122"/>
                <a:cs typeface="Open Sans" pitchFamily="34" charset="-120"/>
              </a:rPr>
              <a:t> </a:t>
            </a:r>
            <a:r>
              <a:rPr lang="es-ES" sz="1938" dirty="0" err="1">
                <a:solidFill>
                  <a:srgbClr val="000000"/>
                </a:solidFill>
                <a:latin typeface="Open Sans" pitchFamily="34" charset="0"/>
                <a:ea typeface="Open Sans" pitchFamily="34" charset="-122"/>
                <a:cs typeface="Open Sans" pitchFamily="34" charset="-120"/>
              </a:rPr>
              <a:t>members</a:t>
            </a:r>
            <a:r>
              <a:rPr lang="es-ES" sz="1938" dirty="0">
                <a:solidFill>
                  <a:srgbClr val="000000"/>
                </a:solidFill>
                <a:latin typeface="Open Sans" pitchFamily="34" charset="0"/>
                <a:ea typeface="Open Sans" pitchFamily="34" charset="-122"/>
                <a:cs typeface="Open Sans" pitchFamily="34" charset="-120"/>
              </a:rPr>
              <a:t>.</a:t>
            </a:r>
          </a:p>
        </p:txBody>
      </p:sp>
    </p:spTree>
    <p:extLst>
      <p:ext uri="{BB962C8B-B14F-4D97-AF65-F5344CB8AC3E}">
        <p14:creationId xmlns:p14="http://schemas.microsoft.com/office/powerpoint/2010/main" val="2790366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12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8889F7C2-9A80-C679-F37C-B909B15B694B}"/>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0">
            <a:extLst>
              <a:ext uri="{FF2B5EF4-FFF2-40B4-BE49-F238E27FC236}">
                <a16:creationId xmlns:a16="http://schemas.microsoft.com/office/drawing/2014/main" id="{3C0DD858-CE4E-F0EE-7F4A-3285284D5F12}"/>
              </a:ext>
            </a:extLst>
          </p:cNvPr>
          <p:cNvSpPr/>
          <p:nvPr/>
        </p:nvSpPr>
        <p:spPr>
          <a:xfrm>
            <a:off x="1985666" y="1266677"/>
            <a:ext cx="12306151" cy="786259"/>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1.3 </a:t>
            </a:r>
            <a:r>
              <a:rPr lang="en-U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 key role of the municipalities </a:t>
            </a:r>
            <a:endParaRPr lang="en-US" sz="4438" b="1" dirty="0">
              <a:solidFill>
                <a:srgbClr val="2A734F"/>
              </a:solidFill>
              <a:latin typeface="Open Sans Bold" pitchFamily="34" charset="0"/>
              <a:ea typeface="Open Sans Bold" pitchFamily="34" charset="-122"/>
            </a:endParaRPr>
          </a:p>
        </p:txBody>
      </p:sp>
      <p:sp>
        <p:nvSpPr>
          <p:cNvPr id="11" name="Shape 1">
            <a:extLst>
              <a:ext uri="{FF2B5EF4-FFF2-40B4-BE49-F238E27FC236}">
                <a16:creationId xmlns:a16="http://schemas.microsoft.com/office/drawing/2014/main" id="{9441281E-CE47-797C-1BD7-53CCB59C55D0}"/>
              </a:ext>
            </a:extLst>
          </p:cNvPr>
          <p:cNvSpPr/>
          <p:nvPr/>
        </p:nvSpPr>
        <p:spPr>
          <a:xfrm>
            <a:off x="881657" y="2897981"/>
            <a:ext cx="566738" cy="56673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2" name="Text 2">
            <a:extLst>
              <a:ext uri="{FF2B5EF4-FFF2-40B4-BE49-F238E27FC236}">
                <a16:creationId xmlns:a16="http://schemas.microsoft.com/office/drawing/2014/main" id="{B5273962-9309-5D34-C152-8BFCFA872984}"/>
              </a:ext>
            </a:extLst>
          </p:cNvPr>
          <p:cNvSpPr/>
          <p:nvPr/>
        </p:nvSpPr>
        <p:spPr>
          <a:xfrm>
            <a:off x="1056978" y="2992338"/>
            <a:ext cx="216099" cy="377875"/>
          </a:xfrm>
          <a:prstGeom prst="rect">
            <a:avLst/>
          </a:prstGeom>
          <a:noFill/>
          <a:ln/>
        </p:spPr>
        <p:txBody>
          <a:bodyPr wrap="none" lIns="0" tIns="0" rIns="0" bIns="0" rtlCol="0" anchor="t"/>
          <a:lstStyle/>
          <a:p>
            <a:pPr algn="ctr" defTabSz="1143000">
              <a:lnSpc>
                <a:spcPts val="2938"/>
              </a:lnSpc>
            </a:pPr>
            <a:r>
              <a:rPr lang="en-US" sz="2938" b="1" dirty="0">
                <a:solidFill>
                  <a:srgbClr val="000000"/>
                </a:solidFill>
                <a:latin typeface="Open Sans Bold" pitchFamily="34" charset="0"/>
                <a:ea typeface="Open Sans Bold" pitchFamily="34" charset="-122"/>
                <a:cs typeface="Open Sans Bold" pitchFamily="34" charset="-120"/>
              </a:rPr>
              <a:t>1</a:t>
            </a:r>
            <a:endParaRPr lang="en-US" sz="2938" dirty="0">
              <a:solidFill>
                <a:prstClr val="black"/>
              </a:solidFill>
              <a:latin typeface="Calibri"/>
            </a:endParaRPr>
          </a:p>
        </p:txBody>
      </p:sp>
      <p:sp>
        <p:nvSpPr>
          <p:cNvPr id="13" name="Text 3">
            <a:extLst>
              <a:ext uri="{FF2B5EF4-FFF2-40B4-BE49-F238E27FC236}">
                <a16:creationId xmlns:a16="http://schemas.microsoft.com/office/drawing/2014/main" id="{DAA5D6B2-D7A2-944A-D74B-E9B90B041E82}"/>
              </a:ext>
            </a:extLst>
          </p:cNvPr>
          <p:cNvSpPr/>
          <p:nvPr/>
        </p:nvSpPr>
        <p:spPr>
          <a:xfrm>
            <a:off x="1700213" y="2897981"/>
            <a:ext cx="5645646" cy="393650"/>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Installation of photovoltaic panels</a:t>
            </a:r>
            <a:endParaRPr lang="en-US" sz="2438" dirty="0">
              <a:solidFill>
                <a:srgbClr val="2A734F"/>
              </a:solidFill>
              <a:latin typeface="Calibri"/>
            </a:endParaRPr>
          </a:p>
        </p:txBody>
      </p:sp>
      <p:sp>
        <p:nvSpPr>
          <p:cNvPr id="14" name="Text 4">
            <a:extLst>
              <a:ext uri="{FF2B5EF4-FFF2-40B4-BE49-F238E27FC236}">
                <a16:creationId xmlns:a16="http://schemas.microsoft.com/office/drawing/2014/main" id="{E51A169E-B3CA-51E4-63CA-4667B83DE265}"/>
              </a:ext>
            </a:extLst>
          </p:cNvPr>
          <p:cNvSpPr/>
          <p:nvPr/>
        </p:nvSpPr>
        <p:spPr>
          <a:xfrm>
            <a:off x="1700213" y="3442693"/>
            <a:ext cx="7317879" cy="1209080"/>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Individual households have installed PV panels on the roof or on the balcony, possibly in combination with a battery.</a:t>
            </a:r>
            <a:endParaRPr lang="en-US" sz="1938" dirty="0">
              <a:solidFill>
                <a:prstClr val="black"/>
              </a:solidFill>
              <a:latin typeface="Calibri"/>
            </a:endParaRPr>
          </a:p>
        </p:txBody>
      </p:sp>
      <p:sp>
        <p:nvSpPr>
          <p:cNvPr id="15" name="Shape 5">
            <a:extLst>
              <a:ext uri="{FF2B5EF4-FFF2-40B4-BE49-F238E27FC236}">
                <a16:creationId xmlns:a16="http://schemas.microsoft.com/office/drawing/2014/main" id="{1A6D3969-9FEB-B682-D8C9-03F948D59544}"/>
              </a:ext>
            </a:extLst>
          </p:cNvPr>
          <p:cNvSpPr/>
          <p:nvPr/>
        </p:nvSpPr>
        <p:spPr>
          <a:xfrm>
            <a:off x="9269909" y="2897981"/>
            <a:ext cx="566738" cy="56673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6" name="Text 6">
            <a:extLst>
              <a:ext uri="{FF2B5EF4-FFF2-40B4-BE49-F238E27FC236}">
                <a16:creationId xmlns:a16="http://schemas.microsoft.com/office/drawing/2014/main" id="{6B98E4DD-5A4E-564C-69F5-40CD788C701B}"/>
              </a:ext>
            </a:extLst>
          </p:cNvPr>
          <p:cNvSpPr/>
          <p:nvPr/>
        </p:nvSpPr>
        <p:spPr>
          <a:xfrm>
            <a:off x="9445229" y="2992338"/>
            <a:ext cx="216099" cy="377875"/>
          </a:xfrm>
          <a:prstGeom prst="rect">
            <a:avLst/>
          </a:prstGeom>
          <a:noFill/>
          <a:ln/>
        </p:spPr>
        <p:txBody>
          <a:bodyPr wrap="none" lIns="0" tIns="0" rIns="0" bIns="0" rtlCol="0" anchor="t"/>
          <a:lstStyle/>
          <a:p>
            <a:pPr algn="ctr" defTabSz="1143000">
              <a:lnSpc>
                <a:spcPts val="2938"/>
              </a:lnSpc>
            </a:pPr>
            <a:r>
              <a:rPr lang="en-US" sz="2938" b="1" dirty="0">
                <a:solidFill>
                  <a:srgbClr val="000000"/>
                </a:solidFill>
                <a:latin typeface="Open Sans Bold" pitchFamily="34" charset="0"/>
                <a:ea typeface="Open Sans Bold" pitchFamily="34" charset="-122"/>
                <a:cs typeface="Open Sans Bold" pitchFamily="34" charset="-120"/>
              </a:rPr>
              <a:t>2</a:t>
            </a:r>
            <a:endParaRPr lang="en-US" sz="2938" dirty="0">
              <a:solidFill>
                <a:prstClr val="black"/>
              </a:solidFill>
              <a:latin typeface="Calibri"/>
            </a:endParaRPr>
          </a:p>
        </p:txBody>
      </p:sp>
      <p:sp>
        <p:nvSpPr>
          <p:cNvPr id="17" name="Text 7">
            <a:extLst>
              <a:ext uri="{FF2B5EF4-FFF2-40B4-BE49-F238E27FC236}">
                <a16:creationId xmlns:a16="http://schemas.microsoft.com/office/drawing/2014/main" id="{DA335749-6A13-D988-8E95-E80892A10AB3}"/>
              </a:ext>
            </a:extLst>
          </p:cNvPr>
          <p:cNvSpPr/>
          <p:nvPr/>
        </p:nvSpPr>
        <p:spPr>
          <a:xfrm>
            <a:off x="10088464" y="2897981"/>
            <a:ext cx="4206628" cy="393650"/>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Own heat production</a:t>
            </a:r>
            <a:endParaRPr lang="en-US" sz="2438" dirty="0">
              <a:solidFill>
                <a:srgbClr val="2A734F"/>
              </a:solidFill>
              <a:latin typeface="Calibri"/>
            </a:endParaRPr>
          </a:p>
        </p:txBody>
      </p:sp>
      <p:sp>
        <p:nvSpPr>
          <p:cNvPr id="18" name="Text 8">
            <a:extLst>
              <a:ext uri="{FF2B5EF4-FFF2-40B4-BE49-F238E27FC236}">
                <a16:creationId xmlns:a16="http://schemas.microsoft.com/office/drawing/2014/main" id="{79B82C4B-FDF0-29FB-DAA1-50A1AD6ED47B}"/>
              </a:ext>
            </a:extLst>
          </p:cNvPr>
          <p:cNvSpPr/>
          <p:nvPr/>
        </p:nvSpPr>
        <p:spPr>
          <a:xfrm>
            <a:off x="10088464" y="3442693"/>
            <a:ext cx="7317879" cy="1209080"/>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The energy from the solar panels can be used to power a heat pump, so that the consumer produces his own heat.</a:t>
            </a:r>
            <a:endParaRPr lang="en-US" sz="1938" dirty="0">
              <a:solidFill>
                <a:prstClr val="black"/>
              </a:solidFill>
              <a:latin typeface="Calibri"/>
            </a:endParaRPr>
          </a:p>
        </p:txBody>
      </p:sp>
      <p:sp>
        <p:nvSpPr>
          <p:cNvPr id="20" name="Shape 9">
            <a:extLst>
              <a:ext uri="{FF2B5EF4-FFF2-40B4-BE49-F238E27FC236}">
                <a16:creationId xmlns:a16="http://schemas.microsoft.com/office/drawing/2014/main" id="{E92CF53D-87E7-3153-124D-F5EE20849E89}"/>
              </a:ext>
            </a:extLst>
          </p:cNvPr>
          <p:cNvSpPr/>
          <p:nvPr/>
        </p:nvSpPr>
        <p:spPr>
          <a:xfrm>
            <a:off x="881657" y="5186957"/>
            <a:ext cx="566738" cy="56673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1" name="Text 10">
            <a:extLst>
              <a:ext uri="{FF2B5EF4-FFF2-40B4-BE49-F238E27FC236}">
                <a16:creationId xmlns:a16="http://schemas.microsoft.com/office/drawing/2014/main" id="{248CC5FD-82A0-0851-396B-EA5EDA2EEEDF}"/>
              </a:ext>
            </a:extLst>
          </p:cNvPr>
          <p:cNvSpPr/>
          <p:nvPr/>
        </p:nvSpPr>
        <p:spPr>
          <a:xfrm>
            <a:off x="1056978" y="5281315"/>
            <a:ext cx="216099" cy="377875"/>
          </a:xfrm>
          <a:prstGeom prst="rect">
            <a:avLst/>
          </a:prstGeom>
          <a:noFill/>
          <a:ln/>
        </p:spPr>
        <p:txBody>
          <a:bodyPr wrap="none" lIns="0" tIns="0" rIns="0" bIns="0" rtlCol="0" anchor="t"/>
          <a:lstStyle/>
          <a:p>
            <a:pPr algn="ctr" defTabSz="1143000">
              <a:lnSpc>
                <a:spcPts val="2938"/>
              </a:lnSpc>
            </a:pPr>
            <a:r>
              <a:rPr lang="en-US" sz="2938" b="1" dirty="0">
                <a:solidFill>
                  <a:srgbClr val="000000"/>
                </a:solidFill>
                <a:latin typeface="Open Sans Bold" pitchFamily="34" charset="0"/>
                <a:ea typeface="Open Sans Bold" pitchFamily="34" charset="-122"/>
                <a:cs typeface="Open Sans Bold" pitchFamily="34" charset="-120"/>
              </a:rPr>
              <a:t>3</a:t>
            </a:r>
            <a:endParaRPr lang="en-US" sz="2938" dirty="0">
              <a:solidFill>
                <a:prstClr val="black"/>
              </a:solidFill>
              <a:latin typeface="Calibri"/>
            </a:endParaRPr>
          </a:p>
        </p:txBody>
      </p:sp>
      <p:sp>
        <p:nvSpPr>
          <p:cNvPr id="22" name="Text 11">
            <a:extLst>
              <a:ext uri="{FF2B5EF4-FFF2-40B4-BE49-F238E27FC236}">
                <a16:creationId xmlns:a16="http://schemas.microsoft.com/office/drawing/2014/main" id="{A8FAB0DD-D614-658E-EB9D-1E98626BAC3B}"/>
              </a:ext>
            </a:extLst>
          </p:cNvPr>
          <p:cNvSpPr/>
          <p:nvPr/>
        </p:nvSpPr>
        <p:spPr>
          <a:xfrm>
            <a:off x="1700213" y="5186958"/>
            <a:ext cx="4933355" cy="393650"/>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Flexibility to the electricity system</a:t>
            </a:r>
            <a:endParaRPr lang="en-US" sz="2438" dirty="0">
              <a:solidFill>
                <a:srgbClr val="2A734F"/>
              </a:solidFill>
              <a:latin typeface="Calibri"/>
            </a:endParaRPr>
          </a:p>
        </p:txBody>
      </p:sp>
      <p:sp>
        <p:nvSpPr>
          <p:cNvPr id="23" name="Text 12">
            <a:extLst>
              <a:ext uri="{FF2B5EF4-FFF2-40B4-BE49-F238E27FC236}">
                <a16:creationId xmlns:a16="http://schemas.microsoft.com/office/drawing/2014/main" id="{720DFE53-8908-AAD6-87A3-49DD55359361}"/>
              </a:ext>
            </a:extLst>
          </p:cNvPr>
          <p:cNvSpPr/>
          <p:nvPr/>
        </p:nvSpPr>
        <p:spPr>
          <a:xfrm>
            <a:off x="1700213" y="5731669"/>
            <a:ext cx="7317879" cy="806054"/>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Such battery-powered homes capable of feeding energy into the grid offer flexibility to the electricity system.</a:t>
            </a:r>
            <a:endParaRPr lang="en-US" sz="1938" dirty="0">
              <a:solidFill>
                <a:prstClr val="black"/>
              </a:solidFill>
              <a:latin typeface="Calibri"/>
            </a:endParaRPr>
          </a:p>
        </p:txBody>
      </p:sp>
      <p:sp>
        <p:nvSpPr>
          <p:cNvPr id="24" name="Shape 13">
            <a:extLst>
              <a:ext uri="{FF2B5EF4-FFF2-40B4-BE49-F238E27FC236}">
                <a16:creationId xmlns:a16="http://schemas.microsoft.com/office/drawing/2014/main" id="{47A416D9-2D9C-D05C-0FF5-EEA9B4C9CA3C}"/>
              </a:ext>
            </a:extLst>
          </p:cNvPr>
          <p:cNvSpPr/>
          <p:nvPr/>
        </p:nvSpPr>
        <p:spPr>
          <a:xfrm>
            <a:off x="9269909" y="5186957"/>
            <a:ext cx="566738" cy="56673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5" name="Text 14">
            <a:extLst>
              <a:ext uri="{FF2B5EF4-FFF2-40B4-BE49-F238E27FC236}">
                <a16:creationId xmlns:a16="http://schemas.microsoft.com/office/drawing/2014/main" id="{26AC7DAD-0F61-5875-EE8E-737A3B3503CE}"/>
              </a:ext>
            </a:extLst>
          </p:cNvPr>
          <p:cNvSpPr/>
          <p:nvPr/>
        </p:nvSpPr>
        <p:spPr>
          <a:xfrm>
            <a:off x="9445229" y="5281315"/>
            <a:ext cx="216099" cy="377875"/>
          </a:xfrm>
          <a:prstGeom prst="rect">
            <a:avLst/>
          </a:prstGeom>
          <a:noFill/>
          <a:ln/>
        </p:spPr>
        <p:txBody>
          <a:bodyPr wrap="none" lIns="0" tIns="0" rIns="0" bIns="0" rtlCol="0" anchor="t"/>
          <a:lstStyle/>
          <a:p>
            <a:pPr algn="ctr" defTabSz="1143000">
              <a:lnSpc>
                <a:spcPts val="2938"/>
              </a:lnSpc>
            </a:pPr>
            <a:r>
              <a:rPr lang="en-US" sz="2938" b="1" dirty="0">
                <a:solidFill>
                  <a:srgbClr val="000000"/>
                </a:solidFill>
                <a:latin typeface="Open Sans Bold" pitchFamily="34" charset="0"/>
                <a:ea typeface="Open Sans Bold" pitchFamily="34" charset="-122"/>
                <a:cs typeface="Open Sans Bold" pitchFamily="34" charset="-120"/>
              </a:rPr>
              <a:t>4</a:t>
            </a:r>
            <a:endParaRPr lang="en-US" sz="2938" dirty="0">
              <a:solidFill>
                <a:prstClr val="black"/>
              </a:solidFill>
              <a:latin typeface="Calibri"/>
            </a:endParaRPr>
          </a:p>
        </p:txBody>
      </p:sp>
      <p:sp>
        <p:nvSpPr>
          <p:cNvPr id="26" name="Text 15">
            <a:extLst>
              <a:ext uri="{FF2B5EF4-FFF2-40B4-BE49-F238E27FC236}">
                <a16:creationId xmlns:a16="http://schemas.microsoft.com/office/drawing/2014/main" id="{663EA06E-E3D8-DD79-938D-B08AF1EBC91A}"/>
              </a:ext>
            </a:extLst>
          </p:cNvPr>
          <p:cNvSpPr/>
          <p:nvPr/>
        </p:nvSpPr>
        <p:spPr>
          <a:xfrm>
            <a:off x="10088464" y="5186958"/>
            <a:ext cx="6641753" cy="393650"/>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Participation in energy communities</a:t>
            </a:r>
            <a:endParaRPr lang="en-US" sz="2438" dirty="0">
              <a:solidFill>
                <a:srgbClr val="2A734F"/>
              </a:solidFill>
              <a:latin typeface="Calibri"/>
            </a:endParaRPr>
          </a:p>
        </p:txBody>
      </p:sp>
      <p:sp>
        <p:nvSpPr>
          <p:cNvPr id="27" name="Text 16">
            <a:extLst>
              <a:ext uri="{FF2B5EF4-FFF2-40B4-BE49-F238E27FC236}">
                <a16:creationId xmlns:a16="http://schemas.microsoft.com/office/drawing/2014/main" id="{BDC98B71-9FA7-DA6E-9E70-5FFEFAA474E8}"/>
              </a:ext>
            </a:extLst>
          </p:cNvPr>
          <p:cNvSpPr/>
          <p:nvPr/>
        </p:nvSpPr>
        <p:spPr>
          <a:xfrm>
            <a:off x="10088464" y="5731669"/>
            <a:ext cx="7317879" cy="806054"/>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In addition, they can also be part of an energy community.</a:t>
            </a:r>
            <a:endParaRPr lang="en-US" sz="1938" dirty="0">
              <a:solidFill>
                <a:prstClr val="black"/>
              </a:solidFill>
              <a:latin typeface="Calibri"/>
            </a:endParaRPr>
          </a:p>
        </p:txBody>
      </p:sp>
      <p:sp>
        <p:nvSpPr>
          <p:cNvPr id="28" name="Text 17">
            <a:extLst>
              <a:ext uri="{FF2B5EF4-FFF2-40B4-BE49-F238E27FC236}">
                <a16:creationId xmlns:a16="http://schemas.microsoft.com/office/drawing/2014/main" id="{A15BACAF-E7C1-CC53-8D31-280204DA537F}"/>
              </a:ext>
            </a:extLst>
          </p:cNvPr>
          <p:cNvSpPr/>
          <p:nvPr/>
        </p:nvSpPr>
        <p:spPr>
          <a:xfrm>
            <a:off x="881658" y="6644730"/>
            <a:ext cx="3327499" cy="403026"/>
          </a:xfrm>
          <a:prstGeom prst="rect">
            <a:avLst/>
          </a:prstGeom>
          <a:noFill/>
          <a:ln/>
        </p:spPr>
        <p:txBody>
          <a:bodyPr wrap="none" lIns="0" tIns="0" rIns="0" bIns="0" rtlCol="0" anchor="t"/>
          <a:lstStyle/>
          <a:p>
            <a:pPr defTabSz="1143000">
              <a:lnSpc>
                <a:spcPts val="3125"/>
              </a:lnSpc>
            </a:pPr>
            <a:endParaRPr lang="en-US" sz="1938" dirty="0">
              <a:solidFill>
                <a:prstClr val="black"/>
              </a:solidFill>
              <a:latin typeface="Calibri"/>
            </a:endParaRPr>
          </a:p>
        </p:txBody>
      </p:sp>
      <p:pic>
        <p:nvPicPr>
          <p:cNvPr id="29" name="Image 0" descr="preencoded.png">
            <a:extLst>
              <a:ext uri="{FF2B5EF4-FFF2-40B4-BE49-F238E27FC236}">
                <a16:creationId xmlns:a16="http://schemas.microsoft.com/office/drawing/2014/main" id="{1D66C282-FAEF-68D8-751B-0B3FDF9C3329}"/>
              </a:ext>
            </a:extLst>
          </p:cNvPr>
          <p:cNvPicPr>
            <a:picLocks noChangeAspect="1"/>
          </p:cNvPicPr>
          <p:nvPr/>
        </p:nvPicPr>
        <p:blipFill>
          <a:blip r:embed="rId4"/>
          <a:stretch>
            <a:fillRect/>
          </a:stretch>
        </p:blipFill>
        <p:spPr>
          <a:xfrm>
            <a:off x="5453658" y="6833591"/>
            <a:ext cx="5848426" cy="1814325"/>
          </a:xfrm>
          <a:prstGeom prst="rect">
            <a:avLst/>
          </a:prstGeom>
        </p:spPr>
      </p:pic>
      <p:sp>
        <p:nvSpPr>
          <p:cNvPr id="30" name="CuadroTexto 29">
            <a:extLst>
              <a:ext uri="{FF2B5EF4-FFF2-40B4-BE49-F238E27FC236}">
                <a16:creationId xmlns:a16="http://schemas.microsoft.com/office/drawing/2014/main" id="{F3263CF7-31F2-2008-B58E-944B198E5AE1}"/>
              </a:ext>
            </a:extLst>
          </p:cNvPr>
          <p:cNvSpPr txBox="1"/>
          <p:nvPr/>
        </p:nvSpPr>
        <p:spPr>
          <a:xfrm>
            <a:off x="881658" y="2186917"/>
            <a:ext cx="9144000" cy="553998"/>
          </a:xfrm>
          <a:prstGeom prst="rect">
            <a:avLst/>
          </a:prstGeom>
          <a:noFill/>
        </p:spPr>
        <p:txBody>
          <a:bodyPr wrap="square">
            <a:spAutoFit/>
          </a:bodyPr>
          <a:lstStyle/>
          <a:p>
            <a:pPr marL="428625" indent="-428625" defTabSz="1143000">
              <a:buFont typeface="Wingdings" panose="05000000000000000000" pitchFamily="2" charset="2"/>
              <a:buChar char="Ø"/>
            </a:pPr>
            <a:r>
              <a:rPr lang="es-ES" sz="3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Individual </a:t>
            </a:r>
            <a:r>
              <a:rPr lang="es-ES" sz="3000" b="1"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households</a:t>
            </a:r>
            <a:endParaRPr lang="es-ES" sz="3000"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362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55974A-AC17-C27A-0951-107E3B425AB9}"/>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21A808A-A512-FFCD-0A83-4FEDF69227D3}"/>
              </a:ext>
            </a:extLst>
          </p:cNvPr>
          <p:cNvSpPr>
            <a:spLocks noGrp="1"/>
          </p:cNvSpPr>
          <p:nvPr>
            <p:ph type="sldNum" sz="quarter" idx="12"/>
          </p:nvPr>
        </p:nvSpPr>
        <p:spPr/>
        <p:txBody>
          <a:bodyPr/>
          <a:lstStyle/>
          <a:p>
            <a:fld id="{4D2C2D9E-9A3D-48B7-9D20-88A0BF5D47E1}" type="slidenum">
              <a:rPr lang="el-GR" sz="2400" b="1" smtClean="0"/>
              <a:pPr/>
              <a:t>13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5BB2D9DC-B6E8-DD30-A874-69E402F9E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03B57D3E-7BDC-5FE0-F36E-B213A39F8590}"/>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0">
            <a:extLst>
              <a:ext uri="{FF2B5EF4-FFF2-40B4-BE49-F238E27FC236}">
                <a16:creationId xmlns:a16="http://schemas.microsoft.com/office/drawing/2014/main" id="{EFF37269-DDFB-A69D-BCA1-AE0D47444A55}"/>
              </a:ext>
            </a:extLst>
          </p:cNvPr>
          <p:cNvSpPr/>
          <p:nvPr/>
        </p:nvSpPr>
        <p:spPr>
          <a:xfrm>
            <a:off x="1985666" y="1266677"/>
            <a:ext cx="12306151" cy="786259"/>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1.3 </a:t>
            </a:r>
            <a:r>
              <a:rPr lang="en-U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 key role of the municipalities </a:t>
            </a:r>
            <a:endParaRPr lang="en-US" sz="4438" b="1" dirty="0">
              <a:solidFill>
                <a:srgbClr val="2A734F"/>
              </a:solidFill>
              <a:latin typeface="Open Sans Bold" pitchFamily="34" charset="0"/>
              <a:ea typeface="Open Sans Bold" pitchFamily="34" charset="-122"/>
            </a:endParaRPr>
          </a:p>
        </p:txBody>
      </p:sp>
      <p:sp>
        <p:nvSpPr>
          <p:cNvPr id="2" name="Shape 1">
            <a:extLst>
              <a:ext uri="{FF2B5EF4-FFF2-40B4-BE49-F238E27FC236}">
                <a16:creationId xmlns:a16="http://schemas.microsoft.com/office/drawing/2014/main" id="{69B2E5F3-97B2-58BE-CD73-09D1578E1D48}"/>
              </a:ext>
            </a:extLst>
          </p:cNvPr>
          <p:cNvSpPr/>
          <p:nvPr/>
        </p:nvSpPr>
        <p:spPr>
          <a:xfrm>
            <a:off x="886866" y="2989511"/>
            <a:ext cx="8130480" cy="2695129"/>
          </a:xfrm>
          <a:prstGeom prst="roundRect">
            <a:avLst>
              <a:gd name="adj" fmla="val 394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3" name="Text 2">
            <a:extLst>
              <a:ext uri="{FF2B5EF4-FFF2-40B4-BE49-F238E27FC236}">
                <a16:creationId xmlns:a16="http://schemas.microsoft.com/office/drawing/2014/main" id="{26C125F9-36C9-7356-6CF7-412BD9FF5CDE}"/>
              </a:ext>
            </a:extLst>
          </p:cNvPr>
          <p:cNvSpPr/>
          <p:nvPr/>
        </p:nvSpPr>
        <p:spPr>
          <a:xfrm>
            <a:off x="886866" y="2351889"/>
            <a:ext cx="6069955" cy="395883"/>
          </a:xfrm>
          <a:prstGeom prst="rect">
            <a:avLst/>
          </a:prstGeom>
          <a:noFill/>
          <a:ln/>
        </p:spPr>
        <p:txBody>
          <a:bodyPr wrap="none" lIns="0" tIns="0" rIns="0" bIns="0" rtlCol="0" anchor="t"/>
          <a:lstStyle/>
          <a:p>
            <a:pPr marL="428625" indent="-428625" defTabSz="1143000">
              <a:lnSpc>
                <a:spcPts val="3063"/>
              </a:lnSpc>
              <a:buFont typeface="Wingdings" panose="05000000000000000000" pitchFamily="2" charset="2"/>
              <a:buChar char="Ø"/>
            </a:pPr>
            <a:r>
              <a:rPr lang="en-US" sz="3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Collective prosumers in a building</a:t>
            </a:r>
          </a:p>
        </p:txBody>
      </p:sp>
      <p:sp>
        <p:nvSpPr>
          <p:cNvPr id="4" name="Text 3">
            <a:extLst>
              <a:ext uri="{FF2B5EF4-FFF2-40B4-BE49-F238E27FC236}">
                <a16:creationId xmlns:a16="http://schemas.microsoft.com/office/drawing/2014/main" id="{9F1CC703-008D-5019-5396-F56F045337C5}"/>
              </a:ext>
            </a:extLst>
          </p:cNvPr>
          <p:cNvSpPr/>
          <p:nvPr/>
        </p:nvSpPr>
        <p:spPr>
          <a:xfrm>
            <a:off x="1149698" y="3256913"/>
            <a:ext cx="7604820" cy="1621631"/>
          </a:xfrm>
          <a:prstGeom prst="rect">
            <a:avLst/>
          </a:prstGeom>
          <a:noFill/>
          <a:ln/>
        </p:spPr>
        <p:txBody>
          <a:bodyPr wrap="square" lIns="0" tIns="0" rIns="0" bIns="0" rtlCol="0" anchor="t"/>
          <a:lstStyle/>
          <a:p>
            <a:pPr algn="just" defTabSz="1143000">
              <a:lnSpc>
                <a:spcPts val="3188"/>
              </a:lnSpc>
            </a:pPr>
            <a:r>
              <a:rPr lang="en-US" sz="2250" dirty="0">
                <a:solidFill>
                  <a:srgbClr val="000000"/>
                </a:solidFill>
                <a:latin typeface="Open Sans" pitchFamily="34" charset="0"/>
                <a:ea typeface="Open Sans" pitchFamily="34" charset="-122"/>
                <a:cs typeface="Open Sans" pitchFamily="34" charset="-120"/>
              </a:rPr>
              <a:t>This is another case in which the </a:t>
            </a:r>
            <a:r>
              <a:rPr lang="en-US" sz="2250" b="1" dirty="0">
                <a:solidFill>
                  <a:srgbClr val="000000"/>
                </a:solidFill>
                <a:latin typeface="Open Sans" pitchFamily="34" charset="0"/>
                <a:ea typeface="Open Sans" pitchFamily="34" charset="-122"/>
                <a:cs typeface="Open Sans" pitchFamily="34" charset="-120"/>
              </a:rPr>
              <a:t>residents of a building </a:t>
            </a:r>
            <a:r>
              <a:rPr lang="en-US" sz="2250" dirty="0">
                <a:solidFill>
                  <a:srgbClr val="000000"/>
                </a:solidFill>
                <a:latin typeface="Open Sans" pitchFamily="34" charset="0"/>
                <a:ea typeface="Open Sans" pitchFamily="34" charset="-122"/>
                <a:cs typeface="Open Sans" pitchFamily="34" charset="-120"/>
              </a:rPr>
              <a:t>or complex install solar panels and batteries and benefit from the </a:t>
            </a:r>
            <a:r>
              <a:rPr lang="en-US" sz="2250" b="1" dirty="0">
                <a:solidFill>
                  <a:srgbClr val="000000"/>
                </a:solidFill>
                <a:latin typeface="Open Sans" pitchFamily="34" charset="0"/>
                <a:ea typeface="Open Sans" pitchFamily="34" charset="-122"/>
                <a:cs typeface="Open Sans" pitchFamily="34" charset="-120"/>
              </a:rPr>
              <a:t>consumption of their own energy</a:t>
            </a:r>
            <a:r>
              <a:rPr lang="en-US" sz="2250" dirty="0">
                <a:solidFill>
                  <a:srgbClr val="000000"/>
                </a:solidFill>
                <a:latin typeface="Open Sans" pitchFamily="34" charset="0"/>
                <a:ea typeface="Open Sans" pitchFamily="34" charset="-122"/>
                <a:cs typeface="Open Sans" pitchFamily="34" charset="-120"/>
              </a:rPr>
              <a:t>, in addition to contributing to the </a:t>
            </a:r>
            <a:r>
              <a:rPr lang="en-US" sz="2250" b="1" dirty="0">
                <a:solidFill>
                  <a:srgbClr val="000000"/>
                </a:solidFill>
                <a:latin typeface="Open Sans" pitchFamily="34" charset="0"/>
                <a:ea typeface="Open Sans" pitchFamily="34" charset="-122"/>
                <a:cs typeface="Open Sans" pitchFamily="34" charset="-120"/>
              </a:rPr>
              <a:t>self-consumption </a:t>
            </a:r>
            <a:r>
              <a:rPr lang="en-US" sz="2250" dirty="0">
                <a:solidFill>
                  <a:srgbClr val="000000"/>
                </a:solidFill>
                <a:latin typeface="Open Sans" pitchFamily="34" charset="0"/>
                <a:ea typeface="Open Sans" pitchFamily="34" charset="-122"/>
                <a:cs typeface="Open Sans" pitchFamily="34" charset="-120"/>
              </a:rPr>
              <a:t>and demand services of the electricity grid. </a:t>
            </a:r>
            <a:endParaRPr lang="en-US" sz="1938" dirty="0">
              <a:solidFill>
                <a:prstClr val="black"/>
              </a:solidFill>
              <a:latin typeface="Calibri"/>
            </a:endParaRPr>
          </a:p>
        </p:txBody>
      </p:sp>
      <p:sp>
        <p:nvSpPr>
          <p:cNvPr id="5" name="Shape 4">
            <a:extLst>
              <a:ext uri="{FF2B5EF4-FFF2-40B4-BE49-F238E27FC236}">
                <a16:creationId xmlns:a16="http://schemas.microsoft.com/office/drawing/2014/main" id="{C20CF611-9AD9-BEA7-5908-FD34590C793B}"/>
              </a:ext>
            </a:extLst>
          </p:cNvPr>
          <p:cNvSpPr/>
          <p:nvPr/>
        </p:nvSpPr>
        <p:spPr>
          <a:xfrm>
            <a:off x="9270653" y="2989511"/>
            <a:ext cx="8130480" cy="2695129"/>
          </a:xfrm>
          <a:prstGeom prst="roundRect">
            <a:avLst>
              <a:gd name="adj" fmla="val 394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8" name="Text 5">
            <a:extLst>
              <a:ext uri="{FF2B5EF4-FFF2-40B4-BE49-F238E27FC236}">
                <a16:creationId xmlns:a16="http://schemas.microsoft.com/office/drawing/2014/main" id="{82A6C910-2858-ED9B-FD07-1A0C6E320842}"/>
              </a:ext>
            </a:extLst>
          </p:cNvPr>
          <p:cNvSpPr/>
          <p:nvPr/>
        </p:nvSpPr>
        <p:spPr>
          <a:xfrm>
            <a:off x="9270653" y="2396707"/>
            <a:ext cx="4670524" cy="395883"/>
          </a:xfrm>
          <a:prstGeom prst="rect">
            <a:avLst/>
          </a:prstGeom>
          <a:noFill/>
          <a:ln/>
        </p:spPr>
        <p:txBody>
          <a:bodyPr wrap="none" lIns="0" tIns="0" rIns="0" bIns="0" rtlCol="0" anchor="t"/>
          <a:lstStyle/>
          <a:p>
            <a:pPr marL="428625" indent="-428625" defTabSz="1143000">
              <a:lnSpc>
                <a:spcPts val="3063"/>
              </a:lnSpc>
              <a:buFont typeface="Wingdings" panose="05000000000000000000" pitchFamily="2" charset="2"/>
              <a:buChar char="Ø"/>
            </a:pPr>
            <a:r>
              <a:rPr lang="en-US" sz="3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SMEs and public institutions</a:t>
            </a:r>
          </a:p>
        </p:txBody>
      </p:sp>
      <p:sp>
        <p:nvSpPr>
          <p:cNvPr id="9" name="Text 6">
            <a:extLst>
              <a:ext uri="{FF2B5EF4-FFF2-40B4-BE49-F238E27FC236}">
                <a16:creationId xmlns:a16="http://schemas.microsoft.com/office/drawing/2014/main" id="{61E9FF21-1CE3-D95A-27D8-0D3590242973}"/>
              </a:ext>
            </a:extLst>
          </p:cNvPr>
          <p:cNvSpPr/>
          <p:nvPr/>
        </p:nvSpPr>
        <p:spPr>
          <a:xfrm>
            <a:off x="9533483" y="3340603"/>
            <a:ext cx="7604820" cy="1621631"/>
          </a:xfrm>
          <a:prstGeom prst="rect">
            <a:avLst/>
          </a:prstGeom>
          <a:noFill/>
          <a:ln/>
        </p:spPr>
        <p:txBody>
          <a:bodyPr wrap="square" lIns="0" tIns="0" rIns="0" bIns="0" rtlCol="0" anchor="t"/>
          <a:lstStyle/>
          <a:p>
            <a:pPr algn="just" defTabSz="1143000">
              <a:lnSpc>
                <a:spcPts val="3188"/>
              </a:lnSpc>
            </a:pPr>
            <a:r>
              <a:rPr lang="en-US" sz="2250" dirty="0">
                <a:solidFill>
                  <a:srgbClr val="000000"/>
                </a:solidFill>
                <a:latin typeface="Open Sans" pitchFamily="34" charset="0"/>
                <a:ea typeface="Open Sans" pitchFamily="34" charset="-122"/>
                <a:cs typeface="Open Sans" pitchFamily="34" charset="-120"/>
              </a:rPr>
              <a:t>Companies and public institutions can install </a:t>
            </a:r>
            <a:r>
              <a:rPr lang="en-US" sz="2250" b="1" dirty="0">
                <a:solidFill>
                  <a:srgbClr val="000000"/>
                </a:solidFill>
                <a:latin typeface="Open Sans" pitchFamily="34" charset="0"/>
                <a:ea typeface="Open Sans" pitchFamily="34" charset="-122"/>
                <a:cs typeface="Open Sans" pitchFamily="34" charset="-120"/>
              </a:rPr>
              <a:t>panels on their roofs for self-consumption </a:t>
            </a:r>
            <a:r>
              <a:rPr lang="en-US" sz="2250" dirty="0">
                <a:solidFill>
                  <a:srgbClr val="000000"/>
                </a:solidFill>
                <a:latin typeface="Open Sans" pitchFamily="34" charset="0"/>
                <a:ea typeface="Open Sans" pitchFamily="34" charset="-122"/>
                <a:cs typeface="Open Sans" pitchFamily="34" charset="-120"/>
              </a:rPr>
              <a:t>of their energy. This energy can be </a:t>
            </a:r>
            <a:r>
              <a:rPr lang="en-US" sz="2250" b="1" dirty="0">
                <a:solidFill>
                  <a:srgbClr val="000000"/>
                </a:solidFill>
                <a:latin typeface="Open Sans" pitchFamily="34" charset="0"/>
                <a:ea typeface="Open Sans" pitchFamily="34" charset="-122"/>
                <a:cs typeface="Open Sans" pitchFamily="34" charset="-120"/>
              </a:rPr>
              <a:t>shared between </a:t>
            </a:r>
            <a:r>
              <a:rPr lang="en-US" sz="2250" dirty="0">
                <a:solidFill>
                  <a:srgbClr val="000000"/>
                </a:solidFill>
                <a:latin typeface="Open Sans" pitchFamily="34" charset="0"/>
                <a:ea typeface="Open Sans" pitchFamily="34" charset="-122"/>
                <a:cs typeface="Open Sans" pitchFamily="34" charset="-120"/>
              </a:rPr>
              <a:t>different public </a:t>
            </a:r>
            <a:r>
              <a:rPr lang="en-US" sz="2250" b="1" dirty="0">
                <a:solidFill>
                  <a:srgbClr val="000000"/>
                </a:solidFill>
                <a:latin typeface="Open Sans" pitchFamily="34" charset="0"/>
                <a:ea typeface="Open Sans" pitchFamily="34" charset="-122"/>
                <a:cs typeface="Open Sans" pitchFamily="34" charset="-120"/>
              </a:rPr>
              <a:t>buildings</a:t>
            </a:r>
            <a:r>
              <a:rPr lang="en-US" sz="2250" dirty="0">
                <a:solidFill>
                  <a:srgbClr val="000000"/>
                </a:solidFill>
                <a:latin typeface="Open Sans" pitchFamily="34" charset="0"/>
                <a:ea typeface="Open Sans" pitchFamily="34" charset="-122"/>
                <a:cs typeface="Open Sans" pitchFamily="34" charset="-120"/>
              </a:rPr>
              <a:t> or </a:t>
            </a:r>
            <a:r>
              <a:rPr lang="en-US" sz="2250" b="1" dirty="0">
                <a:solidFill>
                  <a:srgbClr val="000000"/>
                </a:solidFill>
                <a:latin typeface="Open Sans" pitchFamily="34" charset="0"/>
                <a:ea typeface="Open Sans" pitchFamily="34" charset="-122"/>
                <a:cs typeface="Open Sans" pitchFamily="34" charset="-120"/>
              </a:rPr>
              <a:t>exchanged with the grid</a:t>
            </a:r>
            <a:r>
              <a:rPr lang="en-US" sz="2250" dirty="0">
                <a:solidFill>
                  <a:srgbClr val="000000"/>
                </a:solidFill>
                <a:latin typeface="Open Sans" pitchFamily="34" charset="0"/>
                <a:ea typeface="Open Sans" pitchFamily="34" charset="-122"/>
                <a:cs typeface="Open Sans" pitchFamily="34" charset="-120"/>
              </a:rPr>
              <a:t>.</a:t>
            </a:r>
            <a:endParaRPr lang="en-US" sz="2250" dirty="0">
              <a:solidFill>
                <a:prstClr val="black"/>
              </a:solidFill>
              <a:latin typeface="Calibri"/>
            </a:endParaRPr>
          </a:p>
        </p:txBody>
      </p:sp>
      <p:pic>
        <p:nvPicPr>
          <p:cNvPr id="31" name="Image 0" descr="preencoded.png">
            <a:extLst>
              <a:ext uri="{FF2B5EF4-FFF2-40B4-BE49-F238E27FC236}">
                <a16:creationId xmlns:a16="http://schemas.microsoft.com/office/drawing/2014/main" id="{913539E8-C2C9-4125-DE84-85C3B9DA6561}"/>
              </a:ext>
            </a:extLst>
          </p:cNvPr>
          <p:cNvPicPr>
            <a:picLocks noChangeAspect="1"/>
          </p:cNvPicPr>
          <p:nvPr/>
        </p:nvPicPr>
        <p:blipFill>
          <a:blip r:embed="rId4"/>
          <a:stretch>
            <a:fillRect/>
          </a:stretch>
        </p:blipFill>
        <p:spPr>
          <a:xfrm>
            <a:off x="1591287" y="6254652"/>
            <a:ext cx="7163231" cy="2214914"/>
          </a:xfrm>
          <a:prstGeom prst="rect">
            <a:avLst/>
          </a:prstGeom>
        </p:spPr>
      </p:pic>
      <p:pic>
        <p:nvPicPr>
          <p:cNvPr id="32" name="Image 1" descr="preencoded.png">
            <a:extLst>
              <a:ext uri="{FF2B5EF4-FFF2-40B4-BE49-F238E27FC236}">
                <a16:creationId xmlns:a16="http://schemas.microsoft.com/office/drawing/2014/main" id="{84F90282-FE25-7D5C-0FE0-46CC2C9279F8}"/>
              </a:ext>
            </a:extLst>
          </p:cNvPr>
          <p:cNvPicPr>
            <a:picLocks noChangeAspect="1"/>
          </p:cNvPicPr>
          <p:nvPr/>
        </p:nvPicPr>
        <p:blipFill>
          <a:blip r:embed="rId5"/>
          <a:stretch>
            <a:fillRect/>
          </a:stretch>
        </p:blipFill>
        <p:spPr>
          <a:xfrm>
            <a:off x="11418094" y="6188496"/>
            <a:ext cx="4038749" cy="2158008"/>
          </a:xfrm>
          <a:prstGeom prst="rect">
            <a:avLst/>
          </a:prstGeom>
        </p:spPr>
      </p:pic>
    </p:spTree>
    <p:extLst>
      <p:ext uri="{BB962C8B-B14F-4D97-AF65-F5344CB8AC3E}">
        <p14:creationId xmlns:p14="http://schemas.microsoft.com/office/powerpoint/2010/main" val="2003463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14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8889F7C2-9A80-C679-F37C-B909B15B694B}"/>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diagram of a tower and solar panels&#10;&#10;Description automatically generated">
            <a:extLst>
              <a:ext uri="{FF2B5EF4-FFF2-40B4-BE49-F238E27FC236}">
                <a16:creationId xmlns:a16="http://schemas.microsoft.com/office/drawing/2014/main" id="{5A99F1AA-EDB7-122D-97DA-C42A7EE671D6}"/>
              </a:ext>
            </a:extLst>
          </p:cNvPr>
          <p:cNvPicPr>
            <a:picLocks noChangeAspect="1"/>
          </p:cNvPicPr>
          <p:nvPr/>
        </p:nvPicPr>
        <p:blipFill>
          <a:blip r:embed="rId4"/>
          <a:stretch>
            <a:fillRect/>
          </a:stretch>
        </p:blipFill>
        <p:spPr>
          <a:xfrm>
            <a:off x="12157120" y="3410756"/>
            <a:ext cx="5710683" cy="4862164"/>
          </a:xfrm>
          <a:prstGeom prst="rect">
            <a:avLst/>
          </a:prstGeom>
        </p:spPr>
      </p:pic>
      <p:sp>
        <p:nvSpPr>
          <p:cNvPr id="8" name="Text 0">
            <a:extLst>
              <a:ext uri="{FF2B5EF4-FFF2-40B4-BE49-F238E27FC236}">
                <a16:creationId xmlns:a16="http://schemas.microsoft.com/office/drawing/2014/main" id="{1520C543-18B1-6C51-A928-D6FD74E31CAB}"/>
              </a:ext>
            </a:extLst>
          </p:cNvPr>
          <p:cNvSpPr/>
          <p:nvPr/>
        </p:nvSpPr>
        <p:spPr>
          <a:xfrm>
            <a:off x="1985666" y="1266677"/>
            <a:ext cx="12306151" cy="786259"/>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1.3 </a:t>
            </a:r>
            <a:r>
              <a:rPr lang="en-U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 key role of the municipalities </a:t>
            </a:r>
            <a:endParaRPr lang="en-US" sz="4438" b="1" dirty="0">
              <a:solidFill>
                <a:srgbClr val="2A734F"/>
              </a:solidFill>
              <a:latin typeface="Open Sans Bold" pitchFamily="34" charset="0"/>
              <a:ea typeface="Open Sans Bold" pitchFamily="34" charset="-122"/>
            </a:endParaRPr>
          </a:p>
        </p:txBody>
      </p:sp>
      <p:sp>
        <p:nvSpPr>
          <p:cNvPr id="11" name="CuadroTexto 10">
            <a:extLst>
              <a:ext uri="{FF2B5EF4-FFF2-40B4-BE49-F238E27FC236}">
                <a16:creationId xmlns:a16="http://schemas.microsoft.com/office/drawing/2014/main" id="{2EF520BD-BC45-BCBB-848E-CD606D4EEB24}"/>
              </a:ext>
            </a:extLst>
          </p:cNvPr>
          <p:cNvSpPr txBox="1"/>
          <p:nvPr/>
        </p:nvSpPr>
        <p:spPr>
          <a:xfrm>
            <a:off x="666750" y="2243627"/>
            <a:ext cx="9144000" cy="489878"/>
          </a:xfrm>
          <a:prstGeom prst="rect">
            <a:avLst/>
          </a:prstGeom>
          <a:noFill/>
        </p:spPr>
        <p:txBody>
          <a:bodyPr wrap="square">
            <a:spAutoFit/>
          </a:bodyPr>
          <a:lstStyle/>
          <a:p>
            <a:pPr marL="428625" indent="-428625" defTabSz="1143000">
              <a:lnSpc>
                <a:spcPts val="3063"/>
              </a:lnSpc>
              <a:buFont typeface="Wingdings" panose="05000000000000000000" pitchFamily="2" charset="2"/>
              <a:buChar char="Ø"/>
            </a:pPr>
            <a:r>
              <a:rPr lang="es-ES" sz="3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a:t>
            </a:r>
            <a:r>
              <a:rPr lang="es-ES" sz="3000" b="1"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communities</a:t>
            </a:r>
            <a:r>
              <a:rPr lang="es-ES" sz="3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 and cooperatives</a:t>
            </a:r>
          </a:p>
        </p:txBody>
      </p:sp>
      <p:sp>
        <p:nvSpPr>
          <p:cNvPr id="12" name="Text 1">
            <a:extLst>
              <a:ext uri="{FF2B5EF4-FFF2-40B4-BE49-F238E27FC236}">
                <a16:creationId xmlns:a16="http://schemas.microsoft.com/office/drawing/2014/main" id="{22B0AA0D-71C7-3A4A-5354-76F15970D530}"/>
              </a:ext>
            </a:extLst>
          </p:cNvPr>
          <p:cNvSpPr/>
          <p:nvPr/>
        </p:nvSpPr>
        <p:spPr>
          <a:xfrm>
            <a:off x="904948" y="2947670"/>
            <a:ext cx="16548795" cy="795338"/>
          </a:xfrm>
          <a:prstGeom prst="rect">
            <a:avLst/>
          </a:prstGeom>
          <a:noFill/>
          <a:ln/>
        </p:spPr>
        <p:txBody>
          <a:bodyPr wrap="square" lIns="0" tIns="0" rIns="0" bIns="0" rtlCol="0" anchor="t"/>
          <a:lstStyle/>
          <a:p>
            <a:pPr defTabSz="1143000">
              <a:lnSpc>
                <a:spcPts val="3125"/>
              </a:lnSpc>
            </a:pPr>
            <a:r>
              <a:rPr lang="en-US" sz="2250" dirty="0">
                <a:solidFill>
                  <a:srgbClr val="000000"/>
                </a:solidFill>
                <a:latin typeface="Open Sans" pitchFamily="34" charset="0"/>
                <a:ea typeface="Open Sans" pitchFamily="34" charset="-122"/>
                <a:cs typeface="Open Sans" pitchFamily="34" charset="-120"/>
              </a:rPr>
              <a:t>This is the </a:t>
            </a:r>
            <a:r>
              <a:rPr lang="en-US" sz="2250" b="1" dirty="0">
                <a:solidFill>
                  <a:srgbClr val="000000"/>
                </a:solidFill>
                <a:latin typeface="Open Sans" pitchFamily="34" charset="0"/>
                <a:ea typeface="Open Sans" pitchFamily="34" charset="-122"/>
                <a:cs typeface="Open Sans" pitchFamily="34" charset="-120"/>
              </a:rPr>
              <a:t>most diverse group of prosumers </a:t>
            </a:r>
            <a:r>
              <a:rPr lang="en-US" sz="2250" dirty="0">
                <a:solidFill>
                  <a:srgbClr val="000000"/>
                </a:solidFill>
                <a:latin typeface="Open Sans" pitchFamily="34" charset="0"/>
                <a:ea typeface="Open Sans" pitchFamily="34" charset="-122"/>
                <a:cs typeface="Open Sans" pitchFamily="34" charset="-120"/>
              </a:rPr>
              <a:t>that varies in different forms and ranges. In both cases the community must invest in its </a:t>
            </a:r>
            <a:r>
              <a:rPr lang="en-US" sz="2250" b="1" dirty="0">
                <a:solidFill>
                  <a:srgbClr val="000000"/>
                </a:solidFill>
                <a:latin typeface="Open Sans" pitchFamily="34" charset="0"/>
                <a:ea typeface="Open Sans" pitchFamily="34" charset="-122"/>
                <a:cs typeface="Open Sans" pitchFamily="34" charset="-120"/>
              </a:rPr>
              <a:t>own Renewable Energy Sources (RES).</a:t>
            </a:r>
          </a:p>
        </p:txBody>
      </p:sp>
      <p:sp>
        <p:nvSpPr>
          <p:cNvPr id="13" name="Text 2">
            <a:extLst>
              <a:ext uri="{FF2B5EF4-FFF2-40B4-BE49-F238E27FC236}">
                <a16:creationId xmlns:a16="http://schemas.microsoft.com/office/drawing/2014/main" id="{3D7CC55B-FE17-384C-EC26-1647DE262E78}"/>
              </a:ext>
            </a:extLst>
          </p:cNvPr>
          <p:cNvSpPr/>
          <p:nvPr/>
        </p:nvSpPr>
        <p:spPr>
          <a:xfrm>
            <a:off x="1040755" y="4325054"/>
            <a:ext cx="3670548" cy="388144"/>
          </a:xfrm>
          <a:prstGeom prst="rect">
            <a:avLst/>
          </a:prstGeom>
          <a:noFill/>
          <a:ln/>
        </p:spPr>
        <p:txBody>
          <a:bodyPr wrap="none" lIns="0" tIns="0" rIns="0" bIns="0" rtlCol="0" anchor="t"/>
          <a:lstStyle/>
          <a:p>
            <a:pPr defTabSz="1143000">
              <a:lnSpc>
                <a:spcPts val="3000"/>
              </a:lnSpc>
            </a:pPr>
            <a:r>
              <a:rPr lang="en-US" sz="2438" b="1" dirty="0">
                <a:solidFill>
                  <a:srgbClr val="2A734F"/>
                </a:solidFill>
                <a:latin typeface="Open Sans Bold" pitchFamily="34" charset="0"/>
                <a:ea typeface="Open Sans Bold" pitchFamily="34" charset="-122"/>
                <a:cs typeface="Open Sans Bold" pitchFamily="34" charset="-120"/>
              </a:rPr>
              <a:t>Model contribution</a:t>
            </a:r>
            <a:endParaRPr lang="en-US" sz="2438" dirty="0">
              <a:solidFill>
                <a:prstClr val="black"/>
              </a:solidFill>
              <a:latin typeface="Calibri"/>
            </a:endParaRPr>
          </a:p>
        </p:txBody>
      </p:sp>
      <p:sp>
        <p:nvSpPr>
          <p:cNvPr id="14" name="Text 3">
            <a:extLst>
              <a:ext uri="{FF2B5EF4-FFF2-40B4-BE49-F238E27FC236}">
                <a16:creationId xmlns:a16="http://schemas.microsoft.com/office/drawing/2014/main" id="{10962425-3CC5-9FC3-D713-C145D17A64A4}"/>
              </a:ext>
            </a:extLst>
          </p:cNvPr>
          <p:cNvSpPr/>
          <p:nvPr/>
        </p:nvSpPr>
        <p:spPr>
          <a:xfrm>
            <a:off x="1022002" y="4788725"/>
            <a:ext cx="7971384" cy="1193006"/>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Energy community where </a:t>
            </a:r>
            <a:r>
              <a:rPr lang="en-US" sz="1938" b="1" dirty="0">
                <a:solidFill>
                  <a:srgbClr val="000000"/>
                </a:solidFill>
                <a:latin typeface="Open Sans" pitchFamily="34" charset="0"/>
                <a:ea typeface="Open Sans" pitchFamily="34" charset="-122"/>
                <a:cs typeface="Open Sans" pitchFamily="34" charset="-120"/>
              </a:rPr>
              <a:t>members pay regular </a:t>
            </a:r>
            <a:r>
              <a:rPr lang="en-US" sz="1938" dirty="0">
                <a:solidFill>
                  <a:srgbClr val="000000"/>
                </a:solidFill>
                <a:latin typeface="Open Sans" pitchFamily="34" charset="0"/>
                <a:ea typeface="Open Sans" pitchFamily="34" charset="-122"/>
                <a:cs typeface="Open Sans" pitchFamily="34" charset="-120"/>
              </a:rPr>
              <a:t>contributions to the community itself to maintain and develop shared energy resources.</a:t>
            </a:r>
            <a:endParaRPr lang="en-US" sz="1938" dirty="0">
              <a:solidFill>
                <a:prstClr val="black"/>
              </a:solidFill>
              <a:latin typeface="Calibri"/>
            </a:endParaRPr>
          </a:p>
        </p:txBody>
      </p:sp>
      <p:sp>
        <p:nvSpPr>
          <p:cNvPr id="15" name="Text 4">
            <a:extLst>
              <a:ext uri="{FF2B5EF4-FFF2-40B4-BE49-F238E27FC236}">
                <a16:creationId xmlns:a16="http://schemas.microsoft.com/office/drawing/2014/main" id="{7722920F-9776-9E03-DEBE-15622882BAEB}"/>
              </a:ext>
            </a:extLst>
          </p:cNvPr>
          <p:cNvSpPr/>
          <p:nvPr/>
        </p:nvSpPr>
        <p:spPr>
          <a:xfrm>
            <a:off x="1040756" y="6460801"/>
            <a:ext cx="3105894" cy="388144"/>
          </a:xfrm>
          <a:prstGeom prst="rect">
            <a:avLst/>
          </a:prstGeom>
          <a:noFill/>
          <a:ln/>
        </p:spPr>
        <p:txBody>
          <a:bodyPr wrap="none" lIns="0" tIns="0" rIns="0" bIns="0" rtlCol="0" anchor="t"/>
          <a:lstStyle/>
          <a:p>
            <a:pPr defTabSz="1143000">
              <a:lnSpc>
                <a:spcPts val="3000"/>
              </a:lnSpc>
            </a:pPr>
            <a:r>
              <a:rPr lang="en-US" sz="2438" b="1" dirty="0">
                <a:solidFill>
                  <a:srgbClr val="2A734F"/>
                </a:solidFill>
                <a:latin typeface="Open Sans Bold" pitchFamily="34" charset="0"/>
                <a:ea typeface="Open Sans Bold" pitchFamily="34" charset="-122"/>
                <a:cs typeface="Open Sans Bold" pitchFamily="34" charset="-120"/>
              </a:rPr>
              <a:t>Shareholding model</a:t>
            </a:r>
            <a:endParaRPr lang="en-US" sz="2438" dirty="0">
              <a:solidFill>
                <a:prstClr val="black"/>
              </a:solidFill>
              <a:latin typeface="Calibri"/>
            </a:endParaRPr>
          </a:p>
        </p:txBody>
      </p:sp>
      <p:sp>
        <p:nvSpPr>
          <p:cNvPr id="16" name="Text 5">
            <a:extLst>
              <a:ext uri="{FF2B5EF4-FFF2-40B4-BE49-F238E27FC236}">
                <a16:creationId xmlns:a16="http://schemas.microsoft.com/office/drawing/2014/main" id="{812F1268-A3A3-8B0D-CDA7-B904CB698DE5}"/>
              </a:ext>
            </a:extLst>
          </p:cNvPr>
          <p:cNvSpPr/>
          <p:nvPr/>
        </p:nvSpPr>
        <p:spPr>
          <a:xfrm>
            <a:off x="1022003" y="6873526"/>
            <a:ext cx="7971384" cy="1193006"/>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Structured energy community with</a:t>
            </a:r>
            <a:r>
              <a:rPr lang="en-US" sz="1938" b="1" dirty="0">
                <a:solidFill>
                  <a:srgbClr val="000000"/>
                </a:solidFill>
                <a:latin typeface="Open Sans" pitchFamily="34" charset="0"/>
                <a:ea typeface="Open Sans" pitchFamily="34" charset="-122"/>
                <a:cs typeface="Open Sans" pitchFamily="34" charset="-120"/>
              </a:rPr>
              <a:t> shareholders </a:t>
            </a:r>
            <a:r>
              <a:rPr lang="en-US" sz="1938" dirty="0">
                <a:solidFill>
                  <a:srgbClr val="000000"/>
                </a:solidFill>
                <a:latin typeface="Open Sans" pitchFamily="34" charset="0"/>
                <a:ea typeface="Open Sans" pitchFamily="34" charset="-122"/>
                <a:cs typeface="Open Sans" pitchFamily="34" charset="-120"/>
              </a:rPr>
              <a:t>who own and control the entity, participating directly in decision making and profits.</a:t>
            </a:r>
            <a:endParaRPr lang="en-US" sz="1938" dirty="0">
              <a:solidFill>
                <a:prstClr val="black"/>
              </a:solidFill>
              <a:latin typeface="Calibri"/>
            </a:endParaRPr>
          </a:p>
        </p:txBody>
      </p:sp>
      <p:sp>
        <p:nvSpPr>
          <p:cNvPr id="17" name="Text 6">
            <a:extLst>
              <a:ext uri="{FF2B5EF4-FFF2-40B4-BE49-F238E27FC236}">
                <a16:creationId xmlns:a16="http://schemas.microsoft.com/office/drawing/2014/main" id="{C188F3FB-C339-8BA0-51FA-0A7EA62967A6}"/>
              </a:ext>
            </a:extLst>
          </p:cNvPr>
          <p:cNvSpPr/>
          <p:nvPr/>
        </p:nvSpPr>
        <p:spPr>
          <a:xfrm>
            <a:off x="1022003" y="6217022"/>
            <a:ext cx="1967061" cy="397669"/>
          </a:xfrm>
          <a:prstGeom prst="rect">
            <a:avLst/>
          </a:prstGeom>
          <a:noFill/>
          <a:ln/>
        </p:spPr>
        <p:txBody>
          <a:bodyPr wrap="none" lIns="0" tIns="0" rIns="0" bIns="0" rtlCol="0" anchor="t"/>
          <a:lstStyle/>
          <a:p>
            <a:pPr defTabSz="1143000">
              <a:lnSpc>
                <a:spcPts val="3125"/>
              </a:lnSpc>
            </a:pPr>
            <a:endParaRPr lang="en-US" sz="1938" dirty="0">
              <a:solidFill>
                <a:prstClr val="black"/>
              </a:solidFill>
              <a:latin typeface="Calibri"/>
            </a:endParaRPr>
          </a:p>
        </p:txBody>
      </p:sp>
    </p:spTree>
    <p:extLst>
      <p:ext uri="{BB962C8B-B14F-4D97-AF65-F5344CB8AC3E}">
        <p14:creationId xmlns:p14="http://schemas.microsoft.com/office/powerpoint/2010/main" val="379491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53603" y="2695997"/>
            <a:ext cx="17780793" cy="5812115"/>
          </a:xfrm>
        </p:spPr>
        <p:txBody>
          <a:bodyPr/>
          <a:lstStyle/>
          <a:p>
            <a:pPr marL="0" indent="0" algn="ctr">
              <a:spcAft>
                <a:spcPts val="600"/>
              </a:spcAft>
              <a:buNone/>
            </a:pPr>
            <a:r>
              <a:rPr lang="en-GB" sz="7200" dirty="0">
                <a:solidFill>
                  <a:srgbClr val="2A734F"/>
                </a:solidFill>
              </a:rPr>
              <a:t>UNIT 2</a:t>
            </a:r>
          </a:p>
          <a:p>
            <a:pPr marL="0" indent="0" algn="ctr">
              <a:spcAft>
                <a:spcPts val="600"/>
              </a:spcAft>
              <a:buNone/>
            </a:pPr>
            <a:r>
              <a:rPr lang="en-GB" sz="7200" b="1" dirty="0">
                <a:solidFill>
                  <a:srgbClr val="2A734F"/>
                </a:solidFill>
              </a:rPr>
              <a:t>CURRENT ENERGY CONTEXT</a:t>
            </a:r>
          </a:p>
        </p:txBody>
      </p:sp>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15</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419599" y="5602054"/>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3200" b="1" dirty="0">
                <a:latin typeface="Open Sans" panose="020B0606030504020204" pitchFamily="34" charset="0"/>
                <a:ea typeface="Open Sans" panose="020B0606030504020204" pitchFamily="34" charset="0"/>
                <a:cs typeface="Open Sans" panose="020B0606030504020204" pitchFamily="34" charset="0"/>
              </a:rPr>
              <a:t>MOOC 1: </a:t>
            </a:r>
            <a:r>
              <a:rPr lang="en-US" sz="32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2928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9D1C3A-D989-EF93-85F3-9E3B2E8BA70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449710B8-DAF4-7F7F-D402-03839714C1D2}"/>
              </a:ext>
            </a:extLst>
          </p:cNvPr>
          <p:cNvSpPr>
            <a:spLocks noGrp="1"/>
          </p:cNvSpPr>
          <p:nvPr>
            <p:ph type="sldNum" sz="quarter" idx="12"/>
          </p:nvPr>
        </p:nvSpPr>
        <p:spPr/>
        <p:txBody>
          <a:bodyPr/>
          <a:lstStyle/>
          <a:p>
            <a:fld id="{4D2C2D9E-9A3D-48B7-9D20-88A0BF5D47E1}" type="slidenum">
              <a:rPr lang="el-GR" sz="2400" b="1" smtClean="0"/>
              <a:pPr/>
              <a:t>16</a:t>
            </a:fld>
            <a:endParaRPr lang="el-GR" sz="2400" b="1" dirty="0"/>
          </a:p>
        </p:txBody>
      </p:sp>
      <p:sp>
        <p:nvSpPr>
          <p:cNvPr id="5" name="Título 14">
            <a:extLst>
              <a:ext uri="{FF2B5EF4-FFF2-40B4-BE49-F238E27FC236}">
                <a16:creationId xmlns:a16="http://schemas.microsoft.com/office/drawing/2014/main" id="{55D8000B-CC52-86C3-802A-9CE2986AD5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1CE98106-D8E2-B2E2-5907-5CA72C3036D0}"/>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pic>
        <p:nvPicPr>
          <p:cNvPr id="10" name="Image 0" descr="preencoded.png">
            <a:extLst>
              <a:ext uri="{FF2B5EF4-FFF2-40B4-BE49-F238E27FC236}">
                <a16:creationId xmlns:a16="http://schemas.microsoft.com/office/drawing/2014/main" id="{6063AD66-7754-BC44-0C16-7467C7C4B4D1}"/>
              </a:ext>
            </a:extLst>
          </p:cNvPr>
          <p:cNvPicPr>
            <a:picLocks noChangeAspect="1"/>
          </p:cNvPicPr>
          <p:nvPr/>
        </p:nvPicPr>
        <p:blipFill>
          <a:blip r:embed="rId3"/>
          <a:stretch>
            <a:fillRect/>
          </a:stretch>
        </p:blipFill>
        <p:spPr>
          <a:xfrm>
            <a:off x="12103822" y="1697582"/>
            <a:ext cx="5898428" cy="6891836"/>
          </a:xfrm>
          <a:prstGeom prst="rect">
            <a:avLst/>
          </a:prstGeom>
        </p:spPr>
      </p:pic>
      <p:sp>
        <p:nvSpPr>
          <p:cNvPr id="11" name="Text 0">
            <a:extLst>
              <a:ext uri="{FF2B5EF4-FFF2-40B4-BE49-F238E27FC236}">
                <a16:creationId xmlns:a16="http://schemas.microsoft.com/office/drawing/2014/main" id="{5206FAA3-496A-7FE8-0CD9-9EDD512D69FD}"/>
              </a:ext>
            </a:extLst>
          </p:cNvPr>
          <p:cNvSpPr/>
          <p:nvPr/>
        </p:nvSpPr>
        <p:spPr>
          <a:xfrm>
            <a:off x="2816723" y="622920"/>
            <a:ext cx="9755089" cy="1495723"/>
          </a:xfrm>
          <a:prstGeom prst="rect">
            <a:avLst/>
          </a:prstGeom>
          <a:noFill/>
          <a:ln/>
        </p:spPr>
        <p:txBody>
          <a:bodyPr wrap="square" lIns="0" tIns="0" rIns="0" bIns="0" rtlCol="0" anchor="t"/>
          <a:lstStyle/>
          <a:p>
            <a:pPr defTabSz="1143000">
              <a:lnSpc>
                <a:spcPts val="5875"/>
              </a:lnSpc>
            </a:pPr>
            <a:r>
              <a:rPr lang="en-US" sz="4688" b="1" dirty="0">
                <a:solidFill>
                  <a:srgbClr val="2A734F"/>
                </a:solidFill>
                <a:latin typeface="Open Sans Bold" pitchFamily="34" charset="0"/>
                <a:ea typeface="Open Sans Bold" pitchFamily="34" charset="-122"/>
                <a:cs typeface="Open Sans Bold" pitchFamily="34" charset="-120"/>
              </a:rPr>
              <a:t>UNIT 2. CURRENT ENERGY CONTEXT</a:t>
            </a:r>
          </a:p>
          <a:p>
            <a:pPr defTabSz="1143000">
              <a:lnSpc>
                <a:spcPts val="5875"/>
              </a:lnSpc>
            </a:pPr>
            <a:endParaRPr lang="en-US" sz="4688" dirty="0">
              <a:solidFill>
                <a:prstClr val="black"/>
              </a:solidFill>
              <a:latin typeface="Calibri"/>
            </a:endParaRPr>
          </a:p>
        </p:txBody>
      </p:sp>
      <p:sp>
        <p:nvSpPr>
          <p:cNvPr id="12" name="Shape 2">
            <a:extLst>
              <a:ext uri="{FF2B5EF4-FFF2-40B4-BE49-F238E27FC236}">
                <a16:creationId xmlns:a16="http://schemas.microsoft.com/office/drawing/2014/main" id="{0C22A8FD-BED5-A553-6B1F-8D15A3B87FEE}"/>
              </a:ext>
            </a:extLst>
          </p:cNvPr>
          <p:cNvSpPr/>
          <p:nvPr/>
        </p:nvSpPr>
        <p:spPr>
          <a:xfrm>
            <a:off x="4636965" y="3322885"/>
            <a:ext cx="837456" cy="28575"/>
          </a:xfrm>
          <a:prstGeom prst="roundRect">
            <a:avLst>
              <a:gd name="adj" fmla="val 351720"/>
            </a:avLst>
          </a:prstGeom>
          <a:solidFill>
            <a:srgbClr val="BFD8CC"/>
          </a:solidFill>
          <a:ln/>
        </p:spPr>
        <p:txBody>
          <a:bodyPr/>
          <a:lstStyle/>
          <a:p>
            <a:pPr defTabSz="1143000"/>
            <a:endParaRPr lang="es-ES" sz="2250">
              <a:solidFill>
                <a:prstClr val="black"/>
              </a:solidFill>
              <a:latin typeface="Calibri"/>
            </a:endParaRPr>
          </a:p>
        </p:txBody>
      </p:sp>
      <p:sp>
        <p:nvSpPr>
          <p:cNvPr id="13" name="Shape 3">
            <a:extLst>
              <a:ext uri="{FF2B5EF4-FFF2-40B4-BE49-F238E27FC236}">
                <a16:creationId xmlns:a16="http://schemas.microsoft.com/office/drawing/2014/main" id="{2B5C3189-2A5E-648B-FD83-C286FB2FB03D}"/>
              </a:ext>
            </a:extLst>
          </p:cNvPr>
          <p:cNvSpPr/>
          <p:nvPr/>
        </p:nvSpPr>
        <p:spPr>
          <a:xfrm>
            <a:off x="5445845" y="3068092"/>
            <a:ext cx="538311" cy="538311"/>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4" name="Text 4">
            <a:extLst>
              <a:ext uri="{FF2B5EF4-FFF2-40B4-BE49-F238E27FC236}">
                <a16:creationId xmlns:a16="http://schemas.microsoft.com/office/drawing/2014/main" id="{BD8351C1-8AB1-573F-5798-7D9C90B63011}"/>
              </a:ext>
            </a:extLst>
          </p:cNvPr>
          <p:cNvSpPr/>
          <p:nvPr/>
        </p:nvSpPr>
        <p:spPr>
          <a:xfrm>
            <a:off x="5612383" y="3157687"/>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1</a:t>
            </a:r>
            <a:endParaRPr lang="en-US" sz="2813" dirty="0">
              <a:solidFill>
                <a:prstClr val="black"/>
              </a:solidFill>
              <a:latin typeface="Calibri"/>
            </a:endParaRPr>
          </a:p>
        </p:txBody>
      </p:sp>
      <p:sp>
        <p:nvSpPr>
          <p:cNvPr id="15" name="Text 5">
            <a:extLst>
              <a:ext uri="{FF2B5EF4-FFF2-40B4-BE49-F238E27FC236}">
                <a16:creationId xmlns:a16="http://schemas.microsoft.com/office/drawing/2014/main" id="{52576E32-57B3-FCEE-5284-1E69230A5557}"/>
              </a:ext>
            </a:extLst>
          </p:cNvPr>
          <p:cNvSpPr/>
          <p:nvPr/>
        </p:nvSpPr>
        <p:spPr>
          <a:xfrm>
            <a:off x="1161604" y="3038178"/>
            <a:ext cx="3237310" cy="373856"/>
          </a:xfrm>
          <a:prstGeom prst="rect">
            <a:avLst/>
          </a:prstGeom>
          <a:noFill/>
          <a:ln/>
        </p:spPr>
        <p:txBody>
          <a:bodyPr wrap="non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Energy objectives </a:t>
            </a:r>
            <a:endParaRPr lang="en-US" sz="2313" dirty="0">
              <a:solidFill>
                <a:prstClr val="black"/>
              </a:solidFill>
              <a:latin typeface="Calibri"/>
            </a:endParaRPr>
          </a:p>
        </p:txBody>
      </p:sp>
      <p:sp>
        <p:nvSpPr>
          <p:cNvPr id="16" name="Text 6">
            <a:extLst>
              <a:ext uri="{FF2B5EF4-FFF2-40B4-BE49-F238E27FC236}">
                <a16:creationId xmlns:a16="http://schemas.microsoft.com/office/drawing/2014/main" id="{6D219522-94D9-CFA7-3884-DF70BD78E716}"/>
              </a:ext>
            </a:extLst>
          </p:cNvPr>
          <p:cNvSpPr/>
          <p:nvPr/>
        </p:nvSpPr>
        <p:spPr>
          <a:xfrm>
            <a:off x="837456" y="3555504"/>
            <a:ext cx="3561458" cy="1148358"/>
          </a:xfrm>
          <a:prstGeom prst="rect">
            <a:avLst/>
          </a:prstGeom>
          <a:noFill/>
          <a:ln/>
        </p:spPr>
        <p:txBody>
          <a:bodyPr wrap="square" lIns="0" tIns="0" rIns="0" bIns="0" rtlCol="0" anchor="t"/>
          <a:lstStyle/>
          <a:p>
            <a:pPr algn="r" defTabSz="1143000">
              <a:lnSpc>
                <a:spcPts val="3000"/>
              </a:lnSpc>
            </a:pPr>
            <a:r>
              <a:rPr lang="en-US" sz="1875" dirty="0">
                <a:solidFill>
                  <a:srgbClr val="000000"/>
                </a:solidFill>
                <a:latin typeface="Open Sans" pitchFamily="34" charset="0"/>
                <a:ea typeface="Open Sans" pitchFamily="34" charset="-122"/>
                <a:cs typeface="Open Sans" pitchFamily="34" charset="-120"/>
              </a:rPr>
              <a:t>Analysis of established energy targets and commitments</a:t>
            </a:r>
            <a:endParaRPr lang="en-US" sz="1875" dirty="0">
              <a:solidFill>
                <a:prstClr val="black"/>
              </a:solidFill>
              <a:latin typeface="Calibri"/>
            </a:endParaRPr>
          </a:p>
        </p:txBody>
      </p:sp>
      <p:sp>
        <p:nvSpPr>
          <p:cNvPr id="17" name="Shape 7">
            <a:extLst>
              <a:ext uri="{FF2B5EF4-FFF2-40B4-BE49-F238E27FC236}">
                <a16:creationId xmlns:a16="http://schemas.microsoft.com/office/drawing/2014/main" id="{70E5EE94-55B9-E45A-818F-754B819EA9AF}"/>
              </a:ext>
            </a:extLst>
          </p:cNvPr>
          <p:cNvSpPr/>
          <p:nvPr/>
        </p:nvSpPr>
        <p:spPr>
          <a:xfrm>
            <a:off x="5955582" y="4519166"/>
            <a:ext cx="837456" cy="28575"/>
          </a:xfrm>
          <a:prstGeom prst="roundRect">
            <a:avLst>
              <a:gd name="adj" fmla="val 351720"/>
            </a:avLst>
          </a:prstGeom>
          <a:solidFill>
            <a:srgbClr val="BFD8CC"/>
          </a:solidFill>
          <a:ln/>
        </p:spPr>
        <p:txBody>
          <a:bodyPr/>
          <a:lstStyle/>
          <a:p>
            <a:pPr defTabSz="1143000"/>
            <a:endParaRPr lang="es-ES" sz="2250">
              <a:solidFill>
                <a:prstClr val="black"/>
              </a:solidFill>
              <a:latin typeface="Calibri"/>
            </a:endParaRPr>
          </a:p>
        </p:txBody>
      </p:sp>
      <p:sp>
        <p:nvSpPr>
          <p:cNvPr id="18" name="Shape 8">
            <a:extLst>
              <a:ext uri="{FF2B5EF4-FFF2-40B4-BE49-F238E27FC236}">
                <a16:creationId xmlns:a16="http://schemas.microsoft.com/office/drawing/2014/main" id="{86998B96-5E60-A0E6-D70D-457FD4318EF5}"/>
              </a:ext>
            </a:extLst>
          </p:cNvPr>
          <p:cNvSpPr/>
          <p:nvPr/>
        </p:nvSpPr>
        <p:spPr>
          <a:xfrm>
            <a:off x="5445845" y="4264373"/>
            <a:ext cx="538311" cy="538311"/>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9" name="Text 9">
            <a:extLst>
              <a:ext uri="{FF2B5EF4-FFF2-40B4-BE49-F238E27FC236}">
                <a16:creationId xmlns:a16="http://schemas.microsoft.com/office/drawing/2014/main" id="{EF13DC95-0461-B8AE-81C7-6E2A48BE3961}"/>
              </a:ext>
            </a:extLst>
          </p:cNvPr>
          <p:cNvSpPr/>
          <p:nvPr/>
        </p:nvSpPr>
        <p:spPr>
          <a:xfrm>
            <a:off x="5612383" y="4353967"/>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2</a:t>
            </a:r>
            <a:endParaRPr lang="en-US" sz="2813" dirty="0">
              <a:solidFill>
                <a:prstClr val="black"/>
              </a:solidFill>
              <a:latin typeface="Calibri"/>
            </a:endParaRPr>
          </a:p>
        </p:txBody>
      </p:sp>
      <p:sp>
        <p:nvSpPr>
          <p:cNvPr id="20" name="Text 10">
            <a:extLst>
              <a:ext uri="{FF2B5EF4-FFF2-40B4-BE49-F238E27FC236}">
                <a16:creationId xmlns:a16="http://schemas.microsoft.com/office/drawing/2014/main" id="{E498A466-9AE2-2528-EDDE-FF7E98D3BDA2}"/>
              </a:ext>
            </a:extLst>
          </p:cNvPr>
          <p:cNvSpPr/>
          <p:nvPr/>
        </p:nvSpPr>
        <p:spPr>
          <a:xfrm>
            <a:off x="7031087" y="4234458"/>
            <a:ext cx="3561458" cy="1121569"/>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Factors in determining the national energy context</a:t>
            </a:r>
            <a:endParaRPr lang="en-US" sz="2313" dirty="0">
              <a:solidFill>
                <a:prstClr val="black"/>
              </a:solidFill>
              <a:latin typeface="Calibri"/>
            </a:endParaRPr>
          </a:p>
        </p:txBody>
      </p:sp>
      <p:sp>
        <p:nvSpPr>
          <p:cNvPr id="21" name="Text 11">
            <a:extLst>
              <a:ext uri="{FF2B5EF4-FFF2-40B4-BE49-F238E27FC236}">
                <a16:creationId xmlns:a16="http://schemas.microsoft.com/office/drawing/2014/main" id="{2A672559-DC8D-AA92-432D-3702092DD4D5}"/>
              </a:ext>
            </a:extLst>
          </p:cNvPr>
          <p:cNvSpPr/>
          <p:nvPr/>
        </p:nvSpPr>
        <p:spPr>
          <a:xfrm>
            <a:off x="7031087" y="5499497"/>
            <a:ext cx="3561458" cy="1148358"/>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Assessment of the key elements defining the country's energy situation</a:t>
            </a:r>
            <a:endParaRPr lang="en-US" sz="1875" dirty="0">
              <a:solidFill>
                <a:prstClr val="black"/>
              </a:solidFill>
              <a:latin typeface="Calibri"/>
            </a:endParaRPr>
          </a:p>
        </p:txBody>
      </p:sp>
      <p:sp>
        <p:nvSpPr>
          <p:cNvPr id="22" name="Shape 12">
            <a:extLst>
              <a:ext uri="{FF2B5EF4-FFF2-40B4-BE49-F238E27FC236}">
                <a16:creationId xmlns:a16="http://schemas.microsoft.com/office/drawing/2014/main" id="{0D63F075-22E0-AC8C-32F1-7DEB696A8DFC}"/>
              </a:ext>
            </a:extLst>
          </p:cNvPr>
          <p:cNvSpPr/>
          <p:nvPr/>
        </p:nvSpPr>
        <p:spPr>
          <a:xfrm>
            <a:off x="4636965" y="6084540"/>
            <a:ext cx="837456" cy="28575"/>
          </a:xfrm>
          <a:prstGeom prst="roundRect">
            <a:avLst>
              <a:gd name="adj" fmla="val 351720"/>
            </a:avLst>
          </a:prstGeom>
          <a:solidFill>
            <a:srgbClr val="BFD8CC"/>
          </a:solidFill>
          <a:ln/>
        </p:spPr>
        <p:txBody>
          <a:bodyPr/>
          <a:lstStyle/>
          <a:p>
            <a:pPr defTabSz="1143000"/>
            <a:endParaRPr lang="es-ES" sz="2250">
              <a:solidFill>
                <a:prstClr val="black"/>
              </a:solidFill>
              <a:latin typeface="Calibri"/>
            </a:endParaRPr>
          </a:p>
        </p:txBody>
      </p:sp>
      <p:sp>
        <p:nvSpPr>
          <p:cNvPr id="23" name="Shape 13">
            <a:extLst>
              <a:ext uri="{FF2B5EF4-FFF2-40B4-BE49-F238E27FC236}">
                <a16:creationId xmlns:a16="http://schemas.microsoft.com/office/drawing/2014/main" id="{1B224239-FCBE-9718-220E-133AE9492673}"/>
              </a:ext>
            </a:extLst>
          </p:cNvPr>
          <p:cNvSpPr/>
          <p:nvPr/>
        </p:nvSpPr>
        <p:spPr>
          <a:xfrm>
            <a:off x="5445845" y="5829747"/>
            <a:ext cx="538311" cy="538311"/>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4" name="Text 14">
            <a:extLst>
              <a:ext uri="{FF2B5EF4-FFF2-40B4-BE49-F238E27FC236}">
                <a16:creationId xmlns:a16="http://schemas.microsoft.com/office/drawing/2014/main" id="{D3C0C4BD-B6AB-BD14-CD77-FC2C84A7976E}"/>
              </a:ext>
            </a:extLst>
          </p:cNvPr>
          <p:cNvSpPr/>
          <p:nvPr/>
        </p:nvSpPr>
        <p:spPr>
          <a:xfrm>
            <a:off x="5612383" y="5919342"/>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3</a:t>
            </a:r>
            <a:endParaRPr lang="en-US" sz="2813" dirty="0">
              <a:solidFill>
                <a:prstClr val="black"/>
              </a:solidFill>
              <a:latin typeface="Calibri"/>
            </a:endParaRPr>
          </a:p>
        </p:txBody>
      </p:sp>
      <p:sp>
        <p:nvSpPr>
          <p:cNvPr id="25" name="Text 15">
            <a:extLst>
              <a:ext uri="{FF2B5EF4-FFF2-40B4-BE49-F238E27FC236}">
                <a16:creationId xmlns:a16="http://schemas.microsoft.com/office/drawing/2014/main" id="{CE54C8B8-994F-D6CC-851A-34DA4F7E960B}"/>
              </a:ext>
            </a:extLst>
          </p:cNvPr>
          <p:cNvSpPr/>
          <p:nvPr/>
        </p:nvSpPr>
        <p:spPr>
          <a:xfrm>
            <a:off x="837456" y="5799832"/>
            <a:ext cx="3561458" cy="747713"/>
          </a:xfrm>
          <a:prstGeom prst="rect">
            <a:avLst/>
          </a:prstGeom>
          <a:noFill/>
          <a:ln/>
        </p:spPr>
        <p:txBody>
          <a:bodyPr wrap="squar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Comprehensive energy planning</a:t>
            </a:r>
            <a:endParaRPr lang="en-US" sz="2313" dirty="0">
              <a:solidFill>
                <a:prstClr val="black"/>
              </a:solidFill>
              <a:latin typeface="Calibri"/>
            </a:endParaRPr>
          </a:p>
        </p:txBody>
      </p:sp>
      <p:sp>
        <p:nvSpPr>
          <p:cNvPr id="26" name="Text 16">
            <a:extLst>
              <a:ext uri="{FF2B5EF4-FFF2-40B4-BE49-F238E27FC236}">
                <a16:creationId xmlns:a16="http://schemas.microsoft.com/office/drawing/2014/main" id="{B53461EC-5689-F6B7-68F4-BED75B4C2506}"/>
              </a:ext>
            </a:extLst>
          </p:cNvPr>
          <p:cNvSpPr/>
          <p:nvPr/>
        </p:nvSpPr>
        <p:spPr>
          <a:xfrm>
            <a:off x="837456" y="6691015"/>
            <a:ext cx="3561458" cy="1148358"/>
          </a:xfrm>
          <a:prstGeom prst="rect">
            <a:avLst/>
          </a:prstGeom>
          <a:noFill/>
          <a:ln/>
        </p:spPr>
        <p:txBody>
          <a:bodyPr wrap="square" lIns="0" tIns="0" rIns="0" bIns="0" rtlCol="0" anchor="t"/>
          <a:lstStyle/>
          <a:p>
            <a:pPr algn="r" defTabSz="1143000">
              <a:lnSpc>
                <a:spcPts val="3000"/>
              </a:lnSpc>
            </a:pPr>
            <a:r>
              <a:rPr lang="en-US" sz="1875" dirty="0">
                <a:solidFill>
                  <a:srgbClr val="000000"/>
                </a:solidFill>
                <a:latin typeface="Open Sans" pitchFamily="34" charset="0"/>
                <a:ea typeface="Open Sans" pitchFamily="34" charset="-122"/>
                <a:cs typeface="Open Sans" pitchFamily="34" charset="-120"/>
              </a:rPr>
              <a:t>Development of comprehensive energy management strategies</a:t>
            </a:r>
          </a:p>
        </p:txBody>
      </p:sp>
      <p:sp>
        <p:nvSpPr>
          <p:cNvPr id="27" name="Shape 17">
            <a:extLst>
              <a:ext uri="{FF2B5EF4-FFF2-40B4-BE49-F238E27FC236}">
                <a16:creationId xmlns:a16="http://schemas.microsoft.com/office/drawing/2014/main" id="{D4BED743-E403-993B-784A-96C8165609BA}"/>
              </a:ext>
            </a:extLst>
          </p:cNvPr>
          <p:cNvSpPr/>
          <p:nvPr/>
        </p:nvSpPr>
        <p:spPr>
          <a:xfrm>
            <a:off x="5955582" y="7650064"/>
            <a:ext cx="837456" cy="28575"/>
          </a:xfrm>
          <a:prstGeom prst="roundRect">
            <a:avLst>
              <a:gd name="adj" fmla="val 351720"/>
            </a:avLst>
          </a:prstGeom>
          <a:solidFill>
            <a:srgbClr val="BFD8CC"/>
          </a:solidFill>
          <a:ln/>
        </p:spPr>
        <p:txBody>
          <a:bodyPr/>
          <a:lstStyle/>
          <a:p>
            <a:pPr defTabSz="1143000"/>
            <a:endParaRPr lang="es-ES" sz="2250">
              <a:solidFill>
                <a:prstClr val="black"/>
              </a:solidFill>
              <a:latin typeface="Calibri"/>
            </a:endParaRPr>
          </a:p>
        </p:txBody>
      </p:sp>
      <p:sp>
        <p:nvSpPr>
          <p:cNvPr id="28" name="Shape 18">
            <a:extLst>
              <a:ext uri="{FF2B5EF4-FFF2-40B4-BE49-F238E27FC236}">
                <a16:creationId xmlns:a16="http://schemas.microsoft.com/office/drawing/2014/main" id="{579D8809-B910-66C4-131B-788600E8BDC1}"/>
              </a:ext>
            </a:extLst>
          </p:cNvPr>
          <p:cNvSpPr/>
          <p:nvPr/>
        </p:nvSpPr>
        <p:spPr>
          <a:xfrm>
            <a:off x="5445845" y="7395271"/>
            <a:ext cx="538311" cy="538311"/>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9" name="Text 19">
            <a:extLst>
              <a:ext uri="{FF2B5EF4-FFF2-40B4-BE49-F238E27FC236}">
                <a16:creationId xmlns:a16="http://schemas.microsoft.com/office/drawing/2014/main" id="{2530A42F-8EF4-6D1F-F455-E2125205244C}"/>
              </a:ext>
            </a:extLst>
          </p:cNvPr>
          <p:cNvSpPr/>
          <p:nvPr/>
        </p:nvSpPr>
        <p:spPr>
          <a:xfrm>
            <a:off x="5612383" y="748486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4</a:t>
            </a:r>
            <a:endParaRPr lang="en-US" sz="2813" dirty="0">
              <a:solidFill>
                <a:prstClr val="black"/>
              </a:solidFill>
              <a:latin typeface="Calibri"/>
            </a:endParaRPr>
          </a:p>
        </p:txBody>
      </p:sp>
      <p:sp>
        <p:nvSpPr>
          <p:cNvPr id="30" name="Text 20">
            <a:extLst>
              <a:ext uri="{FF2B5EF4-FFF2-40B4-BE49-F238E27FC236}">
                <a16:creationId xmlns:a16="http://schemas.microsoft.com/office/drawing/2014/main" id="{B59A547D-941D-CEE1-2322-A247B3160840}"/>
              </a:ext>
            </a:extLst>
          </p:cNvPr>
          <p:cNvSpPr/>
          <p:nvPr/>
        </p:nvSpPr>
        <p:spPr>
          <a:xfrm>
            <a:off x="7031087" y="7365356"/>
            <a:ext cx="2991148" cy="373856"/>
          </a:xfrm>
          <a:prstGeom prst="rect">
            <a:avLst/>
          </a:prstGeom>
          <a:noFill/>
          <a:ln/>
        </p:spPr>
        <p:txBody>
          <a:bodyPr wrap="non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Case study</a:t>
            </a:r>
            <a:endParaRPr lang="en-US" sz="2313" dirty="0">
              <a:solidFill>
                <a:prstClr val="black"/>
              </a:solidFill>
              <a:latin typeface="Calibri"/>
            </a:endParaRPr>
          </a:p>
        </p:txBody>
      </p:sp>
      <p:sp>
        <p:nvSpPr>
          <p:cNvPr id="31" name="Text 21">
            <a:extLst>
              <a:ext uri="{FF2B5EF4-FFF2-40B4-BE49-F238E27FC236}">
                <a16:creationId xmlns:a16="http://schemas.microsoft.com/office/drawing/2014/main" id="{260EF920-3CF3-8460-6832-F15232865B5D}"/>
              </a:ext>
            </a:extLst>
          </p:cNvPr>
          <p:cNvSpPr/>
          <p:nvPr/>
        </p:nvSpPr>
        <p:spPr>
          <a:xfrm>
            <a:off x="7031087" y="7882681"/>
            <a:ext cx="3561458" cy="765573"/>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Practical application of the concepts studied</a:t>
            </a:r>
            <a:endParaRPr lang="en-US" sz="1875" dirty="0">
              <a:solidFill>
                <a:prstClr val="black"/>
              </a:solidFill>
              <a:latin typeface="Calibri"/>
            </a:endParaRPr>
          </a:p>
        </p:txBody>
      </p:sp>
      <p:sp>
        <p:nvSpPr>
          <p:cNvPr id="32" name="Text 1">
            <a:extLst>
              <a:ext uri="{FF2B5EF4-FFF2-40B4-BE49-F238E27FC236}">
                <a16:creationId xmlns:a16="http://schemas.microsoft.com/office/drawing/2014/main" id="{5F0FF62F-12C3-D163-E2B9-850E7BC5AD71}"/>
              </a:ext>
            </a:extLst>
          </p:cNvPr>
          <p:cNvSpPr/>
          <p:nvPr/>
        </p:nvSpPr>
        <p:spPr>
          <a:xfrm>
            <a:off x="699194" y="2381697"/>
            <a:ext cx="16339543" cy="556618"/>
          </a:xfrm>
          <a:prstGeom prst="rect">
            <a:avLst/>
          </a:prstGeom>
          <a:noFill/>
          <a:ln/>
        </p:spPr>
        <p:txBody>
          <a:bodyPr wrap="none" lIns="0" tIns="0" rIns="0" bIns="0" rtlCol="0" anchor="t"/>
          <a:lstStyle/>
          <a:p>
            <a:pPr defTabSz="1143000">
              <a:lnSpc>
                <a:spcPts val="4375"/>
              </a:lnSpc>
            </a:pPr>
            <a:r>
              <a:rPr lang="en-US" sz="4000" b="1" dirty="0">
                <a:solidFill>
                  <a:srgbClr val="2A734F"/>
                </a:solidFill>
                <a:latin typeface="Open Sans" pitchFamily="34" charset="0"/>
                <a:ea typeface="Open Sans" pitchFamily="34" charset="-122"/>
                <a:cs typeface="Open Sans" pitchFamily="34" charset="-120"/>
              </a:rPr>
              <a:t>INDEX</a:t>
            </a:r>
            <a:endParaRPr lang="en-US" sz="4000" dirty="0">
              <a:solidFill>
                <a:prstClr val="black"/>
              </a:solidFill>
              <a:latin typeface="Calibri"/>
            </a:endParaRPr>
          </a:p>
        </p:txBody>
      </p:sp>
      <p:pic>
        <p:nvPicPr>
          <p:cNvPr id="33" name="Imagen 20" descr="Texto&#10;&#10;Descripción generada automáticamente con confianza media">
            <a:extLst>
              <a:ext uri="{FF2B5EF4-FFF2-40B4-BE49-F238E27FC236}">
                <a16:creationId xmlns:a16="http://schemas.microsoft.com/office/drawing/2014/main" id="{15E0A074-99CB-DA0B-F028-00197BB81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Tree>
    <p:extLst>
      <p:ext uri="{BB962C8B-B14F-4D97-AF65-F5344CB8AC3E}">
        <p14:creationId xmlns:p14="http://schemas.microsoft.com/office/powerpoint/2010/main" val="127505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17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0">
            <a:extLst>
              <a:ext uri="{FF2B5EF4-FFF2-40B4-BE49-F238E27FC236}">
                <a16:creationId xmlns:a16="http://schemas.microsoft.com/office/drawing/2014/main" id="{8BF2981D-A566-2D79-EDC8-639434E3A4D6}"/>
              </a:ext>
            </a:extLst>
          </p:cNvPr>
          <p:cNvSpPr/>
          <p:nvPr/>
        </p:nvSpPr>
        <p:spPr>
          <a:xfrm>
            <a:off x="1816410" y="1237251"/>
            <a:ext cx="13051393" cy="1409700"/>
          </a:xfrm>
          <a:prstGeom prst="rect">
            <a:avLst/>
          </a:prstGeom>
          <a:noFill/>
          <a:ln/>
        </p:spPr>
        <p:txBody>
          <a:bodyPr wrap="square" lIns="0" tIns="0" rIns="0" bIns="0" rtlCol="0" anchor="t"/>
          <a:lstStyle/>
          <a:p>
            <a:pPr indent="0" defTabSz="1143000">
              <a:lnSpc>
                <a:spcPts val="6125"/>
              </a:lnSpc>
              <a:buNone/>
            </a:pPr>
            <a:r>
              <a:rPr lang="en-US" sz="4438" b="1" dirty="0">
                <a:solidFill>
                  <a:srgbClr val="2A734F"/>
                </a:solidFill>
                <a:latin typeface="Open Sans Bold" pitchFamily="34" charset="0"/>
                <a:ea typeface="Open Sans Bold" pitchFamily="34" charset="-122"/>
              </a:rPr>
              <a:t>2.1 </a:t>
            </a:r>
            <a:r>
              <a:rPr lang="es-ES" sz="4438" b="1" dirty="0">
                <a:solidFill>
                  <a:srgbClr val="2A734F"/>
                </a:solidFill>
                <a:latin typeface="Open Sans Bold" pitchFamily="34" charset="0"/>
                <a:ea typeface="Open Sans Bold" pitchFamily="34" charset="-122"/>
              </a:rPr>
              <a:t>Energy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endParaRPr lang="en-US" sz="4438" b="1" dirty="0">
              <a:solidFill>
                <a:srgbClr val="2A734F"/>
              </a:solidFill>
              <a:latin typeface="Open Sans Bold" pitchFamily="34" charset="0"/>
              <a:ea typeface="Open Sans Bold" pitchFamily="34" charset="-122"/>
            </a:endParaRPr>
          </a:p>
        </p:txBody>
      </p:sp>
      <p:pic>
        <p:nvPicPr>
          <p:cNvPr id="19" name="Image 0" descr="preencoded.png">
            <a:extLst>
              <a:ext uri="{FF2B5EF4-FFF2-40B4-BE49-F238E27FC236}">
                <a16:creationId xmlns:a16="http://schemas.microsoft.com/office/drawing/2014/main" id="{EBFA7ED6-7D03-6682-68F2-93172C7F86E4}"/>
              </a:ext>
            </a:extLst>
          </p:cNvPr>
          <p:cNvPicPr>
            <a:picLocks noChangeAspect="1"/>
          </p:cNvPicPr>
          <p:nvPr/>
        </p:nvPicPr>
        <p:blipFill>
          <a:blip r:embed="rId4"/>
          <a:stretch>
            <a:fillRect/>
          </a:stretch>
        </p:blipFill>
        <p:spPr>
          <a:xfrm>
            <a:off x="986878" y="2660898"/>
            <a:ext cx="704850" cy="704850"/>
          </a:xfrm>
          <a:prstGeom prst="rect">
            <a:avLst/>
          </a:prstGeom>
        </p:spPr>
      </p:pic>
      <p:sp>
        <p:nvSpPr>
          <p:cNvPr id="20" name="Text 1">
            <a:extLst>
              <a:ext uri="{FF2B5EF4-FFF2-40B4-BE49-F238E27FC236}">
                <a16:creationId xmlns:a16="http://schemas.microsoft.com/office/drawing/2014/main" id="{B2F655B7-9E4F-F3D3-4D36-BE3E28BC23BE}"/>
              </a:ext>
            </a:extLst>
          </p:cNvPr>
          <p:cNvSpPr/>
          <p:nvPr/>
        </p:nvSpPr>
        <p:spPr>
          <a:xfrm>
            <a:off x="986878" y="3647629"/>
            <a:ext cx="3966122" cy="881063"/>
          </a:xfrm>
          <a:prstGeom prst="rect">
            <a:avLst/>
          </a:prstGeom>
          <a:noFill/>
          <a:ln/>
        </p:spPr>
        <p:txBody>
          <a:bodyPr wrap="square" lIns="0" tIns="0" rIns="0" bIns="0" rtlCol="0" anchor="t"/>
          <a:lstStyle/>
          <a:p>
            <a:pPr defTabSz="1143000">
              <a:lnSpc>
                <a:spcPts val="3438"/>
              </a:lnSpc>
            </a:pPr>
            <a:r>
              <a:rPr lang="en-US" sz="2750" b="1" dirty="0" err="1">
                <a:solidFill>
                  <a:srgbClr val="2A734F"/>
                </a:solidFill>
                <a:latin typeface="Open Sans Bold" pitchFamily="34" charset="0"/>
                <a:ea typeface="Open Sans Bold" pitchFamily="34" charset="-122"/>
                <a:cs typeface="Open Sans Bold" pitchFamily="34" charset="-120"/>
              </a:rPr>
              <a:t>Decarbonisation</a:t>
            </a:r>
            <a:r>
              <a:rPr lang="en-US" sz="2750" b="1" dirty="0">
                <a:solidFill>
                  <a:srgbClr val="2A734F"/>
                </a:solidFill>
                <a:latin typeface="Open Sans Bold" pitchFamily="34" charset="0"/>
                <a:ea typeface="Open Sans Bold" pitchFamily="34" charset="-122"/>
                <a:cs typeface="Open Sans Bold" pitchFamily="34" charset="-120"/>
              </a:rPr>
              <a:t> of the electricity system</a:t>
            </a:r>
            <a:endParaRPr lang="en-US" sz="2750" dirty="0">
              <a:solidFill>
                <a:srgbClr val="2A734F"/>
              </a:solidFill>
              <a:latin typeface="Calibri"/>
            </a:endParaRPr>
          </a:p>
        </p:txBody>
      </p:sp>
      <p:sp>
        <p:nvSpPr>
          <p:cNvPr id="21" name="Text 2">
            <a:extLst>
              <a:ext uri="{FF2B5EF4-FFF2-40B4-BE49-F238E27FC236}">
                <a16:creationId xmlns:a16="http://schemas.microsoft.com/office/drawing/2014/main" id="{87FFF3C5-C6E8-A7BC-0EA4-35AA5A7E4B04}"/>
              </a:ext>
            </a:extLst>
          </p:cNvPr>
          <p:cNvSpPr/>
          <p:nvPr/>
        </p:nvSpPr>
        <p:spPr>
          <a:xfrm>
            <a:off x="986878" y="4697760"/>
            <a:ext cx="3761334" cy="3609975"/>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The EU has set ambitious targets such as </a:t>
            </a:r>
            <a:r>
              <a:rPr lang="en-US" sz="2188" b="1" dirty="0" err="1">
                <a:solidFill>
                  <a:srgbClr val="000000"/>
                </a:solidFill>
                <a:latin typeface="Open Sans" pitchFamily="34" charset="0"/>
                <a:ea typeface="Open Sans" pitchFamily="34" charset="-122"/>
                <a:cs typeface="Open Sans" pitchFamily="34" charset="-120"/>
              </a:rPr>
              <a:t>decarbonisation</a:t>
            </a:r>
            <a:r>
              <a:rPr lang="en-US" sz="2188" dirty="0">
                <a:solidFill>
                  <a:srgbClr val="000000"/>
                </a:solidFill>
                <a:latin typeface="Open Sans" pitchFamily="34" charset="0"/>
                <a:ea typeface="Open Sans" pitchFamily="34" charset="-122"/>
                <a:cs typeface="Open Sans" pitchFamily="34" charset="-120"/>
              </a:rPr>
              <a:t> </a:t>
            </a:r>
            <a:r>
              <a:rPr lang="en-US" sz="2188" b="1" dirty="0">
                <a:solidFill>
                  <a:srgbClr val="000000"/>
                </a:solidFill>
                <a:latin typeface="Open Sans" pitchFamily="34" charset="0"/>
                <a:ea typeface="Open Sans" pitchFamily="34" charset="-122"/>
                <a:cs typeface="Open Sans" pitchFamily="34" charset="-120"/>
              </a:rPr>
              <a:t>of the electricity system</a:t>
            </a:r>
            <a:r>
              <a:rPr lang="en-US" sz="2188" dirty="0">
                <a:solidFill>
                  <a:srgbClr val="000000"/>
                </a:solidFill>
                <a:latin typeface="Open Sans" pitchFamily="34" charset="0"/>
                <a:ea typeface="Open Sans" pitchFamily="34" charset="-122"/>
                <a:cs typeface="Open Sans" pitchFamily="34" charset="-120"/>
              </a:rPr>
              <a:t> by </a:t>
            </a:r>
            <a:r>
              <a:rPr lang="en-US" sz="2188" b="1" dirty="0">
                <a:solidFill>
                  <a:srgbClr val="000000"/>
                </a:solidFill>
                <a:latin typeface="Open Sans" pitchFamily="34" charset="0"/>
                <a:ea typeface="Open Sans" pitchFamily="34" charset="-122"/>
                <a:cs typeface="Open Sans" pitchFamily="34" charset="-120"/>
              </a:rPr>
              <a:t>2030</a:t>
            </a:r>
            <a:r>
              <a:rPr lang="en-US" sz="2188" dirty="0">
                <a:solidFill>
                  <a:srgbClr val="000000"/>
                </a:solidFill>
                <a:latin typeface="Open Sans" pitchFamily="34" charset="0"/>
                <a:ea typeface="Open Sans" pitchFamily="34" charset="-122"/>
                <a:cs typeface="Open Sans" pitchFamily="34" charset="-120"/>
              </a:rPr>
              <a:t> or </a:t>
            </a:r>
            <a:r>
              <a:rPr lang="en-US" sz="2188" b="1" dirty="0">
                <a:solidFill>
                  <a:srgbClr val="000000"/>
                </a:solidFill>
                <a:latin typeface="Open Sans" pitchFamily="34" charset="0"/>
                <a:ea typeface="Open Sans" pitchFamily="34" charset="-122"/>
                <a:cs typeface="Open Sans" pitchFamily="34" charset="-120"/>
              </a:rPr>
              <a:t>carbon neutrality by 2050</a:t>
            </a:r>
            <a:r>
              <a:rPr lang="en-US" sz="2188" dirty="0">
                <a:solidFill>
                  <a:srgbClr val="000000"/>
                </a:solidFill>
                <a:latin typeface="Open Sans" pitchFamily="34" charset="0"/>
                <a:ea typeface="Open Sans" pitchFamily="34" charset="-122"/>
                <a:cs typeface="Open Sans" pitchFamily="34" charset="-120"/>
              </a:rPr>
              <a:t>, as presented in 2019 in the European Green Deal.</a:t>
            </a:r>
            <a:endParaRPr lang="en-US" sz="2188" dirty="0">
              <a:solidFill>
                <a:prstClr val="black"/>
              </a:solidFill>
              <a:latin typeface="Calibri"/>
            </a:endParaRPr>
          </a:p>
        </p:txBody>
      </p:sp>
      <p:pic>
        <p:nvPicPr>
          <p:cNvPr id="22" name="Image 1" descr="preencoded.png">
            <a:extLst>
              <a:ext uri="{FF2B5EF4-FFF2-40B4-BE49-F238E27FC236}">
                <a16:creationId xmlns:a16="http://schemas.microsoft.com/office/drawing/2014/main" id="{51E35295-EC95-E986-747F-430F135A7162}"/>
              </a:ext>
            </a:extLst>
          </p:cNvPr>
          <p:cNvPicPr>
            <a:picLocks noChangeAspect="1"/>
          </p:cNvPicPr>
          <p:nvPr/>
        </p:nvPicPr>
        <p:blipFill>
          <a:blip r:embed="rId5"/>
          <a:stretch>
            <a:fillRect/>
          </a:stretch>
        </p:blipFill>
        <p:spPr>
          <a:xfrm>
            <a:off x="5171033" y="2660898"/>
            <a:ext cx="704850" cy="704850"/>
          </a:xfrm>
          <a:prstGeom prst="rect">
            <a:avLst/>
          </a:prstGeom>
        </p:spPr>
      </p:pic>
      <p:sp>
        <p:nvSpPr>
          <p:cNvPr id="23" name="Text 3">
            <a:extLst>
              <a:ext uri="{FF2B5EF4-FFF2-40B4-BE49-F238E27FC236}">
                <a16:creationId xmlns:a16="http://schemas.microsoft.com/office/drawing/2014/main" id="{C41CAE54-116D-102D-43C0-E9855A8D2282}"/>
              </a:ext>
            </a:extLst>
          </p:cNvPr>
          <p:cNvSpPr/>
          <p:nvPr/>
        </p:nvSpPr>
        <p:spPr>
          <a:xfrm>
            <a:off x="5171032" y="3647629"/>
            <a:ext cx="3761483"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Substitution of fossil fuels</a:t>
            </a:r>
            <a:endParaRPr lang="en-US" sz="2750" dirty="0">
              <a:solidFill>
                <a:srgbClr val="2A734F"/>
              </a:solidFill>
              <a:latin typeface="Calibri"/>
            </a:endParaRPr>
          </a:p>
        </p:txBody>
      </p:sp>
      <p:sp>
        <p:nvSpPr>
          <p:cNvPr id="24" name="Text 4">
            <a:extLst>
              <a:ext uri="{FF2B5EF4-FFF2-40B4-BE49-F238E27FC236}">
                <a16:creationId xmlns:a16="http://schemas.microsoft.com/office/drawing/2014/main" id="{2CBFC4DA-3FBC-0C10-F1CC-3C6399011E32}"/>
              </a:ext>
            </a:extLst>
          </p:cNvPr>
          <p:cNvSpPr/>
          <p:nvPr/>
        </p:nvSpPr>
        <p:spPr>
          <a:xfrm>
            <a:off x="5171032" y="4697760"/>
            <a:ext cx="3761483" cy="3609975"/>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Eliminate and gradually replace fossil fuel assets with clean alternatives, especially renewables, accompanied by incentives to achieve TE solutions.</a:t>
            </a:r>
            <a:endParaRPr lang="en-US" sz="2188" dirty="0">
              <a:solidFill>
                <a:prstClr val="black"/>
              </a:solidFill>
              <a:latin typeface="Calibri"/>
            </a:endParaRPr>
          </a:p>
        </p:txBody>
      </p:sp>
      <p:pic>
        <p:nvPicPr>
          <p:cNvPr id="25" name="Image 2" descr="preencoded.png">
            <a:extLst>
              <a:ext uri="{FF2B5EF4-FFF2-40B4-BE49-F238E27FC236}">
                <a16:creationId xmlns:a16="http://schemas.microsoft.com/office/drawing/2014/main" id="{14B625A3-DA3B-0C5B-4A20-9CE5814FE25F}"/>
              </a:ext>
            </a:extLst>
          </p:cNvPr>
          <p:cNvPicPr>
            <a:picLocks noChangeAspect="1"/>
          </p:cNvPicPr>
          <p:nvPr/>
        </p:nvPicPr>
        <p:blipFill>
          <a:blip r:embed="rId6"/>
          <a:stretch>
            <a:fillRect/>
          </a:stretch>
        </p:blipFill>
        <p:spPr>
          <a:xfrm>
            <a:off x="9355335" y="2660898"/>
            <a:ext cx="704850" cy="704850"/>
          </a:xfrm>
          <a:prstGeom prst="rect">
            <a:avLst/>
          </a:prstGeom>
        </p:spPr>
      </p:pic>
      <p:sp>
        <p:nvSpPr>
          <p:cNvPr id="26" name="Text 5">
            <a:extLst>
              <a:ext uri="{FF2B5EF4-FFF2-40B4-BE49-F238E27FC236}">
                <a16:creationId xmlns:a16="http://schemas.microsoft.com/office/drawing/2014/main" id="{0ECCA46A-CB54-473D-9640-EFC2419BA390}"/>
              </a:ext>
            </a:extLst>
          </p:cNvPr>
          <p:cNvSpPr/>
          <p:nvPr/>
        </p:nvSpPr>
        <p:spPr>
          <a:xfrm>
            <a:off x="9355335" y="3647629"/>
            <a:ext cx="3761483"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Increase in renewable energies</a:t>
            </a:r>
            <a:endParaRPr lang="en-US" sz="2750" dirty="0">
              <a:solidFill>
                <a:srgbClr val="2A734F"/>
              </a:solidFill>
              <a:latin typeface="Calibri"/>
            </a:endParaRPr>
          </a:p>
        </p:txBody>
      </p:sp>
      <p:sp>
        <p:nvSpPr>
          <p:cNvPr id="27" name="Text 6">
            <a:extLst>
              <a:ext uri="{FF2B5EF4-FFF2-40B4-BE49-F238E27FC236}">
                <a16:creationId xmlns:a16="http://schemas.microsoft.com/office/drawing/2014/main" id="{015990E2-3958-E1CF-5F0E-C2323EAA00E1}"/>
              </a:ext>
            </a:extLst>
          </p:cNvPr>
          <p:cNvSpPr/>
          <p:nvPr/>
        </p:nvSpPr>
        <p:spPr>
          <a:xfrm>
            <a:off x="9355335" y="4697761"/>
            <a:ext cx="3761483" cy="3158729"/>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Increasing the share of renewables in electricity generation to 65% by 2030 as the most realistic pathway to halving emissions by 2030.</a:t>
            </a:r>
            <a:endParaRPr lang="en-US" sz="2188" dirty="0">
              <a:solidFill>
                <a:prstClr val="black"/>
              </a:solidFill>
              <a:latin typeface="Calibri"/>
            </a:endParaRPr>
          </a:p>
        </p:txBody>
      </p:sp>
      <p:sp>
        <p:nvSpPr>
          <p:cNvPr id="28" name="Text 7">
            <a:extLst>
              <a:ext uri="{FF2B5EF4-FFF2-40B4-BE49-F238E27FC236}">
                <a16:creationId xmlns:a16="http://schemas.microsoft.com/office/drawing/2014/main" id="{DB3FFFD5-671D-5505-8E0E-7E68D47912F0}"/>
              </a:ext>
            </a:extLst>
          </p:cNvPr>
          <p:cNvSpPr/>
          <p:nvPr/>
        </p:nvSpPr>
        <p:spPr>
          <a:xfrm>
            <a:off x="13539637" y="3647629"/>
            <a:ext cx="3761483"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Promoting green hydrogen</a:t>
            </a:r>
            <a:endParaRPr lang="en-US" sz="2750" dirty="0">
              <a:solidFill>
                <a:srgbClr val="2A734F"/>
              </a:solidFill>
              <a:latin typeface="Calibri"/>
            </a:endParaRPr>
          </a:p>
        </p:txBody>
      </p:sp>
      <p:sp>
        <p:nvSpPr>
          <p:cNvPr id="29" name="Text 8">
            <a:extLst>
              <a:ext uri="{FF2B5EF4-FFF2-40B4-BE49-F238E27FC236}">
                <a16:creationId xmlns:a16="http://schemas.microsoft.com/office/drawing/2014/main" id="{A408EE8D-A111-1946-8D7E-F3318CD16F17}"/>
              </a:ext>
            </a:extLst>
          </p:cNvPr>
          <p:cNvSpPr/>
          <p:nvPr/>
        </p:nvSpPr>
        <p:spPr>
          <a:xfrm>
            <a:off x="13539637" y="4697760"/>
            <a:ext cx="3761483" cy="2256235"/>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Promote green hydrogen from niche to mainstream by 2030, as well as bioenergy.</a:t>
            </a:r>
            <a:endParaRPr lang="en-US" sz="2188" dirty="0">
              <a:solidFill>
                <a:prstClr val="black"/>
              </a:solidFill>
              <a:latin typeface="Calibri"/>
            </a:endParaRPr>
          </a:p>
        </p:txBody>
      </p:sp>
      <p:pic>
        <p:nvPicPr>
          <p:cNvPr id="30" name="Graphic 12" descr="Rainy scene outline">
            <a:extLst>
              <a:ext uri="{FF2B5EF4-FFF2-40B4-BE49-F238E27FC236}">
                <a16:creationId xmlns:a16="http://schemas.microsoft.com/office/drawing/2014/main" id="{E022DB7C-AC6B-79B9-36D7-0BE67A6C75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39638" y="2470869"/>
            <a:ext cx="979239" cy="979239"/>
          </a:xfrm>
          <a:prstGeom prst="rect">
            <a:avLst/>
          </a:prstGeom>
        </p:spPr>
      </p:pic>
    </p:spTree>
    <p:extLst>
      <p:ext uri="{BB962C8B-B14F-4D97-AF65-F5344CB8AC3E}">
        <p14:creationId xmlns:p14="http://schemas.microsoft.com/office/powerpoint/2010/main" val="721158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E1DF7E2-BC11-AF86-6189-5047E449402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14AA9C9A-42F2-4966-976A-111A1599A6A5}"/>
              </a:ext>
            </a:extLst>
          </p:cNvPr>
          <p:cNvSpPr>
            <a:spLocks noGrp="1"/>
          </p:cNvSpPr>
          <p:nvPr>
            <p:ph type="sldNum" sz="quarter" idx="12"/>
          </p:nvPr>
        </p:nvSpPr>
        <p:spPr/>
        <p:txBody>
          <a:bodyPr/>
          <a:lstStyle/>
          <a:p>
            <a:fld id="{4D2C2D9E-9A3D-48B7-9D20-88A0BF5D47E1}" type="slidenum">
              <a:rPr lang="el-GR" sz="2400" b="1" smtClean="0"/>
              <a:pPr/>
              <a:t>18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153E91D3-1DF0-2DF7-331A-4BEC4ECD2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427B1E41-086D-9C4D-5A36-5EC595CB51E1}"/>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0">
            <a:extLst>
              <a:ext uri="{FF2B5EF4-FFF2-40B4-BE49-F238E27FC236}">
                <a16:creationId xmlns:a16="http://schemas.microsoft.com/office/drawing/2014/main" id="{55B6F890-601B-9F4F-9173-BCA12BE41F60}"/>
              </a:ext>
            </a:extLst>
          </p:cNvPr>
          <p:cNvSpPr/>
          <p:nvPr/>
        </p:nvSpPr>
        <p:spPr>
          <a:xfrm>
            <a:off x="1816410" y="1237251"/>
            <a:ext cx="13051393" cy="1409700"/>
          </a:xfrm>
          <a:prstGeom prst="rect">
            <a:avLst/>
          </a:prstGeom>
          <a:noFill/>
          <a:ln/>
        </p:spPr>
        <p:txBody>
          <a:bodyPr wrap="square" lIns="0" tIns="0" rIns="0" bIns="0" rtlCol="0" anchor="t"/>
          <a:lstStyle/>
          <a:p>
            <a:pPr indent="0" defTabSz="1143000">
              <a:lnSpc>
                <a:spcPts val="6125"/>
              </a:lnSpc>
              <a:buNone/>
            </a:pPr>
            <a:r>
              <a:rPr lang="en-US" sz="4438" b="1" dirty="0">
                <a:solidFill>
                  <a:srgbClr val="2A734F"/>
                </a:solidFill>
                <a:latin typeface="Open Sans Bold" pitchFamily="34" charset="0"/>
                <a:ea typeface="Open Sans Bold" pitchFamily="34" charset="-122"/>
              </a:rPr>
              <a:t>2.1 </a:t>
            </a:r>
            <a:r>
              <a:rPr lang="es-ES" sz="4438" b="1" dirty="0">
                <a:solidFill>
                  <a:srgbClr val="2A734F"/>
                </a:solidFill>
                <a:latin typeface="Open Sans Bold" pitchFamily="34" charset="0"/>
                <a:ea typeface="Open Sans Bold" pitchFamily="34" charset="-122"/>
              </a:rPr>
              <a:t>Energy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endParaRPr lang="en-US" sz="4438" b="1" dirty="0">
              <a:solidFill>
                <a:srgbClr val="2A734F"/>
              </a:solidFill>
              <a:latin typeface="Open Sans Bold" pitchFamily="34" charset="0"/>
              <a:ea typeface="Open Sans Bold" pitchFamily="34" charset="-122"/>
            </a:endParaRPr>
          </a:p>
        </p:txBody>
      </p:sp>
      <p:sp>
        <p:nvSpPr>
          <p:cNvPr id="2" name="Text 1">
            <a:extLst>
              <a:ext uri="{FF2B5EF4-FFF2-40B4-BE49-F238E27FC236}">
                <a16:creationId xmlns:a16="http://schemas.microsoft.com/office/drawing/2014/main" id="{161C7D0C-5E97-2215-6F9B-D0377463670A}"/>
              </a:ext>
            </a:extLst>
          </p:cNvPr>
          <p:cNvSpPr/>
          <p:nvPr/>
        </p:nvSpPr>
        <p:spPr>
          <a:xfrm>
            <a:off x="986879" y="3689144"/>
            <a:ext cx="3761334"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Promotion of electric vehicles</a:t>
            </a:r>
            <a:endParaRPr lang="en-US" sz="2750" dirty="0">
              <a:solidFill>
                <a:srgbClr val="2A734F"/>
              </a:solidFill>
              <a:latin typeface="Calibri"/>
            </a:endParaRPr>
          </a:p>
        </p:txBody>
      </p:sp>
      <p:sp>
        <p:nvSpPr>
          <p:cNvPr id="3" name="Text 2">
            <a:extLst>
              <a:ext uri="{FF2B5EF4-FFF2-40B4-BE49-F238E27FC236}">
                <a16:creationId xmlns:a16="http://schemas.microsoft.com/office/drawing/2014/main" id="{33B9879D-D3BB-38E1-312E-F5D679A5BC14}"/>
              </a:ext>
            </a:extLst>
          </p:cNvPr>
          <p:cNvSpPr/>
          <p:nvPr/>
        </p:nvSpPr>
        <p:spPr>
          <a:xfrm>
            <a:off x="986879" y="4853584"/>
            <a:ext cx="3761334" cy="3609975"/>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Increase electric car sales by 2030, as well as financial and fiscal incentives to promote the adoption of electric vehicles, charging mandates and bans on combustion vehicles.</a:t>
            </a:r>
            <a:endParaRPr lang="en-US" sz="2188" dirty="0">
              <a:solidFill>
                <a:prstClr val="black"/>
              </a:solidFill>
              <a:latin typeface="Calibri"/>
            </a:endParaRPr>
          </a:p>
        </p:txBody>
      </p:sp>
      <p:sp>
        <p:nvSpPr>
          <p:cNvPr id="4" name="Text 3">
            <a:extLst>
              <a:ext uri="{FF2B5EF4-FFF2-40B4-BE49-F238E27FC236}">
                <a16:creationId xmlns:a16="http://schemas.microsoft.com/office/drawing/2014/main" id="{A33E3FA0-9717-869D-ABC8-D30B0E006ECD}"/>
              </a:ext>
            </a:extLst>
          </p:cNvPr>
          <p:cNvSpPr/>
          <p:nvPr/>
        </p:nvSpPr>
        <p:spPr>
          <a:xfrm>
            <a:off x="5171032" y="3706218"/>
            <a:ext cx="3761483"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Efficient buildings</a:t>
            </a:r>
            <a:endParaRPr lang="en-US" sz="2750" dirty="0">
              <a:solidFill>
                <a:srgbClr val="2A734F"/>
              </a:solidFill>
              <a:latin typeface="Calibri"/>
            </a:endParaRPr>
          </a:p>
        </p:txBody>
      </p:sp>
      <p:sp>
        <p:nvSpPr>
          <p:cNvPr id="8" name="Text 4">
            <a:extLst>
              <a:ext uri="{FF2B5EF4-FFF2-40B4-BE49-F238E27FC236}">
                <a16:creationId xmlns:a16="http://schemas.microsoft.com/office/drawing/2014/main" id="{60FFCCA4-7B60-C7CF-E126-E6CE5DFC150C}"/>
              </a:ext>
            </a:extLst>
          </p:cNvPr>
          <p:cNvSpPr/>
          <p:nvPr/>
        </p:nvSpPr>
        <p:spPr>
          <a:xfrm>
            <a:off x="5171032" y="4820520"/>
            <a:ext cx="3761483" cy="3609975"/>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Achieve energy-efficient building requirements.</a:t>
            </a:r>
            <a:endParaRPr lang="en-US" sz="2188" dirty="0">
              <a:solidFill>
                <a:prstClr val="black"/>
              </a:solidFill>
              <a:latin typeface="Calibri"/>
            </a:endParaRPr>
          </a:p>
        </p:txBody>
      </p:sp>
      <p:sp>
        <p:nvSpPr>
          <p:cNvPr id="9" name="Text 5">
            <a:extLst>
              <a:ext uri="{FF2B5EF4-FFF2-40B4-BE49-F238E27FC236}">
                <a16:creationId xmlns:a16="http://schemas.microsoft.com/office/drawing/2014/main" id="{1AA70E21-96F0-8FEE-C1DF-471EC7BC3220}"/>
              </a:ext>
            </a:extLst>
          </p:cNvPr>
          <p:cNvSpPr/>
          <p:nvPr/>
        </p:nvSpPr>
        <p:spPr>
          <a:xfrm>
            <a:off x="9361203" y="3642211"/>
            <a:ext cx="3761483"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Innovation and recycling</a:t>
            </a:r>
            <a:endParaRPr lang="en-US" sz="2750" dirty="0">
              <a:solidFill>
                <a:srgbClr val="2A734F"/>
              </a:solidFill>
              <a:latin typeface="Calibri"/>
            </a:endParaRPr>
          </a:p>
        </p:txBody>
      </p:sp>
      <p:sp>
        <p:nvSpPr>
          <p:cNvPr id="10" name="Text 6">
            <a:extLst>
              <a:ext uri="{FF2B5EF4-FFF2-40B4-BE49-F238E27FC236}">
                <a16:creationId xmlns:a16="http://schemas.microsoft.com/office/drawing/2014/main" id="{AE504910-E1DD-BF9D-F7E0-A2102A844AB8}"/>
              </a:ext>
            </a:extLst>
          </p:cNvPr>
          <p:cNvSpPr/>
          <p:nvPr/>
        </p:nvSpPr>
        <p:spPr>
          <a:xfrm>
            <a:off x="9355334" y="4688893"/>
            <a:ext cx="3761483" cy="3158729"/>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Innovation, recycling and the circular economy will play an important role in the search for efficiency in the medium and long term.</a:t>
            </a:r>
            <a:endParaRPr lang="en-US" sz="2188" dirty="0">
              <a:solidFill>
                <a:prstClr val="black"/>
              </a:solidFill>
              <a:latin typeface="Calibri"/>
            </a:endParaRPr>
          </a:p>
        </p:txBody>
      </p:sp>
      <p:sp>
        <p:nvSpPr>
          <p:cNvPr id="11" name="Text 8">
            <a:extLst>
              <a:ext uri="{FF2B5EF4-FFF2-40B4-BE49-F238E27FC236}">
                <a16:creationId xmlns:a16="http://schemas.microsoft.com/office/drawing/2014/main" id="{C09EE9FD-A8FD-5932-6174-B94571942097}"/>
              </a:ext>
            </a:extLst>
          </p:cNvPr>
          <p:cNvSpPr/>
          <p:nvPr/>
        </p:nvSpPr>
        <p:spPr>
          <a:xfrm>
            <a:off x="13538132" y="4631329"/>
            <a:ext cx="3761483" cy="2256235"/>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Raise awareness to reduce travel demand and encourage the use of public transport and cycling wherever possible.</a:t>
            </a:r>
            <a:endParaRPr lang="en-US" sz="2188" dirty="0">
              <a:solidFill>
                <a:prstClr val="black"/>
              </a:solidFill>
              <a:latin typeface="Calibri"/>
            </a:endParaRPr>
          </a:p>
        </p:txBody>
      </p:sp>
      <p:pic>
        <p:nvPicPr>
          <p:cNvPr id="12" name="Graphic 14" descr="Electric car with solid fill">
            <a:extLst>
              <a:ext uri="{FF2B5EF4-FFF2-40B4-BE49-F238E27FC236}">
                <a16:creationId xmlns:a16="http://schemas.microsoft.com/office/drawing/2014/main" id="{448D302D-88C2-39A2-0050-B96F38E8A5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066" y="2646951"/>
            <a:ext cx="1143000" cy="1143000"/>
          </a:xfrm>
          <a:prstGeom prst="rect">
            <a:avLst/>
          </a:prstGeom>
        </p:spPr>
      </p:pic>
      <p:pic>
        <p:nvPicPr>
          <p:cNvPr id="13" name="Graphic 9" descr="Work from home Wi-Fi with solid fill">
            <a:extLst>
              <a:ext uri="{FF2B5EF4-FFF2-40B4-BE49-F238E27FC236}">
                <a16:creationId xmlns:a16="http://schemas.microsoft.com/office/drawing/2014/main" id="{78B1F0DD-6D7F-B620-5059-CCA2F8B539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6901" y="2789603"/>
            <a:ext cx="916615" cy="916615"/>
          </a:xfrm>
          <a:prstGeom prst="rect">
            <a:avLst/>
          </a:prstGeom>
        </p:spPr>
      </p:pic>
      <p:pic>
        <p:nvPicPr>
          <p:cNvPr id="14" name="Graphic 17" descr="Sustainability with solid fill">
            <a:extLst>
              <a:ext uri="{FF2B5EF4-FFF2-40B4-BE49-F238E27FC236}">
                <a16:creationId xmlns:a16="http://schemas.microsoft.com/office/drawing/2014/main" id="{454A9D0A-652F-01F4-83D2-867889FE71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5334" y="2726696"/>
            <a:ext cx="916615" cy="916615"/>
          </a:xfrm>
          <a:prstGeom prst="rect">
            <a:avLst/>
          </a:prstGeom>
        </p:spPr>
      </p:pic>
      <p:pic>
        <p:nvPicPr>
          <p:cNvPr id="15" name="Graphic 18" descr="Business Growth with solid fill">
            <a:extLst>
              <a:ext uri="{FF2B5EF4-FFF2-40B4-BE49-F238E27FC236}">
                <a16:creationId xmlns:a16="http://schemas.microsoft.com/office/drawing/2014/main" id="{DECB2190-554F-6DB3-20B2-5CEF1A2280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51374" y="2789602"/>
            <a:ext cx="916615" cy="916615"/>
          </a:xfrm>
          <a:prstGeom prst="rect">
            <a:avLst/>
          </a:prstGeom>
        </p:spPr>
      </p:pic>
      <p:sp>
        <p:nvSpPr>
          <p:cNvPr id="17" name="Text 5">
            <a:extLst>
              <a:ext uri="{FF2B5EF4-FFF2-40B4-BE49-F238E27FC236}">
                <a16:creationId xmlns:a16="http://schemas.microsoft.com/office/drawing/2014/main" id="{CDD2AF93-817A-3ADD-E7BB-4C84B2E69932}"/>
              </a:ext>
            </a:extLst>
          </p:cNvPr>
          <p:cNvSpPr/>
          <p:nvPr/>
        </p:nvSpPr>
        <p:spPr>
          <a:xfrm>
            <a:off x="13538132" y="3689143"/>
            <a:ext cx="3761483"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Awareness</a:t>
            </a:r>
            <a:endParaRPr lang="en-US" sz="2750" dirty="0">
              <a:solidFill>
                <a:srgbClr val="2A734F"/>
              </a:solidFill>
              <a:latin typeface="Calibri"/>
            </a:endParaRPr>
          </a:p>
        </p:txBody>
      </p:sp>
    </p:spTree>
    <p:extLst>
      <p:ext uri="{BB962C8B-B14F-4D97-AF65-F5344CB8AC3E}">
        <p14:creationId xmlns:p14="http://schemas.microsoft.com/office/powerpoint/2010/main" val="689798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70E656E-BFA2-A0C7-FA01-E30A71A1A580}"/>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6E902201-2EC5-5265-063B-DD563946E7ED}"/>
              </a:ext>
            </a:extLst>
          </p:cNvPr>
          <p:cNvSpPr>
            <a:spLocks noGrp="1"/>
          </p:cNvSpPr>
          <p:nvPr>
            <p:ph type="sldNum" sz="quarter" idx="12"/>
          </p:nvPr>
        </p:nvSpPr>
        <p:spPr/>
        <p:txBody>
          <a:bodyPr/>
          <a:lstStyle/>
          <a:p>
            <a:fld id="{4D2C2D9E-9A3D-48B7-9D20-88A0BF5D47E1}" type="slidenum">
              <a:rPr lang="el-GR" sz="2400" b="1" smtClean="0"/>
              <a:pPr/>
              <a:t>19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F5EC315F-D77F-0459-BF84-E926AA7D1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2839059A-C7BD-8914-33D7-B9F9E39614C3}"/>
              </a:ext>
            </a:extLst>
          </p:cNvPr>
          <p:cNvSpPr txBox="1">
            <a:spLocks/>
          </p:cNvSpPr>
          <p:nvPr/>
        </p:nvSpPr>
        <p:spPr>
          <a:xfrm>
            <a:off x="411610" y="895350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0">
            <a:extLst>
              <a:ext uri="{FF2B5EF4-FFF2-40B4-BE49-F238E27FC236}">
                <a16:creationId xmlns:a16="http://schemas.microsoft.com/office/drawing/2014/main" id="{36FDB962-E453-E5C3-AE07-EC016F6007EC}"/>
              </a:ext>
            </a:extLst>
          </p:cNvPr>
          <p:cNvSpPr/>
          <p:nvPr/>
        </p:nvSpPr>
        <p:spPr>
          <a:xfrm>
            <a:off x="1949947" y="594941"/>
            <a:ext cx="13099554" cy="1625204"/>
          </a:xfrm>
          <a:prstGeom prst="rect">
            <a:avLst/>
          </a:prstGeom>
          <a:noFill/>
          <a:ln/>
        </p:spPr>
        <p:txBody>
          <a:bodyPr wrap="squar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2.2 Factors to determine the national energy context</a:t>
            </a:r>
          </a:p>
        </p:txBody>
      </p:sp>
      <p:sp>
        <p:nvSpPr>
          <p:cNvPr id="19" name="Text 1">
            <a:extLst>
              <a:ext uri="{FF2B5EF4-FFF2-40B4-BE49-F238E27FC236}">
                <a16:creationId xmlns:a16="http://schemas.microsoft.com/office/drawing/2014/main" id="{B34C31A7-3D5D-786F-102B-F5680386A0E4}"/>
              </a:ext>
            </a:extLst>
          </p:cNvPr>
          <p:cNvSpPr/>
          <p:nvPr/>
        </p:nvSpPr>
        <p:spPr>
          <a:xfrm>
            <a:off x="780007" y="2697845"/>
            <a:ext cx="16467833" cy="831949"/>
          </a:xfrm>
          <a:prstGeom prst="rect">
            <a:avLst/>
          </a:prstGeom>
          <a:noFill/>
          <a:ln/>
        </p:spPr>
        <p:txBody>
          <a:bodyPr wrap="square" lIns="0" tIns="0" rIns="0" bIns="0" rtlCol="0" anchor="t"/>
          <a:lstStyle/>
          <a:p>
            <a:pPr algn="just" defTabSz="1143000">
              <a:lnSpc>
                <a:spcPts val="3250"/>
              </a:lnSpc>
            </a:pPr>
            <a:r>
              <a:rPr lang="en-US" sz="2500" dirty="0">
                <a:solidFill>
                  <a:srgbClr val="000000"/>
                </a:solidFill>
                <a:latin typeface="Open Sans" pitchFamily="34" charset="0"/>
                <a:ea typeface="Open Sans" pitchFamily="34" charset="-122"/>
                <a:cs typeface="Open Sans" pitchFamily="34" charset="-120"/>
              </a:rPr>
              <a:t>Analyzing the </a:t>
            </a:r>
            <a:r>
              <a:rPr lang="en-US" sz="2500" b="1" dirty="0">
                <a:solidFill>
                  <a:srgbClr val="000000"/>
                </a:solidFill>
                <a:latin typeface="Open Sans" pitchFamily="34" charset="0"/>
                <a:ea typeface="Open Sans" pitchFamily="34" charset="-122"/>
                <a:cs typeface="Open Sans" pitchFamily="34" charset="-120"/>
              </a:rPr>
              <a:t>sustainability of a study region </a:t>
            </a:r>
            <a:r>
              <a:rPr lang="en-US" sz="2500" dirty="0">
                <a:solidFill>
                  <a:srgbClr val="000000"/>
                </a:solidFill>
                <a:latin typeface="Open Sans" pitchFamily="34" charset="0"/>
                <a:ea typeface="Open Sans" pitchFamily="34" charset="-122"/>
                <a:cs typeface="Open Sans" pitchFamily="34" charset="-120"/>
              </a:rPr>
              <a:t>is done on the basis of a series of </a:t>
            </a:r>
            <a:r>
              <a:rPr lang="en-US" sz="2500" b="1" dirty="0">
                <a:solidFill>
                  <a:srgbClr val="000000"/>
                </a:solidFill>
                <a:latin typeface="Open Sans" pitchFamily="34" charset="0"/>
                <a:ea typeface="Open Sans" pitchFamily="34" charset="-122"/>
                <a:cs typeface="Open Sans" pitchFamily="34" charset="-120"/>
              </a:rPr>
              <a:t>indicators</a:t>
            </a:r>
            <a:r>
              <a:rPr lang="en-US" sz="2500" dirty="0">
                <a:solidFill>
                  <a:srgbClr val="000000"/>
                </a:solidFill>
                <a:latin typeface="Open Sans" pitchFamily="34" charset="0"/>
                <a:ea typeface="Open Sans" pitchFamily="34" charset="-122"/>
                <a:cs typeface="Open Sans" pitchFamily="34" charset="-120"/>
              </a:rPr>
              <a:t>, which allow </a:t>
            </a:r>
            <a:r>
              <a:rPr lang="en-US" sz="2500" b="1" dirty="0">
                <a:solidFill>
                  <a:srgbClr val="000000"/>
                </a:solidFill>
                <a:latin typeface="Open Sans" pitchFamily="34" charset="0"/>
                <a:ea typeface="Open Sans" pitchFamily="34" charset="-122"/>
                <a:cs typeface="Open Sans" pitchFamily="34" charset="-120"/>
              </a:rPr>
              <a:t>quantitative measurement of energy sustainability</a:t>
            </a:r>
            <a:r>
              <a:rPr lang="en-US" sz="2500" dirty="0">
                <a:solidFill>
                  <a:srgbClr val="000000"/>
                </a:solidFill>
                <a:latin typeface="Open Sans" pitchFamily="34" charset="0"/>
                <a:ea typeface="Open Sans" pitchFamily="34" charset="-122"/>
                <a:cs typeface="Open Sans" pitchFamily="34" charset="-120"/>
              </a:rPr>
              <a:t>, including CO2 emissions, and its evolution over time. </a:t>
            </a:r>
            <a:endParaRPr lang="en-US" sz="2500" dirty="0">
              <a:solidFill>
                <a:prstClr val="black"/>
              </a:solidFill>
              <a:latin typeface="Calibri"/>
            </a:endParaRPr>
          </a:p>
        </p:txBody>
      </p:sp>
      <p:sp>
        <p:nvSpPr>
          <p:cNvPr id="20" name="Shape 2">
            <a:extLst>
              <a:ext uri="{FF2B5EF4-FFF2-40B4-BE49-F238E27FC236}">
                <a16:creationId xmlns:a16="http://schemas.microsoft.com/office/drawing/2014/main" id="{85731C96-A40F-6C50-DE48-42BFC8208692}"/>
              </a:ext>
            </a:extLst>
          </p:cNvPr>
          <p:cNvSpPr/>
          <p:nvPr/>
        </p:nvSpPr>
        <p:spPr>
          <a:xfrm>
            <a:off x="910084" y="4277172"/>
            <a:ext cx="585044" cy="585044"/>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1" name="Text 3">
            <a:extLst>
              <a:ext uri="{FF2B5EF4-FFF2-40B4-BE49-F238E27FC236}">
                <a16:creationId xmlns:a16="http://schemas.microsoft.com/office/drawing/2014/main" id="{5C7CFCEA-514F-6A46-3567-DDEB6BAE3717}"/>
              </a:ext>
            </a:extLst>
          </p:cNvPr>
          <p:cNvSpPr/>
          <p:nvPr/>
        </p:nvSpPr>
        <p:spPr>
          <a:xfrm>
            <a:off x="1091059" y="4374654"/>
            <a:ext cx="223094" cy="390079"/>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1</a:t>
            </a:r>
            <a:endParaRPr lang="en-US" sz="3063" dirty="0">
              <a:solidFill>
                <a:prstClr val="black"/>
              </a:solidFill>
              <a:latin typeface="Calibri"/>
            </a:endParaRPr>
          </a:p>
        </p:txBody>
      </p:sp>
      <p:sp>
        <p:nvSpPr>
          <p:cNvPr id="22" name="Text 4">
            <a:extLst>
              <a:ext uri="{FF2B5EF4-FFF2-40B4-BE49-F238E27FC236}">
                <a16:creationId xmlns:a16="http://schemas.microsoft.com/office/drawing/2014/main" id="{9686DBB5-DAA4-F9C7-AF64-0984E48FEE24}"/>
              </a:ext>
            </a:extLst>
          </p:cNvPr>
          <p:cNvSpPr/>
          <p:nvPr/>
        </p:nvSpPr>
        <p:spPr>
          <a:xfrm>
            <a:off x="1755131" y="4277172"/>
            <a:ext cx="3250704" cy="406301"/>
          </a:xfrm>
          <a:prstGeom prst="rect">
            <a:avLst/>
          </a:prstGeom>
          <a:noFill/>
          <a:ln/>
        </p:spPr>
        <p:txBody>
          <a:bodyPr wrap="none" lIns="0" tIns="0" rIns="0" bIns="0" rtlCol="0" anchor="t"/>
          <a:lstStyle/>
          <a:p>
            <a:pPr defTabSz="1143000">
              <a:lnSpc>
                <a:spcPts val="3188"/>
              </a:lnSpc>
            </a:pPr>
            <a:r>
              <a:rPr lang="en-US" sz="2500" b="1" dirty="0">
                <a:solidFill>
                  <a:srgbClr val="000000"/>
                </a:solidFill>
                <a:latin typeface="Open Sans Bold" pitchFamily="34" charset="0"/>
                <a:ea typeface="Open Sans Bold" pitchFamily="34" charset="-122"/>
                <a:cs typeface="Open Sans Bold" pitchFamily="34" charset="-120"/>
              </a:rPr>
              <a:t>Energy chain</a:t>
            </a:r>
            <a:endParaRPr lang="en-US" sz="2500" dirty="0">
              <a:solidFill>
                <a:prstClr val="black"/>
              </a:solidFill>
              <a:latin typeface="Calibri"/>
            </a:endParaRPr>
          </a:p>
        </p:txBody>
      </p:sp>
      <p:sp>
        <p:nvSpPr>
          <p:cNvPr id="23" name="Text 5">
            <a:extLst>
              <a:ext uri="{FF2B5EF4-FFF2-40B4-BE49-F238E27FC236}">
                <a16:creationId xmlns:a16="http://schemas.microsoft.com/office/drawing/2014/main" id="{EE82353E-A6CC-56BA-FD2F-0AC6BEFFAC3C}"/>
              </a:ext>
            </a:extLst>
          </p:cNvPr>
          <p:cNvSpPr/>
          <p:nvPr/>
        </p:nvSpPr>
        <p:spPr>
          <a:xfrm>
            <a:off x="1755131" y="4839444"/>
            <a:ext cx="4470946" cy="1247924"/>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Energy flow from primary production to final energy use.</a:t>
            </a:r>
            <a:endParaRPr lang="en-US" sz="2000" dirty="0">
              <a:solidFill>
                <a:prstClr val="black"/>
              </a:solidFill>
              <a:latin typeface="Calibri"/>
            </a:endParaRPr>
          </a:p>
        </p:txBody>
      </p:sp>
      <p:sp>
        <p:nvSpPr>
          <p:cNvPr id="24" name="Shape 6">
            <a:extLst>
              <a:ext uri="{FF2B5EF4-FFF2-40B4-BE49-F238E27FC236}">
                <a16:creationId xmlns:a16="http://schemas.microsoft.com/office/drawing/2014/main" id="{9049BF76-2878-1C30-C13F-03E0928F07FF}"/>
              </a:ext>
            </a:extLst>
          </p:cNvPr>
          <p:cNvSpPr/>
          <p:nvPr/>
        </p:nvSpPr>
        <p:spPr>
          <a:xfrm>
            <a:off x="6486079" y="4277172"/>
            <a:ext cx="585044" cy="585044"/>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5" name="Text 7">
            <a:extLst>
              <a:ext uri="{FF2B5EF4-FFF2-40B4-BE49-F238E27FC236}">
                <a16:creationId xmlns:a16="http://schemas.microsoft.com/office/drawing/2014/main" id="{6A978BCF-E2CB-B245-3298-B13C0E529FE8}"/>
              </a:ext>
            </a:extLst>
          </p:cNvPr>
          <p:cNvSpPr/>
          <p:nvPr/>
        </p:nvSpPr>
        <p:spPr>
          <a:xfrm>
            <a:off x="6667054" y="4374654"/>
            <a:ext cx="223094" cy="390079"/>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2</a:t>
            </a:r>
            <a:endParaRPr lang="en-US" sz="3063" dirty="0">
              <a:solidFill>
                <a:prstClr val="black"/>
              </a:solidFill>
              <a:latin typeface="Calibri"/>
            </a:endParaRPr>
          </a:p>
        </p:txBody>
      </p:sp>
      <p:sp>
        <p:nvSpPr>
          <p:cNvPr id="26" name="Text 8">
            <a:extLst>
              <a:ext uri="{FF2B5EF4-FFF2-40B4-BE49-F238E27FC236}">
                <a16:creationId xmlns:a16="http://schemas.microsoft.com/office/drawing/2014/main" id="{4D4794F5-64E0-750C-28E7-ED0E31AEFC51}"/>
              </a:ext>
            </a:extLst>
          </p:cNvPr>
          <p:cNvSpPr/>
          <p:nvPr/>
        </p:nvSpPr>
        <p:spPr>
          <a:xfrm>
            <a:off x="7331126" y="4277172"/>
            <a:ext cx="3250704" cy="406301"/>
          </a:xfrm>
          <a:prstGeom prst="rect">
            <a:avLst/>
          </a:prstGeom>
          <a:noFill/>
          <a:ln/>
        </p:spPr>
        <p:txBody>
          <a:bodyPr wrap="none" lIns="0" tIns="0" rIns="0" bIns="0" rtlCol="0" anchor="t"/>
          <a:lstStyle/>
          <a:p>
            <a:pPr defTabSz="1143000">
              <a:lnSpc>
                <a:spcPts val="3188"/>
              </a:lnSpc>
            </a:pPr>
            <a:r>
              <a:rPr lang="en-US" sz="2500" b="1" dirty="0">
                <a:solidFill>
                  <a:srgbClr val="000000"/>
                </a:solidFill>
                <a:latin typeface="Open Sans Bold" pitchFamily="34" charset="0"/>
                <a:ea typeface="Open Sans Bold" pitchFamily="34" charset="-122"/>
                <a:cs typeface="Open Sans Bold" pitchFamily="34" charset="-120"/>
              </a:rPr>
              <a:t>Primary energy</a:t>
            </a:r>
            <a:endParaRPr lang="en-US" sz="2500" dirty="0">
              <a:solidFill>
                <a:prstClr val="black"/>
              </a:solidFill>
              <a:latin typeface="Calibri"/>
            </a:endParaRPr>
          </a:p>
        </p:txBody>
      </p:sp>
      <p:sp>
        <p:nvSpPr>
          <p:cNvPr id="27" name="Text 9">
            <a:extLst>
              <a:ext uri="{FF2B5EF4-FFF2-40B4-BE49-F238E27FC236}">
                <a16:creationId xmlns:a16="http://schemas.microsoft.com/office/drawing/2014/main" id="{86D8C508-7F82-7E6D-7B8B-A92B629DF3EA}"/>
              </a:ext>
            </a:extLst>
          </p:cNvPr>
          <p:cNvSpPr/>
          <p:nvPr/>
        </p:nvSpPr>
        <p:spPr>
          <a:xfrm>
            <a:off x="7331126" y="4839444"/>
            <a:ext cx="4470946" cy="1247924"/>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energy that has not undergone a conversion or transformation process. </a:t>
            </a:r>
            <a:endParaRPr lang="en-US" sz="2000" dirty="0">
              <a:solidFill>
                <a:prstClr val="black"/>
              </a:solidFill>
              <a:latin typeface="Calibri"/>
            </a:endParaRPr>
          </a:p>
        </p:txBody>
      </p:sp>
      <p:sp>
        <p:nvSpPr>
          <p:cNvPr id="28" name="Shape 10">
            <a:extLst>
              <a:ext uri="{FF2B5EF4-FFF2-40B4-BE49-F238E27FC236}">
                <a16:creationId xmlns:a16="http://schemas.microsoft.com/office/drawing/2014/main" id="{59DF2CEA-E0F5-9D7E-E118-9B400E8CCE86}"/>
              </a:ext>
            </a:extLst>
          </p:cNvPr>
          <p:cNvSpPr/>
          <p:nvPr/>
        </p:nvSpPr>
        <p:spPr>
          <a:xfrm>
            <a:off x="12062073" y="4277172"/>
            <a:ext cx="585044" cy="585044"/>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9" name="Text 11">
            <a:extLst>
              <a:ext uri="{FF2B5EF4-FFF2-40B4-BE49-F238E27FC236}">
                <a16:creationId xmlns:a16="http://schemas.microsoft.com/office/drawing/2014/main" id="{B5A140EB-07F9-2B01-343B-7515DC25605B}"/>
              </a:ext>
            </a:extLst>
          </p:cNvPr>
          <p:cNvSpPr/>
          <p:nvPr/>
        </p:nvSpPr>
        <p:spPr>
          <a:xfrm>
            <a:off x="12243048" y="4374654"/>
            <a:ext cx="223094" cy="390079"/>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3</a:t>
            </a:r>
            <a:endParaRPr lang="en-US" sz="3063" dirty="0">
              <a:solidFill>
                <a:prstClr val="black"/>
              </a:solidFill>
              <a:latin typeface="Calibri"/>
            </a:endParaRPr>
          </a:p>
        </p:txBody>
      </p:sp>
      <p:sp>
        <p:nvSpPr>
          <p:cNvPr id="30" name="Text 12">
            <a:extLst>
              <a:ext uri="{FF2B5EF4-FFF2-40B4-BE49-F238E27FC236}">
                <a16:creationId xmlns:a16="http://schemas.microsoft.com/office/drawing/2014/main" id="{11E8C7E6-1648-337C-8D36-08798FAFFF17}"/>
              </a:ext>
            </a:extLst>
          </p:cNvPr>
          <p:cNvSpPr/>
          <p:nvPr/>
        </p:nvSpPr>
        <p:spPr>
          <a:xfrm>
            <a:off x="12907119" y="4277172"/>
            <a:ext cx="3250704" cy="406301"/>
          </a:xfrm>
          <a:prstGeom prst="rect">
            <a:avLst/>
          </a:prstGeom>
          <a:noFill/>
          <a:ln/>
        </p:spPr>
        <p:txBody>
          <a:bodyPr wrap="none" lIns="0" tIns="0" rIns="0" bIns="0" rtlCol="0" anchor="t"/>
          <a:lstStyle/>
          <a:p>
            <a:pPr defTabSz="1143000">
              <a:lnSpc>
                <a:spcPts val="3188"/>
              </a:lnSpc>
            </a:pPr>
            <a:r>
              <a:rPr lang="en-US" sz="2500" b="1" dirty="0">
                <a:solidFill>
                  <a:srgbClr val="000000"/>
                </a:solidFill>
                <a:latin typeface="Open Sans Bold" pitchFamily="34" charset="0"/>
                <a:ea typeface="Open Sans Bold" pitchFamily="34" charset="-122"/>
                <a:cs typeface="Open Sans Bold" pitchFamily="34" charset="-120"/>
              </a:rPr>
              <a:t>Secondary energy</a:t>
            </a:r>
            <a:endParaRPr lang="en-US" sz="2500" dirty="0">
              <a:solidFill>
                <a:prstClr val="black"/>
              </a:solidFill>
              <a:latin typeface="Calibri"/>
            </a:endParaRPr>
          </a:p>
        </p:txBody>
      </p:sp>
      <p:sp>
        <p:nvSpPr>
          <p:cNvPr id="31" name="Text 13">
            <a:extLst>
              <a:ext uri="{FF2B5EF4-FFF2-40B4-BE49-F238E27FC236}">
                <a16:creationId xmlns:a16="http://schemas.microsoft.com/office/drawing/2014/main" id="{7CE582CC-EF19-FB5D-3CFA-CA9A61B53217}"/>
              </a:ext>
            </a:extLst>
          </p:cNvPr>
          <p:cNvSpPr/>
          <p:nvPr/>
        </p:nvSpPr>
        <p:spPr>
          <a:xfrm>
            <a:off x="12907120" y="4839444"/>
            <a:ext cx="4470946" cy="2079873"/>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Energy that has been produced by conversion or transformation of primary energy (“energy vectors” or “energy carriers”).</a:t>
            </a:r>
          </a:p>
        </p:txBody>
      </p:sp>
      <p:sp>
        <p:nvSpPr>
          <p:cNvPr id="32" name="Shape 14">
            <a:extLst>
              <a:ext uri="{FF2B5EF4-FFF2-40B4-BE49-F238E27FC236}">
                <a16:creationId xmlns:a16="http://schemas.microsoft.com/office/drawing/2014/main" id="{C1D788BB-B70A-8275-4102-BD7ED34DF6B3}"/>
              </a:ext>
            </a:extLst>
          </p:cNvPr>
          <p:cNvSpPr/>
          <p:nvPr/>
        </p:nvSpPr>
        <p:spPr>
          <a:xfrm>
            <a:off x="909936" y="6607376"/>
            <a:ext cx="585044" cy="585044"/>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33" name="Text 15">
            <a:extLst>
              <a:ext uri="{FF2B5EF4-FFF2-40B4-BE49-F238E27FC236}">
                <a16:creationId xmlns:a16="http://schemas.microsoft.com/office/drawing/2014/main" id="{AB1D87EF-6D83-29D4-79CB-4598585FF56C}"/>
              </a:ext>
            </a:extLst>
          </p:cNvPr>
          <p:cNvSpPr/>
          <p:nvPr/>
        </p:nvSpPr>
        <p:spPr>
          <a:xfrm>
            <a:off x="1090911" y="6704858"/>
            <a:ext cx="223094" cy="390079"/>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4</a:t>
            </a:r>
            <a:endParaRPr lang="en-US" sz="3063" dirty="0">
              <a:solidFill>
                <a:prstClr val="black"/>
              </a:solidFill>
              <a:latin typeface="Calibri"/>
            </a:endParaRPr>
          </a:p>
        </p:txBody>
      </p:sp>
      <p:sp>
        <p:nvSpPr>
          <p:cNvPr id="34" name="Text 16">
            <a:extLst>
              <a:ext uri="{FF2B5EF4-FFF2-40B4-BE49-F238E27FC236}">
                <a16:creationId xmlns:a16="http://schemas.microsoft.com/office/drawing/2014/main" id="{BC9E27AB-EA70-E35C-F0B9-5C0CD509942F}"/>
              </a:ext>
            </a:extLst>
          </p:cNvPr>
          <p:cNvSpPr/>
          <p:nvPr/>
        </p:nvSpPr>
        <p:spPr>
          <a:xfrm>
            <a:off x="1754982" y="6607376"/>
            <a:ext cx="3250704" cy="406301"/>
          </a:xfrm>
          <a:prstGeom prst="rect">
            <a:avLst/>
          </a:prstGeom>
          <a:noFill/>
          <a:ln/>
        </p:spPr>
        <p:txBody>
          <a:bodyPr wrap="none" lIns="0" tIns="0" rIns="0" bIns="0" rtlCol="0" anchor="t"/>
          <a:lstStyle/>
          <a:p>
            <a:pPr defTabSz="1143000">
              <a:lnSpc>
                <a:spcPts val="3188"/>
              </a:lnSpc>
            </a:pPr>
            <a:r>
              <a:rPr lang="en-US" sz="2500" b="1" dirty="0">
                <a:solidFill>
                  <a:srgbClr val="000000"/>
                </a:solidFill>
                <a:latin typeface="Open Sans Bold" pitchFamily="34" charset="0"/>
                <a:ea typeface="Open Sans Bold" pitchFamily="34" charset="-122"/>
                <a:cs typeface="Open Sans Bold" pitchFamily="34" charset="-120"/>
              </a:rPr>
              <a:t>Final energy</a:t>
            </a:r>
            <a:endParaRPr lang="en-US" sz="2500" dirty="0">
              <a:solidFill>
                <a:prstClr val="black"/>
              </a:solidFill>
              <a:latin typeface="Calibri"/>
            </a:endParaRPr>
          </a:p>
        </p:txBody>
      </p:sp>
      <p:sp>
        <p:nvSpPr>
          <p:cNvPr id="35" name="Text 17">
            <a:extLst>
              <a:ext uri="{FF2B5EF4-FFF2-40B4-BE49-F238E27FC236}">
                <a16:creationId xmlns:a16="http://schemas.microsoft.com/office/drawing/2014/main" id="{5F0647A1-4968-FA46-7520-8C33C6373797}"/>
              </a:ext>
            </a:extLst>
          </p:cNvPr>
          <p:cNvSpPr/>
          <p:nvPr/>
        </p:nvSpPr>
        <p:spPr>
          <a:xfrm>
            <a:off x="1754981" y="7169648"/>
            <a:ext cx="7258943" cy="831949"/>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energy made available to the consumer before final conversion.</a:t>
            </a:r>
            <a:endParaRPr lang="en-US" sz="2000" dirty="0">
              <a:solidFill>
                <a:prstClr val="black"/>
              </a:solidFill>
              <a:latin typeface="Calibri"/>
            </a:endParaRPr>
          </a:p>
        </p:txBody>
      </p:sp>
      <p:sp>
        <p:nvSpPr>
          <p:cNvPr id="36" name="Shape 18">
            <a:extLst>
              <a:ext uri="{FF2B5EF4-FFF2-40B4-BE49-F238E27FC236}">
                <a16:creationId xmlns:a16="http://schemas.microsoft.com/office/drawing/2014/main" id="{C4B725D3-A78D-4C8E-2776-6D16637C9AF6}"/>
              </a:ext>
            </a:extLst>
          </p:cNvPr>
          <p:cNvSpPr/>
          <p:nvPr/>
        </p:nvSpPr>
        <p:spPr>
          <a:xfrm>
            <a:off x="9273928" y="6607376"/>
            <a:ext cx="585044" cy="585044"/>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37" name="Text 19">
            <a:extLst>
              <a:ext uri="{FF2B5EF4-FFF2-40B4-BE49-F238E27FC236}">
                <a16:creationId xmlns:a16="http://schemas.microsoft.com/office/drawing/2014/main" id="{F90FF9E4-2262-A32B-B62B-F39A445DC8D2}"/>
              </a:ext>
            </a:extLst>
          </p:cNvPr>
          <p:cNvSpPr/>
          <p:nvPr/>
        </p:nvSpPr>
        <p:spPr>
          <a:xfrm>
            <a:off x="9454903" y="6704858"/>
            <a:ext cx="223094" cy="390079"/>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5</a:t>
            </a:r>
            <a:endParaRPr lang="en-US" sz="3063" dirty="0">
              <a:solidFill>
                <a:prstClr val="black"/>
              </a:solidFill>
              <a:latin typeface="Calibri"/>
            </a:endParaRPr>
          </a:p>
        </p:txBody>
      </p:sp>
      <p:sp>
        <p:nvSpPr>
          <p:cNvPr id="38" name="Text 20">
            <a:extLst>
              <a:ext uri="{FF2B5EF4-FFF2-40B4-BE49-F238E27FC236}">
                <a16:creationId xmlns:a16="http://schemas.microsoft.com/office/drawing/2014/main" id="{BE1BCD45-9BDB-48E0-DB5D-22BC4F18614A}"/>
              </a:ext>
            </a:extLst>
          </p:cNvPr>
          <p:cNvSpPr/>
          <p:nvPr/>
        </p:nvSpPr>
        <p:spPr>
          <a:xfrm>
            <a:off x="10118974" y="6607376"/>
            <a:ext cx="3250704" cy="406301"/>
          </a:xfrm>
          <a:prstGeom prst="rect">
            <a:avLst/>
          </a:prstGeom>
          <a:noFill/>
          <a:ln/>
        </p:spPr>
        <p:txBody>
          <a:bodyPr wrap="none" lIns="0" tIns="0" rIns="0" bIns="0" rtlCol="0" anchor="t"/>
          <a:lstStyle/>
          <a:p>
            <a:pPr defTabSz="1143000">
              <a:lnSpc>
                <a:spcPts val="3188"/>
              </a:lnSpc>
            </a:pPr>
            <a:r>
              <a:rPr lang="en-US" sz="2500" b="1" dirty="0">
                <a:solidFill>
                  <a:srgbClr val="000000"/>
                </a:solidFill>
                <a:latin typeface="Open Sans Bold" pitchFamily="34" charset="0"/>
                <a:ea typeface="Open Sans Bold" pitchFamily="34" charset="-122"/>
                <a:cs typeface="Open Sans Bold" pitchFamily="34" charset="-120"/>
              </a:rPr>
              <a:t>Useful energy</a:t>
            </a:r>
            <a:endParaRPr lang="en-US" sz="2500" dirty="0">
              <a:solidFill>
                <a:prstClr val="black"/>
              </a:solidFill>
              <a:latin typeface="Calibri"/>
            </a:endParaRPr>
          </a:p>
        </p:txBody>
      </p:sp>
      <p:sp>
        <p:nvSpPr>
          <p:cNvPr id="39" name="Text 21">
            <a:extLst>
              <a:ext uri="{FF2B5EF4-FFF2-40B4-BE49-F238E27FC236}">
                <a16:creationId xmlns:a16="http://schemas.microsoft.com/office/drawing/2014/main" id="{5E7B95EE-55C8-8737-364C-7BB3D9BB6F36}"/>
              </a:ext>
            </a:extLst>
          </p:cNvPr>
          <p:cNvSpPr/>
          <p:nvPr/>
        </p:nvSpPr>
        <p:spPr>
          <a:xfrm>
            <a:off x="10118974" y="7169648"/>
            <a:ext cx="7258943" cy="831949"/>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Energy made available to the consumer </a:t>
            </a:r>
            <a:r>
              <a:rPr lang="en-US" sz="2000" b="1" dirty="0">
                <a:solidFill>
                  <a:srgbClr val="000000"/>
                </a:solidFill>
                <a:latin typeface="Open Sans" pitchFamily="34" charset="0"/>
                <a:ea typeface="Open Sans" pitchFamily="34" charset="-122"/>
                <a:cs typeface="Open Sans" pitchFamily="34" charset="-120"/>
              </a:rPr>
              <a:t>after</a:t>
            </a:r>
            <a:r>
              <a:rPr lang="en-US" sz="2000" dirty="0">
                <a:solidFill>
                  <a:srgbClr val="000000"/>
                </a:solidFill>
                <a:latin typeface="Open Sans" pitchFamily="34" charset="0"/>
                <a:ea typeface="Open Sans" pitchFamily="34" charset="-122"/>
                <a:cs typeface="Open Sans" pitchFamily="34" charset="-120"/>
              </a:rPr>
              <a:t> its final conversion.</a:t>
            </a:r>
            <a:endParaRPr lang="en-US" sz="2000" dirty="0">
              <a:solidFill>
                <a:prstClr val="black"/>
              </a:solidFill>
              <a:latin typeface="Calibri"/>
            </a:endParaRPr>
          </a:p>
        </p:txBody>
      </p:sp>
    </p:spTree>
    <p:extLst>
      <p:ext uri="{BB962C8B-B14F-4D97-AF65-F5344CB8AC3E}">
        <p14:creationId xmlns:p14="http://schemas.microsoft.com/office/powerpoint/2010/main" val="323951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2</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hape 1">
            <a:extLst>
              <a:ext uri="{FF2B5EF4-FFF2-40B4-BE49-F238E27FC236}">
                <a16:creationId xmlns:a16="http://schemas.microsoft.com/office/drawing/2014/main" id="{2EE5D09A-4539-89E8-56C2-C5EC83F9944A}"/>
              </a:ext>
            </a:extLst>
          </p:cNvPr>
          <p:cNvSpPr/>
          <p:nvPr/>
        </p:nvSpPr>
        <p:spPr>
          <a:xfrm>
            <a:off x="992238" y="3711923"/>
            <a:ext cx="496044" cy="496044"/>
          </a:xfrm>
          <a:prstGeom prst="roundRect">
            <a:avLst>
              <a:gd name="adj" fmla="val 2400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0" name="Text 2">
            <a:extLst>
              <a:ext uri="{FF2B5EF4-FFF2-40B4-BE49-F238E27FC236}">
                <a16:creationId xmlns:a16="http://schemas.microsoft.com/office/drawing/2014/main" id="{B751271C-424B-3E9F-AB7F-5CEEFDEE4877}"/>
              </a:ext>
            </a:extLst>
          </p:cNvPr>
          <p:cNvSpPr/>
          <p:nvPr/>
        </p:nvSpPr>
        <p:spPr>
          <a:xfrm>
            <a:off x="1771799" y="3711922"/>
            <a:ext cx="4723954" cy="442913"/>
          </a:xfrm>
          <a:prstGeom prst="rect">
            <a:avLst/>
          </a:prstGeom>
          <a:noFill/>
          <a:ln/>
        </p:spPr>
        <p:txBody>
          <a:bodyPr wrap="non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UNIT 1: INTRODUCTION</a:t>
            </a:r>
            <a:endParaRPr lang="en-US" sz="2750" dirty="0">
              <a:solidFill>
                <a:prstClr val="black"/>
              </a:solidFill>
              <a:latin typeface="Calibri"/>
            </a:endParaRPr>
          </a:p>
        </p:txBody>
      </p:sp>
      <p:sp>
        <p:nvSpPr>
          <p:cNvPr id="11" name="Shape 3">
            <a:extLst>
              <a:ext uri="{FF2B5EF4-FFF2-40B4-BE49-F238E27FC236}">
                <a16:creationId xmlns:a16="http://schemas.microsoft.com/office/drawing/2014/main" id="{46327DFF-BAFA-948C-D234-802B4398EBB0}"/>
              </a:ext>
            </a:extLst>
          </p:cNvPr>
          <p:cNvSpPr/>
          <p:nvPr/>
        </p:nvSpPr>
        <p:spPr>
          <a:xfrm>
            <a:off x="9285834" y="3711923"/>
            <a:ext cx="496044" cy="496044"/>
          </a:xfrm>
          <a:prstGeom prst="roundRect">
            <a:avLst>
              <a:gd name="adj" fmla="val 2400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2" name="Text 4">
            <a:extLst>
              <a:ext uri="{FF2B5EF4-FFF2-40B4-BE49-F238E27FC236}">
                <a16:creationId xmlns:a16="http://schemas.microsoft.com/office/drawing/2014/main" id="{EF327BC7-8275-B1BD-A51D-F8A2D57E9E4D}"/>
              </a:ext>
            </a:extLst>
          </p:cNvPr>
          <p:cNvSpPr/>
          <p:nvPr/>
        </p:nvSpPr>
        <p:spPr>
          <a:xfrm>
            <a:off x="10065396" y="3711923"/>
            <a:ext cx="7230516" cy="885825"/>
          </a:xfrm>
          <a:prstGeom prst="rect">
            <a:avLst/>
          </a:prstGeom>
          <a:noFill/>
          <a:ln/>
        </p:spPr>
        <p:txBody>
          <a:bodyPr wrap="squar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UNIT 2: CURRENT ENERGY CONTEXT</a:t>
            </a:r>
            <a:endParaRPr lang="en-US" sz="2750" dirty="0">
              <a:solidFill>
                <a:prstClr val="black"/>
              </a:solidFill>
              <a:latin typeface="Calibri"/>
            </a:endParaRPr>
          </a:p>
        </p:txBody>
      </p:sp>
      <p:sp>
        <p:nvSpPr>
          <p:cNvPr id="13" name="Shape 5">
            <a:extLst>
              <a:ext uri="{FF2B5EF4-FFF2-40B4-BE49-F238E27FC236}">
                <a16:creationId xmlns:a16="http://schemas.microsoft.com/office/drawing/2014/main" id="{A3BCC705-F30C-3AFE-2A3E-001FC92E6502}"/>
              </a:ext>
            </a:extLst>
          </p:cNvPr>
          <p:cNvSpPr/>
          <p:nvPr/>
        </p:nvSpPr>
        <p:spPr>
          <a:xfrm>
            <a:off x="992238" y="5200204"/>
            <a:ext cx="496044" cy="496044"/>
          </a:xfrm>
          <a:prstGeom prst="roundRect">
            <a:avLst>
              <a:gd name="adj" fmla="val 2400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4" name="Text 6">
            <a:extLst>
              <a:ext uri="{FF2B5EF4-FFF2-40B4-BE49-F238E27FC236}">
                <a16:creationId xmlns:a16="http://schemas.microsoft.com/office/drawing/2014/main" id="{E50FD617-A0A7-D1C6-936B-F2D3256EB72A}"/>
              </a:ext>
            </a:extLst>
          </p:cNvPr>
          <p:cNvSpPr/>
          <p:nvPr/>
        </p:nvSpPr>
        <p:spPr>
          <a:xfrm>
            <a:off x="1771800" y="5200204"/>
            <a:ext cx="7230516" cy="885825"/>
          </a:xfrm>
          <a:prstGeom prst="rect">
            <a:avLst/>
          </a:prstGeom>
          <a:noFill/>
          <a:ln/>
        </p:spPr>
        <p:txBody>
          <a:bodyPr wrap="squar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UNIT 3: METHODOLOGIES FOR THE CREATION OF ROADMAPS</a:t>
            </a:r>
            <a:endParaRPr lang="en-US" sz="2750" dirty="0">
              <a:solidFill>
                <a:prstClr val="black"/>
              </a:solidFill>
              <a:latin typeface="Calibri"/>
            </a:endParaRPr>
          </a:p>
        </p:txBody>
      </p:sp>
      <p:sp>
        <p:nvSpPr>
          <p:cNvPr id="15" name="Shape 7">
            <a:extLst>
              <a:ext uri="{FF2B5EF4-FFF2-40B4-BE49-F238E27FC236}">
                <a16:creationId xmlns:a16="http://schemas.microsoft.com/office/drawing/2014/main" id="{6AE45C9F-0FDC-37A4-5D11-4F895B1AA0E2}"/>
              </a:ext>
            </a:extLst>
          </p:cNvPr>
          <p:cNvSpPr/>
          <p:nvPr/>
        </p:nvSpPr>
        <p:spPr>
          <a:xfrm>
            <a:off x="9285834" y="5200204"/>
            <a:ext cx="496044" cy="496044"/>
          </a:xfrm>
          <a:prstGeom prst="roundRect">
            <a:avLst>
              <a:gd name="adj" fmla="val 2400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6" name="Text 8">
            <a:extLst>
              <a:ext uri="{FF2B5EF4-FFF2-40B4-BE49-F238E27FC236}">
                <a16:creationId xmlns:a16="http://schemas.microsoft.com/office/drawing/2014/main" id="{281D6B16-0BA9-C27C-1C4B-D44B12FB0F76}"/>
              </a:ext>
            </a:extLst>
          </p:cNvPr>
          <p:cNvSpPr/>
          <p:nvPr/>
        </p:nvSpPr>
        <p:spPr>
          <a:xfrm>
            <a:off x="10065396" y="5200204"/>
            <a:ext cx="7230516" cy="885825"/>
          </a:xfrm>
          <a:prstGeom prst="rect">
            <a:avLst/>
          </a:prstGeom>
          <a:noFill/>
          <a:ln/>
        </p:spPr>
        <p:txBody>
          <a:bodyPr wrap="squar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UNIT 4: LOCAL ENERGY TRANSITION PACKAGE </a:t>
            </a:r>
            <a:endParaRPr lang="en-US" sz="2750" dirty="0">
              <a:solidFill>
                <a:prstClr val="black"/>
              </a:solidFill>
              <a:latin typeface="Calibri"/>
            </a:endParaRPr>
          </a:p>
        </p:txBody>
      </p:sp>
      <p:sp>
        <p:nvSpPr>
          <p:cNvPr id="17" name="Shape 9">
            <a:extLst>
              <a:ext uri="{FF2B5EF4-FFF2-40B4-BE49-F238E27FC236}">
                <a16:creationId xmlns:a16="http://schemas.microsoft.com/office/drawing/2014/main" id="{7EDFF6AB-5299-219A-C7D3-8654911C174F}"/>
              </a:ext>
            </a:extLst>
          </p:cNvPr>
          <p:cNvSpPr/>
          <p:nvPr/>
        </p:nvSpPr>
        <p:spPr>
          <a:xfrm>
            <a:off x="992238" y="6688486"/>
            <a:ext cx="496044" cy="496044"/>
          </a:xfrm>
          <a:prstGeom prst="roundRect">
            <a:avLst>
              <a:gd name="adj" fmla="val 2400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8" name="Text 10">
            <a:extLst>
              <a:ext uri="{FF2B5EF4-FFF2-40B4-BE49-F238E27FC236}">
                <a16:creationId xmlns:a16="http://schemas.microsoft.com/office/drawing/2014/main" id="{94D39F64-BCF4-CAE3-F1DA-AE758D072422}"/>
              </a:ext>
            </a:extLst>
          </p:cNvPr>
          <p:cNvSpPr/>
          <p:nvPr/>
        </p:nvSpPr>
        <p:spPr>
          <a:xfrm>
            <a:off x="1771800" y="6688485"/>
            <a:ext cx="7230516" cy="885825"/>
          </a:xfrm>
          <a:prstGeom prst="rect">
            <a:avLst/>
          </a:prstGeom>
          <a:noFill/>
          <a:ln/>
        </p:spPr>
        <p:txBody>
          <a:bodyPr wrap="squar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UNIT 5: SELECTION OF THE MOST PROMISING ET SOLUTIONS </a:t>
            </a:r>
            <a:endParaRPr lang="en-US" sz="2750" dirty="0">
              <a:solidFill>
                <a:prstClr val="black"/>
              </a:solidFill>
              <a:latin typeface="Calibri"/>
            </a:endParaRPr>
          </a:p>
        </p:txBody>
      </p:sp>
      <p:sp>
        <p:nvSpPr>
          <p:cNvPr id="19" name="Shape 11">
            <a:extLst>
              <a:ext uri="{FF2B5EF4-FFF2-40B4-BE49-F238E27FC236}">
                <a16:creationId xmlns:a16="http://schemas.microsoft.com/office/drawing/2014/main" id="{48281EE6-4A0D-D9F7-99EA-C5A4C919BA16}"/>
              </a:ext>
            </a:extLst>
          </p:cNvPr>
          <p:cNvSpPr/>
          <p:nvPr/>
        </p:nvSpPr>
        <p:spPr>
          <a:xfrm>
            <a:off x="9285834" y="6688486"/>
            <a:ext cx="496044" cy="496044"/>
          </a:xfrm>
          <a:prstGeom prst="roundRect">
            <a:avLst>
              <a:gd name="adj" fmla="val 2400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0" name="Text 12">
            <a:extLst>
              <a:ext uri="{FF2B5EF4-FFF2-40B4-BE49-F238E27FC236}">
                <a16:creationId xmlns:a16="http://schemas.microsoft.com/office/drawing/2014/main" id="{F58003FC-43A8-23DA-EA63-B1DD41C8C1AF}"/>
              </a:ext>
            </a:extLst>
          </p:cNvPr>
          <p:cNvSpPr/>
          <p:nvPr/>
        </p:nvSpPr>
        <p:spPr>
          <a:xfrm>
            <a:off x="10065396" y="6688485"/>
            <a:ext cx="7230516" cy="885825"/>
          </a:xfrm>
          <a:prstGeom prst="rect">
            <a:avLst/>
          </a:prstGeom>
          <a:noFill/>
          <a:ln/>
        </p:spPr>
        <p:txBody>
          <a:bodyPr wrap="squar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UNIT 6: ROADMAP DEVELOPMENT</a:t>
            </a:r>
            <a:endParaRPr lang="en-US" sz="2750" dirty="0">
              <a:solidFill>
                <a:prstClr val="black"/>
              </a:solidFill>
              <a:latin typeface="Calibri"/>
            </a:endParaRPr>
          </a:p>
        </p:txBody>
      </p:sp>
      <p:sp>
        <p:nvSpPr>
          <p:cNvPr id="21" name="Text 13">
            <a:extLst>
              <a:ext uri="{FF2B5EF4-FFF2-40B4-BE49-F238E27FC236}">
                <a16:creationId xmlns:a16="http://schemas.microsoft.com/office/drawing/2014/main" id="{100F25E5-0D05-28E1-1213-61DB21987275}"/>
              </a:ext>
            </a:extLst>
          </p:cNvPr>
          <p:cNvSpPr/>
          <p:nvPr/>
        </p:nvSpPr>
        <p:spPr>
          <a:xfrm>
            <a:off x="609600" y="7685140"/>
            <a:ext cx="16303526" cy="453629"/>
          </a:xfrm>
          <a:prstGeom prst="rect">
            <a:avLst/>
          </a:prstGeom>
          <a:noFill/>
          <a:ln/>
        </p:spPr>
        <p:txBody>
          <a:bodyPr wrap="none" lIns="0" tIns="0" rIns="0" bIns="0" rtlCol="0" anchor="t"/>
          <a:lstStyle/>
          <a:p>
            <a:pPr defTabSz="1143000">
              <a:lnSpc>
                <a:spcPts val="3563"/>
              </a:lnSpc>
            </a:pPr>
            <a:endParaRPr lang="en-US" sz="2188" dirty="0">
              <a:solidFill>
                <a:prstClr val="black"/>
              </a:solidFill>
              <a:latin typeface="Calibri"/>
            </a:endParaRPr>
          </a:p>
        </p:txBody>
      </p:sp>
      <p:sp>
        <p:nvSpPr>
          <p:cNvPr id="26" name="Text 0">
            <a:extLst>
              <a:ext uri="{FF2B5EF4-FFF2-40B4-BE49-F238E27FC236}">
                <a16:creationId xmlns:a16="http://schemas.microsoft.com/office/drawing/2014/main" id="{52066230-B591-11B8-1A4F-E30708A5B23A}"/>
              </a:ext>
            </a:extLst>
          </p:cNvPr>
          <p:cNvSpPr/>
          <p:nvPr/>
        </p:nvSpPr>
        <p:spPr>
          <a:xfrm>
            <a:off x="5989736" y="956742"/>
            <a:ext cx="7088238" cy="885974"/>
          </a:xfrm>
          <a:prstGeom prst="rect">
            <a:avLst/>
          </a:prstGeom>
          <a:noFill/>
          <a:ln/>
        </p:spPr>
        <p:txBody>
          <a:bodyPr wrap="none" lIns="0" tIns="0" rIns="0" bIns="0" rtlCol="0" anchor="t"/>
          <a:lstStyle/>
          <a:p>
            <a:pPr algn="ctr" defTabSz="1143000">
              <a:lnSpc>
                <a:spcPts val="6938"/>
              </a:lnSpc>
            </a:pPr>
            <a:r>
              <a:rPr lang="en-US" sz="5563" b="1" dirty="0">
                <a:solidFill>
                  <a:srgbClr val="2A734F"/>
                </a:solidFill>
                <a:latin typeface="Open Sans Bold" pitchFamily="34" charset="0"/>
                <a:ea typeface="Open Sans Bold" pitchFamily="34" charset="-122"/>
                <a:cs typeface="Open Sans Bold" pitchFamily="34" charset="-120"/>
              </a:rPr>
              <a:t>Index</a:t>
            </a:r>
            <a:endParaRPr lang="en-US" sz="5563" dirty="0">
              <a:solidFill>
                <a:prstClr val="black"/>
              </a:solidFill>
              <a:latin typeface="Calibri"/>
            </a:endParaRPr>
          </a:p>
        </p:txBody>
      </p:sp>
    </p:spTree>
    <p:extLst>
      <p:ext uri="{BB962C8B-B14F-4D97-AF65-F5344CB8AC3E}">
        <p14:creationId xmlns:p14="http://schemas.microsoft.com/office/powerpoint/2010/main" val="152544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96945E8-077A-B2E2-0996-17D00FA5660A}"/>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6B9F59CE-A8EF-4CF3-D05F-480757C032F8}"/>
              </a:ext>
            </a:extLst>
          </p:cNvPr>
          <p:cNvSpPr>
            <a:spLocks noGrp="1"/>
          </p:cNvSpPr>
          <p:nvPr>
            <p:ph type="sldNum" sz="quarter" idx="12"/>
          </p:nvPr>
        </p:nvSpPr>
        <p:spPr/>
        <p:txBody>
          <a:bodyPr/>
          <a:lstStyle/>
          <a:p>
            <a:fld id="{4D2C2D9E-9A3D-48B7-9D20-88A0BF5D47E1}" type="slidenum">
              <a:rPr lang="el-GR" sz="2400" b="1" smtClean="0"/>
              <a:pPr/>
              <a:t>20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A8823E16-8901-F852-4084-144A1BBCF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3CCCCF3B-8E46-1A4C-3FB0-D717FCCB5977}"/>
              </a:ext>
            </a:extLst>
          </p:cNvPr>
          <p:cNvSpPr txBox="1">
            <a:spLocks/>
          </p:cNvSpPr>
          <p:nvPr/>
        </p:nvSpPr>
        <p:spPr>
          <a:xfrm>
            <a:off x="411610" y="895350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0">
            <a:extLst>
              <a:ext uri="{FF2B5EF4-FFF2-40B4-BE49-F238E27FC236}">
                <a16:creationId xmlns:a16="http://schemas.microsoft.com/office/drawing/2014/main" id="{3AB16C67-88C8-11C7-23F7-0DC9149E468F}"/>
              </a:ext>
            </a:extLst>
          </p:cNvPr>
          <p:cNvSpPr/>
          <p:nvPr/>
        </p:nvSpPr>
        <p:spPr>
          <a:xfrm>
            <a:off x="1949947" y="594941"/>
            <a:ext cx="13099554" cy="1625204"/>
          </a:xfrm>
          <a:prstGeom prst="rect">
            <a:avLst/>
          </a:prstGeom>
          <a:noFill/>
          <a:ln/>
        </p:spPr>
        <p:txBody>
          <a:bodyPr wrap="squar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2.2 Factors to determine the national energy context</a:t>
            </a:r>
          </a:p>
        </p:txBody>
      </p:sp>
      <p:sp>
        <p:nvSpPr>
          <p:cNvPr id="2" name="Text 1">
            <a:extLst>
              <a:ext uri="{FF2B5EF4-FFF2-40B4-BE49-F238E27FC236}">
                <a16:creationId xmlns:a16="http://schemas.microsoft.com/office/drawing/2014/main" id="{4165222F-A65A-9790-CFD7-4AA7690F2695}"/>
              </a:ext>
            </a:extLst>
          </p:cNvPr>
          <p:cNvSpPr/>
          <p:nvPr/>
        </p:nvSpPr>
        <p:spPr>
          <a:xfrm>
            <a:off x="829420" y="2607171"/>
            <a:ext cx="16629161" cy="379065"/>
          </a:xfrm>
          <a:prstGeom prst="rect">
            <a:avLst/>
          </a:prstGeom>
          <a:noFill/>
          <a:ln/>
        </p:spPr>
        <p:txBody>
          <a:bodyPr wrap="none" lIns="0" tIns="0" rIns="0" bIns="0" rtlCol="0" anchor="t"/>
          <a:lstStyle/>
          <a:p>
            <a:pPr algn="just" defTabSz="1143000">
              <a:lnSpc>
                <a:spcPts val="3250"/>
              </a:lnSpc>
            </a:pPr>
            <a:r>
              <a:rPr lang="en-US" sz="2500" dirty="0">
                <a:solidFill>
                  <a:srgbClr val="000000"/>
                </a:solidFill>
                <a:latin typeface="Open Sans" pitchFamily="34" charset="0"/>
                <a:ea typeface="Open Sans" pitchFamily="34" charset="-122"/>
                <a:cs typeface="Open Sans" pitchFamily="34" charset="-120"/>
              </a:rPr>
              <a:t>In order to determine the national energy context, it is important to collect some data such as: </a:t>
            </a:r>
          </a:p>
        </p:txBody>
      </p:sp>
      <p:sp>
        <p:nvSpPr>
          <p:cNvPr id="3" name="Shape 2">
            <a:extLst>
              <a:ext uri="{FF2B5EF4-FFF2-40B4-BE49-F238E27FC236}">
                <a16:creationId xmlns:a16="http://schemas.microsoft.com/office/drawing/2014/main" id="{67D31787-4F9B-B460-097F-4D33D6D85053}"/>
              </a:ext>
            </a:extLst>
          </p:cNvPr>
          <p:cNvSpPr/>
          <p:nvPr/>
        </p:nvSpPr>
        <p:spPr>
          <a:xfrm>
            <a:off x="829419" y="3252788"/>
            <a:ext cx="2771478" cy="1365200"/>
          </a:xfrm>
          <a:prstGeom prst="roundRect">
            <a:avLst>
              <a:gd name="adj" fmla="val 729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4" name="Text 3">
            <a:extLst>
              <a:ext uri="{FF2B5EF4-FFF2-40B4-BE49-F238E27FC236}">
                <a16:creationId xmlns:a16="http://schemas.microsoft.com/office/drawing/2014/main" id="{61938C89-9D46-5819-FF9F-53AE8F4767B6}"/>
              </a:ext>
            </a:extLst>
          </p:cNvPr>
          <p:cNvSpPr/>
          <p:nvPr/>
        </p:nvSpPr>
        <p:spPr>
          <a:xfrm>
            <a:off x="1075880" y="3698379"/>
            <a:ext cx="169366" cy="473869"/>
          </a:xfrm>
          <a:prstGeom prst="rect">
            <a:avLst/>
          </a:prstGeom>
          <a:noFill/>
          <a:ln/>
        </p:spPr>
        <p:txBody>
          <a:bodyPr wrap="none" lIns="0" tIns="0" rIns="0" bIns="0" rtlCol="0" anchor="t"/>
          <a:lstStyle/>
          <a:p>
            <a:pPr algn="ctr" defTabSz="1143000">
              <a:lnSpc>
                <a:spcPts val="3688"/>
              </a:lnSpc>
            </a:pPr>
            <a:r>
              <a:rPr lang="en-US" sz="2313" b="1" dirty="0">
                <a:solidFill>
                  <a:prstClr val="white"/>
                </a:solidFill>
                <a:latin typeface="Open Sans Bold" pitchFamily="34" charset="0"/>
                <a:ea typeface="Open Sans Bold" pitchFamily="34" charset="-122"/>
                <a:cs typeface="Open Sans Bold" pitchFamily="34" charset="-120"/>
              </a:rPr>
              <a:t>1</a:t>
            </a:r>
            <a:endParaRPr lang="en-US" sz="2313" dirty="0">
              <a:solidFill>
                <a:prstClr val="white"/>
              </a:solidFill>
              <a:latin typeface="Calibri"/>
            </a:endParaRPr>
          </a:p>
        </p:txBody>
      </p:sp>
      <p:sp>
        <p:nvSpPr>
          <p:cNvPr id="8" name="Text 4">
            <a:extLst>
              <a:ext uri="{FF2B5EF4-FFF2-40B4-BE49-F238E27FC236}">
                <a16:creationId xmlns:a16="http://schemas.microsoft.com/office/drawing/2014/main" id="{040E49BB-2F98-ECBF-EF14-C778FECDE122}"/>
              </a:ext>
            </a:extLst>
          </p:cNvPr>
          <p:cNvSpPr/>
          <p:nvPr/>
        </p:nvSpPr>
        <p:spPr>
          <a:xfrm>
            <a:off x="3837832" y="3489723"/>
            <a:ext cx="6491139" cy="370135"/>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Performance and sustainability indicators</a:t>
            </a:r>
            <a:endParaRPr lang="en-US" sz="2313" dirty="0">
              <a:solidFill>
                <a:srgbClr val="2A734F"/>
              </a:solidFill>
              <a:latin typeface="Calibri"/>
            </a:endParaRPr>
          </a:p>
        </p:txBody>
      </p:sp>
      <p:sp>
        <p:nvSpPr>
          <p:cNvPr id="9" name="Text 5">
            <a:extLst>
              <a:ext uri="{FF2B5EF4-FFF2-40B4-BE49-F238E27FC236}">
                <a16:creationId xmlns:a16="http://schemas.microsoft.com/office/drawing/2014/main" id="{45B64584-5F01-46C7-664D-C46A1E2C155E}"/>
              </a:ext>
            </a:extLst>
          </p:cNvPr>
          <p:cNvSpPr/>
          <p:nvPr/>
        </p:nvSpPr>
        <p:spPr>
          <a:xfrm>
            <a:off x="3837832" y="4001989"/>
            <a:ext cx="7410599" cy="379065"/>
          </a:xfrm>
          <a:prstGeom prst="rect">
            <a:avLst/>
          </a:prstGeom>
          <a:noFill/>
          <a:ln/>
        </p:spPr>
        <p:txBody>
          <a:bodyPr wrap="none" lIns="0" tIns="0" rIns="0" bIns="0" rtlCol="0" anchor="t"/>
          <a:lstStyle/>
          <a:p>
            <a:pPr defTabSz="1143000">
              <a:lnSpc>
                <a:spcPts val="2938"/>
              </a:lnSpc>
            </a:pPr>
            <a:r>
              <a:rPr lang="en-US" sz="1813" dirty="0">
                <a:solidFill>
                  <a:srgbClr val="000000"/>
                </a:solidFill>
                <a:latin typeface="Open Sans" pitchFamily="34" charset="0"/>
                <a:ea typeface="Open Sans" pitchFamily="34" charset="-122"/>
                <a:cs typeface="Open Sans" pitchFamily="34" charset="-120"/>
              </a:rPr>
              <a:t>Fraction of electricity in final energy and total CO2 emissions</a:t>
            </a:r>
            <a:endParaRPr lang="en-US" sz="1813" dirty="0">
              <a:solidFill>
                <a:prstClr val="black"/>
              </a:solidFill>
              <a:latin typeface="Calibri"/>
            </a:endParaRPr>
          </a:p>
        </p:txBody>
      </p:sp>
      <p:sp>
        <p:nvSpPr>
          <p:cNvPr id="10" name="Shape 6">
            <a:extLst>
              <a:ext uri="{FF2B5EF4-FFF2-40B4-BE49-F238E27FC236}">
                <a16:creationId xmlns:a16="http://schemas.microsoft.com/office/drawing/2014/main" id="{B999A11A-D688-13AD-F2C4-A7F8938B84DC}"/>
              </a:ext>
            </a:extLst>
          </p:cNvPr>
          <p:cNvSpPr/>
          <p:nvPr/>
        </p:nvSpPr>
        <p:spPr>
          <a:xfrm>
            <a:off x="3719364" y="4606081"/>
            <a:ext cx="13620750" cy="14288"/>
          </a:xfrm>
          <a:prstGeom prst="roundRect">
            <a:avLst>
              <a:gd name="adj" fmla="val 696647"/>
            </a:avLst>
          </a:prstGeom>
          <a:solidFill>
            <a:srgbClr val="BFD8CC"/>
          </a:solidFill>
          <a:ln/>
        </p:spPr>
        <p:txBody>
          <a:bodyPr/>
          <a:lstStyle/>
          <a:p>
            <a:pPr defTabSz="1143000"/>
            <a:endParaRPr lang="es-ES" sz="2250">
              <a:solidFill>
                <a:prstClr val="black"/>
              </a:solidFill>
              <a:latin typeface="Calibri"/>
            </a:endParaRPr>
          </a:p>
        </p:txBody>
      </p:sp>
      <p:sp>
        <p:nvSpPr>
          <p:cNvPr id="11" name="Shape 7">
            <a:extLst>
              <a:ext uri="{FF2B5EF4-FFF2-40B4-BE49-F238E27FC236}">
                <a16:creationId xmlns:a16="http://schemas.microsoft.com/office/drawing/2014/main" id="{1E9D4A07-21F6-6688-4FD9-FB6E803A4266}"/>
              </a:ext>
            </a:extLst>
          </p:cNvPr>
          <p:cNvSpPr/>
          <p:nvPr/>
        </p:nvSpPr>
        <p:spPr>
          <a:xfrm>
            <a:off x="829419" y="4736455"/>
            <a:ext cx="5542955" cy="1365200"/>
          </a:xfrm>
          <a:prstGeom prst="roundRect">
            <a:avLst>
              <a:gd name="adj" fmla="val 729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2" name="Text 8">
            <a:extLst>
              <a:ext uri="{FF2B5EF4-FFF2-40B4-BE49-F238E27FC236}">
                <a16:creationId xmlns:a16="http://schemas.microsoft.com/office/drawing/2014/main" id="{08FCBD63-E102-A7A2-D1BF-97C30BCA5556}"/>
              </a:ext>
            </a:extLst>
          </p:cNvPr>
          <p:cNvSpPr/>
          <p:nvPr/>
        </p:nvSpPr>
        <p:spPr>
          <a:xfrm>
            <a:off x="1075880" y="5182047"/>
            <a:ext cx="169366" cy="473869"/>
          </a:xfrm>
          <a:prstGeom prst="rect">
            <a:avLst/>
          </a:prstGeom>
          <a:noFill/>
          <a:ln/>
        </p:spPr>
        <p:txBody>
          <a:bodyPr wrap="none" lIns="0" tIns="0" rIns="0" bIns="0" rtlCol="0" anchor="t"/>
          <a:lstStyle/>
          <a:p>
            <a:pPr algn="ctr" defTabSz="1143000">
              <a:lnSpc>
                <a:spcPts val="3688"/>
              </a:lnSpc>
            </a:pPr>
            <a:r>
              <a:rPr lang="en-US" sz="2313" b="1" dirty="0">
                <a:solidFill>
                  <a:prstClr val="white"/>
                </a:solidFill>
                <a:latin typeface="Open Sans Bold" pitchFamily="34" charset="0"/>
                <a:ea typeface="Open Sans Bold" pitchFamily="34" charset="-122"/>
                <a:cs typeface="Open Sans Bold" pitchFamily="34" charset="-120"/>
              </a:rPr>
              <a:t>2</a:t>
            </a:r>
            <a:endParaRPr lang="en-US" sz="2313" dirty="0">
              <a:solidFill>
                <a:prstClr val="white"/>
              </a:solidFill>
              <a:latin typeface="Calibri"/>
            </a:endParaRPr>
          </a:p>
        </p:txBody>
      </p:sp>
      <p:sp>
        <p:nvSpPr>
          <p:cNvPr id="13" name="Text 9">
            <a:extLst>
              <a:ext uri="{FF2B5EF4-FFF2-40B4-BE49-F238E27FC236}">
                <a16:creationId xmlns:a16="http://schemas.microsoft.com/office/drawing/2014/main" id="{0AB3E65B-B5F6-5BED-418E-8BA8417BA34B}"/>
              </a:ext>
            </a:extLst>
          </p:cNvPr>
          <p:cNvSpPr/>
          <p:nvPr/>
        </p:nvSpPr>
        <p:spPr>
          <a:xfrm>
            <a:off x="6609310" y="4973390"/>
            <a:ext cx="4801641" cy="370135"/>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rPr>
              <a:t>Energy consumption metrics</a:t>
            </a:r>
          </a:p>
        </p:txBody>
      </p:sp>
      <p:sp>
        <p:nvSpPr>
          <p:cNvPr id="14" name="Text 10">
            <a:extLst>
              <a:ext uri="{FF2B5EF4-FFF2-40B4-BE49-F238E27FC236}">
                <a16:creationId xmlns:a16="http://schemas.microsoft.com/office/drawing/2014/main" id="{6BDE75AC-F883-8631-F42E-AED5BD4709ED}"/>
              </a:ext>
            </a:extLst>
          </p:cNvPr>
          <p:cNvSpPr/>
          <p:nvPr/>
        </p:nvSpPr>
        <p:spPr>
          <a:xfrm>
            <a:off x="6609309" y="5485656"/>
            <a:ext cx="8083600" cy="379065"/>
          </a:xfrm>
          <a:prstGeom prst="rect">
            <a:avLst/>
          </a:prstGeom>
          <a:noFill/>
          <a:ln/>
        </p:spPr>
        <p:txBody>
          <a:bodyPr wrap="none" lIns="0" tIns="0" rIns="0" bIns="0" rtlCol="0" anchor="t"/>
          <a:lstStyle/>
          <a:p>
            <a:pPr defTabSz="1143000">
              <a:lnSpc>
                <a:spcPts val="2938"/>
              </a:lnSpc>
            </a:pPr>
            <a:r>
              <a:rPr lang="en-US" sz="1813" dirty="0">
                <a:solidFill>
                  <a:srgbClr val="000000"/>
                </a:solidFill>
                <a:latin typeface="Open Sans" pitchFamily="34" charset="0"/>
                <a:ea typeface="Open Sans" pitchFamily="34" charset="-122"/>
                <a:cs typeface="Open Sans" pitchFamily="34" charset="-120"/>
              </a:rPr>
              <a:t>External dependence, consumption per capita and consumption </a:t>
            </a:r>
            <a:r>
              <a:rPr lang="en-US" sz="1813" dirty="0" err="1">
                <a:solidFill>
                  <a:srgbClr val="000000"/>
                </a:solidFill>
                <a:latin typeface="Open Sans" pitchFamily="34" charset="0"/>
                <a:ea typeface="Open Sans" pitchFamily="34" charset="-122"/>
                <a:cs typeface="Open Sans" pitchFamily="34" charset="-120"/>
              </a:rPr>
              <a:t>normalised</a:t>
            </a:r>
            <a:r>
              <a:rPr lang="en-US" sz="1813" dirty="0">
                <a:solidFill>
                  <a:srgbClr val="000000"/>
                </a:solidFill>
                <a:latin typeface="Open Sans" pitchFamily="34" charset="0"/>
                <a:ea typeface="Open Sans" pitchFamily="34" charset="-122"/>
                <a:cs typeface="Open Sans" pitchFamily="34" charset="-120"/>
              </a:rPr>
              <a:t> to GDP</a:t>
            </a:r>
            <a:endParaRPr lang="en-US" sz="1813" dirty="0">
              <a:solidFill>
                <a:prstClr val="black"/>
              </a:solidFill>
              <a:latin typeface="Calibri"/>
            </a:endParaRPr>
          </a:p>
        </p:txBody>
      </p:sp>
      <p:sp>
        <p:nvSpPr>
          <p:cNvPr id="15" name="Shape 11">
            <a:extLst>
              <a:ext uri="{FF2B5EF4-FFF2-40B4-BE49-F238E27FC236}">
                <a16:creationId xmlns:a16="http://schemas.microsoft.com/office/drawing/2014/main" id="{A7A2E177-8009-75FF-EAB8-4C00A31CB992}"/>
              </a:ext>
            </a:extLst>
          </p:cNvPr>
          <p:cNvSpPr/>
          <p:nvPr/>
        </p:nvSpPr>
        <p:spPr>
          <a:xfrm>
            <a:off x="6490841" y="6089749"/>
            <a:ext cx="10849273" cy="14288"/>
          </a:xfrm>
          <a:prstGeom prst="roundRect">
            <a:avLst>
              <a:gd name="adj" fmla="val 696647"/>
            </a:avLst>
          </a:prstGeom>
          <a:solidFill>
            <a:srgbClr val="BFD8CC"/>
          </a:solidFill>
          <a:ln/>
        </p:spPr>
        <p:txBody>
          <a:bodyPr/>
          <a:lstStyle/>
          <a:p>
            <a:pPr defTabSz="1143000"/>
            <a:endParaRPr lang="es-ES" sz="2250">
              <a:solidFill>
                <a:prstClr val="black"/>
              </a:solidFill>
              <a:latin typeface="Calibri"/>
            </a:endParaRPr>
          </a:p>
        </p:txBody>
      </p:sp>
      <p:sp>
        <p:nvSpPr>
          <p:cNvPr id="16" name="Shape 12">
            <a:extLst>
              <a:ext uri="{FF2B5EF4-FFF2-40B4-BE49-F238E27FC236}">
                <a16:creationId xmlns:a16="http://schemas.microsoft.com/office/drawing/2014/main" id="{2167D7F6-DC87-C753-52C9-9E26835616AB}"/>
              </a:ext>
            </a:extLst>
          </p:cNvPr>
          <p:cNvSpPr/>
          <p:nvPr/>
        </p:nvSpPr>
        <p:spPr>
          <a:xfrm>
            <a:off x="829420" y="6220123"/>
            <a:ext cx="8314581" cy="1744266"/>
          </a:xfrm>
          <a:prstGeom prst="roundRect">
            <a:avLst>
              <a:gd name="adj" fmla="val 5706"/>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7" name="Text 13">
            <a:extLst>
              <a:ext uri="{FF2B5EF4-FFF2-40B4-BE49-F238E27FC236}">
                <a16:creationId xmlns:a16="http://schemas.microsoft.com/office/drawing/2014/main" id="{911DAB80-0199-F454-1CA5-7FDB0BFE3FF5}"/>
              </a:ext>
            </a:extLst>
          </p:cNvPr>
          <p:cNvSpPr/>
          <p:nvPr/>
        </p:nvSpPr>
        <p:spPr>
          <a:xfrm>
            <a:off x="1075880" y="6855322"/>
            <a:ext cx="169366" cy="473869"/>
          </a:xfrm>
          <a:prstGeom prst="rect">
            <a:avLst/>
          </a:prstGeom>
          <a:noFill/>
          <a:ln/>
        </p:spPr>
        <p:txBody>
          <a:bodyPr wrap="none" lIns="0" tIns="0" rIns="0" bIns="0" rtlCol="0" anchor="t"/>
          <a:lstStyle/>
          <a:p>
            <a:pPr algn="ctr" defTabSz="1143000">
              <a:lnSpc>
                <a:spcPts val="3688"/>
              </a:lnSpc>
            </a:pPr>
            <a:r>
              <a:rPr lang="en-US" sz="2313" b="1" dirty="0">
                <a:solidFill>
                  <a:prstClr val="white"/>
                </a:solidFill>
                <a:latin typeface="Open Sans Bold" pitchFamily="34" charset="0"/>
                <a:ea typeface="Open Sans Bold" pitchFamily="34" charset="-122"/>
                <a:cs typeface="Open Sans Bold" pitchFamily="34" charset="-120"/>
              </a:rPr>
              <a:t>3</a:t>
            </a:r>
            <a:endParaRPr lang="en-US" sz="2313" dirty="0">
              <a:solidFill>
                <a:prstClr val="white"/>
              </a:solidFill>
              <a:latin typeface="Calibri"/>
            </a:endParaRPr>
          </a:p>
        </p:txBody>
      </p:sp>
      <p:sp>
        <p:nvSpPr>
          <p:cNvPr id="40" name="Text 14">
            <a:extLst>
              <a:ext uri="{FF2B5EF4-FFF2-40B4-BE49-F238E27FC236}">
                <a16:creationId xmlns:a16="http://schemas.microsoft.com/office/drawing/2014/main" id="{EEBBE690-EC23-B412-AC38-68A9A4ED493A}"/>
              </a:ext>
            </a:extLst>
          </p:cNvPr>
          <p:cNvSpPr/>
          <p:nvPr/>
        </p:nvSpPr>
        <p:spPr>
          <a:xfrm>
            <a:off x="9380936" y="6271990"/>
            <a:ext cx="3854946" cy="370135"/>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rPr>
              <a:t>Basic economic indicator</a:t>
            </a:r>
          </a:p>
        </p:txBody>
      </p:sp>
      <p:sp>
        <p:nvSpPr>
          <p:cNvPr id="41" name="Text 15">
            <a:extLst>
              <a:ext uri="{FF2B5EF4-FFF2-40B4-BE49-F238E27FC236}">
                <a16:creationId xmlns:a16="http://schemas.microsoft.com/office/drawing/2014/main" id="{A8067EEC-FB9A-7A93-29C2-CC939B0148D2}"/>
              </a:ext>
            </a:extLst>
          </p:cNvPr>
          <p:cNvSpPr/>
          <p:nvPr/>
        </p:nvSpPr>
        <p:spPr>
          <a:xfrm>
            <a:off x="9390461" y="6610002"/>
            <a:ext cx="7840713" cy="758130"/>
          </a:xfrm>
          <a:prstGeom prst="rect">
            <a:avLst/>
          </a:prstGeom>
          <a:noFill/>
          <a:ln/>
        </p:spPr>
        <p:txBody>
          <a:bodyPr wrap="square" lIns="0" tIns="0" rIns="0" bIns="0" rtlCol="0" anchor="t"/>
          <a:lstStyle/>
          <a:p>
            <a:pPr algn="just" defTabSz="1143000">
              <a:lnSpc>
                <a:spcPts val="2938"/>
              </a:lnSpc>
            </a:pPr>
            <a:r>
              <a:rPr lang="en-US" sz="1813" dirty="0">
                <a:solidFill>
                  <a:srgbClr val="000000"/>
                </a:solidFill>
                <a:latin typeface="Open Sans" pitchFamily="34" charset="0"/>
                <a:ea typeface="Open Sans" pitchFamily="34" charset="-122"/>
                <a:cs typeface="Open Sans" pitchFamily="34" charset="-120"/>
              </a:rPr>
              <a:t>Gross Domestic Product (GDP) as a key macroeconomic measure. On this basis, energy consumption is </a:t>
            </a:r>
            <a:r>
              <a:rPr lang="en-US" sz="1813" dirty="0" err="1">
                <a:solidFill>
                  <a:srgbClr val="000000"/>
                </a:solidFill>
                <a:latin typeface="Open Sans" pitchFamily="34" charset="0"/>
                <a:ea typeface="Open Sans" pitchFamily="34" charset="-122"/>
                <a:cs typeface="Open Sans" pitchFamily="34" charset="-120"/>
              </a:rPr>
              <a:t>analysed</a:t>
            </a:r>
            <a:r>
              <a:rPr lang="en-US" sz="1813" dirty="0">
                <a:solidFill>
                  <a:srgbClr val="000000"/>
                </a:solidFill>
                <a:latin typeface="Open Sans" pitchFamily="34" charset="0"/>
                <a:ea typeface="Open Sans" pitchFamily="34" charset="-122"/>
                <a:cs typeface="Open Sans" pitchFamily="34" charset="-120"/>
              </a:rPr>
              <a:t>, culminating in performance and sustainability indicators such as CO2 emissions and the share of electricity in final consumption.</a:t>
            </a:r>
            <a:endParaRPr lang="en-US" sz="1813" dirty="0">
              <a:solidFill>
                <a:prstClr val="black"/>
              </a:solidFill>
              <a:latin typeface="Calibri"/>
            </a:endParaRPr>
          </a:p>
        </p:txBody>
      </p:sp>
      <p:sp>
        <p:nvSpPr>
          <p:cNvPr id="42" name="Text 16">
            <a:extLst>
              <a:ext uri="{FF2B5EF4-FFF2-40B4-BE49-F238E27FC236}">
                <a16:creationId xmlns:a16="http://schemas.microsoft.com/office/drawing/2014/main" id="{2769CD5C-4B8E-04FD-AC03-7AA5DBD41179}"/>
              </a:ext>
            </a:extLst>
          </p:cNvPr>
          <p:cNvSpPr/>
          <p:nvPr/>
        </p:nvSpPr>
        <p:spPr>
          <a:xfrm>
            <a:off x="819150" y="8264650"/>
            <a:ext cx="16629161" cy="379065"/>
          </a:xfrm>
          <a:prstGeom prst="rect">
            <a:avLst/>
          </a:prstGeom>
          <a:noFill/>
          <a:ln/>
        </p:spPr>
        <p:txBody>
          <a:bodyPr wrap="none" lIns="0" tIns="0" rIns="0" bIns="0" rtlCol="0" anchor="t"/>
          <a:lstStyle/>
          <a:p>
            <a:pPr defTabSz="1143000">
              <a:lnSpc>
                <a:spcPts val="2938"/>
              </a:lnSpc>
            </a:pPr>
            <a:r>
              <a:rPr lang="en-US" sz="2250" dirty="0">
                <a:solidFill>
                  <a:srgbClr val="000000"/>
                </a:solidFill>
                <a:latin typeface="Open Sans" pitchFamily="34" charset="0"/>
                <a:ea typeface="Open Sans" pitchFamily="34" charset="-122"/>
                <a:cs typeface="Open Sans" pitchFamily="34" charset="-120"/>
              </a:rPr>
              <a:t>Besides understanding the energy context, </a:t>
            </a:r>
            <a:r>
              <a:rPr lang="en-US" sz="2250" b="1" dirty="0">
                <a:solidFill>
                  <a:srgbClr val="000000"/>
                </a:solidFill>
                <a:latin typeface="Open Sans" pitchFamily="34" charset="0"/>
                <a:ea typeface="Open Sans" pitchFamily="34" charset="-122"/>
                <a:cs typeface="Open Sans" pitchFamily="34" charset="-120"/>
              </a:rPr>
              <a:t>strategic energy planning is necessary</a:t>
            </a:r>
            <a:r>
              <a:rPr lang="en-US" sz="2250" dirty="0">
                <a:solidFill>
                  <a:srgbClr val="000000"/>
                </a:solidFill>
                <a:latin typeface="Open Sans" pitchFamily="34" charset="0"/>
                <a:ea typeface="Open Sans" pitchFamily="34" charset="-122"/>
                <a:cs typeface="Open Sans" pitchFamily="34" charset="-120"/>
              </a:rPr>
              <a:t>.</a:t>
            </a:r>
          </a:p>
        </p:txBody>
      </p:sp>
    </p:spTree>
    <p:extLst>
      <p:ext uri="{BB962C8B-B14F-4D97-AF65-F5344CB8AC3E}">
        <p14:creationId xmlns:p14="http://schemas.microsoft.com/office/powerpoint/2010/main" val="50418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71B075-84B5-05B5-9609-71E865CB79C8}"/>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3BAAEA1D-AB05-1EB3-C872-A91672FDB8C6}"/>
              </a:ext>
            </a:extLst>
          </p:cNvPr>
          <p:cNvSpPr>
            <a:spLocks noGrp="1"/>
          </p:cNvSpPr>
          <p:nvPr>
            <p:ph type="sldNum" sz="quarter" idx="12"/>
          </p:nvPr>
        </p:nvSpPr>
        <p:spPr/>
        <p:txBody>
          <a:bodyPr/>
          <a:lstStyle/>
          <a:p>
            <a:fld id="{4D2C2D9E-9A3D-48B7-9D20-88A0BF5D47E1}" type="slidenum">
              <a:rPr lang="el-GR" sz="2400" b="1" smtClean="0"/>
              <a:pPr/>
              <a:t>21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6D0F7944-0721-7D7D-9DBE-94B7E0402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A1FE232E-D479-AA00-D723-ABF5A8FB450E}"/>
              </a:ext>
            </a:extLst>
          </p:cNvPr>
          <p:cNvSpPr txBox="1">
            <a:spLocks/>
          </p:cNvSpPr>
          <p:nvPr/>
        </p:nvSpPr>
        <p:spPr>
          <a:xfrm>
            <a:off x="368721" y="8924112"/>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0">
            <a:extLst>
              <a:ext uri="{FF2B5EF4-FFF2-40B4-BE49-F238E27FC236}">
                <a16:creationId xmlns:a16="http://schemas.microsoft.com/office/drawing/2014/main" id="{A89AFCCF-D681-9FF4-059C-FDB51E3610CD}"/>
              </a:ext>
            </a:extLst>
          </p:cNvPr>
          <p:cNvSpPr/>
          <p:nvPr/>
        </p:nvSpPr>
        <p:spPr>
          <a:xfrm>
            <a:off x="1916981" y="1249951"/>
            <a:ext cx="13099554" cy="1625204"/>
          </a:xfrm>
          <a:prstGeom prst="rect">
            <a:avLst/>
          </a:prstGeom>
          <a:noFill/>
          <a:ln/>
        </p:spPr>
        <p:txBody>
          <a:bodyPr wrap="squar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2.3 Comprehensive energy planning</a:t>
            </a:r>
          </a:p>
        </p:txBody>
      </p:sp>
      <p:sp>
        <p:nvSpPr>
          <p:cNvPr id="19" name="Text 2">
            <a:extLst>
              <a:ext uri="{FF2B5EF4-FFF2-40B4-BE49-F238E27FC236}">
                <a16:creationId xmlns:a16="http://schemas.microsoft.com/office/drawing/2014/main" id="{7DBF86DF-9D30-7EE7-7127-5B423EDF5329}"/>
              </a:ext>
            </a:extLst>
          </p:cNvPr>
          <p:cNvSpPr/>
          <p:nvPr/>
        </p:nvSpPr>
        <p:spPr>
          <a:xfrm>
            <a:off x="715562" y="2707725"/>
            <a:ext cx="16856869" cy="654249"/>
          </a:xfrm>
          <a:prstGeom prst="rect">
            <a:avLst/>
          </a:prstGeom>
          <a:noFill/>
          <a:ln/>
        </p:spPr>
        <p:txBody>
          <a:bodyPr wrap="square" lIns="0" tIns="0" rIns="0" bIns="0" rtlCol="0" anchor="t"/>
          <a:lstStyle/>
          <a:p>
            <a:pPr algn="just" defTabSz="1143000">
              <a:lnSpc>
                <a:spcPts val="2563"/>
              </a:lnSpc>
            </a:pPr>
            <a:r>
              <a:rPr lang="en-US" sz="1875" dirty="0">
                <a:solidFill>
                  <a:srgbClr val="000000"/>
                </a:solidFill>
                <a:latin typeface="Open Sans" pitchFamily="34" charset="0"/>
                <a:ea typeface="Open Sans" pitchFamily="34" charset="-122"/>
                <a:cs typeface="Open Sans" pitchFamily="34" charset="-120"/>
              </a:rPr>
              <a:t>It is </a:t>
            </a:r>
            <a:r>
              <a:rPr lang="en-US" sz="1875" b="1" dirty="0">
                <a:solidFill>
                  <a:srgbClr val="2A734F"/>
                </a:solidFill>
                <a:latin typeface="Open Sans" pitchFamily="34" charset="0"/>
                <a:ea typeface="Open Sans" pitchFamily="34" charset="-122"/>
                <a:cs typeface="Open Sans" pitchFamily="34" charset="-120"/>
              </a:rPr>
              <a:t>crucial</a:t>
            </a:r>
            <a:r>
              <a:rPr lang="en-US" sz="1875" dirty="0">
                <a:solidFill>
                  <a:srgbClr val="000000"/>
                </a:solidFill>
                <a:latin typeface="Open Sans" pitchFamily="34" charset="0"/>
                <a:ea typeface="Open Sans" pitchFamily="34" charset="-122"/>
                <a:cs typeface="Open Sans" pitchFamily="34" charset="-120"/>
              </a:rPr>
              <a:t> to analyze and quantify all the </a:t>
            </a:r>
            <a:r>
              <a:rPr lang="en-US" sz="1875" b="1" dirty="0">
                <a:solidFill>
                  <a:srgbClr val="2A734F"/>
                </a:solidFill>
                <a:latin typeface="Open Sans" pitchFamily="34" charset="0"/>
                <a:ea typeface="Open Sans" pitchFamily="34" charset="-122"/>
                <a:cs typeface="Open Sans" pitchFamily="34" charset="-120"/>
              </a:rPr>
              <a:t>influencing mechanisms </a:t>
            </a:r>
            <a:r>
              <a:rPr lang="en-US" sz="1875" dirty="0">
                <a:solidFill>
                  <a:srgbClr val="000000"/>
                </a:solidFill>
                <a:latin typeface="Open Sans" pitchFamily="34" charset="0"/>
                <a:ea typeface="Open Sans" pitchFamily="34" charset="-122"/>
                <a:cs typeface="Open Sans" pitchFamily="34" charset="-120"/>
              </a:rPr>
              <a:t>(demographics, economics, politics, learning curves, etc.). The transition to a low carbon society will mean living in energy neutral buildings, integrated electric vehicles, etc. </a:t>
            </a:r>
          </a:p>
        </p:txBody>
      </p:sp>
      <p:sp>
        <p:nvSpPr>
          <p:cNvPr id="20" name="Text 3">
            <a:extLst>
              <a:ext uri="{FF2B5EF4-FFF2-40B4-BE49-F238E27FC236}">
                <a16:creationId xmlns:a16="http://schemas.microsoft.com/office/drawing/2014/main" id="{E7FCC831-3B8F-E98D-63FE-76C7AAAC9BE5}"/>
              </a:ext>
            </a:extLst>
          </p:cNvPr>
          <p:cNvSpPr/>
          <p:nvPr/>
        </p:nvSpPr>
        <p:spPr>
          <a:xfrm>
            <a:off x="715565" y="3619500"/>
            <a:ext cx="16856869" cy="654249"/>
          </a:xfrm>
          <a:prstGeom prst="rect">
            <a:avLst/>
          </a:prstGeom>
          <a:noFill/>
          <a:ln/>
        </p:spPr>
        <p:txBody>
          <a:bodyPr wrap="square" lIns="0" tIns="0" rIns="0" bIns="0" rtlCol="0" anchor="t"/>
          <a:lstStyle/>
          <a:p>
            <a:pPr defTabSz="1143000">
              <a:lnSpc>
                <a:spcPts val="2563"/>
              </a:lnSpc>
            </a:pPr>
            <a:r>
              <a:rPr lang="en-US" sz="1875" b="1" dirty="0">
                <a:solidFill>
                  <a:srgbClr val="2A734F"/>
                </a:solidFill>
                <a:latin typeface="Open Sans" pitchFamily="34" charset="0"/>
                <a:ea typeface="Open Sans" pitchFamily="34" charset="-122"/>
                <a:cs typeface="Open Sans" pitchFamily="34" charset="-120"/>
              </a:rPr>
              <a:t>Classical energy demand planning </a:t>
            </a:r>
            <a:r>
              <a:rPr lang="en-US" sz="1875" dirty="0">
                <a:solidFill>
                  <a:srgbClr val="000000"/>
                </a:solidFill>
                <a:latin typeface="Open Sans" pitchFamily="34" charset="0"/>
                <a:ea typeface="Open Sans" pitchFamily="34" charset="-122"/>
                <a:cs typeface="Open Sans" pitchFamily="34" charset="-120"/>
              </a:rPr>
              <a:t>used to focus on establishing the </a:t>
            </a:r>
            <a:r>
              <a:rPr lang="en-US" sz="1875" b="1" dirty="0">
                <a:solidFill>
                  <a:srgbClr val="2A734F"/>
                </a:solidFill>
                <a:latin typeface="Open Sans" pitchFamily="34" charset="0"/>
                <a:ea typeface="Open Sans" pitchFamily="34" charset="-122"/>
                <a:cs typeface="Open Sans" pitchFamily="34" charset="-120"/>
              </a:rPr>
              <a:t>relationship between economic variables </a:t>
            </a:r>
            <a:r>
              <a:rPr lang="en-US" sz="1875" dirty="0">
                <a:solidFill>
                  <a:srgbClr val="000000"/>
                </a:solidFill>
                <a:latin typeface="Open Sans" pitchFamily="34" charset="0"/>
                <a:ea typeface="Open Sans" pitchFamily="34" charset="-122"/>
                <a:cs typeface="Open Sans" pitchFamily="34" charset="-120"/>
              </a:rPr>
              <a:t>and </a:t>
            </a:r>
            <a:r>
              <a:rPr lang="en-US" sz="1875" b="1" dirty="0">
                <a:solidFill>
                  <a:srgbClr val="2A734F"/>
                </a:solidFill>
                <a:latin typeface="Open Sans" pitchFamily="34" charset="0"/>
                <a:ea typeface="Open Sans" pitchFamily="34" charset="-122"/>
                <a:cs typeface="Open Sans" pitchFamily="34" charset="-120"/>
              </a:rPr>
              <a:t>energy consumption</a:t>
            </a:r>
            <a:r>
              <a:rPr lang="en-US" sz="1875" dirty="0">
                <a:solidFill>
                  <a:srgbClr val="000000"/>
                </a:solidFill>
                <a:latin typeface="Open Sans" pitchFamily="34" charset="0"/>
                <a:ea typeface="Open Sans" pitchFamily="34" charset="-122"/>
                <a:cs typeface="Open Sans" pitchFamily="34" charset="-120"/>
              </a:rPr>
              <a:t>. This is usually done based on the </a:t>
            </a:r>
            <a:r>
              <a:rPr lang="en-US" sz="1875" b="1" dirty="0">
                <a:solidFill>
                  <a:srgbClr val="2A734F"/>
                </a:solidFill>
                <a:latin typeface="Open Sans" pitchFamily="34" charset="0"/>
                <a:ea typeface="Open Sans" pitchFamily="34" charset="-122"/>
                <a:cs typeface="Open Sans" pitchFamily="34" charset="-120"/>
              </a:rPr>
              <a:t>analysis of different historical data </a:t>
            </a:r>
            <a:r>
              <a:rPr lang="en-US" sz="1875" dirty="0">
                <a:solidFill>
                  <a:srgbClr val="000000"/>
                </a:solidFill>
                <a:latin typeface="Open Sans" pitchFamily="34" charset="0"/>
                <a:ea typeface="Open Sans" pitchFamily="34" charset="-122"/>
                <a:cs typeface="Open Sans" pitchFamily="34" charset="-120"/>
              </a:rPr>
              <a:t>and</a:t>
            </a:r>
            <a:r>
              <a:rPr lang="en-US" sz="1875" b="1" dirty="0">
                <a:solidFill>
                  <a:srgbClr val="2A734F"/>
                </a:solidFill>
                <a:latin typeface="Open Sans" pitchFamily="34" charset="0"/>
                <a:ea typeface="Open Sans" pitchFamily="34" charset="-122"/>
                <a:cs typeface="Open Sans" pitchFamily="34" charset="-120"/>
              </a:rPr>
              <a:t> processing </a:t>
            </a:r>
            <a:r>
              <a:rPr lang="en-US" sz="1875" dirty="0">
                <a:solidFill>
                  <a:srgbClr val="000000"/>
                </a:solidFill>
                <a:latin typeface="Open Sans" pitchFamily="34" charset="0"/>
                <a:ea typeface="Open Sans" pitchFamily="34" charset="-122"/>
                <a:cs typeface="Open Sans" pitchFamily="34" charset="-120"/>
              </a:rPr>
              <a:t>them in a relatively simple method. </a:t>
            </a:r>
          </a:p>
        </p:txBody>
      </p:sp>
      <p:pic>
        <p:nvPicPr>
          <p:cNvPr id="21" name="Image 0" descr="preencoded.png">
            <a:extLst>
              <a:ext uri="{FF2B5EF4-FFF2-40B4-BE49-F238E27FC236}">
                <a16:creationId xmlns:a16="http://schemas.microsoft.com/office/drawing/2014/main" id="{1A3AC8C5-9289-AA44-81B2-7017ED39499E}"/>
              </a:ext>
            </a:extLst>
          </p:cNvPr>
          <p:cNvPicPr>
            <a:picLocks noChangeAspect="1"/>
          </p:cNvPicPr>
          <p:nvPr/>
        </p:nvPicPr>
        <p:blipFill>
          <a:blip r:embed="rId4"/>
          <a:stretch>
            <a:fillRect/>
          </a:stretch>
        </p:blipFill>
        <p:spPr>
          <a:xfrm>
            <a:off x="1405831" y="4581360"/>
            <a:ext cx="1022300" cy="1226790"/>
          </a:xfrm>
          <a:prstGeom prst="rect">
            <a:avLst/>
          </a:prstGeom>
          <a:ln>
            <a:solidFill>
              <a:schemeClr val="bg1"/>
            </a:solidFill>
          </a:ln>
        </p:spPr>
      </p:pic>
      <p:sp>
        <p:nvSpPr>
          <p:cNvPr id="22" name="Text 4">
            <a:extLst>
              <a:ext uri="{FF2B5EF4-FFF2-40B4-BE49-F238E27FC236}">
                <a16:creationId xmlns:a16="http://schemas.microsoft.com/office/drawing/2014/main" id="{A95046B6-CCFA-68C9-1A64-BE5AC1B4E7B9}"/>
              </a:ext>
            </a:extLst>
          </p:cNvPr>
          <p:cNvSpPr/>
          <p:nvPr/>
        </p:nvSpPr>
        <p:spPr>
          <a:xfrm>
            <a:off x="2543921" y="4954875"/>
            <a:ext cx="5748486" cy="319385"/>
          </a:xfrm>
          <a:prstGeom prst="rect">
            <a:avLst/>
          </a:prstGeom>
          <a:noFill/>
          <a:ln/>
        </p:spPr>
        <p:txBody>
          <a:bodyPr wrap="none" lIns="0" tIns="0" rIns="0" bIns="0" rtlCol="0" anchor="t"/>
          <a:lstStyle/>
          <a:p>
            <a:pPr defTabSz="1143000">
              <a:lnSpc>
                <a:spcPts val="2500"/>
              </a:lnSpc>
            </a:pPr>
            <a:r>
              <a:rPr lang="en-US" sz="2500" b="1" dirty="0">
                <a:solidFill>
                  <a:srgbClr val="2A734F"/>
                </a:solidFill>
                <a:latin typeface="Open Sans Bold" pitchFamily="34" charset="0"/>
                <a:ea typeface="Open Sans Bold" pitchFamily="34" charset="-122"/>
                <a:cs typeface="Open Sans Bold" pitchFamily="34" charset="-120"/>
              </a:rPr>
              <a:t>Forecasting future energy needs</a:t>
            </a:r>
            <a:endParaRPr lang="en-US" sz="2500" dirty="0">
              <a:solidFill>
                <a:srgbClr val="2A734F"/>
              </a:solidFill>
              <a:latin typeface="Calibri"/>
            </a:endParaRPr>
          </a:p>
        </p:txBody>
      </p:sp>
      <p:pic>
        <p:nvPicPr>
          <p:cNvPr id="23" name="Image 1" descr="preencoded.png">
            <a:extLst>
              <a:ext uri="{FF2B5EF4-FFF2-40B4-BE49-F238E27FC236}">
                <a16:creationId xmlns:a16="http://schemas.microsoft.com/office/drawing/2014/main" id="{2A43E682-AF4E-B25C-1FA5-C991734EBC27}"/>
              </a:ext>
            </a:extLst>
          </p:cNvPr>
          <p:cNvPicPr>
            <a:picLocks noChangeAspect="1"/>
          </p:cNvPicPr>
          <p:nvPr/>
        </p:nvPicPr>
        <p:blipFill>
          <a:blip r:embed="rId5"/>
          <a:stretch>
            <a:fillRect/>
          </a:stretch>
        </p:blipFill>
        <p:spPr>
          <a:xfrm>
            <a:off x="2734718" y="5467166"/>
            <a:ext cx="1022300" cy="1226790"/>
          </a:xfrm>
          <a:prstGeom prst="rect">
            <a:avLst/>
          </a:prstGeom>
        </p:spPr>
      </p:pic>
      <p:sp>
        <p:nvSpPr>
          <p:cNvPr id="24" name="Text 5">
            <a:extLst>
              <a:ext uri="{FF2B5EF4-FFF2-40B4-BE49-F238E27FC236}">
                <a16:creationId xmlns:a16="http://schemas.microsoft.com/office/drawing/2014/main" id="{46221132-2ECF-2168-058F-4DE49FB5CDB0}"/>
              </a:ext>
            </a:extLst>
          </p:cNvPr>
          <p:cNvSpPr/>
          <p:nvPr/>
        </p:nvSpPr>
        <p:spPr>
          <a:xfrm>
            <a:off x="4063605" y="5847994"/>
            <a:ext cx="4747766" cy="319385"/>
          </a:xfrm>
          <a:prstGeom prst="rect">
            <a:avLst/>
          </a:prstGeom>
          <a:noFill/>
          <a:ln/>
        </p:spPr>
        <p:txBody>
          <a:bodyPr wrap="none" lIns="0" tIns="0" rIns="0" bIns="0" rtlCol="0" anchor="t"/>
          <a:lstStyle/>
          <a:p>
            <a:pPr defTabSz="1143000">
              <a:lnSpc>
                <a:spcPts val="2500"/>
              </a:lnSpc>
            </a:pPr>
            <a:r>
              <a:rPr lang="en-US" sz="2500" b="1" dirty="0">
                <a:solidFill>
                  <a:srgbClr val="2A734F"/>
                </a:solidFill>
                <a:latin typeface="Open Sans Bold" pitchFamily="34" charset="0"/>
                <a:ea typeface="Open Sans Bold" pitchFamily="34" charset="-122"/>
                <a:cs typeface="Open Sans Bold" pitchFamily="34" charset="-120"/>
              </a:rPr>
              <a:t>Analysis of mechanisms of influence</a:t>
            </a:r>
            <a:endParaRPr lang="en-US" sz="2500" dirty="0">
              <a:solidFill>
                <a:srgbClr val="2A734F"/>
              </a:solidFill>
              <a:latin typeface="Calibri"/>
            </a:endParaRPr>
          </a:p>
        </p:txBody>
      </p:sp>
      <p:pic>
        <p:nvPicPr>
          <p:cNvPr id="25" name="Image 2" descr="preencoded.png">
            <a:extLst>
              <a:ext uri="{FF2B5EF4-FFF2-40B4-BE49-F238E27FC236}">
                <a16:creationId xmlns:a16="http://schemas.microsoft.com/office/drawing/2014/main" id="{51888A09-7C8D-E694-58DD-D12BDEDC3DD0}"/>
              </a:ext>
            </a:extLst>
          </p:cNvPr>
          <p:cNvPicPr>
            <a:picLocks noChangeAspect="1"/>
          </p:cNvPicPr>
          <p:nvPr/>
        </p:nvPicPr>
        <p:blipFill>
          <a:blip r:embed="rId6"/>
          <a:stretch>
            <a:fillRect/>
          </a:stretch>
        </p:blipFill>
        <p:spPr>
          <a:xfrm>
            <a:off x="4070821" y="6574954"/>
            <a:ext cx="1022300" cy="1226790"/>
          </a:xfrm>
          <a:prstGeom prst="rect">
            <a:avLst/>
          </a:prstGeom>
        </p:spPr>
      </p:pic>
      <p:sp>
        <p:nvSpPr>
          <p:cNvPr id="26" name="Text 7">
            <a:extLst>
              <a:ext uri="{FF2B5EF4-FFF2-40B4-BE49-F238E27FC236}">
                <a16:creationId xmlns:a16="http://schemas.microsoft.com/office/drawing/2014/main" id="{3C208EFB-9FE3-3F97-EE1B-1ECB11A5212D}"/>
              </a:ext>
            </a:extLst>
          </p:cNvPr>
          <p:cNvSpPr/>
          <p:nvPr/>
        </p:nvSpPr>
        <p:spPr>
          <a:xfrm>
            <a:off x="5399708" y="6779295"/>
            <a:ext cx="2557760" cy="319385"/>
          </a:xfrm>
          <a:prstGeom prst="rect">
            <a:avLst/>
          </a:prstGeom>
          <a:noFill/>
          <a:ln/>
        </p:spPr>
        <p:txBody>
          <a:bodyPr wrap="none" lIns="0" tIns="0" rIns="0" bIns="0" rtlCol="0" anchor="t"/>
          <a:lstStyle/>
          <a:p>
            <a:pPr defTabSz="1143000">
              <a:lnSpc>
                <a:spcPts val="2500"/>
              </a:lnSpc>
            </a:pPr>
            <a:r>
              <a:rPr lang="en-US" sz="2500" b="1" dirty="0">
                <a:solidFill>
                  <a:srgbClr val="2A734F"/>
                </a:solidFill>
                <a:latin typeface="Open Sans Bold" pitchFamily="34" charset="0"/>
                <a:ea typeface="Open Sans Bold" pitchFamily="34" charset="-122"/>
                <a:cs typeface="Open Sans Bold" pitchFamily="34" charset="-120"/>
              </a:rPr>
              <a:t>Classic planning</a:t>
            </a:r>
            <a:endParaRPr lang="en-US" sz="2500" dirty="0">
              <a:solidFill>
                <a:srgbClr val="2A734F"/>
              </a:solidFill>
              <a:latin typeface="Calibri"/>
            </a:endParaRPr>
          </a:p>
        </p:txBody>
      </p:sp>
      <p:pic>
        <p:nvPicPr>
          <p:cNvPr id="27" name="Image 3" descr="preencoded.png">
            <a:extLst>
              <a:ext uri="{FF2B5EF4-FFF2-40B4-BE49-F238E27FC236}">
                <a16:creationId xmlns:a16="http://schemas.microsoft.com/office/drawing/2014/main" id="{C1BE0AF3-68E3-7E72-4846-1CEBD1788CFE}"/>
              </a:ext>
            </a:extLst>
          </p:cNvPr>
          <p:cNvPicPr>
            <a:picLocks noChangeAspect="1"/>
          </p:cNvPicPr>
          <p:nvPr/>
        </p:nvPicPr>
        <p:blipFill>
          <a:blip r:embed="rId7"/>
          <a:stretch>
            <a:fillRect/>
          </a:stretch>
        </p:blipFill>
        <p:spPr>
          <a:xfrm>
            <a:off x="5426870" y="7597404"/>
            <a:ext cx="1022300" cy="1226790"/>
          </a:xfrm>
          <a:prstGeom prst="rect">
            <a:avLst/>
          </a:prstGeom>
        </p:spPr>
      </p:pic>
      <p:sp>
        <p:nvSpPr>
          <p:cNvPr id="28" name="Text 9">
            <a:extLst>
              <a:ext uri="{FF2B5EF4-FFF2-40B4-BE49-F238E27FC236}">
                <a16:creationId xmlns:a16="http://schemas.microsoft.com/office/drawing/2014/main" id="{9D1F8F7C-425D-AA49-E1EF-F405BA14770B}"/>
              </a:ext>
            </a:extLst>
          </p:cNvPr>
          <p:cNvSpPr/>
          <p:nvPr/>
        </p:nvSpPr>
        <p:spPr>
          <a:xfrm>
            <a:off x="6755757" y="7801744"/>
            <a:ext cx="3463379" cy="319385"/>
          </a:xfrm>
          <a:prstGeom prst="rect">
            <a:avLst/>
          </a:prstGeom>
          <a:noFill/>
          <a:ln/>
        </p:spPr>
        <p:txBody>
          <a:bodyPr wrap="none" lIns="0" tIns="0" rIns="0" bIns="0" rtlCol="0" anchor="t"/>
          <a:lstStyle/>
          <a:p>
            <a:pPr defTabSz="1143000">
              <a:lnSpc>
                <a:spcPts val="2500"/>
              </a:lnSpc>
            </a:pPr>
            <a:r>
              <a:rPr lang="en-US" sz="2500" b="1" dirty="0">
                <a:solidFill>
                  <a:srgbClr val="2A734F"/>
                </a:solidFill>
                <a:latin typeface="Open Sans Bold" pitchFamily="34" charset="0"/>
                <a:ea typeface="Open Sans Bold" pitchFamily="34" charset="-122"/>
                <a:cs typeface="Open Sans Bold" pitchFamily="34" charset="-120"/>
              </a:rPr>
              <a:t>Analysis of historical data</a:t>
            </a:r>
            <a:endParaRPr lang="en-US" sz="2500" dirty="0">
              <a:solidFill>
                <a:srgbClr val="2A734F"/>
              </a:solidFill>
              <a:latin typeface="Calibri"/>
            </a:endParaRPr>
          </a:p>
        </p:txBody>
      </p:sp>
      <p:pic>
        <p:nvPicPr>
          <p:cNvPr id="29" name="Imagen 28">
            <a:extLst>
              <a:ext uri="{FF2B5EF4-FFF2-40B4-BE49-F238E27FC236}">
                <a16:creationId xmlns:a16="http://schemas.microsoft.com/office/drawing/2014/main" id="{95E6ECB0-D91D-7852-84B1-B6617C6EF300}"/>
              </a:ext>
            </a:extLst>
          </p:cNvPr>
          <p:cNvPicPr>
            <a:picLocks noChangeAspect="1"/>
          </p:cNvPicPr>
          <p:nvPr/>
        </p:nvPicPr>
        <p:blipFill>
          <a:blip r:embed="rId8"/>
          <a:stretch>
            <a:fillRect/>
          </a:stretch>
        </p:blipFill>
        <p:spPr>
          <a:xfrm>
            <a:off x="11826106" y="4515860"/>
            <a:ext cx="4485085" cy="4317230"/>
          </a:xfrm>
          <a:prstGeom prst="rect">
            <a:avLst/>
          </a:prstGeom>
        </p:spPr>
      </p:pic>
      <p:sp>
        <p:nvSpPr>
          <p:cNvPr id="30" name="Text 2">
            <a:extLst>
              <a:ext uri="{FF2B5EF4-FFF2-40B4-BE49-F238E27FC236}">
                <a16:creationId xmlns:a16="http://schemas.microsoft.com/office/drawing/2014/main" id="{6ABC2A89-D8FF-0907-EA8B-AC6D27863B01}"/>
              </a:ext>
            </a:extLst>
          </p:cNvPr>
          <p:cNvSpPr/>
          <p:nvPr/>
        </p:nvSpPr>
        <p:spPr>
          <a:xfrm>
            <a:off x="715569" y="2189013"/>
            <a:ext cx="16856869" cy="654249"/>
          </a:xfrm>
          <a:prstGeom prst="rect">
            <a:avLst/>
          </a:prstGeom>
          <a:noFill/>
          <a:ln/>
        </p:spPr>
        <p:txBody>
          <a:bodyPr wrap="square" lIns="0" tIns="0" rIns="0" bIns="0" rtlCol="0" anchor="t"/>
          <a:lstStyle/>
          <a:p>
            <a:pPr algn="just" defTabSz="1143000">
              <a:lnSpc>
                <a:spcPts val="2563"/>
              </a:lnSpc>
            </a:pPr>
            <a:r>
              <a:rPr lang="en-US" sz="1875" b="1" dirty="0">
                <a:solidFill>
                  <a:srgbClr val="2A734F"/>
                </a:solidFill>
                <a:latin typeface="Open Sans" pitchFamily="34" charset="0"/>
                <a:ea typeface="Open Sans" pitchFamily="34" charset="-122"/>
                <a:cs typeface="Open Sans" pitchFamily="34" charset="-120"/>
              </a:rPr>
              <a:t>Energy planning </a:t>
            </a:r>
            <a:r>
              <a:rPr lang="en-US" sz="1875" dirty="0">
                <a:solidFill>
                  <a:srgbClr val="000000"/>
                </a:solidFill>
                <a:latin typeface="Open Sans" pitchFamily="34" charset="0"/>
                <a:ea typeface="Open Sans" pitchFamily="34" charset="-122"/>
                <a:cs typeface="Open Sans" pitchFamily="34" charset="-120"/>
              </a:rPr>
              <a:t>consists of </a:t>
            </a:r>
            <a:r>
              <a:rPr lang="en-US" sz="1875" b="1" dirty="0">
                <a:solidFill>
                  <a:srgbClr val="2A734F"/>
                </a:solidFill>
                <a:latin typeface="Open Sans" pitchFamily="34" charset="0"/>
                <a:ea typeface="Open Sans" pitchFamily="34" charset="-122"/>
                <a:cs typeface="Open Sans" pitchFamily="34" charset="-120"/>
              </a:rPr>
              <a:t>forecasting</a:t>
            </a:r>
            <a:r>
              <a:rPr lang="en-US" sz="1875" dirty="0">
                <a:solidFill>
                  <a:srgbClr val="000000"/>
                </a:solidFill>
                <a:latin typeface="Open Sans" pitchFamily="34" charset="0"/>
                <a:ea typeface="Open Sans" pitchFamily="34" charset="-122"/>
                <a:cs typeface="Open Sans" pitchFamily="34" charset="-120"/>
              </a:rPr>
              <a:t> </a:t>
            </a:r>
            <a:r>
              <a:rPr lang="en-US" sz="1875" b="1" dirty="0">
                <a:solidFill>
                  <a:srgbClr val="2A734F"/>
                </a:solidFill>
                <a:latin typeface="Open Sans" pitchFamily="34" charset="0"/>
                <a:ea typeface="Open Sans" pitchFamily="34" charset="-122"/>
                <a:cs typeface="Open Sans" pitchFamily="34" charset="-120"/>
              </a:rPr>
              <a:t>future energy needs </a:t>
            </a:r>
            <a:r>
              <a:rPr lang="en-US" sz="1875" dirty="0">
                <a:solidFill>
                  <a:srgbClr val="000000"/>
                </a:solidFill>
                <a:latin typeface="Open Sans" pitchFamily="34" charset="0"/>
                <a:ea typeface="Open Sans" pitchFamily="34" charset="-122"/>
                <a:cs typeface="Open Sans" pitchFamily="34" charset="-120"/>
              </a:rPr>
              <a:t>and the </a:t>
            </a:r>
            <a:r>
              <a:rPr lang="en-US" sz="1875" b="1" dirty="0">
                <a:solidFill>
                  <a:srgbClr val="2A734F"/>
                </a:solidFill>
                <a:latin typeface="Open Sans" pitchFamily="34" charset="0"/>
                <a:ea typeface="Open Sans" pitchFamily="34" charset="-122"/>
                <a:cs typeface="Open Sans" pitchFamily="34" charset="-120"/>
              </a:rPr>
              <a:t>actions</a:t>
            </a:r>
            <a:r>
              <a:rPr lang="en-US" sz="1875" dirty="0">
                <a:solidFill>
                  <a:srgbClr val="000000"/>
                </a:solidFill>
                <a:latin typeface="Open Sans" pitchFamily="34" charset="0"/>
                <a:ea typeface="Open Sans" pitchFamily="34" charset="-122"/>
                <a:cs typeface="Open Sans" pitchFamily="34" charset="-120"/>
              </a:rPr>
              <a:t> to be carried out to ensure their coverage</a:t>
            </a:r>
            <a:r>
              <a:rPr lang="es-ES" sz="1875" dirty="0">
                <a:solidFill>
                  <a:srgbClr val="000000"/>
                </a:solidFill>
                <a:latin typeface="Open Sans" pitchFamily="34" charset="0"/>
                <a:ea typeface="Open Sans" pitchFamily="34" charset="-122"/>
                <a:cs typeface="Open Sans" pitchFamily="34" charset="-120"/>
              </a:rPr>
              <a:t>.</a:t>
            </a:r>
            <a:endParaRPr lang="es-ES" sz="1875" dirty="0">
              <a:solidFill>
                <a:prstClr val="black"/>
              </a:solidFill>
              <a:latin typeface="Calibri"/>
            </a:endParaRPr>
          </a:p>
        </p:txBody>
      </p:sp>
    </p:spTree>
    <p:extLst>
      <p:ext uri="{BB962C8B-B14F-4D97-AF65-F5344CB8AC3E}">
        <p14:creationId xmlns:p14="http://schemas.microsoft.com/office/powerpoint/2010/main" val="394982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9D1453-D712-6ECF-40B7-6032E02D7950}"/>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3302155C-B54A-9BC5-4B4C-863045C9B970}"/>
              </a:ext>
            </a:extLst>
          </p:cNvPr>
          <p:cNvSpPr>
            <a:spLocks noGrp="1"/>
          </p:cNvSpPr>
          <p:nvPr>
            <p:ph type="sldNum" sz="quarter" idx="12"/>
          </p:nvPr>
        </p:nvSpPr>
        <p:spPr/>
        <p:txBody>
          <a:bodyPr/>
          <a:lstStyle/>
          <a:p>
            <a:fld id="{4D2C2D9E-9A3D-48B7-9D20-88A0BF5D47E1}" type="slidenum">
              <a:rPr lang="el-GR" sz="2400" b="1" smtClean="0"/>
              <a:pPr/>
              <a:t>22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E9813B94-AFA3-B572-D3A7-17A071F42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53607CC5-09B3-AB88-FA0E-F52C402AA07B}"/>
              </a:ext>
            </a:extLst>
          </p:cNvPr>
          <p:cNvSpPr txBox="1">
            <a:spLocks/>
          </p:cNvSpPr>
          <p:nvPr/>
        </p:nvSpPr>
        <p:spPr>
          <a:xfrm>
            <a:off x="368721" y="8924112"/>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0">
            <a:extLst>
              <a:ext uri="{FF2B5EF4-FFF2-40B4-BE49-F238E27FC236}">
                <a16:creationId xmlns:a16="http://schemas.microsoft.com/office/drawing/2014/main" id="{AD3CB6AC-BBA9-D4D2-2361-616827E1E14B}"/>
              </a:ext>
            </a:extLst>
          </p:cNvPr>
          <p:cNvSpPr/>
          <p:nvPr/>
        </p:nvSpPr>
        <p:spPr>
          <a:xfrm>
            <a:off x="1916981" y="1249951"/>
            <a:ext cx="13099554" cy="1625204"/>
          </a:xfrm>
          <a:prstGeom prst="rect">
            <a:avLst/>
          </a:prstGeom>
          <a:noFill/>
          <a:ln/>
        </p:spPr>
        <p:txBody>
          <a:bodyPr wrap="squar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2.3 Comprehensive energy planning</a:t>
            </a:r>
          </a:p>
        </p:txBody>
      </p:sp>
      <p:pic>
        <p:nvPicPr>
          <p:cNvPr id="2" name="Image 0" descr="preencoded.png">
            <a:extLst>
              <a:ext uri="{FF2B5EF4-FFF2-40B4-BE49-F238E27FC236}">
                <a16:creationId xmlns:a16="http://schemas.microsoft.com/office/drawing/2014/main" id="{B4E55941-4CC3-CB5D-4E21-547274EF1F3F}"/>
              </a:ext>
            </a:extLst>
          </p:cNvPr>
          <p:cNvPicPr>
            <a:picLocks noChangeAspect="1"/>
          </p:cNvPicPr>
          <p:nvPr/>
        </p:nvPicPr>
        <p:blipFill>
          <a:blip r:embed="rId4"/>
          <a:stretch>
            <a:fillRect/>
          </a:stretch>
        </p:blipFill>
        <p:spPr>
          <a:xfrm>
            <a:off x="992238" y="2314613"/>
            <a:ext cx="5150941" cy="3183434"/>
          </a:xfrm>
          <a:prstGeom prst="rect">
            <a:avLst/>
          </a:prstGeom>
        </p:spPr>
      </p:pic>
      <p:sp>
        <p:nvSpPr>
          <p:cNvPr id="3" name="Text 1">
            <a:extLst>
              <a:ext uri="{FF2B5EF4-FFF2-40B4-BE49-F238E27FC236}">
                <a16:creationId xmlns:a16="http://schemas.microsoft.com/office/drawing/2014/main" id="{F5B1FA9C-E4EB-171E-AF03-F994DB9A65FA}"/>
              </a:ext>
            </a:extLst>
          </p:cNvPr>
          <p:cNvSpPr/>
          <p:nvPr/>
        </p:nvSpPr>
        <p:spPr>
          <a:xfrm>
            <a:off x="1251348" y="5819794"/>
            <a:ext cx="4632721" cy="442913"/>
          </a:xfrm>
          <a:prstGeom prst="rect">
            <a:avLst/>
          </a:prstGeom>
          <a:noFill/>
          <a:ln/>
        </p:spPr>
        <p:txBody>
          <a:bodyPr wrap="none" lIns="0" tIns="0" rIns="0" bIns="0" rtlCol="0" anchor="t"/>
          <a:lstStyle/>
          <a:p>
            <a:pPr algn="ctr" defTabSz="1143000">
              <a:lnSpc>
                <a:spcPts val="3438"/>
              </a:lnSpc>
            </a:pPr>
            <a:r>
              <a:rPr lang="en-US" sz="2500" b="1" dirty="0">
                <a:solidFill>
                  <a:srgbClr val="2A734F"/>
                </a:solidFill>
                <a:latin typeface="Open Sans Bold" pitchFamily="34" charset="0"/>
                <a:ea typeface="Open Sans Bold" pitchFamily="34" charset="-122"/>
              </a:rPr>
              <a:t>Short-term planning</a:t>
            </a:r>
          </a:p>
        </p:txBody>
      </p:sp>
      <p:sp>
        <p:nvSpPr>
          <p:cNvPr id="4" name="Text 2">
            <a:extLst>
              <a:ext uri="{FF2B5EF4-FFF2-40B4-BE49-F238E27FC236}">
                <a16:creationId xmlns:a16="http://schemas.microsoft.com/office/drawing/2014/main" id="{9BB0DA34-C7F5-9BB7-D48B-50A12269565F}"/>
              </a:ext>
            </a:extLst>
          </p:cNvPr>
          <p:cNvSpPr/>
          <p:nvPr/>
        </p:nvSpPr>
        <p:spPr>
          <a:xfrm>
            <a:off x="992238" y="6357789"/>
            <a:ext cx="5150941" cy="1814513"/>
          </a:xfrm>
          <a:prstGeom prst="rect">
            <a:avLst/>
          </a:prstGeom>
          <a:noFill/>
          <a:ln/>
        </p:spPr>
        <p:txBody>
          <a:bodyPr wrap="square" lIns="0" tIns="0" rIns="0" bIns="0" rtlCol="0" anchor="t"/>
          <a:lstStyle/>
          <a:p>
            <a:pPr algn="ctr" defTabSz="1143000">
              <a:lnSpc>
                <a:spcPts val="3563"/>
              </a:lnSpc>
            </a:pPr>
            <a:r>
              <a:rPr lang="en-US" sz="2188" dirty="0">
                <a:solidFill>
                  <a:srgbClr val="000000"/>
                </a:solidFill>
                <a:latin typeface="Open Sans" pitchFamily="34" charset="0"/>
                <a:ea typeface="Open Sans" pitchFamily="34" charset="-122"/>
                <a:cs typeface="Open Sans" pitchFamily="34" charset="-120"/>
              </a:rPr>
              <a:t>Over a 5–10-year period with known technologies and known system efficiency (for electricity and power system up to one year).</a:t>
            </a:r>
            <a:endParaRPr lang="en-US" sz="2188" dirty="0">
              <a:solidFill>
                <a:prstClr val="black"/>
              </a:solidFill>
              <a:latin typeface="Calibri"/>
            </a:endParaRPr>
          </a:p>
        </p:txBody>
      </p:sp>
      <p:pic>
        <p:nvPicPr>
          <p:cNvPr id="8" name="Image 1" descr="preencoded.png">
            <a:extLst>
              <a:ext uri="{FF2B5EF4-FFF2-40B4-BE49-F238E27FC236}">
                <a16:creationId xmlns:a16="http://schemas.microsoft.com/office/drawing/2014/main" id="{D47026C1-DB20-A373-9879-BB0A23ACD309}"/>
              </a:ext>
            </a:extLst>
          </p:cNvPr>
          <p:cNvPicPr>
            <a:picLocks noChangeAspect="1"/>
          </p:cNvPicPr>
          <p:nvPr/>
        </p:nvPicPr>
        <p:blipFill>
          <a:blip r:embed="rId5"/>
          <a:stretch>
            <a:fillRect/>
          </a:stretch>
        </p:blipFill>
        <p:spPr>
          <a:xfrm>
            <a:off x="6568380" y="2314612"/>
            <a:ext cx="5151090" cy="3183583"/>
          </a:xfrm>
          <a:prstGeom prst="rect">
            <a:avLst/>
          </a:prstGeom>
        </p:spPr>
      </p:pic>
      <p:sp>
        <p:nvSpPr>
          <p:cNvPr id="9" name="Text 3">
            <a:extLst>
              <a:ext uri="{FF2B5EF4-FFF2-40B4-BE49-F238E27FC236}">
                <a16:creationId xmlns:a16="http://schemas.microsoft.com/office/drawing/2014/main" id="{7CABE3C2-994A-FF8B-26F9-2396AF2B0D94}"/>
              </a:ext>
            </a:extLst>
          </p:cNvPr>
          <p:cNvSpPr/>
          <p:nvPr/>
        </p:nvSpPr>
        <p:spPr>
          <a:xfrm>
            <a:off x="6740872" y="5815757"/>
            <a:ext cx="4805958" cy="442913"/>
          </a:xfrm>
          <a:prstGeom prst="rect">
            <a:avLst/>
          </a:prstGeom>
          <a:noFill/>
          <a:ln/>
        </p:spPr>
        <p:txBody>
          <a:bodyPr wrap="none" lIns="0" tIns="0" rIns="0" bIns="0" rtlCol="0" anchor="t"/>
          <a:lstStyle/>
          <a:p>
            <a:pPr algn="ctr" defTabSz="1143000">
              <a:lnSpc>
                <a:spcPts val="3438"/>
              </a:lnSpc>
            </a:pPr>
            <a:r>
              <a:rPr lang="en-US" sz="2500" b="1" dirty="0">
                <a:solidFill>
                  <a:srgbClr val="2A734F"/>
                </a:solidFill>
                <a:latin typeface="Open Sans Bold" pitchFamily="34" charset="0"/>
                <a:ea typeface="Open Sans Bold" pitchFamily="34" charset="-122"/>
              </a:rPr>
              <a:t>Medium-term planning</a:t>
            </a:r>
          </a:p>
        </p:txBody>
      </p:sp>
      <p:sp>
        <p:nvSpPr>
          <p:cNvPr id="10" name="Text 4">
            <a:extLst>
              <a:ext uri="{FF2B5EF4-FFF2-40B4-BE49-F238E27FC236}">
                <a16:creationId xmlns:a16="http://schemas.microsoft.com/office/drawing/2014/main" id="{CA629F4D-3B81-02F2-2DCE-102C6BF8A871}"/>
              </a:ext>
            </a:extLst>
          </p:cNvPr>
          <p:cNvSpPr/>
          <p:nvPr/>
        </p:nvSpPr>
        <p:spPr>
          <a:xfrm>
            <a:off x="6568380" y="6380821"/>
            <a:ext cx="5151090" cy="1360885"/>
          </a:xfrm>
          <a:prstGeom prst="rect">
            <a:avLst/>
          </a:prstGeom>
          <a:noFill/>
          <a:ln/>
        </p:spPr>
        <p:txBody>
          <a:bodyPr wrap="square" lIns="0" tIns="0" rIns="0" bIns="0" rtlCol="0" anchor="t"/>
          <a:lstStyle/>
          <a:p>
            <a:pPr algn="ctr" defTabSz="1143000">
              <a:lnSpc>
                <a:spcPts val="3563"/>
              </a:lnSpc>
            </a:pPr>
            <a:r>
              <a:rPr lang="en-US" sz="2188" dirty="0">
                <a:solidFill>
                  <a:srgbClr val="000000"/>
                </a:solidFill>
                <a:latin typeface="Open Sans" pitchFamily="34" charset="0"/>
                <a:ea typeface="Open Sans" pitchFamily="34" charset="-122"/>
                <a:cs typeface="Open Sans" pitchFamily="34" charset="-120"/>
              </a:rPr>
              <a:t>New technologies can have an impact on production and consumption within a reasonable timeframe of 10 to 20 years.  </a:t>
            </a:r>
            <a:endParaRPr lang="en-US" sz="2188" dirty="0">
              <a:solidFill>
                <a:prstClr val="black"/>
              </a:solidFill>
              <a:latin typeface="Calibri"/>
            </a:endParaRPr>
          </a:p>
        </p:txBody>
      </p:sp>
      <p:pic>
        <p:nvPicPr>
          <p:cNvPr id="11" name="Image 2" descr="preencoded.png">
            <a:extLst>
              <a:ext uri="{FF2B5EF4-FFF2-40B4-BE49-F238E27FC236}">
                <a16:creationId xmlns:a16="http://schemas.microsoft.com/office/drawing/2014/main" id="{AFA4BF43-538D-1183-1F86-91B90CD4AC7F}"/>
              </a:ext>
            </a:extLst>
          </p:cNvPr>
          <p:cNvPicPr>
            <a:picLocks noChangeAspect="1"/>
          </p:cNvPicPr>
          <p:nvPr/>
        </p:nvPicPr>
        <p:blipFill>
          <a:blip r:embed="rId6"/>
          <a:stretch>
            <a:fillRect/>
          </a:stretch>
        </p:blipFill>
        <p:spPr>
          <a:xfrm>
            <a:off x="12144673" y="2314613"/>
            <a:ext cx="5150941" cy="3183434"/>
          </a:xfrm>
          <a:prstGeom prst="rect">
            <a:avLst/>
          </a:prstGeom>
        </p:spPr>
      </p:pic>
      <p:sp>
        <p:nvSpPr>
          <p:cNvPr id="12" name="Text 5">
            <a:extLst>
              <a:ext uri="{FF2B5EF4-FFF2-40B4-BE49-F238E27FC236}">
                <a16:creationId xmlns:a16="http://schemas.microsoft.com/office/drawing/2014/main" id="{800A3D92-12FF-9CBE-F89C-AFD858A9C460}"/>
              </a:ext>
            </a:extLst>
          </p:cNvPr>
          <p:cNvSpPr/>
          <p:nvPr/>
        </p:nvSpPr>
        <p:spPr>
          <a:xfrm>
            <a:off x="12371914" y="5819794"/>
            <a:ext cx="4599683" cy="442913"/>
          </a:xfrm>
          <a:prstGeom prst="rect">
            <a:avLst/>
          </a:prstGeom>
          <a:noFill/>
          <a:ln/>
        </p:spPr>
        <p:txBody>
          <a:bodyPr wrap="none" lIns="0" tIns="0" rIns="0" bIns="0" rtlCol="0" anchor="t"/>
          <a:lstStyle/>
          <a:p>
            <a:pPr algn="ctr" defTabSz="1143000">
              <a:lnSpc>
                <a:spcPts val="3438"/>
              </a:lnSpc>
            </a:pPr>
            <a:r>
              <a:rPr lang="en-US" sz="2500" b="1" dirty="0">
                <a:solidFill>
                  <a:srgbClr val="2A734F"/>
                </a:solidFill>
                <a:latin typeface="Open Sans Bold" pitchFamily="34" charset="0"/>
                <a:ea typeface="Open Sans Bold" pitchFamily="34" charset="-122"/>
              </a:rPr>
              <a:t>Long-term planning</a:t>
            </a:r>
          </a:p>
        </p:txBody>
      </p:sp>
      <p:sp>
        <p:nvSpPr>
          <p:cNvPr id="13" name="Text 6">
            <a:extLst>
              <a:ext uri="{FF2B5EF4-FFF2-40B4-BE49-F238E27FC236}">
                <a16:creationId xmlns:a16="http://schemas.microsoft.com/office/drawing/2014/main" id="{46D74039-EDBC-9FA5-2C74-23661CE66785}"/>
              </a:ext>
            </a:extLst>
          </p:cNvPr>
          <p:cNvSpPr/>
          <p:nvPr/>
        </p:nvSpPr>
        <p:spPr>
          <a:xfrm>
            <a:off x="12144673" y="6357789"/>
            <a:ext cx="5150941" cy="2721769"/>
          </a:xfrm>
          <a:prstGeom prst="rect">
            <a:avLst/>
          </a:prstGeom>
          <a:noFill/>
          <a:ln/>
        </p:spPr>
        <p:txBody>
          <a:bodyPr wrap="square" lIns="0" tIns="0" rIns="0" bIns="0" rtlCol="0" anchor="t"/>
          <a:lstStyle/>
          <a:p>
            <a:pPr algn="ctr" defTabSz="1143000">
              <a:lnSpc>
                <a:spcPts val="3563"/>
              </a:lnSpc>
            </a:pPr>
            <a:r>
              <a:rPr lang="en-US" sz="2188" dirty="0">
                <a:solidFill>
                  <a:srgbClr val="000000"/>
                </a:solidFill>
                <a:latin typeface="Open Sans" pitchFamily="34" charset="0"/>
                <a:ea typeface="Open Sans" pitchFamily="34" charset="-122"/>
                <a:cs typeface="Open Sans" pitchFamily="34" charset="-120"/>
              </a:rPr>
              <a:t>In this case, technologies that are in the research and development phase can play a big role, but most of the technologies in use will be used significantly in 20-30 years.</a:t>
            </a:r>
          </a:p>
        </p:txBody>
      </p:sp>
    </p:spTree>
    <p:extLst>
      <p:ext uri="{BB962C8B-B14F-4D97-AF65-F5344CB8AC3E}">
        <p14:creationId xmlns:p14="http://schemas.microsoft.com/office/powerpoint/2010/main" val="1192568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D87335-AC20-8744-3203-C8EBAD95728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E96E76A7-9DB5-29FB-3757-9C7AF229A22D}"/>
              </a:ext>
            </a:extLst>
          </p:cNvPr>
          <p:cNvSpPr>
            <a:spLocks noGrp="1"/>
          </p:cNvSpPr>
          <p:nvPr>
            <p:ph type="sldNum" sz="quarter" idx="12"/>
          </p:nvPr>
        </p:nvSpPr>
        <p:spPr/>
        <p:txBody>
          <a:bodyPr/>
          <a:lstStyle/>
          <a:p>
            <a:fld id="{4D2C2D9E-9A3D-48B7-9D20-88A0BF5D47E1}" type="slidenum">
              <a:rPr lang="el-GR" sz="2400" b="1" smtClean="0"/>
              <a:pPr/>
              <a:t>23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78C8A31B-66C1-0125-324E-9E583C6CD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570CBEE8-E9B9-DAE9-4743-8E1CDB234421}"/>
              </a:ext>
            </a:extLst>
          </p:cNvPr>
          <p:cNvSpPr txBox="1">
            <a:spLocks/>
          </p:cNvSpPr>
          <p:nvPr/>
        </p:nvSpPr>
        <p:spPr>
          <a:xfrm>
            <a:off x="344356" y="8973453"/>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CE188F24-2DC2-8B45-1293-A7B548AFCC49}"/>
              </a:ext>
            </a:extLst>
          </p:cNvPr>
          <p:cNvSpPr/>
          <p:nvPr/>
        </p:nvSpPr>
        <p:spPr>
          <a:xfrm>
            <a:off x="1916981" y="1249951"/>
            <a:ext cx="13099554" cy="1625204"/>
          </a:xfrm>
          <a:prstGeom prst="rect">
            <a:avLst/>
          </a:prstGeom>
          <a:noFill/>
          <a:ln/>
        </p:spPr>
        <p:txBody>
          <a:bodyPr wrap="squar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rPr>
              <a:t>2.3 Comprehensive energy planning</a:t>
            </a:r>
          </a:p>
        </p:txBody>
      </p:sp>
      <p:sp>
        <p:nvSpPr>
          <p:cNvPr id="12" name="Text 1">
            <a:extLst>
              <a:ext uri="{FF2B5EF4-FFF2-40B4-BE49-F238E27FC236}">
                <a16:creationId xmlns:a16="http://schemas.microsoft.com/office/drawing/2014/main" id="{D4209C62-9EB3-1E54-115D-E0868A87517E}"/>
              </a:ext>
            </a:extLst>
          </p:cNvPr>
          <p:cNvSpPr/>
          <p:nvPr/>
        </p:nvSpPr>
        <p:spPr>
          <a:xfrm>
            <a:off x="833735" y="2213521"/>
            <a:ext cx="16620530" cy="381149"/>
          </a:xfrm>
          <a:prstGeom prst="rect">
            <a:avLst/>
          </a:prstGeom>
          <a:noFill/>
          <a:ln/>
        </p:spPr>
        <p:txBody>
          <a:bodyPr wrap="none" lIns="0" tIns="0" rIns="0" bIns="0" rtlCol="0" anchor="t"/>
          <a:lstStyle/>
          <a:p>
            <a:pPr defTabSz="1143000">
              <a:lnSpc>
                <a:spcPts val="3000"/>
              </a:lnSpc>
            </a:pPr>
            <a:r>
              <a:rPr lang="en-US" sz="2250" dirty="0">
                <a:solidFill>
                  <a:srgbClr val="000000"/>
                </a:solidFill>
                <a:latin typeface="Open Sans" pitchFamily="34" charset="0"/>
                <a:ea typeface="Open Sans" pitchFamily="34" charset="-122"/>
                <a:cs typeface="Open Sans" pitchFamily="34" charset="-120"/>
              </a:rPr>
              <a:t>Points to consider in planning:</a:t>
            </a:r>
            <a:endParaRPr lang="en-US" sz="2250" dirty="0">
              <a:solidFill>
                <a:prstClr val="black"/>
              </a:solidFill>
              <a:latin typeface="Calibri"/>
            </a:endParaRPr>
          </a:p>
        </p:txBody>
      </p:sp>
      <p:pic>
        <p:nvPicPr>
          <p:cNvPr id="13" name="Image 0" descr="preencoded.png">
            <a:extLst>
              <a:ext uri="{FF2B5EF4-FFF2-40B4-BE49-F238E27FC236}">
                <a16:creationId xmlns:a16="http://schemas.microsoft.com/office/drawing/2014/main" id="{8A9A049B-7F74-20F2-8321-C8E0B0734564}"/>
              </a:ext>
            </a:extLst>
          </p:cNvPr>
          <p:cNvPicPr>
            <a:picLocks noChangeAspect="1"/>
          </p:cNvPicPr>
          <p:nvPr/>
        </p:nvPicPr>
        <p:blipFill>
          <a:blip r:embed="rId5"/>
          <a:stretch>
            <a:fillRect/>
          </a:stretch>
        </p:blipFill>
        <p:spPr>
          <a:xfrm>
            <a:off x="757076" y="2617886"/>
            <a:ext cx="595610" cy="595610"/>
          </a:xfrm>
          <a:prstGeom prst="rect">
            <a:avLst/>
          </a:prstGeom>
        </p:spPr>
      </p:pic>
      <p:sp>
        <p:nvSpPr>
          <p:cNvPr id="14" name="Text 2">
            <a:extLst>
              <a:ext uri="{FF2B5EF4-FFF2-40B4-BE49-F238E27FC236}">
                <a16:creationId xmlns:a16="http://schemas.microsoft.com/office/drawing/2014/main" id="{CE79A6A3-8D55-A72C-8BBE-A50DE1BADAA5}"/>
              </a:ext>
            </a:extLst>
          </p:cNvPr>
          <p:cNvSpPr/>
          <p:nvPr/>
        </p:nvSpPr>
        <p:spPr>
          <a:xfrm>
            <a:off x="757076" y="3451622"/>
            <a:ext cx="3132088" cy="372219"/>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Energy balances</a:t>
            </a:r>
            <a:endParaRPr lang="en-US" sz="2313" dirty="0">
              <a:solidFill>
                <a:srgbClr val="2A734F"/>
              </a:solidFill>
              <a:latin typeface="Calibri"/>
            </a:endParaRPr>
          </a:p>
        </p:txBody>
      </p:sp>
      <p:sp>
        <p:nvSpPr>
          <p:cNvPr id="15" name="Text 3">
            <a:extLst>
              <a:ext uri="{FF2B5EF4-FFF2-40B4-BE49-F238E27FC236}">
                <a16:creationId xmlns:a16="http://schemas.microsoft.com/office/drawing/2014/main" id="{2DA4997C-17DC-AAEF-6BEC-F52F37323B18}"/>
              </a:ext>
            </a:extLst>
          </p:cNvPr>
          <p:cNvSpPr/>
          <p:nvPr/>
        </p:nvSpPr>
        <p:spPr>
          <a:xfrm>
            <a:off x="757076" y="3905496"/>
            <a:ext cx="3887093" cy="1524595"/>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Mainly energy balances, consumption, supply, production, specific areas, specific time periods, etc.</a:t>
            </a:r>
            <a:endParaRPr lang="en-US" sz="1875" dirty="0">
              <a:solidFill>
                <a:prstClr val="black"/>
              </a:solidFill>
              <a:latin typeface="Calibri"/>
            </a:endParaRPr>
          </a:p>
        </p:txBody>
      </p:sp>
      <p:pic>
        <p:nvPicPr>
          <p:cNvPr id="16" name="Image 1" descr="preencoded.png">
            <a:extLst>
              <a:ext uri="{FF2B5EF4-FFF2-40B4-BE49-F238E27FC236}">
                <a16:creationId xmlns:a16="http://schemas.microsoft.com/office/drawing/2014/main" id="{2FDEDFCC-3497-0826-D1FA-3F34AB363DFF}"/>
              </a:ext>
            </a:extLst>
          </p:cNvPr>
          <p:cNvPicPr>
            <a:picLocks noChangeAspect="1"/>
          </p:cNvPicPr>
          <p:nvPr/>
        </p:nvPicPr>
        <p:blipFill>
          <a:blip r:embed="rId6"/>
          <a:stretch>
            <a:fillRect/>
          </a:stretch>
        </p:blipFill>
        <p:spPr>
          <a:xfrm>
            <a:off x="6287616" y="2592730"/>
            <a:ext cx="595610" cy="595610"/>
          </a:xfrm>
          <a:prstGeom prst="rect">
            <a:avLst/>
          </a:prstGeom>
        </p:spPr>
      </p:pic>
      <p:sp>
        <p:nvSpPr>
          <p:cNvPr id="18" name="Text 4">
            <a:extLst>
              <a:ext uri="{FF2B5EF4-FFF2-40B4-BE49-F238E27FC236}">
                <a16:creationId xmlns:a16="http://schemas.microsoft.com/office/drawing/2014/main" id="{8069CB9E-B2D8-ABCC-B477-26B2FCCC2E1A}"/>
              </a:ext>
            </a:extLst>
          </p:cNvPr>
          <p:cNvSpPr/>
          <p:nvPr/>
        </p:nvSpPr>
        <p:spPr>
          <a:xfrm>
            <a:off x="6287617" y="3426465"/>
            <a:ext cx="3011091" cy="372219"/>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Sectoral balance</a:t>
            </a:r>
            <a:endParaRPr lang="en-US" sz="2313" dirty="0">
              <a:solidFill>
                <a:srgbClr val="2A734F"/>
              </a:solidFill>
              <a:latin typeface="Calibri"/>
            </a:endParaRPr>
          </a:p>
        </p:txBody>
      </p:sp>
      <p:sp>
        <p:nvSpPr>
          <p:cNvPr id="19" name="Text 5">
            <a:extLst>
              <a:ext uri="{FF2B5EF4-FFF2-40B4-BE49-F238E27FC236}">
                <a16:creationId xmlns:a16="http://schemas.microsoft.com/office/drawing/2014/main" id="{B26FD09B-BB87-9EDB-B398-827847E94D17}"/>
              </a:ext>
            </a:extLst>
          </p:cNvPr>
          <p:cNvSpPr/>
          <p:nvPr/>
        </p:nvSpPr>
        <p:spPr>
          <a:xfrm>
            <a:off x="6287616" y="3821467"/>
            <a:ext cx="3887093" cy="1524595"/>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Sectoral energy balances or growth rates (industry, residential, services, agriculture, construction, transport etc.)</a:t>
            </a:r>
            <a:endParaRPr lang="en-US" sz="1875" dirty="0">
              <a:solidFill>
                <a:prstClr val="black"/>
              </a:solidFill>
              <a:latin typeface="Calibri"/>
            </a:endParaRPr>
          </a:p>
        </p:txBody>
      </p:sp>
      <p:pic>
        <p:nvPicPr>
          <p:cNvPr id="20" name="Image 2" descr="preencoded.png">
            <a:extLst>
              <a:ext uri="{FF2B5EF4-FFF2-40B4-BE49-F238E27FC236}">
                <a16:creationId xmlns:a16="http://schemas.microsoft.com/office/drawing/2014/main" id="{B46729C0-9A38-FB14-815E-E0F39A2F80F8}"/>
              </a:ext>
            </a:extLst>
          </p:cNvPr>
          <p:cNvPicPr>
            <a:picLocks noChangeAspect="1"/>
          </p:cNvPicPr>
          <p:nvPr/>
        </p:nvPicPr>
        <p:blipFill>
          <a:blip r:embed="rId7"/>
          <a:stretch>
            <a:fillRect/>
          </a:stretch>
        </p:blipFill>
        <p:spPr>
          <a:xfrm>
            <a:off x="11165680" y="2615512"/>
            <a:ext cx="595610" cy="595610"/>
          </a:xfrm>
          <a:prstGeom prst="rect">
            <a:avLst/>
          </a:prstGeom>
        </p:spPr>
      </p:pic>
      <p:sp>
        <p:nvSpPr>
          <p:cNvPr id="21" name="Text 6">
            <a:extLst>
              <a:ext uri="{FF2B5EF4-FFF2-40B4-BE49-F238E27FC236}">
                <a16:creationId xmlns:a16="http://schemas.microsoft.com/office/drawing/2014/main" id="{1EA78C1C-1E8C-616B-F806-E0E0BB28BE0D}"/>
              </a:ext>
            </a:extLst>
          </p:cNvPr>
          <p:cNvSpPr/>
          <p:nvPr/>
        </p:nvSpPr>
        <p:spPr>
          <a:xfrm>
            <a:off x="11165681" y="3449248"/>
            <a:ext cx="2978051" cy="372219"/>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Reliable data</a:t>
            </a:r>
            <a:endParaRPr lang="en-US" sz="2313" dirty="0">
              <a:solidFill>
                <a:srgbClr val="2A734F"/>
              </a:solidFill>
              <a:latin typeface="Calibri"/>
            </a:endParaRPr>
          </a:p>
        </p:txBody>
      </p:sp>
      <p:sp>
        <p:nvSpPr>
          <p:cNvPr id="22" name="Text 7">
            <a:extLst>
              <a:ext uri="{FF2B5EF4-FFF2-40B4-BE49-F238E27FC236}">
                <a16:creationId xmlns:a16="http://schemas.microsoft.com/office/drawing/2014/main" id="{C04E981E-0062-7A5B-1746-75C06EADEFA5}"/>
              </a:ext>
            </a:extLst>
          </p:cNvPr>
          <p:cNvSpPr/>
          <p:nvPr/>
        </p:nvSpPr>
        <p:spPr>
          <a:xfrm>
            <a:off x="11165680" y="3964341"/>
            <a:ext cx="3887093" cy="762298"/>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Use of reliable methodologies and databases.</a:t>
            </a:r>
            <a:endParaRPr lang="en-US" sz="1875" dirty="0">
              <a:solidFill>
                <a:prstClr val="black"/>
              </a:solidFill>
              <a:latin typeface="Calibri"/>
            </a:endParaRPr>
          </a:p>
        </p:txBody>
      </p:sp>
      <p:pic>
        <p:nvPicPr>
          <p:cNvPr id="23" name="Image 3" descr="preencoded.png">
            <a:extLst>
              <a:ext uri="{FF2B5EF4-FFF2-40B4-BE49-F238E27FC236}">
                <a16:creationId xmlns:a16="http://schemas.microsoft.com/office/drawing/2014/main" id="{C429356D-A379-B411-F27A-9375A0F05229}"/>
              </a:ext>
            </a:extLst>
          </p:cNvPr>
          <p:cNvPicPr>
            <a:picLocks noChangeAspect="1"/>
          </p:cNvPicPr>
          <p:nvPr/>
        </p:nvPicPr>
        <p:blipFill>
          <a:blip r:embed="rId8"/>
          <a:stretch>
            <a:fillRect/>
          </a:stretch>
        </p:blipFill>
        <p:spPr>
          <a:xfrm>
            <a:off x="757076" y="5624611"/>
            <a:ext cx="595610" cy="595610"/>
          </a:xfrm>
          <a:prstGeom prst="rect">
            <a:avLst/>
          </a:prstGeom>
        </p:spPr>
      </p:pic>
      <p:sp>
        <p:nvSpPr>
          <p:cNvPr id="24" name="Text 8">
            <a:extLst>
              <a:ext uri="{FF2B5EF4-FFF2-40B4-BE49-F238E27FC236}">
                <a16:creationId xmlns:a16="http://schemas.microsoft.com/office/drawing/2014/main" id="{5CA6BC7D-5177-B3DE-962C-4A3750997FEA}"/>
              </a:ext>
            </a:extLst>
          </p:cNvPr>
          <p:cNvSpPr/>
          <p:nvPr/>
        </p:nvSpPr>
        <p:spPr>
          <a:xfrm>
            <a:off x="757077" y="6458347"/>
            <a:ext cx="3887241" cy="744439"/>
          </a:xfrm>
          <a:prstGeom prst="rect">
            <a:avLst/>
          </a:prstGeom>
          <a:noFill/>
          <a:ln/>
        </p:spPr>
        <p:txBody>
          <a:bodyPr wrap="squar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Political and economic variables</a:t>
            </a:r>
            <a:endParaRPr lang="en-US" sz="2313" dirty="0">
              <a:solidFill>
                <a:srgbClr val="2A734F"/>
              </a:solidFill>
              <a:latin typeface="Calibri"/>
            </a:endParaRPr>
          </a:p>
        </p:txBody>
      </p:sp>
      <p:sp>
        <p:nvSpPr>
          <p:cNvPr id="25" name="Text 9">
            <a:extLst>
              <a:ext uri="{FF2B5EF4-FFF2-40B4-BE49-F238E27FC236}">
                <a16:creationId xmlns:a16="http://schemas.microsoft.com/office/drawing/2014/main" id="{D9959C14-C9EC-CFFD-A3C4-5BF002B58223}"/>
              </a:ext>
            </a:extLst>
          </p:cNvPr>
          <p:cNvSpPr/>
          <p:nvPr/>
        </p:nvSpPr>
        <p:spPr>
          <a:xfrm>
            <a:off x="757076" y="7273792"/>
            <a:ext cx="3887241" cy="1143446"/>
          </a:xfrm>
          <a:prstGeom prst="rect">
            <a:avLst/>
          </a:prstGeom>
          <a:noFill/>
          <a:ln/>
        </p:spPr>
        <p:txBody>
          <a:bodyPr wrap="non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These types of variables must be considered </a:t>
            </a:r>
          </a:p>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holistic view of the different sectors that impact </a:t>
            </a:r>
          </a:p>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on the sector.  different sectors that have an</a:t>
            </a:r>
          </a:p>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impact on the sector. </a:t>
            </a:r>
            <a:endParaRPr lang="en-US" sz="1875" dirty="0">
              <a:solidFill>
                <a:prstClr val="black"/>
              </a:solidFill>
              <a:latin typeface="Calibri"/>
            </a:endParaRPr>
          </a:p>
        </p:txBody>
      </p:sp>
      <p:pic>
        <p:nvPicPr>
          <p:cNvPr id="26" name="Image 4" descr="preencoded.png">
            <a:extLst>
              <a:ext uri="{FF2B5EF4-FFF2-40B4-BE49-F238E27FC236}">
                <a16:creationId xmlns:a16="http://schemas.microsoft.com/office/drawing/2014/main" id="{3ED5E0D7-C253-2EAF-2106-F7DA8C1761CF}"/>
              </a:ext>
            </a:extLst>
          </p:cNvPr>
          <p:cNvPicPr>
            <a:picLocks noChangeAspect="1"/>
          </p:cNvPicPr>
          <p:nvPr/>
        </p:nvPicPr>
        <p:blipFill>
          <a:blip r:embed="rId9"/>
          <a:stretch>
            <a:fillRect/>
          </a:stretch>
        </p:blipFill>
        <p:spPr>
          <a:xfrm>
            <a:off x="6286348" y="5705659"/>
            <a:ext cx="595610" cy="595610"/>
          </a:xfrm>
          <a:prstGeom prst="rect">
            <a:avLst/>
          </a:prstGeom>
        </p:spPr>
      </p:pic>
      <p:sp>
        <p:nvSpPr>
          <p:cNvPr id="27" name="Text 10">
            <a:extLst>
              <a:ext uri="{FF2B5EF4-FFF2-40B4-BE49-F238E27FC236}">
                <a16:creationId xmlns:a16="http://schemas.microsoft.com/office/drawing/2014/main" id="{0A2EF704-B41E-1B20-3A54-057DC665AC0A}"/>
              </a:ext>
            </a:extLst>
          </p:cNvPr>
          <p:cNvSpPr/>
          <p:nvPr/>
        </p:nvSpPr>
        <p:spPr>
          <a:xfrm>
            <a:off x="6303431" y="6662783"/>
            <a:ext cx="3480644" cy="372219"/>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Reference scenario</a:t>
            </a:r>
            <a:endParaRPr lang="en-US" sz="2313" dirty="0">
              <a:solidFill>
                <a:srgbClr val="2A734F"/>
              </a:solidFill>
              <a:latin typeface="Calibri"/>
            </a:endParaRPr>
          </a:p>
        </p:txBody>
      </p:sp>
      <p:sp>
        <p:nvSpPr>
          <p:cNvPr id="28" name="Text 11">
            <a:extLst>
              <a:ext uri="{FF2B5EF4-FFF2-40B4-BE49-F238E27FC236}">
                <a16:creationId xmlns:a16="http://schemas.microsoft.com/office/drawing/2014/main" id="{E37A206A-10C5-5BA8-67FE-55B4E8D79989}"/>
              </a:ext>
            </a:extLst>
          </p:cNvPr>
          <p:cNvSpPr/>
          <p:nvPr/>
        </p:nvSpPr>
        <p:spPr>
          <a:xfrm>
            <a:off x="6287616" y="7256477"/>
            <a:ext cx="4607794" cy="1143446"/>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Obtain a reference scenario, also called ‘Business As Usual’.</a:t>
            </a:r>
            <a:endParaRPr lang="en-US" sz="1875" dirty="0">
              <a:solidFill>
                <a:prstClr val="black"/>
              </a:solidFill>
              <a:latin typeface="Calibri"/>
            </a:endParaRPr>
          </a:p>
        </p:txBody>
      </p:sp>
      <p:pic>
        <p:nvPicPr>
          <p:cNvPr id="29" name="Image 5" descr="preencoded.png">
            <a:extLst>
              <a:ext uri="{FF2B5EF4-FFF2-40B4-BE49-F238E27FC236}">
                <a16:creationId xmlns:a16="http://schemas.microsoft.com/office/drawing/2014/main" id="{21612356-641A-1916-3956-FC81F631C5F3}"/>
              </a:ext>
            </a:extLst>
          </p:cNvPr>
          <p:cNvPicPr>
            <a:picLocks noChangeAspect="1"/>
          </p:cNvPicPr>
          <p:nvPr/>
        </p:nvPicPr>
        <p:blipFill>
          <a:blip r:embed="rId10"/>
          <a:stretch>
            <a:fillRect/>
          </a:stretch>
        </p:blipFill>
        <p:spPr>
          <a:xfrm>
            <a:off x="11084122" y="5675457"/>
            <a:ext cx="595610" cy="595610"/>
          </a:xfrm>
          <a:prstGeom prst="rect">
            <a:avLst/>
          </a:prstGeom>
        </p:spPr>
      </p:pic>
      <p:sp>
        <p:nvSpPr>
          <p:cNvPr id="30" name="Text 12">
            <a:extLst>
              <a:ext uri="{FF2B5EF4-FFF2-40B4-BE49-F238E27FC236}">
                <a16:creationId xmlns:a16="http://schemas.microsoft.com/office/drawing/2014/main" id="{CC711890-8D06-EACF-2080-9B6F198D8D96}"/>
              </a:ext>
            </a:extLst>
          </p:cNvPr>
          <p:cNvSpPr/>
          <p:nvPr/>
        </p:nvSpPr>
        <p:spPr>
          <a:xfrm>
            <a:off x="11084122" y="6632843"/>
            <a:ext cx="2978051" cy="372219"/>
          </a:xfrm>
          <a:prstGeom prst="rect">
            <a:avLst/>
          </a:prstGeom>
          <a:noFill/>
          <a:ln/>
        </p:spPr>
        <p:txBody>
          <a:bodyPr wrap="none" lIns="0" tIns="0" rIns="0" bIns="0" rtlCol="0" anchor="t"/>
          <a:lstStyle/>
          <a:p>
            <a:pPr defTabSz="1143000">
              <a:lnSpc>
                <a:spcPts val="2875"/>
              </a:lnSpc>
            </a:pPr>
            <a:r>
              <a:rPr lang="en-US" sz="2313" b="1" dirty="0">
                <a:solidFill>
                  <a:srgbClr val="2A734F"/>
                </a:solidFill>
                <a:latin typeface="Open Sans Bold" pitchFamily="34" charset="0"/>
                <a:ea typeface="Open Sans Bold" pitchFamily="34" charset="-122"/>
                <a:cs typeface="Open Sans Bold" pitchFamily="34" charset="-120"/>
              </a:rPr>
              <a:t>Future scenarios</a:t>
            </a:r>
            <a:endParaRPr lang="en-US" sz="2313" dirty="0">
              <a:solidFill>
                <a:srgbClr val="2A734F"/>
              </a:solidFill>
              <a:latin typeface="Calibri"/>
            </a:endParaRPr>
          </a:p>
        </p:txBody>
      </p:sp>
      <p:sp>
        <p:nvSpPr>
          <p:cNvPr id="31" name="Text 13">
            <a:extLst>
              <a:ext uri="{FF2B5EF4-FFF2-40B4-BE49-F238E27FC236}">
                <a16:creationId xmlns:a16="http://schemas.microsoft.com/office/drawing/2014/main" id="{0ADBAAFE-F58F-BED6-35FA-E6A49B079027}"/>
              </a:ext>
            </a:extLst>
          </p:cNvPr>
          <p:cNvSpPr/>
          <p:nvPr/>
        </p:nvSpPr>
        <p:spPr>
          <a:xfrm>
            <a:off x="11084122" y="7190974"/>
            <a:ext cx="3887093" cy="762298"/>
          </a:xfrm>
          <a:prstGeom prst="rect">
            <a:avLst/>
          </a:prstGeom>
          <a:noFill/>
          <a:ln/>
        </p:spPr>
        <p:txBody>
          <a:bodyPr wrap="square" lIns="0" tIns="0" rIns="0" bIns="0" rtlCol="0" anchor="t"/>
          <a:lstStyle/>
          <a:p>
            <a:pPr defTabSz="1143000">
              <a:lnSpc>
                <a:spcPts val="3000"/>
              </a:lnSpc>
            </a:pPr>
            <a:r>
              <a:rPr lang="en-US" sz="1875" dirty="0">
                <a:solidFill>
                  <a:srgbClr val="000000"/>
                </a:solidFill>
                <a:latin typeface="Open Sans" pitchFamily="34" charset="0"/>
                <a:ea typeface="Open Sans" pitchFamily="34" charset="-122"/>
                <a:cs typeface="Open Sans" pitchFamily="34" charset="-120"/>
              </a:rPr>
              <a:t>Possible future political scenarios.</a:t>
            </a:r>
            <a:endParaRPr lang="en-US" sz="1875" dirty="0">
              <a:solidFill>
                <a:prstClr val="black"/>
              </a:solidFill>
              <a:latin typeface="Calibri"/>
            </a:endParaRPr>
          </a:p>
        </p:txBody>
      </p:sp>
      <p:pic>
        <p:nvPicPr>
          <p:cNvPr id="32" name="Gráfico 31" descr="Bombilla y equipo contorno">
            <a:extLst>
              <a:ext uri="{FF2B5EF4-FFF2-40B4-BE49-F238E27FC236}">
                <a16:creationId xmlns:a16="http://schemas.microsoft.com/office/drawing/2014/main" id="{DADF5EFA-AF8C-E22F-7595-90C1B4181E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971215" y="4359437"/>
            <a:ext cx="2632039" cy="2632039"/>
          </a:xfrm>
          <a:prstGeom prst="rect">
            <a:avLst/>
          </a:prstGeom>
        </p:spPr>
      </p:pic>
    </p:spTree>
    <p:extLst>
      <p:ext uri="{BB962C8B-B14F-4D97-AF65-F5344CB8AC3E}">
        <p14:creationId xmlns:p14="http://schemas.microsoft.com/office/powerpoint/2010/main" val="3892493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73A2437-EA21-3414-4E49-829FB41726FF}"/>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57F1FC50-62F7-2554-E175-0E8E22B3A795}"/>
              </a:ext>
            </a:extLst>
          </p:cNvPr>
          <p:cNvSpPr>
            <a:spLocks noGrp="1"/>
          </p:cNvSpPr>
          <p:nvPr>
            <p:ph type="sldNum" sz="quarter" idx="12"/>
          </p:nvPr>
        </p:nvSpPr>
        <p:spPr/>
        <p:txBody>
          <a:bodyPr/>
          <a:lstStyle/>
          <a:p>
            <a:fld id="{4D2C2D9E-9A3D-48B7-9D20-88A0BF5D47E1}" type="slidenum">
              <a:rPr lang="el-GR" sz="2400" b="1" smtClean="0"/>
              <a:pPr/>
              <a:t>24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83A2A1DD-D96A-12FE-F840-CAD7D9A3F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C8EF7E42-40B7-C89F-E258-5770134C9D59}"/>
              </a:ext>
            </a:extLst>
          </p:cNvPr>
          <p:cNvSpPr txBox="1">
            <a:spLocks/>
          </p:cNvSpPr>
          <p:nvPr/>
        </p:nvSpPr>
        <p:spPr>
          <a:xfrm>
            <a:off x="344356" y="8973453"/>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 1">
            <a:extLst>
              <a:ext uri="{FF2B5EF4-FFF2-40B4-BE49-F238E27FC236}">
                <a16:creationId xmlns:a16="http://schemas.microsoft.com/office/drawing/2014/main" id="{D359CF74-6547-3E2B-C1F8-8324B0F456EC}"/>
              </a:ext>
            </a:extLst>
          </p:cNvPr>
          <p:cNvSpPr/>
          <p:nvPr/>
        </p:nvSpPr>
        <p:spPr>
          <a:xfrm>
            <a:off x="899071" y="2369717"/>
            <a:ext cx="16489859" cy="821829"/>
          </a:xfrm>
          <a:prstGeom prst="rect">
            <a:avLst/>
          </a:prstGeom>
          <a:noFill/>
          <a:ln/>
        </p:spPr>
        <p:txBody>
          <a:bodyPr wrap="square" lIns="0" tIns="0" rIns="0" bIns="0" rtlCol="0" anchor="t"/>
          <a:lstStyle/>
          <a:p>
            <a:pPr defTabSz="1143000">
              <a:lnSpc>
                <a:spcPts val="3188"/>
              </a:lnSpc>
            </a:pPr>
            <a:r>
              <a:rPr lang="en-US" sz="2250" dirty="0">
                <a:solidFill>
                  <a:srgbClr val="000000"/>
                </a:solidFill>
                <a:latin typeface="Open Sans" pitchFamily="34" charset="0"/>
                <a:ea typeface="Open Sans" pitchFamily="34" charset="-122"/>
                <a:cs typeface="Open Sans" pitchFamily="34" charset="-120"/>
              </a:rPr>
              <a:t>In order to understand in essence the process of </a:t>
            </a:r>
            <a:r>
              <a:rPr lang="en-US" sz="2250" dirty="0" err="1">
                <a:solidFill>
                  <a:srgbClr val="000000"/>
                </a:solidFill>
                <a:latin typeface="Open Sans" pitchFamily="34" charset="0"/>
                <a:ea typeface="Open Sans" pitchFamily="34" charset="-122"/>
                <a:cs typeface="Open Sans" pitchFamily="34" charset="-120"/>
              </a:rPr>
              <a:t>analysing</a:t>
            </a:r>
            <a:r>
              <a:rPr lang="en-US" sz="2250" dirty="0">
                <a:solidFill>
                  <a:srgbClr val="000000"/>
                </a:solidFill>
                <a:latin typeface="Open Sans" pitchFamily="34" charset="0"/>
                <a:ea typeface="Open Sans" pitchFamily="34" charset="-122"/>
                <a:cs typeface="Open Sans" pitchFamily="34" charset="-120"/>
              </a:rPr>
              <a:t> the </a:t>
            </a:r>
            <a:r>
              <a:rPr lang="en-US" sz="2250" b="1" dirty="0">
                <a:solidFill>
                  <a:srgbClr val="2A734F"/>
                </a:solidFill>
                <a:latin typeface="Open Sans" pitchFamily="34" charset="0"/>
                <a:ea typeface="Open Sans" pitchFamily="34" charset="-122"/>
                <a:cs typeface="Open Sans" pitchFamily="34" charset="-120"/>
              </a:rPr>
              <a:t>energy context</a:t>
            </a:r>
            <a:r>
              <a:rPr lang="en-US" sz="2250" dirty="0">
                <a:solidFill>
                  <a:srgbClr val="000000"/>
                </a:solidFill>
                <a:latin typeface="Open Sans" pitchFamily="34" charset="0"/>
                <a:ea typeface="Open Sans" pitchFamily="34" charset="-122"/>
                <a:cs typeface="Open Sans" pitchFamily="34" charset="-120"/>
              </a:rPr>
              <a:t>, a case study is proposed to </a:t>
            </a:r>
            <a:r>
              <a:rPr lang="en-US" sz="2250" dirty="0" err="1">
                <a:solidFill>
                  <a:srgbClr val="000000"/>
                </a:solidFill>
                <a:latin typeface="Open Sans" pitchFamily="34" charset="0"/>
                <a:ea typeface="Open Sans" pitchFamily="34" charset="-122"/>
                <a:cs typeface="Open Sans" pitchFamily="34" charset="-120"/>
              </a:rPr>
              <a:t>analyse</a:t>
            </a:r>
            <a:r>
              <a:rPr lang="en-US" sz="2250" dirty="0">
                <a:solidFill>
                  <a:srgbClr val="000000"/>
                </a:solidFill>
                <a:latin typeface="Open Sans" pitchFamily="34" charset="0"/>
                <a:ea typeface="Open Sans" pitchFamily="34" charset="-122"/>
                <a:cs typeface="Open Sans" pitchFamily="34" charset="-120"/>
              </a:rPr>
              <a:t> the </a:t>
            </a:r>
            <a:r>
              <a:rPr lang="en-US" sz="2250" b="1" dirty="0">
                <a:solidFill>
                  <a:srgbClr val="2A734F"/>
                </a:solidFill>
                <a:latin typeface="Open Sans" pitchFamily="34" charset="0"/>
                <a:ea typeface="Open Sans" pitchFamily="34" charset="-122"/>
                <a:cs typeface="Open Sans" pitchFamily="34" charset="-120"/>
              </a:rPr>
              <a:t>energy context in Spain</a:t>
            </a:r>
            <a:r>
              <a:rPr lang="en-US" sz="2250" dirty="0">
                <a:solidFill>
                  <a:srgbClr val="000000"/>
                </a:solidFill>
                <a:latin typeface="Open Sans" pitchFamily="34" charset="0"/>
                <a:ea typeface="Open Sans" pitchFamily="34" charset="-122"/>
                <a:cs typeface="Open Sans" pitchFamily="34" charset="-120"/>
              </a:rPr>
              <a:t>. The methodology chosen consists of</a:t>
            </a:r>
            <a:endParaRPr lang="en-US" sz="2250" dirty="0">
              <a:solidFill>
                <a:prstClr val="black"/>
              </a:solidFill>
              <a:latin typeface="Calibri"/>
            </a:endParaRPr>
          </a:p>
        </p:txBody>
      </p:sp>
      <p:pic>
        <p:nvPicPr>
          <p:cNvPr id="3" name="Image 0" descr="preencoded.png">
            <a:extLst>
              <a:ext uri="{FF2B5EF4-FFF2-40B4-BE49-F238E27FC236}">
                <a16:creationId xmlns:a16="http://schemas.microsoft.com/office/drawing/2014/main" id="{BB85FAC3-7B31-8CE4-0CCD-0097AF977ECA}"/>
              </a:ext>
            </a:extLst>
          </p:cNvPr>
          <p:cNvPicPr>
            <a:picLocks noChangeAspect="1"/>
          </p:cNvPicPr>
          <p:nvPr/>
        </p:nvPicPr>
        <p:blipFill>
          <a:blip r:embed="rId5">
            <a:duotone>
              <a:prstClr val="black"/>
              <a:srgbClr val="2A734F">
                <a:tint val="45000"/>
                <a:satMod val="400000"/>
              </a:srgbClr>
            </a:duotone>
          </a:blip>
          <a:stretch>
            <a:fillRect/>
          </a:stretch>
        </p:blipFill>
        <p:spPr>
          <a:xfrm>
            <a:off x="899070" y="3387997"/>
            <a:ext cx="4122390" cy="1027659"/>
          </a:xfrm>
          <a:prstGeom prst="rect">
            <a:avLst/>
          </a:prstGeom>
        </p:spPr>
      </p:pic>
      <p:sp>
        <p:nvSpPr>
          <p:cNvPr id="4" name="Text 2">
            <a:extLst>
              <a:ext uri="{FF2B5EF4-FFF2-40B4-BE49-F238E27FC236}">
                <a16:creationId xmlns:a16="http://schemas.microsoft.com/office/drawing/2014/main" id="{558CE625-00BE-79EE-C5CF-942C39B559A3}"/>
              </a:ext>
            </a:extLst>
          </p:cNvPr>
          <p:cNvSpPr/>
          <p:nvPr/>
        </p:nvSpPr>
        <p:spPr>
          <a:xfrm>
            <a:off x="1113979" y="4742110"/>
            <a:ext cx="3484364" cy="401390"/>
          </a:xfrm>
          <a:prstGeom prst="rect">
            <a:avLst/>
          </a:prstGeom>
          <a:noFill/>
          <a:ln/>
        </p:spPr>
        <p:txBody>
          <a:bodyPr wrap="non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1. Data collection</a:t>
            </a:r>
            <a:endParaRPr lang="en-US" sz="2500" dirty="0">
              <a:solidFill>
                <a:srgbClr val="2A734F"/>
              </a:solidFill>
              <a:latin typeface="Calibri"/>
            </a:endParaRPr>
          </a:p>
        </p:txBody>
      </p:sp>
      <p:sp>
        <p:nvSpPr>
          <p:cNvPr id="8" name="Text 3">
            <a:extLst>
              <a:ext uri="{FF2B5EF4-FFF2-40B4-BE49-F238E27FC236}">
                <a16:creationId xmlns:a16="http://schemas.microsoft.com/office/drawing/2014/main" id="{876E99FB-C348-23A3-4C0B-0ACC0A441426}"/>
              </a:ext>
            </a:extLst>
          </p:cNvPr>
          <p:cNvSpPr/>
          <p:nvPr/>
        </p:nvSpPr>
        <p:spPr>
          <a:xfrm>
            <a:off x="1113979" y="5232202"/>
            <a:ext cx="3608635" cy="2465486"/>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Obtain </a:t>
            </a:r>
            <a:r>
              <a:rPr lang="en-US" sz="2000" b="1" dirty="0">
                <a:solidFill>
                  <a:srgbClr val="000000"/>
                </a:solidFill>
                <a:latin typeface="Open Sans" pitchFamily="34" charset="0"/>
                <a:ea typeface="Open Sans" pitchFamily="34" charset="-122"/>
                <a:cs typeface="Open Sans" pitchFamily="34" charset="-120"/>
              </a:rPr>
              <a:t>data for Spain </a:t>
            </a:r>
            <a:r>
              <a:rPr lang="en-US" sz="2000" dirty="0">
                <a:solidFill>
                  <a:srgbClr val="000000"/>
                </a:solidFill>
                <a:latin typeface="Open Sans" pitchFamily="34" charset="0"/>
                <a:ea typeface="Open Sans" pitchFamily="34" charset="-122"/>
                <a:cs typeface="Open Sans" pitchFamily="34" charset="-120"/>
              </a:rPr>
              <a:t>in relation to </a:t>
            </a:r>
            <a:r>
              <a:rPr lang="en-US" sz="2000" b="1" dirty="0">
                <a:solidFill>
                  <a:srgbClr val="000000"/>
                </a:solidFill>
                <a:latin typeface="Open Sans" pitchFamily="34" charset="0"/>
                <a:ea typeface="Open Sans" pitchFamily="34" charset="-122"/>
                <a:cs typeface="Open Sans" pitchFamily="34" charset="-120"/>
              </a:rPr>
              <a:t>primary energy</a:t>
            </a:r>
            <a:r>
              <a:rPr lang="en-US" sz="2000" dirty="0">
                <a:solidFill>
                  <a:srgbClr val="000000"/>
                </a:solidFill>
                <a:latin typeface="Open Sans" pitchFamily="34" charset="0"/>
                <a:ea typeface="Open Sans" pitchFamily="34" charset="-122"/>
                <a:cs typeface="Open Sans" pitchFamily="34" charset="-120"/>
              </a:rPr>
              <a:t>, </a:t>
            </a:r>
            <a:r>
              <a:rPr lang="en-US" sz="2000" b="1" dirty="0">
                <a:solidFill>
                  <a:srgbClr val="000000"/>
                </a:solidFill>
                <a:latin typeface="Open Sans" pitchFamily="34" charset="0"/>
                <a:ea typeface="Open Sans" pitchFamily="34" charset="-122"/>
                <a:cs typeface="Open Sans" pitchFamily="34" charset="-120"/>
              </a:rPr>
              <a:t>final energy</a:t>
            </a:r>
            <a:r>
              <a:rPr lang="en-US" sz="2000" dirty="0">
                <a:solidFill>
                  <a:srgbClr val="000000"/>
                </a:solidFill>
                <a:latin typeface="Open Sans" pitchFamily="34" charset="0"/>
                <a:ea typeface="Open Sans" pitchFamily="34" charset="-122"/>
                <a:cs typeface="Open Sans" pitchFamily="34" charset="-120"/>
              </a:rPr>
              <a:t>, the </a:t>
            </a:r>
            <a:r>
              <a:rPr lang="en-US" sz="2000" b="1" dirty="0">
                <a:solidFill>
                  <a:srgbClr val="000000"/>
                </a:solidFill>
                <a:latin typeface="Open Sans" pitchFamily="34" charset="0"/>
                <a:ea typeface="Open Sans" pitchFamily="34" charset="-122"/>
                <a:cs typeface="Open Sans" pitchFamily="34" charset="-120"/>
              </a:rPr>
              <a:t>contribution of each energy source</a:t>
            </a:r>
            <a:r>
              <a:rPr lang="en-US" sz="2000" dirty="0">
                <a:solidFill>
                  <a:srgbClr val="000000"/>
                </a:solidFill>
                <a:latin typeface="Open Sans" pitchFamily="34" charset="0"/>
                <a:ea typeface="Open Sans" pitchFamily="34" charset="-122"/>
                <a:cs typeface="Open Sans" pitchFamily="34" charset="-120"/>
              </a:rPr>
              <a:t> in each sector etc. The source to be used is the </a:t>
            </a:r>
            <a:r>
              <a:rPr lang="en-US" sz="2000" b="1" dirty="0">
                <a:solidFill>
                  <a:srgbClr val="000000"/>
                </a:solidFill>
                <a:latin typeface="Open Sans" pitchFamily="34" charset="0"/>
                <a:ea typeface="Open Sans" pitchFamily="34" charset="-122"/>
                <a:cs typeface="Open Sans" pitchFamily="34" charset="-120"/>
                <a:hlinkClick r:id="rId6"/>
              </a:rPr>
              <a:t>International Energy Agency </a:t>
            </a:r>
            <a:r>
              <a:rPr lang="en-US" sz="2000" dirty="0">
                <a:solidFill>
                  <a:srgbClr val="000000"/>
                </a:solidFill>
                <a:latin typeface="Open Sans" pitchFamily="34" charset="0"/>
                <a:ea typeface="Open Sans" pitchFamily="34" charset="-122"/>
                <a:cs typeface="Open Sans" pitchFamily="34" charset="-120"/>
                <a:hlinkClick r:id="rId6"/>
              </a:rPr>
              <a:t>(IEA). </a:t>
            </a:r>
            <a:endParaRPr lang="en-US" sz="2000" dirty="0">
              <a:solidFill>
                <a:srgbClr val="000000"/>
              </a:solidFill>
              <a:latin typeface="Open Sans" pitchFamily="34" charset="0"/>
              <a:ea typeface="Open Sans" pitchFamily="34" charset="-122"/>
              <a:cs typeface="Open Sans" pitchFamily="34" charset="-120"/>
            </a:endParaRPr>
          </a:p>
        </p:txBody>
      </p:sp>
      <p:pic>
        <p:nvPicPr>
          <p:cNvPr id="9" name="Image 1" descr="preencoded.png">
            <a:extLst>
              <a:ext uri="{FF2B5EF4-FFF2-40B4-BE49-F238E27FC236}">
                <a16:creationId xmlns:a16="http://schemas.microsoft.com/office/drawing/2014/main" id="{262B114F-BD2F-0A50-0E8B-05A6721EDFB4}"/>
              </a:ext>
            </a:extLst>
          </p:cNvPr>
          <p:cNvPicPr>
            <a:picLocks noChangeAspect="1"/>
          </p:cNvPicPr>
          <p:nvPr/>
        </p:nvPicPr>
        <p:blipFill>
          <a:blip r:embed="rId7">
            <a:duotone>
              <a:prstClr val="black"/>
              <a:srgbClr val="2A734F">
                <a:tint val="45000"/>
                <a:satMod val="400000"/>
              </a:srgbClr>
            </a:duotone>
          </a:blip>
          <a:stretch>
            <a:fillRect/>
          </a:stretch>
        </p:blipFill>
        <p:spPr>
          <a:xfrm>
            <a:off x="5021461" y="3387997"/>
            <a:ext cx="4122539" cy="1027659"/>
          </a:xfrm>
          <a:prstGeom prst="rect">
            <a:avLst/>
          </a:prstGeom>
        </p:spPr>
      </p:pic>
      <p:sp>
        <p:nvSpPr>
          <p:cNvPr id="10" name="Text 4">
            <a:extLst>
              <a:ext uri="{FF2B5EF4-FFF2-40B4-BE49-F238E27FC236}">
                <a16:creationId xmlns:a16="http://schemas.microsoft.com/office/drawing/2014/main" id="{E67C6A5D-396D-2851-E37D-2422610E365E}"/>
              </a:ext>
            </a:extLst>
          </p:cNvPr>
          <p:cNvSpPr/>
          <p:nvPr/>
        </p:nvSpPr>
        <p:spPr>
          <a:xfrm>
            <a:off x="5236368" y="4742110"/>
            <a:ext cx="3608785" cy="802779"/>
          </a:xfrm>
          <a:prstGeom prst="rect">
            <a:avLst/>
          </a:prstGeom>
          <a:noFill/>
          <a:ln/>
        </p:spPr>
        <p:txBody>
          <a:bodyPr wrap="squar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2. Future projections</a:t>
            </a:r>
            <a:endParaRPr lang="en-US" sz="2500" dirty="0">
              <a:solidFill>
                <a:srgbClr val="2A734F"/>
              </a:solidFill>
              <a:latin typeface="Calibri"/>
            </a:endParaRPr>
          </a:p>
        </p:txBody>
      </p:sp>
      <p:sp>
        <p:nvSpPr>
          <p:cNvPr id="17" name="Text 5">
            <a:extLst>
              <a:ext uri="{FF2B5EF4-FFF2-40B4-BE49-F238E27FC236}">
                <a16:creationId xmlns:a16="http://schemas.microsoft.com/office/drawing/2014/main" id="{AB80FC82-79AF-0241-0A36-9278348C91CB}"/>
              </a:ext>
            </a:extLst>
          </p:cNvPr>
          <p:cNvSpPr/>
          <p:nvPr/>
        </p:nvSpPr>
        <p:spPr>
          <a:xfrm>
            <a:off x="5236369" y="5470028"/>
            <a:ext cx="3608785" cy="1232744"/>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Obtaining </a:t>
            </a:r>
            <a:r>
              <a:rPr lang="en-US" sz="2000" b="1" dirty="0">
                <a:solidFill>
                  <a:srgbClr val="000000"/>
                </a:solidFill>
                <a:latin typeface="Open Sans" pitchFamily="34" charset="0"/>
                <a:ea typeface="Open Sans" pitchFamily="34" charset="-122"/>
                <a:cs typeface="Open Sans" pitchFamily="34" charset="-120"/>
              </a:rPr>
              <a:t>future growth rates </a:t>
            </a:r>
            <a:r>
              <a:rPr lang="en-US" sz="2000" dirty="0">
                <a:solidFill>
                  <a:srgbClr val="000000"/>
                </a:solidFill>
                <a:latin typeface="Open Sans" pitchFamily="34" charset="0"/>
                <a:ea typeface="Open Sans" pitchFamily="34" charset="-122"/>
                <a:cs typeface="Open Sans" pitchFamily="34" charset="-120"/>
              </a:rPr>
              <a:t>for each of the sectors.</a:t>
            </a:r>
            <a:endParaRPr lang="en-US" sz="2000" dirty="0">
              <a:solidFill>
                <a:prstClr val="black"/>
              </a:solidFill>
              <a:latin typeface="Calibri"/>
            </a:endParaRPr>
          </a:p>
        </p:txBody>
      </p:sp>
      <p:pic>
        <p:nvPicPr>
          <p:cNvPr id="33" name="Image 2" descr="preencoded.png">
            <a:extLst>
              <a:ext uri="{FF2B5EF4-FFF2-40B4-BE49-F238E27FC236}">
                <a16:creationId xmlns:a16="http://schemas.microsoft.com/office/drawing/2014/main" id="{915C6BD9-1B10-0342-5159-0DA71EB7EA31}"/>
              </a:ext>
            </a:extLst>
          </p:cNvPr>
          <p:cNvPicPr>
            <a:picLocks noChangeAspect="1"/>
          </p:cNvPicPr>
          <p:nvPr/>
        </p:nvPicPr>
        <p:blipFill>
          <a:blip r:embed="rId8">
            <a:duotone>
              <a:prstClr val="black"/>
              <a:srgbClr val="2A734F">
                <a:tint val="45000"/>
                <a:satMod val="400000"/>
              </a:srgbClr>
            </a:duotone>
          </a:blip>
          <a:stretch>
            <a:fillRect/>
          </a:stretch>
        </p:blipFill>
        <p:spPr>
          <a:xfrm>
            <a:off x="9143999" y="3387997"/>
            <a:ext cx="4122390" cy="1027659"/>
          </a:xfrm>
          <a:prstGeom prst="rect">
            <a:avLst/>
          </a:prstGeom>
        </p:spPr>
      </p:pic>
      <p:sp>
        <p:nvSpPr>
          <p:cNvPr id="34" name="Text 6">
            <a:extLst>
              <a:ext uri="{FF2B5EF4-FFF2-40B4-BE49-F238E27FC236}">
                <a16:creationId xmlns:a16="http://schemas.microsoft.com/office/drawing/2014/main" id="{CABADE2F-EA84-28A3-0B47-3D0F584E06CA}"/>
              </a:ext>
            </a:extLst>
          </p:cNvPr>
          <p:cNvSpPr/>
          <p:nvPr/>
        </p:nvSpPr>
        <p:spPr>
          <a:xfrm>
            <a:off x="9358756" y="4757499"/>
            <a:ext cx="3608635" cy="802779"/>
          </a:xfrm>
          <a:prstGeom prst="rect">
            <a:avLst/>
          </a:prstGeom>
          <a:noFill/>
          <a:ln/>
        </p:spPr>
        <p:txBody>
          <a:bodyPr wrap="squar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3. Reference scenario</a:t>
            </a:r>
            <a:endParaRPr lang="en-US" sz="2500" dirty="0">
              <a:solidFill>
                <a:srgbClr val="2A734F"/>
              </a:solidFill>
              <a:latin typeface="Calibri"/>
            </a:endParaRPr>
          </a:p>
        </p:txBody>
      </p:sp>
      <p:sp>
        <p:nvSpPr>
          <p:cNvPr id="35" name="Text 7">
            <a:extLst>
              <a:ext uri="{FF2B5EF4-FFF2-40B4-BE49-F238E27FC236}">
                <a16:creationId xmlns:a16="http://schemas.microsoft.com/office/drawing/2014/main" id="{200FBBCB-CB59-8E0D-1B82-E937DDE6824A}"/>
              </a:ext>
            </a:extLst>
          </p:cNvPr>
          <p:cNvSpPr/>
          <p:nvPr/>
        </p:nvSpPr>
        <p:spPr>
          <a:xfrm>
            <a:off x="9358908" y="5470027"/>
            <a:ext cx="3608635" cy="2054573"/>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Definition of the </a:t>
            </a:r>
            <a:r>
              <a:rPr lang="en-US" sz="2000" b="1" dirty="0">
                <a:solidFill>
                  <a:srgbClr val="000000"/>
                </a:solidFill>
                <a:latin typeface="Open Sans" pitchFamily="34" charset="0"/>
                <a:ea typeface="Open Sans" pitchFamily="34" charset="-122"/>
                <a:cs typeface="Open Sans" pitchFamily="34" charset="-120"/>
              </a:rPr>
              <a:t>reference scenario</a:t>
            </a:r>
            <a:r>
              <a:rPr lang="en-US" sz="2000" dirty="0">
                <a:solidFill>
                  <a:srgbClr val="000000"/>
                </a:solidFill>
                <a:latin typeface="Open Sans" pitchFamily="34" charset="0"/>
                <a:ea typeface="Open Sans" pitchFamily="34" charset="-122"/>
                <a:cs typeface="Open Sans" pitchFamily="34" charset="-120"/>
              </a:rPr>
              <a:t> or ‘</a:t>
            </a:r>
            <a:r>
              <a:rPr lang="en-US" sz="2000" b="1" dirty="0">
                <a:solidFill>
                  <a:srgbClr val="000000"/>
                </a:solidFill>
                <a:latin typeface="Open Sans" pitchFamily="34" charset="0"/>
                <a:ea typeface="Open Sans" pitchFamily="34" charset="-122"/>
                <a:cs typeface="Open Sans" pitchFamily="34" charset="-120"/>
              </a:rPr>
              <a:t>Business As Usual’</a:t>
            </a:r>
            <a:r>
              <a:rPr lang="en-US" sz="2000" dirty="0">
                <a:solidFill>
                  <a:srgbClr val="000000"/>
                </a:solidFill>
                <a:latin typeface="Open Sans" pitchFamily="34" charset="0"/>
                <a:ea typeface="Open Sans" pitchFamily="34" charset="-122"/>
                <a:cs typeface="Open Sans" pitchFamily="34" charset="-120"/>
              </a:rPr>
              <a:t> with recent </a:t>
            </a:r>
            <a:r>
              <a:rPr lang="en-US" sz="2000" b="1" dirty="0">
                <a:solidFill>
                  <a:srgbClr val="000000"/>
                </a:solidFill>
                <a:latin typeface="Open Sans" pitchFamily="34" charset="0"/>
                <a:ea typeface="Open Sans" pitchFamily="34" charset="-122"/>
                <a:cs typeface="Open Sans" pitchFamily="34" charset="-120"/>
              </a:rPr>
              <a:t>baseline data</a:t>
            </a:r>
            <a:r>
              <a:rPr lang="en-US" sz="2000" dirty="0">
                <a:solidFill>
                  <a:srgbClr val="000000"/>
                </a:solidFill>
                <a:latin typeface="Open Sans" pitchFamily="34" charset="0"/>
                <a:ea typeface="Open Sans" pitchFamily="34" charset="-122"/>
                <a:cs typeface="Open Sans" pitchFamily="34" charset="-120"/>
              </a:rPr>
              <a:t> and </a:t>
            </a:r>
            <a:r>
              <a:rPr lang="en-US" sz="2000" b="1" dirty="0">
                <a:solidFill>
                  <a:srgbClr val="000000"/>
                </a:solidFill>
                <a:latin typeface="Open Sans" pitchFamily="34" charset="0"/>
                <a:ea typeface="Open Sans" pitchFamily="34" charset="-122"/>
                <a:cs typeface="Open Sans" pitchFamily="34" charset="-120"/>
              </a:rPr>
              <a:t>current policies </a:t>
            </a:r>
            <a:r>
              <a:rPr lang="en-US" sz="2000" dirty="0">
                <a:solidFill>
                  <a:srgbClr val="000000"/>
                </a:solidFill>
                <a:latin typeface="Open Sans" pitchFamily="34" charset="0"/>
                <a:ea typeface="Open Sans" pitchFamily="34" charset="-122"/>
                <a:cs typeface="Open Sans" pitchFamily="34" charset="-120"/>
              </a:rPr>
              <a:t>in place.</a:t>
            </a:r>
            <a:endParaRPr lang="en-US" sz="2000" dirty="0">
              <a:solidFill>
                <a:prstClr val="black"/>
              </a:solidFill>
              <a:latin typeface="Calibri"/>
            </a:endParaRPr>
          </a:p>
        </p:txBody>
      </p:sp>
      <p:pic>
        <p:nvPicPr>
          <p:cNvPr id="36" name="Image 3" descr="preencoded.png">
            <a:extLst>
              <a:ext uri="{FF2B5EF4-FFF2-40B4-BE49-F238E27FC236}">
                <a16:creationId xmlns:a16="http://schemas.microsoft.com/office/drawing/2014/main" id="{7238C0B5-341E-5CF2-6AC0-44CBDED8068D}"/>
              </a:ext>
            </a:extLst>
          </p:cNvPr>
          <p:cNvPicPr>
            <a:picLocks noChangeAspect="1"/>
          </p:cNvPicPr>
          <p:nvPr/>
        </p:nvPicPr>
        <p:blipFill>
          <a:blip r:embed="rId9">
            <a:duotone>
              <a:prstClr val="black"/>
              <a:srgbClr val="2A734F">
                <a:tint val="45000"/>
                <a:satMod val="400000"/>
              </a:srgbClr>
            </a:duotone>
          </a:blip>
          <a:stretch>
            <a:fillRect/>
          </a:stretch>
        </p:blipFill>
        <p:spPr>
          <a:xfrm>
            <a:off x="13266389" y="3387997"/>
            <a:ext cx="4122539" cy="1027659"/>
          </a:xfrm>
          <a:prstGeom prst="rect">
            <a:avLst/>
          </a:prstGeom>
        </p:spPr>
      </p:pic>
      <p:sp>
        <p:nvSpPr>
          <p:cNvPr id="37" name="Text 8">
            <a:extLst>
              <a:ext uri="{FF2B5EF4-FFF2-40B4-BE49-F238E27FC236}">
                <a16:creationId xmlns:a16="http://schemas.microsoft.com/office/drawing/2014/main" id="{87A2AB36-0694-C629-62A8-38AA4B4ABF5D}"/>
              </a:ext>
            </a:extLst>
          </p:cNvPr>
          <p:cNvSpPr/>
          <p:nvPr/>
        </p:nvSpPr>
        <p:spPr>
          <a:xfrm>
            <a:off x="13481297" y="4742109"/>
            <a:ext cx="3907631" cy="802779"/>
          </a:xfrm>
          <a:prstGeom prst="rect">
            <a:avLst/>
          </a:prstGeom>
          <a:noFill/>
          <a:ln/>
        </p:spPr>
        <p:txBody>
          <a:bodyPr wrap="squar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4. Analysis of results</a:t>
            </a:r>
            <a:endParaRPr lang="en-US" sz="2500" dirty="0">
              <a:solidFill>
                <a:srgbClr val="2A734F"/>
              </a:solidFill>
              <a:latin typeface="Calibri"/>
            </a:endParaRPr>
          </a:p>
        </p:txBody>
      </p:sp>
      <p:sp>
        <p:nvSpPr>
          <p:cNvPr id="38" name="Text 9">
            <a:extLst>
              <a:ext uri="{FF2B5EF4-FFF2-40B4-BE49-F238E27FC236}">
                <a16:creationId xmlns:a16="http://schemas.microsoft.com/office/drawing/2014/main" id="{4A79704B-5F14-3ABF-F816-182D32B90A09}"/>
              </a:ext>
            </a:extLst>
          </p:cNvPr>
          <p:cNvSpPr/>
          <p:nvPr/>
        </p:nvSpPr>
        <p:spPr>
          <a:xfrm>
            <a:off x="13481296" y="5395871"/>
            <a:ext cx="3608785" cy="2054573"/>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Obtaining </a:t>
            </a:r>
            <a:r>
              <a:rPr lang="en-US" sz="2000" b="1" dirty="0">
                <a:solidFill>
                  <a:srgbClr val="000000"/>
                </a:solidFill>
                <a:latin typeface="Open Sans" pitchFamily="34" charset="0"/>
                <a:ea typeface="Open Sans" pitchFamily="34" charset="-122"/>
                <a:cs typeface="Open Sans" pitchFamily="34" charset="-120"/>
              </a:rPr>
              <a:t>indicators</a:t>
            </a:r>
            <a:r>
              <a:rPr lang="en-US" sz="2000" dirty="0">
                <a:solidFill>
                  <a:srgbClr val="000000"/>
                </a:solidFill>
                <a:latin typeface="Open Sans" pitchFamily="34" charset="0"/>
                <a:ea typeface="Open Sans" pitchFamily="34" charset="-122"/>
                <a:cs typeface="Open Sans" pitchFamily="34" charset="-120"/>
              </a:rPr>
              <a:t> and </a:t>
            </a:r>
            <a:r>
              <a:rPr lang="en-US" sz="2000" b="1" dirty="0">
                <a:solidFill>
                  <a:srgbClr val="000000"/>
                </a:solidFill>
                <a:latin typeface="Open Sans" pitchFamily="34" charset="0"/>
                <a:ea typeface="Open Sans" pitchFamily="34" charset="-122"/>
                <a:cs typeface="Open Sans" pitchFamily="34" charset="-120"/>
              </a:rPr>
              <a:t>upcoming trends </a:t>
            </a:r>
            <a:r>
              <a:rPr lang="en-US" sz="2000" dirty="0">
                <a:solidFill>
                  <a:srgbClr val="000000"/>
                </a:solidFill>
                <a:latin typeface="Open Sans" pitchFamily="34" charset="0"/>
                <a:ea typeface="Open Sans" pitchFamily="34" charset="-122"/>
                <a:cs typeface="Open Sans" pitchFamily="34" charset="-120"/>
              </a:rPr>
              <a:t>in each sector, following </a:t>
            </a:r>
            <a:r>
              <a:rPr lang="en-US" sz="2000" b="1" dirty="0">
                <a:solidFill>
                  <a:srgbClr val="000000"/>
                </a:solidFill>
                <a:latin typeface="Open Sans" pitchFamily="34" charset="0"/>
                <a:ea typeface="Open Sans" pitchFamily="34" charset="-122"/>
                <a:cs typeface="Open Sans" pitchFamily="34" charset="-120"/>
              </a:rPr>
              <a:t>current</a:t>
            </a:r>
            <a:r>
              <a:rPr lang="en-US" sz="2000" dirty="0">
                <a:solidFill>
                  <a:srgbClr val="000000"/>
                </a:solidFill>
                <a:latin typeface="Open Sans" pitchFamily="34" charset="0"/>
                <a:ea typeface="Open Sans" pitchFamily="34" charset="-122"/>
                <a:cs typeface="Open Sans" pitchFamily="34" charset="-120"/>
              </a:rPr>
              <a:t> </a:t>
            </a:r>
            <a:r>
              <a:rPr lang="en-US" sz="2000" b="1" dirty="0">
                <a:solidFill>
                  <a:srgbClr val="000000"/>
                </a:solidFill>
                <a:latin typeface="Open Sans" pitchFamily="34" charset="0"/>
                <a:ea typeface="Open Sans" pitchFamily="34" charset="-122"/>
                <a:cs typeface="Open Sans" pitchFamily="34" charset="-120"/>
              </a:rPr>
              <a:t>policies and actions</a:t>
            </a:r>
            <a:r>
              <a:rPr lang="en-US" sz="2000" dirty="0">
                <a:solidFill>
                  <a:srgbClr val="000000"/>
                </a:solidFill>
                <a:latin typeface="Open Sans" pitchFamily="34" charset="0"/>
                <a:ea typeface="Open Sans" pitchFamily="34" charset="-122"/>
                <a:cs typeface="Open Sans" pitchFamily="34" charset="-120"/>
              </a:rPr>
              <a:t>.</a:t>
            </a:r>
            <a:endParaRPr lang="en-US" sz="2000" dirty="0">
              <a:solidFill>
                <a:prstClr val="black"/>
              </a:solidFill>
              <a:latin typeface="Calibri"/>
            </a:endParaRPr>
          </a:p>
        </p:txBody>
      </p:sp>
      <p:sp>
        <p:nvSpPr>
          <p:cNvPr id="39" name="Text 0">
            <a:extLst>
              <a:ext uri="{FF2B5EF4-FFF2-40B4-BE49-F238E27FC236}">
                <a16:creationId xmlns:a16="http://schemas.microsoft.com/office/drawing/2014/main" id="{8C9CFCD0-5CAD-39C6-6FE9-E44A5A00507B}"/>
              </a:ext>
            </a:extLst>
          </p:cNvPr>
          <p:cNvSpPr/>
          <p:nvPr/>
        </p:nvSpPr>
        <p:spPr>
          <a:xfrm>
            <a:off x="1861092" y="931662"/>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2.4 Case study: </a:t>
            </a:r>
          </a:p>
          <a:p>
            <a:pPr defTabSz="1143000">
              <a:lnSpc>
                <a:spcPts val="5000"/>
              </a:lnSpc>
            </a:pPr>
            <a:r>
              <a:rPr lang="en-US" sz="4438" b="1" dirty="0">
                <a:solidFill>
                  <a:srgbClr val="2A734F"/>
                </a:solidFill>
                <a:latin typeface="Open Sans Bold" pitchFamily="34" charset="0"/>
                <a:ea typeface="Open Sans Bold" pitchFamily="34" charset="-122"/>
              </a:rPr>
              <a:t>Spain's energy context</a:t>
            </a:r>
          </a:p>
        </p:txBody>
      </p:sp>
      <p:sp>
        <p:nvSpPr>
          <p:cNvPr id="40" name="Text 10">
            <a:extLst>
              <a:ext uri="{FF2B5EF4-FFF2-40B4-BE49-F238E27FC236}">
                <a16:creationId xmlns:a16="http://schemas.microsoft.com/office/drawing/2014/main" id="{874244E7-E2F8-A243-3DCF-0BBDF1537F32}"/>
              </a:ext>
            </a:extLst>
          </p:cNvPr>
          <p:cNvSpPr/>
          <p:nvPr/>
        </p:nvSpPr>
        <p:spPr>
          <a:xfrm>
            <a:off x="7390504" y="8048285"/>
            <a:ext cx="16489859" cy="410915"/>
          </a:xfrm>
          <a:prstGeom prst="rect">
            <a:avLst/>
          </a:prstGeom>
          <a:noFill/>
          <a:ln/>
        </p:spPr>
        <p:txBody>
          <a:bodyPr wrap="none" lIns="0" tIns="0" rIns="0" bIns="0" rtlCol="0" anchor="t"/>
          <a:lstStyle/>
          <a:p>
            <a:pPr defTabSz="1143000">
              <a:lnSpc>
                <a:spcPts val="3188"/>
              </a:lnSpc>
            </a:pPr>
            <a:r>
              <a:rPr lang="en-US" sz="2250" dirty="0">
                <a:solidFill>
                  <a:srgbClr val="000000"/>
                </a:solidFill>
                <a:latin typeface="Open Sans" pitchFamily="34" charset="0"/>
                <a:ea typeface="Open Sans" pitchFamily="34" charset="-122"/>
                <a:cs typeface="Open Sans" pitchFamily="34" charset="-120"/>
              </a:rPr>
              <a:t>A graphic of the proposed methodology is shown in the next slide.</a:t>
            </a:r>
            <a:endParaRPr lang="en-US" sz="2250" dirty="0">
              <a:solidFill>
                <a:prstClr val="black"/>
              </a:solidFill>
              <a:latin typeface="Calibri"/>
            </a:endParaRPr>
          </a:p>
        </p:txBody>
      </p:sp>
    </p:spTree>
    <p:extLst>
      <p:ext uri="{BB962C8B-B14F-4D97-AF65-F5344CB8AC3E}">
        <p14:creationId xmlns:p14="http://schemas.microsoft.com/office/powerpoint/2010/main" val="2701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9D91EE9-85CE-453B-D2BD-F74A2EF91819}"/>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28FCD350-96CD-2EA9-2BE6-B3C22B4743AB}"/>
              </a:ext>
            </a:extLst>
          </p:cNvPr>
          <p:cNvSpPr>
            <a:spLocks noGrp="1"/>
          </p:cNvSpPr>
          <p:nvPr>
            <p:ph type="sldNum" sz="quarter" idx="12"/>
          </p:nvPr>
        </p:nvSpPr>
        <p:spPr/>
        <p:txBody>
          <a:bodyPr/>
          <a:lstStyle/>
          <a:p>
            <a:fld id="{4D2C2D9E-9A3D-48B7-9D20-88A0BF5D47E1}" type="slidenum">
              <a:rPr lang="el-GR" sz="2400" b="1" smtClean="0"/>
              <a:pPr/>
              <a:t>25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EE8DF09F-2898-C364-9CC5-616C6C66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A77A01A2-3A64-3F51-6FE0-1FA3A0C1D01A}"/>
              </a:ext>
            </a:extLst>
          </p:cNvPr>
          <p:cNvSpPr txBox="1">
            <a:spLocks/>
          </p:cNvSpPr>
          <p:nvPr/>
        </p:nvSpPr>
        <p:spPr>
          <a:xfrm>
            <a:off x="344356" y="8973453"/>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 0">
            <a:extLst>
              <a:ext uri="{FF2B5EF4-FFF2-40B4-BE49-F238E27FC236}">
                <a16:creationId xmlns:a16="http://schemas.microsoft.com/office/drawing/2014/main" id="{DA7CF9D1-525C-D241-AC83-BA8280585EF6}"/>
              </a:ext>
            </a:extLst>
          </p:cNvPr>
          <p:cNvSpPr/>
          <p:nvPr/>
        </p:nvSpPr>
        <p:spPr>
          <a:xfrm>
            <a:off x="1861092" y="931662"/>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2.4 Case study: </a:t>
            </a:r>
          </a:p>
          <a:p>
            <a:pPr defTabSz="1143000">
              <a:lnSpc>
                <a:spcPts val="5000"/>
              </a:lnSpc>
            </a:pPr>
            <a:r>
              <a:rPr lang="en-US" sz="4438" b="1" dirty="0">
                <a:solidFill>
                  <a:srgbClr val="2A734F"/>
                </a:solidFill>
                <a:latin typeface="Open Sans Bold" pitchFamily="34" charset="0"/>
                <a:ea typeface="Open Sans Bold" pitchFamily="34" charset="-122"/>
              </a:rPr>
              <a:t>Spain's energy context</a:t>
            </a:r>
          </a:p>
        </p:txBody>
      </p:sp>
      <p:sp>
        <p:nvSpPr>
          <p:cNvPr id="11" name="Content Placeholder 7">
            <a:extLst>
              <a:ext uri="{FF2B5EF4-FFF2-40B4-BE49-F238E27FC236}">
                <a16:creationId xmlns:a16="http://schemas.microsoft.com/office/drawing/2014/main" id="{B8761DA3-AE06-AA7D-C7AD-71CC999FC96A}"/>
              </a:ext>
            </a:extLst>
          </p:cNvPr>
          <p:cNvSpPr txBox="1">
            <a:spLocks/>
          </p:cNvSpPr>
          <p:nvPr/>
        </p:nvSpPr>
        <p:spPr>
          <a:xfrm>
            <a:off x="701842" y="3130224"/>
            <a:ext cx="17157032" cy="5285958"/>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2" name="TextBox 14">
            <a:extLst>
              <a:ext uri="{FF2B5EF4-FFF2-40B4-BE49-F238E27FC236}">
                <a16:creationId xmlns:a16="http://schemas.microsoft.com/office/drawing/2014/main" id="{94C278F2-9355-7835-6B0C-5109681003B8}"/>
              </a:ext>
            </a:extLst>
          </p:cNvPr>
          <p:cNvSpPr txBox="1"/>
          <p:nvPr/>
        </p:nvSpPr>
        <p:spPr>
          <a:xfrm>
            <a:off x="8677390" y="4115540"/>
            <a:ext cx="2212360" cy="307777"/>
          </a:xfrm>
          <a:prstGeom prst="rect">
            <a:avLst/>
          </a:prstGeom>
          <a:noFill/>
          <a:ln>
            <a:solidFill>
              <a:schemeClr val="accent6"/>
            </a:solidFill>
          </a:ln>
        </p:spPr>
        <p:txBody>
          <a:bodyPr wrap="square" rtlCol="0">
            <a:spAutoFit/>
          </a:bodyPr>
          <a:lstStyle/>
          <a:p>
            <a:pPr algn="ctr"/>
            <a:r>
              <a:rPr lang="en-GB" sz="1400" dirty="0">
                <a:latin typeface="Open Sans" panose="020B0606030504020204" pitchFamily="34" charset="0"/>
                <a:ea typeface="Open Sans" panose="020B0606030504020204" pitchFamily="34" charset="0"/>
                <a:cs typeface="Open Sans" panose="020B0606030504020204" pitchFamily="34" charset="0"/>
              </a:rPr>
              <a:t>Current rate scenario</a:t>
            </a:r>
          </a:p>
        </p:txBody>
      </p:sp>
      <p:pic>
        <p:nvPicPr>
          <p:cNvPr id="13" name="Graphic 17" descr="Check In outline">
            <a:extLst>
              <a:ext uri="{FF2B5EF4-FFF2-40B4-BE49-F238E27FC236}">
                <a16:creationId xmlns:a16="http://schemas.microsoft.com/office/drawing/2014/main" id="{61154215-D619-CCF1-4F59-A9EFE8AC0A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7469" y="3446707"/>
            <a:ext cx="632202" cy="632202"/>
          </a:xfrm>
          <a:prstGeom prst="rect">
            <a:avLst/>
          </a:prstGeom>
        </p:spPr>
      </p:pic>
      <p:pic>
        <p:nvPicPr>
          <p:cNvPr id="14" name="Graphic 19" descr="Bar graph with upward trend outline">
            <a:extLst>
              <a:ext uri="{FF2B5EF4-FFF2-40B4-BE49-F238E27FC236}">
                <a16:creationId xmlns:a16="http://schemas.microsoft.com/office/drawing/2014/main" id="{16C77C91-9A63-6CBF-5A2A-B458F1D0ED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56762" y="3637453"/>
            <a:ext cx="892864" cy="892864"/>
          </a:xfrm>
          <a:prstGeom prst="rect">
            <a:avLst/>
          </a:prstGeom>
        </p:spPr>
      </p:pic>
      <p:sp>
        <p:nvSpPr>
          <p:cNvPr id="15" name="Arrow: Down 23">
            <a:extLst>
              <a:ext uri="{FF2B5EF4-FFF2-40B4-BE49-F238E27FC236}">
                <a16:creationId xmlns:a16="http://schemas.microsoft.com/office/drawing/2014/main" id="{144BA15E-1668-25CD-2E4E-3696B3FD915E}"/>
              </a:ext>
            </a:extLst>
          </p:cNvPr>
          <p:cNvSpPr/>
          <p:nvPr/>
        </p:nvSpPr>
        <p:spPr>
          <a:xfrm>
            <a:off x="6489096" y="4868859"/>
            <a:ext cx="533400" cy="641329"/>
          </a:xfrm>
          <a:prstGeom prst="downArrow">
            <a:avLst/>
          </a:prstGeom>
          <a:ln>
            <a:solidFill>
              <a:srgbClr val="2A734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6" name="Arrow: Down 24">
            <a:extLst>
              <a:ext uri="{FF2B5EF4-FFF2-40B4-BE49-F238E27FC236}">
                <a16:creationId xmlns:a16="http://schemas.microsoft.com/office/drawing/2014/main" id="{319A1DF5-7060-6C9A-203D-2611911FD797}"/>
              </a:ext>
            </a:extLst>
          </p:cNvPr>
          <p:cNvSpPr/>
          <p:nvPr/>
        </p:nvSpPr>
        <p:spPr>
          <a:xfrm>
            <a:off x="9489383" y="4900785"/>
            <a:ext cx="533400" cy="641329"/>
          </a:xfrm>
          <a:prstGeom prst="downArrow">
            <a:avLst/>
          </a:prstGeom>
          <a:ln>
            <a:solidFill>
              <a:srgbClr val="2A734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8" name="Arrow: Down 26">
            <a:extLst>
              <a:ext uri="{FF2B5EF4-FFF2-40B4-BE49-F238E27FC236}">
                <a16:creationId xmlns:a16="http://schemas.microsoft.com/office/drawing/2014/main" id="{73684504-BCEE-C241-703D-21FACE4CC972}"/>
              </a:ext>
            </a:extLst>
          </p:cNvPr>
          <p:cNvSpPr/>
          <p:nvPr/>
        </p:nvSpPr>
        <p:spPr>
          <a:xfrm>
            <a:off x="12658803" y="5008193"/>
            <a:ext cx="533400" cy="641329"/>
          </a:xfrm>
          <a:prstGeom prst="downArrow">
            <a:avLst/>
          </a:prstGeom>
          <a:ln>
            <a:solidFill>
              <a:srgbClr val="2A734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grpSp>
        <p:nvGrpSpPr>
          <p:cNvPr id="19" name="Grupo 18">
            <a:extLst>
              <a:ext uri="{FF2B5EF4-FFF2-40B4-BE49-F238E27FC236}">
                <a16:creationId xmlns:a16="http://schemas.microsoft.com/office/drawing/2014/main" id="{F6028B20-32A3-8FCF-A075-40C52B9D5BF6}"/>
              </a:ext>
            </a:extLst>
          </p:cNvPr>
          <p:cNvGrpSpPr/>
          <p:nvPr/>
        </p:nvGrpSpPr>
        <p:grpSpPr>
          <a:xfrm>
            <a:off x="1923073" y="4614682"/>
            <a:ext cx="9774927" cy="3422663"/>
            <a:chOff x="3051571" y="3351609"/>
            <a:chExt cx="9317831" cy="3583781"/>
          </a:xfrm>
        </p:grpSpPr>
        <p:sp>
          <p:nvSpPr>
            <p:cNvPr id="20" name="Forma libre: forma 19">
              <a:extLst>
                <a:ext uri="{FF2B5EF4-FFF2-40B4-BE49-F238E27FC236}">
                  <a16:creationId xmlns:a16="http://schemas.microsoft.com/office/drawing/2014/main" id="{1606E3CA-4655-E246-E3FE-BDA6CC37FF06}"/>
                </a:ext>
              </a:extLst>
            </p:cNvPr>
            <p:cNvSpPr/>
            <p:nvPr/>
          </p:nvSpPr>
          <p:spPr>
            <a:xfrm>
              <a:off x="3051571" y="3351609"/>
              <a:ext cx="3583781" cy="3583781"/>
            </a:xfrm>
            <a:custGeom>
              <a:avLst/>
              <a:gdLst>
                <a:gd name="connsiteX0" fmla="*/ 0 w 3583781"/>
                <a:gd name="connsiteY0" fmla="*/ 1791891 h 3583781"/>
                <a:gd name="connsiteX1" fmla="*/ 1791891 w 3583781"/>
                <a:gd name="connsiteY1" fmla="*/ 0 h 3583781"/>
                <a:gd name="connsiteX2" fmla="*/ 3583782 w 3583781"/>
                <a:gd name="connsiteY2" fmla="*/ 1791891 h 3583781"/>
                <a:gd name="connsiteX3" fmla="*/ 1791891 w 3583781"/>
                <a:gd name="connsiteY3" fmla="*/ 3583782 h 3583781"/>
                <a:gd name="connsiteX4" fmla="*/ 0 w 3583781"/>
                <a:gd name="connsiteY4" fmla="*/ 1791891 h 358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781" h="3583781">
                  <a:moveTo>
                    <a:pt x="0" y="1791891"/>
                  </a:moveTo>
                  <a:cubicBezTo>
                    <a:pt x="0" y="802257"/>
                    <a:pt x="802257" y="0"/>
                    <a:pt x="1791891" y="0"/>
                  </a:cubicBezTo>
                  <a:cubicBezTo>
                    <a:pt x="2781525" y="0"/>
                    <a:pt x="3583782" y="802257"/>
                    <a:pt x="3583782" y="1791891"/>
                  </a:cubicBezTo>
                  <a:cubicBezTo>
                    <a:pt x="3583782" y="2781525"/>
                    <a:pt x="2781525" y="3583782"/>
                    <a:pt x="1791891" y="3583782"/>
                  </a:cubicBezTo>
                  <a:cubicBezTo>
                    <a:pt x="802257" y="3583782"/>
                    <a:pt x="0" y="2781525"/>
                    <a:pt x="0" y="1791891"/>
                  </a:cubicBezTo>
                  <a:close/>
                </a:path>
              </a:pathLst>
            </a:custGeom>
            <a:solidFill>
              <a:srgbClr val="2A734F">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22060" tIns="601033" rIns="722060" bIns="601033" numCol="1" spcCol="1270" anchor="ctr" anchorCtr="0">
              <a:noAutofit/>
            </a:bodyPr>
            <a:lstStyle/>
            <a:p>
              <a:pPr marL="0" lvl="0" indent="0" algn="ctr" defTabSz="2667000">
                <a:lnSpc>
                  <a:spcPct val="90000"/>
                </a:lnSpc>
                <a:spcBef>
                  <a:spcPct val="0"/>
                </a:spcBef>
                <a:spcAft>
                  <a:spcPct val="35000"/>
                </a:spcAft>
                <a:buNone/>
              </a:pPr>
              <a:r>
                <a:rPr lang="es-ES" sz="2400" b="1" kern="1200" dirty="0">
                  <a:latin typeface="Open Sans" panose="020B0606030504020204" pitchFamily="34" charset="0"/>
                  <a:ea typeface="Open Sans" panose="020B0606030504020204" pitchFamily="34" charset="0"/>
                  <a:cs typeface="Open Sans" panose="020B0606030504020204" pitchFamily="34" charset="0"/>
                </a:rPr>
                <a:t>Country / </a:t>
              </a:r>
              <a:r>
                <a:rPr lang="es-ES" sz="2400" b="1" kern="1200" dirty="0" err="1">
                  <a:latin typeface="Open Sans" panose="020B0606030504020204" pitchFamily="34" charset="0"/>
                  <a:ea typeface="Open Sans" panose="020B0606030504020204" pitchFamily="34" charset="0"/>
                  <a:cs typeface="Open Sans" panose="020B0606030504020204" pitchFamily="34" charset="0"/>
                </a:rPr>
                <a:t>region</a:t>
              </a:r>
              <a:r>
                <a:rPr lang="es-ES" sz="2400" b="1" kern="1200" dirty="0">
                  <a:latin typeface="Open Sans" panose="020B0606030504020204" pitchFamily="34" charset="0"/>
                  <a:ea typeface="Open Sans" panose="020B0606030504020204" pitchFamily="34" charset="0"/>
                  <a:cs typeface="Open Sans" panose="020B0606030504020204" pitchFamily="34" charset="0"/>
                </a:rPr>
                <a:t> data</a:t>
              </a:r>
            </a:p>
          </p:txBody>
        </p:sp>
        <p:sp>
          <p:nvSpPr>
            <p:cNvPr id="21" name="Forma libre: forma 20">
              <a:extLst>
                <a:ext uri="{FF2B5EF4-FFF2-40B4-BE49-F238E27FC236}">
                  <a16:creationId xmlns:a16="http://schemas.microsoft.com/office/drawing/2014/main" id="{516B3743-6D36-ACF2-45BB-333D87B64CE1}"/>
                </a:ext>
              </a:extLst>
            </p:cNvPr>
            <p:cNvSpPr/>
            <p:nvPr/>
          </p:nvSpPr>
          <p:spPr>
            <a:xfrm>
              <a:off x="5918596" y="3351609"/>
              <a:ext cx="3583781" cy="3583781"/>
            </a:xfrm>
            <a:custGeom>
              <a:avLst/>
              <a:gdLst>
                <a:gd name="connsiteX0" fmla="*/ 0 w 3583781"/>
                <a:gd name="connsiteY0" fmla="*/ 1791891 h 3583781"/>
                <a:gd name="connsiteX1" fmla="*/ 1791891 w 3583781"/>
                <a:gd name="connsiteY1" fmla="*/ 0 h 3583781"/>
                <a:gd name="connsiteX2" fmla="*/ 3583782 w 3583781"/>
                <a:gd name="connsiteY2" fmla="*/ 1791891 h 3583781"/>
                <a:gd name="connsiteX3" fmla="*/ 1791891 w 3583781"/>
                <a:gd name="connsiteY3" fmla="*/ 3583782 h 3583781"/>
                <a:gd name="connsiteX4" fmla="*/ 0 w 3583781"/>
                <a:gd name="connsiteY4" fmla="*/ 1791891 h 358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781" h="3583781">
                  <a:moveTo>
                    <a:pt x="0" y="1791891"/>
                  </a:moveTo>
                  <a:cubicBezTo>
                    <a:pt x="0" y="802257"/>
                    <a:pt x="802257" y="0"/>
                    <a:pt x="1791891" y="0"/>
                  </a:cubicBezTo>
                  <a:cubicBezTo>
                    <a:pt x="2781525" y="0"/>
                    <a:pt x="3583782" y="802257"/>
                    <a:pt x="3583782" y="1791891"/>
                  </a:cubicBezTo>
                  <a:cubicBezTo>
                    <a:pt x="3583782" y="2781525"/>
                    <a:pt x="2781525" y="3583782"/>
                    <a:pt x="1791891" y="3583782"/>
                  </a:cubicBezTo>
                  <a:cubicBezTo>
                    <a:pt x="802257" y="3583782"/>
                    <a:pt x="0" y="2781525"/>
                    <a:pt x="0" y="1791891"/>
                  </a:cubicBezTo>
                  <a:close/>
                </a:path>
              </a:pathLst>
            </a:custGeom>
            <a:solidFill>
              <a:srgbClr val="2A734F">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22060" tIns="601033" rIns="722060" bIns="601033" numCol="1" spcCol="1270" anchor="ctr" anchorCtr="0">
              <a:noAutofit/>
            </a:bodyPr>
            <a:lstStyle/>
            <a:p>
              <a:pPr lvl="0" indent="0" algn="ctr" defTabSz="2667000">
                <a:lnSpc>
                  <a:spcPct val="90000"/>
                </a:lnSpc>
                <a:spcBef>
                  <a:spcPct val="0"/>
                </a:spcBef>
                <a:spcAft>
                  <a:spcPct val="35000"/>
                </a:spcAft>
                <a:buNone/>
              </a:pPr>
              <a:r>
                <a:rPr lang="es-ES" sz="2400" b="1" dirty="0" err="1">
                  <a:latin typeface="Open Sans" panose="020B0606030504020204" pitchFamily="34" charset="0"/>
                  <a:ea typeface="Open Sans" panose="020B0606030504020204" pitchFamily="34" charset="0"/>
                  <a:cs typeface="Open Sans" panose="020B0606030504020204" pitchFamily="34" charset="0"/>
                </a:rPr>
                <a:t>Estimate</a:t>
              </a:r>
              <a:r>
                <a:rPr lang="es-ES" sz="2400" b="1" dirty="0">
                  <a:latin typeface="Open Sans" panose="020B0606030504020204" pitchFamily="34" charset="0"/>
                  <a:ea typeface="Open Sans" panose="020B0606030504020204" pitchFamily="34" charset="0"/>
                  <a:cs typeface="Open Sans" panose="020B0606030504020204" pitchFamily="34" charset="0"/>
                </a:rPr>
                <a:t> </a:t>
              </a:r>
              <a:r>
                <a:rPr lang="es-ES" sz="2400" b="1" dirty="0" err="1">
                  <a:latin typeface="Open Sans" panose="020B0606030504020204" pitchFamily="34" charset="0"/>
                  <a:ea typeface="Open Sans" panose="020B0606030504020204" pitchFamily="34" charset="0"/>
                  <a:cs typeface="Open Sans" panose="020B0606030504020204" pitchFamily="34" charset="0"/>
                </a:rPr>
                <a:t>growth</a:t>
              </a:r>
              <a:r>
                <a:rPr lang="es-ES" sz="2400" b="1" dirty="0">
                  <a:latin typeface="Open Sans" panose="020B0606030504020204" pitchFamily="34" charset="0"/>
                  <a:ea typeface="Open Sans" panose="020B0606030504020204" pitchFamily="34" charset="0"/>
                  <a:cs typeface="Open Sans" panose="020B0606030504020204" pitchFamily="34" charset="0"/>
                </a:rPr>
                <a:t> </a:t>
              </a:r>
              <a:r>
                <a:rPr lang="es-ES" sz="2400" b="1" dirty="0" err="1">
                  <a:latin typeface="Open Sans" panose="020B0606030504020204" pitchFamily="34" charset="0"/>
                  <a:ea typeface="Open Sans" panose="020B0606030504020204" pitchFamily="34" charset="0"/>
                  <a:cs typeface="Open Sans" panose="020B0606030504020204" pitchFamily="34" charset="0"/>
                </a:rPr>
                <a:t>rates</a:t>
              </a:r>
              <a:endParaRPr lang="es-E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rma libre: forma 21">
              <a:extLst>
                <a:ext uri="{FF2B5EF4-FFF2-40B4-BE49-F238E27FC236}">
                  <a16:creationId xmlns:a16="http://schemas.microsoft.com/office/drawing/2014/main" id="{2BF543AA-15BA-4EAD-1591-68EEE7A0153C}"/>
                </a:ext>
              </a:extLst>
            </p:cNvPr>
            <p:cNvSpPr/>
            <p:nvPr/>
          </p:nvSpPr>
          <p:spPr>
            <a:xfrm>
              <a:off x="8785621" y="3351609"/>
              <a:ext cx="3583781" cy="3583781"/>
            </a:xfrm>
            <a:custGeom>
              <a:avLst/>
              <a:gdLst>
                <a:gd name="connsiteX0" fmla="*/ 0 w 3583781"/>
                <a:gd name="connsiteY0" fmla="*/ 1791891 h 3583781"/>
                <a:gd name="connsiteX1" fmla="*/ 1791891 w 3583781"/>
                <a:gd name="connsiteY1" fmla="*/ 0 h 3583781"/>
                <a:gd name="connsiteX2" fmla="*/ 3583782 w 3583781"/>
                <a:gd name="connsiteY2" fmla="*/ 1791891 h 3583781"/>
                <a:gd name="connsiteX3" fmla="*/ 1791891 w 3583781"/>
                <a:gd name="connsiteY3" fmla="*/ 3583782 h 3583781"/>
                <a:gd name="connsiteX4" fmla="*/ 0 w 3583781"/>
                <a:gd name="connsiteY4" fmla="*/ 1791891 h 358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781" h="3583781">
                  <a:moveTo>
                    <a:pt x="0" y="1791891"/>
                  </a:moveTo>
                  <a:cubicBezTo>
                    <a:pt x="0" y="802257"/>
                    <a:pt x="802257" y="0"/>
                    <a:pt x="1791891" y="0"/>
                  </a:cubicBezTo>
                  <a:cubicBezTo>
                    <a:pt x="2781525" y="0"/>
                    <a:pt x="3583782" y="802257"/>
                    <a:pt x="3583782" y="1791891"/>
                  </a:cubicBezTo>
                  <a:cubicBezTo>
                    <a:pt x="3583782" y="2781525"/>
                    <a:pt x="2781525" y="3583782"/>
                    <a:pt x="1791891" y="3583782"/>
                  </a:cubicBezTo>
                  <a:cubicBezTo>
                    <a:pt x="802257" y="3583782"/>
                    <a:pt x="0" y="2781525"/>
                    <a:pt x="0" y="1791891"/>
                  </a:cubicBezTo>
                  <a:close/>
                </a:path>
              </a:pathLst>
            </a:custGeom>
            <a:solidFill>
              <a:srgbClr val="2A734F">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22060" tIns="601033" rIns="722060" bIns="601033" numCol="1" spcCol="1270" anchor="ctr" anchorCtr="0">
              <a:noAutofit/>
            </a:bodyPr>
            <a:lstStyle/>
            <a:p>
              <a:pPr algn="ctr" defTabSz="2667000">
                <a:lnSpc>
                  <a:spcPct val="90000"/>
                </a:lnSpc>
                <a:spcBef>
                  <a:spcPct val="0"/>
                </a:spcBef>
                <a:spcAft>
                  <a:spcPct val="35000"/>
                </a:spcAft>
              </a:pPr>
              <a:r>
                <a:rPr lang="es-ES" sz="2400" b="1" dirty="0">
                  <a:latin typeface="Open Sans" panose="020B0606030504020204" pitchFamily="34" charset="0"/>
                  <a:ea typeface="Open Sans" panose="020B0606030504020204" pitchFamily="34" charset="0"/>
                  <a:cs typeface="Open Sans" panose="020B0606030504020204" pitchFamily="34" charset="0"/>
                </a:rPr>
                <a:t>Reference </a:t>
              </a:r>
              <a:r>
                <a:rPr lang="es-ES" sz="2400" b="1" dirty="0" err="1">
                  <a:latin typeface="Open Sans" panose="020B0606030504020204" pitchFamily="34" charset="0"/>
                  <a:ea typeface="Open Sans" panose="020B0606030504020204" pitchFamily="34" charset="0"/>
                  <a:cs typeface="Open Sans" panose="020B0606030504020204" pitchFamily="34" charset="0"/>
                </a:rPr>
                <a:t>scenario</a:t>
              </a:r>
              <a:endParaRPr lang="es-ES" sz="24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Forma libre: forma 22">
            <a:extLst>
              <a:ext uri="{FF2B5EF4-FFF2-40B4-BE49-F238E27FC236}">
                <a16:creationId xmlns:a16="http://schemas.microsoft.com/office/drawing/2014/main" id="{5D6CB24E-C061-70FF-5550-11D61930D60C}"/>
              </a:ext>
            </a:extLst>
          </p:cNvPr>
          <p:cNvSpPr/>
          <p:nvPr/>
        </p:nvSpPr>
        <p:spPr>
          <a:xfrm>
            <a:off x="11045710" y="4595730"/>
            <a:ext cx="3759586" cy="3462772"/>
          </a:xfrm>
          <a:custGeom>
            <a:avLst/>
            <a:gdLst>
              <a:gd name="connsiteX0" fmla="*/ 0 w 3583781"/>
              <a:gd name="connsiteY0" fmla="*/ 1791891 h 3583781"/>
              <a:gd name="connsiteX1" fmla="*/ 1791891 w 3583781"/>
              <a:gd name="connsiteY1" fmla="*/ 0 h 3583781"/>
              <a:gd name="connsiteX2" fmla="*/ 3583782 w 3583781"/>
              <a:gd name="connsiteY2" fmla="*/ 1791891 h 3583781"/>
              <a:gd name="connsiteX3" fmla="*/ 1791891 w 3583781"/>
              <a:gd name="connsiteY3" fmla="*/ 3583782 h 3583781"/>
              <a:gd name="connsiteX4" fmla="*/ 0 w 3583781"/>
              <a:gd name="connsiteY4" fmla="*/ 1791891 h 358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781" h="3583781">
                <a:moveTo>
                  <a:pt x="0" y="1791891"/>
                </a:moveTo>
                <a:cubicBezTo>
                  <a:pt x="0" y="802257"/>
                  <a:pt x="802257" y="0"/>
                  <a:pt x="1791891" y="0"/>
                </a:cubicBezTo>
                <a:cubicBezTo>
                  <a:pt x="2781525" y="0"/>
                  <a:pt x="3583782" y="802257"/>
                  <a:pt x="3583782" y="1791891"/>
                </a:cubicBezTo>
                <a:cubicBezTo>
                  <a:pt x="3583782" y="2781525"/>
                  <a:pt x="2781525" y="3583782"/>
                  <a:pt x="1791891" y="3583782"/>
                </a:cubicBezTo>
                <a:cubicBezTo>
                  <a:pt x="802257" y="3583782"/>
                  <a:pt x="0" y="2781525"/>
                  <a:pt x="0" y="1791891"/>
                </a:cubicBezTo>
                <a:close/>
              </a:path>
            </a:pathLst>
          </a:custGeom>
          <a:solidFill>
            <a:srgbClr val="2A734F">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22060" tIns="601033" rIns="722060" bIns="601033" numCol="1" spcCol="1270" anchor="ctr" anchorCtr="0">
            <a:noAutofit/>
          </a:bodyPr>
          <a:lstStyle/>
          <a:p>
            <a:pPr marL="0" lvl="0" indent="0" algn="ctr" defTabSz="2667000">
              <a:lnSpc>
                <a:spcPct val="90000"/>
              </a:lnSpc>
              <a:spcBef>
                <a:spcPct val="0"/>
              </a:spcBef>
              <a:spcAft>
                <a:spcPct val="35000"/>
              </a:spcAft>
              <a:buNone/>
            </a:pPr>
            <a:r>
              <a:rPr lang="es-ES" sz="2400" b="1" dirty="0" err="1">
                <a:latin typeface="Open Sans" panose="020B0606030504020204" pitchFamily="34" charset="0"/>
                <a:ea typeface="Open Sans" panose="020B0606030504020204" pitchFamily="34" charset="0"/>
                <a:cs typeface="Open Sans" panose="020B0606030504020204" pitchFamily="34" charset="0"/>
              </a:rPr>
              <a:t>Analysis</a:t>
            </a:r>
            <a:r>
              <a:rPr lang="es-ES" sz="2400" b="1" dirty="0">
                <a:latin typeface="Open Sans" panose="020B0606030504020204" pitchFamily="34" charset="0"/>
                <a:ea typeface="Open Sans" panose="020B0606030504020204" pitchFamily="34" charset="0"/>
                <a:cs typeface="Open Sans" panose="020B0606030504020204" pitchFamily="34" charset="0"/>
              </a:rPr>
              <a:t> </a:t>
            </a:r>
            <a:r>
              <a:rPr lang="es-ES" sz="2400" b="1" dirty="0" err="1">
                <a:latin typeface="Open Sans" panose="020B0606030504020204" pitchFamily="34" charset="0"/>
                <a:ea typeface="Open Sans" panose="020B0606030504020204" pitchFamily="34" charset="0"/>
                <a:cs typeface="Open Sans" panose="020B0606030504020204" pitchFamily="34" charset="0"/>
              </a:rPr>
              <a:t>of</a:t>
            </a:r>
            <a:r>
              <a:rPr lang="es-ES" sz="2400" b="1" dirty="0">
                <a:latin typeface="Open Sans" panose="020B0606030504020204" pitchFamily="34" charset="0"/>
                <a:ea typeface="Open Sans" panose="020B0606030504020204" pitchFamily="34" charset="0"/>
                <a:cs typeface="Open Sans" panose="020B0606030504020204" pitchFamily="34" charset="0"/>
              </a:rPr>
              <a:t> </a:t>
            </a:r>
            <a:r>
              <a:rPr lang="es-ES" sz="2400" b="1" dirty="0" err="1">
                <a:latin typeface="Open Sans" panose="020B0606030504020204" pitchFamily="34" charset="0"/>
                <a:ea typeface="Open Sans" panose="020B0606030504020204" pitchFamily="34" charset="0"/>
                <a:cs typeface="Open Sans" panose="020B0606030504020204" pitchFamily="34" charset="0"/>
              </a:rPr>
              <a:t>results</a:t>
            </a:r>
            <a:endParaRPr lang="es-ES" sz="2400" b="1" kern="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18">
            <a:extLst>
              <a:ext uri="{FF2B5EF4-FFF2-40B4-BE49-F238E27FC236}">
                <a16:creationId xmlns:a16="http://schemas.microsoft.com/office/drawing/2014/main" id="{6282250E-82A4-7CA7-78F8-CE4FBF216954}"/>
              </a:ext>
            </a:extLst>
          </p:cNvPr>
          <p:cNvSpPr txBox="1"/>
          <p:nvPr/>
        </p:nvSpPr>
        <p:spPr>
          <a:xfrm>
            <a:off x="2937156" y="6833450"/>
            <a:ext cx="1622831" cy="954107"/>
          </a:xfrm>
          <a:prstGeom prst="rect">
            <a:avLst/>
          </a:prstGeom>
          <a:noFill/>
        </p:spPr>
        <p:txBody>
          <a:bodyPr wrap="square">
            <a:spAutoFit/>
          </a:bodyPr>
          <a:lstStyle/>
          <a:p>
            <a:pPr algn="ctr"/>
            <a:r>
              <a:rPr lang="en-US" sz="1400" b="1" i="1" dirty="0">
                <a:solidFill>
                  <a:schemeClr val="bg1"/>
                </a:solidFill>
              </a:rPr>
              <a:t>Data from the International Energy Agency (IEA)</a:t>
            </a:r>
            <a:endParaRPr lang="es-ES" sz="1400" dirty="0">
              <a:solidFill>
                <a:schemeClr val="bg1"/>
              </a:solidFill>
            </a:endParaRPr>
          </a:p>
        </p:txBody>
      </p:sp>
      <p:sp>
        <p:nvSpPr>
          <p:cNvPr id="25" name="Flecha: a la derecha 24">
            <a:extLst>
              <a:ext uri="{FF2B5EF4-FFF2-40B4-BE49-F238E27FC236}">
                <a16:creationId xmlns:a16="http://schemas.microsoft.com/office/drawing/2014/main" id="{4AC99C4E-0A0C-C6FF-B013-BACDDD200B25}"/>
              </a:ext>
            </a:extLst>
          </p:cNvPr>
          <p:cNvSpPr/>
          <p:nvPr/>
        </p:nvSpPr>
        <p:spPr>
          <a:xfrm>
            <a:off x="1415769" y="7819380"/>
            <a:ext cx="15032728" cy="1106855"/>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Methodology for the development of sustainable scenarios</a:t>
            </a:r>
            <a:endParaRPr lang="es-ES"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6" name="Tabla 25">
            <a:extLst>
              <a:ext uri="{FF2B5EF4-FFF2-40B4-BE49-F238E27FC236}">
                <a16:creationId xmlns:a16="http://schemas.microsoft.com/office/drawing/2014/main" id="{66C737A1-5920-91BF-176B-7A64B8E55776}"/>
              </a:ext>
            </a:extLst>
          </p:cNvPr>
          <p:cNvGraphicFramePr>
            <a:graphicFrameLocks noGrp="1"/>
          </p:cNvGraphicFramePr>
          <p:nvPr>
            <p:extLst>
              <p:ext uri="{D42A27DB-BD31-4B8C-83A1-F6EECF244321}">
                <p14:modId xmlns:p14="http://schemas.microsoft.com/office/powerpoint/2010/main" val="2234768676"/>
              </p:ext>
            </p:extLst>
          </p:nvPr>
        </p:nvGraphicFramePr>
        <p:xfrm>
          <a:off x="6061231" y="2968226"/>
          <a:ext cx="1518462" cy="1524000"/>
        </p:xfrm>
        <a:graphic>
          <a:graphicData uri="http://schemas.openxmlformats.org/drawingml/2006/table">
            <a:tbl>
              <a:tblPr firstRow="1" bandRow="1">
                <a:tableStyleId>{2A488322-F2BA-4B5B-9748-0D474271808F}</a:tableStyleId>
              </a:tblPr>
              <a:tblGrid>
                <a:gridCol w="1518462">
                  <a:extLst>
                    <a:ext uri="{9D8B030D-6E8A-4147-A177-3AD203B41FA5}">
                      <a16:colId xmlns:a16="http://schemas.microsoft.com/office/drawing/2014/main" val="898614297"/>
                    </a:ext>
                  </a:extLst>
                </a:gridCol>
              </a:tblGrid>
              <a:tr h="273260">
                <a:tc>
                  <a:txBody>
                    <a:bodyPr/>
                    <a:lstStyle/>
                    <a:p>
                      <a:pPr algn="l"/>
                      <a:r>
                        <a:rPr lang="en-GB" sz="1400" noProof="0" dirty="0">
                          <a:latin typeface="Open Sans" panose="020B0606030504020204" pitchFamily="34" charset="0"/>
                          <a:ea typeface="Open Sans" panose="020B0606030504020204" pitchFamily="34" charset="0"/>
                          <a:cs typeface="Open Sans" panose="020B0606030504020204" pitchFamily="34" charset="0"/>
                        </a:rPr>
                        <a:t>Sector</a:t>
                      </a:r>
                    </a:p>
                  </a:txBody>
                  <a:tcPr/>
                </a:tc>
                <a:extLst>
                  <a:ext uri="{0D108BD9-81ED-4DB2-BD59-A6C34878D82A}">
                    <a16:rowId xmlns:a16="http://schemas.microsoft.com/office/drawing/2014/main" val="2559092922"/>
                  </a:ext>
                </a:extLst>
              </a:tr>
              <a:tr h="273260">
                <a:tc>
                  <a:txBody>
                    <a:bodyPr/>
                    <a:lstStyle/>
                    <a:p>
                      <a:r>
                        <a:rPr lang="en-GB" sz="1400" noProof="0" dirty="0">
                          <a:latin typeface="Open Sans" panose="020B0606030504020204" pitchFamily="34" charset="0"/>
                          <a:ea typeface="Open Sans" panose="020B0606030504020204" pitchFamily="34" charset="0"/>
                          <a:cs typeface="Open Sans" panose="020B0606030504020204" pitchFamily="34" charset="0"/>
                        </a:rPr>
                        <a:t>Industry</a:t>
                      </a:r>
                    </a:p>
                  </a:txBody>
                  <a:tcPr/>
                </a:tc>
                <a:extLst>
                  <a:ext uri="{0D108BD9-81ED-4DB2-BD59-A6C34878D82A}">
                    <a16:rowId xmlns:a16="http://schemas.microsoft.com/office/drawing/2014/main" val="1268920665"/>
                  </a:ext>
                </a:extLst>
              </a:tr>
              <a:tr h="273260">
                <a:tc>
                  <a:txBody>
                    <a:bodyPr/>
                    <a:lstStyle/>
                    <a:p>
                      <a:r>
                        <a:rPr lang="en-GB" sz="1400" noProof="0" dirty="0">
                          <a:latin typeface="Open Sans" panose="020B0606030504020204" pitchFamily="34" charset="0"/>
                          <a:ea typeface="Open Sans" panose="020B0606030504020204" pitchFamily="34" charset="0"/>
                          <a:cs typeface="Open Sans" panose="020B0606030504020204" pitchFamily="34" charset="0"/>
                        </a:rPr>
                        <a:t>Transport</a:t>
                      </a:r>
                    </a:p>
                  </a:txBody>
                  <a:tcPr/>
                </a:tc>
                <a:extLst>
                  <a:ext uri="{0D108BD9-81ED-4DB2-BD59-A6C34878D82A}">
                    <a16:rowId xmlns:a16="http://schemas.microsoft.com/office/drawing/2014/main" val="3913433159"/>
                  </a:ext>
                </a:extLst>
              </a:tr>
              <a:tr h="273260">
                <a:tc>
                  <a:txBody>
                    <a:bodyPr/>
                    <a:lstStyle/>
                    <a:p>
                      <a:r>
                        <a:rPr lang="en-GB" sz="1400" noProof="0" dirty="0">
                          <a:latin typeface="Open Sans" panose="020B0606030504020204" pitchFamily="34" charset="0"/>
                          <a:ea typeface="Open Sans" panose="020B0606030504020204" pitchFamily="34" charset="0"/>
                          <a:cs typeface="Open Sans" panose="020B0606030504020204" pitchFamily="34" charset="0"/>
                        </a:rPr>
                        <a:t>Services</a:t>
                      </a:r>
                    </a:p>
                  </a:txBody>
                  <a:tcPr/>
                </a:tc>
                <a:extLst>
                  <a:ext uri="{0D108BD9-81ED-4DB2-BD59-A6C34878D82A}">
                    <a16:rowId xmlns:a16="http://schemas.microsoft.com/office/drawing/2014/main" val="2224530602"/>
                  </a:ext>
                </a:extLst>
              </a:tr>
              <a:tr h="273260">
                <a:tc>
                  <a:txBody>
                    <a:bodyPr/>
                    <a:lstStyle/>
                    <a:p>
                      <a:r>
                        <a:rPr lang="en-GB" sz="1400" noProof="0" dirty="0">
                          <a:latin typeface="Open Sans" panose="020B0606030504020204" pitchFamily="34" charset="0"/>
                          <a:ea typeface="Open Sans" panose="020B0606030504020204" pitchFamily="34" charset="0"/>
                          <a:cs typeface="Open Sans" panose="020B0606030504020204" pitchFamily="34" charset="0"/>
                        </a:rPr>
                        <a:t>Domestic</a:t>
                      </a:r>
                    </a:p>
                  </a:txBody>
                  <a:tcPr/>
                </a:tc>
                <a:extLst>
                  <a:ext uri="{0D108BD9-81ED-4DB2-BD59-A6C34878D82A}">
                    <a16:rowId xmlns:a16="http://schemas.microsoft.com/office/drawing/2014/main" val="3222465284"/>
                  </a:ext>
                </a:extLst>
              </a:tr>
            </a:tbl>
          </a:graphicData>
        </a:graphic>
      </p:graphicFrame>
      <p:sp>
        <p:nvSpPr>
          <p:cNvPr id="28" name="CuadroTexto 27">
            <a:extLst>
              <a:ext uri="{FF2B5EF4-FFF2-40B4-BE49-F238E27FC236}">
                <a16:creationId xmlns:a16="http://schemas.microsoft.com/office/drawing/2014/main" id="{455ED353-8149-747D-41CB-B83685FB20BE}"/>
              </a:ext>
            </a:extLst>
          </p:cNvPr>
          <p:cNvSpPr txBox="1"/>
          <p:nvPr/>
        </p:nvSpPr>
        <p:spPr>
          <a:xfrm>
            <a:off x="1677595" y="2350574"/>
            <a:ext cx="10285734" cy="369332"/>
          </a:xfrm>
          <a:prstGeom prst="rect">
            <a:avLst/>
          </a:prstGeom>
          <a:noFill/>
        </p:spPr>
        <p:txBody>
          <a:bodyPr wrap="square">
            <a:spAutoFit/>
          </a:bodyPr>
          <a:lstStyle/>
          <a:p>
            <a:r>
              <a:rPr lang="es-ES" dirty="0" err="1">
                <a:solidFill>
                  <a:srgbClr val="000000"/>
                </a:solidFill>
                <a:latin typeface="Open Sans" pitchFamily="34" charset="0"/>
                <a:ea typeface="Open Sans" pitchFamily="34" charset="-122"/>
                <a:cs typeface="Open Sans" pitchFamily="34" charset="-120"/>
              </a:rPr>
              <a:t>The</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methodology</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for</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analysing</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Spain's</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energy</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context</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consists</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of</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the</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following</a:t>
            </a:r>
            <a:r>
              <a:rPr lang="es-ES" dirty="0">
                <a:solidFill>
                  <a:srgbClr val="000000"/>
                </a:solidFill>
                <a:latin typeface="Open Sans" pitchFamily="34" charset="0"/>
                <a:ea typeface="Open Sans" pitchFamily="34" charset="-122"/>
                <a:cs typeface="Open Sans" pitchFamily="34" charset="-120"/>
              </a:rPr>
              <a:t> </a:t>
            </a:r>
            <a:r>
              <a:rPr lang="es-ES" dirty="0" err="1">
                <a:solidFill>
                  <a:srgbClr val="000000"/>
                </a:solidFill>
                <a:latin typeface="Open Sans" pitchFamily="34" charset="0"/>
                <a:ea typeface="Open Sans" pitchFamily="34" charset="-122"/>
                <a:cs typeface="Open Sans" pitchFamily="34" charset="-120"/>
              </a:rPr>
              <a:t>steps</a:t>
            </a:r>
            <a:r>
              <a:rPr lang="es-ES" dirty="0">
                <a:solidFill>
                  <a:srgbClr val="000000"/>
                </a:solidFill>
                <a:latin typeface="Open Sans" pitchFamily="34" charset="0"/>
                <a:ea typeface="Open Sans" pitchFamily="34" charset="-122"/>
                <a:cs typeface="Open Sans" pitchFamily="34" charset="-120"/>
              </a:rPr>
              <a:t>:</a:t>
            </a:r>
          </a:p>
        </p:txBody>
      </p:sp>
    </p:spTree>
    <p:extLst>
      <p:ext uri="{BB962C8B-B14F-4D97-AF65-F5344CB8AC3E}">
        <p14:creationId xmlns:p14="http://schemas.microsoft.com/office/powerpoint/2010/main" val="140879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C17995C-2094-B292-8075-8485FAF9EAD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C3C65593-0892-3183-BBB0-F75FB3B5814D}"/>
              </a:ext>
            </a:extLst>
          </p:cNvPr>
          <p:cNvSpPr>
            <a:spLocks noGrp="1"/>
          </p:cNvSpPr>
          <p:nvPr>
            <p:ph type="sldNum" sz="quarter" idx="12"/>
          </p:nvPr>
        </p:nvSpPr>
        <p:spPr/>
        <p:txBody>
          <a:bodyPr/>
          <a:lstStyle/>
          <a:p>
            <a:fld id="{4D2C2D9E-9A3D-48B7-9D20-88A0BF5D47E1}" type="slidenum">
              <a:rPr lang="el-GR" sz="2400" b="1" smtClean="0"/>
              <a:pPr/>
              <a:t>26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FE5B04AB-7F17-7F05-DA5D-036383EF3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8F7EF963-5939-08E0-AB59-FB3FA7F6EFF9}"/>
              </a:ext>
            </a:extLst>
          </p:cNvPr>
          <p:cNvSpPr txBox="1">
            <a:spLocks/>
          </p:cNvSpPr>
          <p:nvPr/>
        </p:nvSpPr>
        <p:spPr>
          <a:xfrm>
            <a:off x="344356" y="8973453"/>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 0">
            <a:extLst>
              <a:ext uri="{FF2B5EF4-FFF2-40B4-BE49-F238E27FC236}">
                <a16:creationId xmlns:a16="http://schemas.microsoft.com/office/drawing/2014/main" id="{33B47074-78C4-A329-D551-4B18B6206E58}"/>
              </a:ext>
            </a:extLst>
          </p:cNvPr>
          <p:cNvSpPr/>
          <p:nvPr/>
        </p:nvSpPr>
        <p:spPr>
          <a:xfrm>
            <a:off x="1861092" y="931662"/>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2.4 Case study: </a:t>
            </a:r>
          </a:p>
          <a:p>
            <a:pPr defTabSz="1143000">
              <a:lnSpc>
                <a:spcPts val="5000"/>
              </a:lnSpc>
            </a:pPr>
            <a:r>
              <a:rPr lang="en-US" sz="4438" b="1" dirty="0">
                <a:solidFill>
                  <a:srgbClr val="2A734F"/>
                </a:solidFill>
                <a:latin typeface="Open Sans Bold" pitchFamily="34" charset="0"/>
                <a:ea typeface="Open Sans Bold" pitchFamily="34" charset="-122"/>
              </a:rPr>
              <a:t>Spain's energy context</a:t>
            </a:r>
          </a:p>
        </p:txBody>
      </p:sp>
      <p:sp>
        <p:nvSpPr>
          <p:cNvPr id="2" name="Rectangle: Single Corner Rounded 3">
            <a:extLst>
              <a:ext uri="{FF2B5EF4-FFF2-40B4-BE49-F238E27FC236}">
                <a16:creationId xmlns:a16="http://schemas.microsoft.com/office/drawing/2014/main" id="{D3F85DB0-26C8-F880-5EE5-C39293F8BC0F}"/>
              </a:ext>
            </a:extLst>
          </p:cNvPr>
          <p:cNvSpPr/>
          <p:nvPr/>
        </p:nvSpPr>
        <p:spPr>
          <a:xfrm>
            <a:off x="685800" y="5059925"/>
            <a:ext cx="17075183" cy="3168048"/>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spcBef>
                <a:spcPts val="600"/>
              </a:spcBef>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The percentage contribution of each source to the consumption of each demand sector remains constant over time.</a:t>
            </a:r>
          </a:p>
          <a:p>
            <a:pPr marL="285750" indent="-285750">
              <a:spcBef>
                <a:spcPts val="600"/>
              </a:spcBef>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The electricity balance remains constant over time.	</a:t>
            </a:r>
          </a:p>
          <a:p>
            <a:pPr marL="285750" indent="-285750">
              <a:spcBef>
                <a:spcPts val="600"/>
              </a:spcBef>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Electricity is generated with an average generation output deducted from the base year data.</a:t>
            </a:r>
          </a:p>
          <a:p>
            <a:pPr marL="285750" indent="-285750">
              <a:spcBef>
                <a:spcPts val="600"/>
              </a:spcBef>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The contribution of nuclear power remains constant at the starting year value, given the impossibility of increasing installed capacity.</a:t>
            </a:r>
          </a:p>
          <a:p>
            <a:pPr marL="285750" indent="-285750">
              <a:spcBef>
                <a:spcPts val="600"/>
              </a:spcBef>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The increase that nuclear should contribute is allocated to renewables.</a:t>
            </a:r>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7">
            <a:extLst>
              <a:ext uri="{FF2B5EF4-FFF2-40B4-BE49-F238E27FC236}">
                <a16:creationId xmlns:a16="http://schemas.microsoft.com/office/drawing/2014/main" id="{2A592351-B59A-FDAF-F5B7-6F2F42F99D10}"/>
              </a:ext>
            </a:extLst>
          </p:cNvPr>
          <p:cNvSpPr/>
          <p:nvPr/>
        </p:nvSpPr>
        <p:spPr>
          <a:xfrm rot="5400000">
            <a:off x="2161302" y="2970862"/>
            <a:ext cx="616086" cy="3535006"/>
          </a:xfrm>
          <a:prstGeom prst="rect">
            <a:avLst/>
          </a:prstGeom>
          <a:solidFill>
            <a:srgbClr val="2A734F"/>
          </a:solidFill>
        </p:spPr>
        <p:style>
          <a:lnRef idx="2">
            <a:schemeClr val="accent3">
              <a:shade val="15000"/>
            </a:schemeClr>
          </a:lnRef>
          <a:fillRef idx="1">
            <a:schemeClr val="accent3"/>
          </a:fillRef>
          <a:effectRef idx="0">
            <a:schemeClr val="accent3"/>
          </a:effectRef>
          <a:fontRef idx="minor">
            <a:schemeClr val="lt1"/>
          </a:fontRef>
        </p:style>
        <p:txBody>
          <a:bodyPr vert="vert270" rtlCol="0" anchor="ctr"/>
          <a:lstStyle/>
          <a:p>
            <a:pPr algn="ctr"/>
            <a:r>
              <a:rPr lang="en-GB" sz="2400" b="1" dirty="0">
                <a:latin typeface="Open Sans" panose="020B0606030504020204" pitchFamily="34" charset="0"/>
                <a:ea typeface="Open Sans" panose="020B0606030504020204" pitchFamily="34" charset="0"/>
                <a:cs typeface="Open Sans" panose="020B0606030504020204" pitchFamily="34" charset="0"/>
              </a:rPr>
              <a:t>BAU HYPOTHESIS</a:t>
            </a:r>
          </a:p>
        </p:txBody>
      </p:sp>
      <p:sp>
        <p:nvSpPr>
          <p:cNvPr id="4" name="Content Placeholder 7">
            <a:extLst>
              <a:ext uri="{FF2B5EF4-FFF2-40B4-BE49-F238E27FC236}">
                <a16:creationId xmlns:a16="http://schemas.microsoft.com/office/drawing/2014/main" id="{41073A02-BA8A-9B8D-0D84-C29316C68D7E}"/>
              </a:ext>
            </a:extLst>
          </p:cNvPr>
          <p:cNvSpPr txBox="1">
            <a:spLocks/>
          </p:cNvSpPr>
          <p:nvPr/>
        </p:nvSpPr>
        <p:spPr>
          <a:xfrm>
            <a:off x="659921" y="2660506"/>
            <a:ext cx="16671758" cy="1715261"/>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r>
              <a:rPr lang="en-US" sz="2250" dirty="0">
                <a:solidFill>
                  <a:srgbClr val="000000"/>
                </a:solidFill>
                <a:ea typeface="Open Sans" pitchFamily="34" charset="-122"/>
                <a:cs typeface="Open Sans" pitchFamily="34" charset="-120"/>
              </a:rPr>
              <a:t>After</a:t>
            </a:r>
            <a:r>
              <a:rPr lang="en-US" sz="2250" dirty="0"/>
              <a:t> obtaining input data, the </a:t>
            </a:r>
            <a:r>
              <a:rPr lang="en-US" sz="2250" b="1" dirty="0">
                <a:solidFill>
                  <a:srgbClr val="2A734F"/>
                </a:solidFill>
              </a:rPr>
              <a:t>hypotheses that make up the reference scenario </a:t>
            </a:r>
            <a:r>
              <a:rPr lang="en-US" sz="2250" dirty="0"/>
              <a:t>or BAU for Spain are studied and proposed. </a:t>
            </a:r>
            <a:r>
              <a:rPr lang="es-ES" sz="2250" dirty="0"/>
              <a:t> </a:t>
            </a:r>
          </a:p>
        </p:txBody>
      </p:sp>
    </p:spTree>
    <p:extLst>
      <p:ext uri="{BB962C8B-B14F-4D97-AF65-F5344CB8AC3E}">
        <p14:creationId xmlns:p14="http://schemas.microsoft.com/office/powerpoint/2010/main" val="1902566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27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26" name="Picture 25">
            <a:extLst>
              <a:ext uri="{FF2B5EF4-FFF2-40B4-BE49-F238E27FC236}">
                <a16:creationId xmlns:a16="http://schemas.microsoft.com/office/drawing/2014/main" id="{9F56D6AA-541B-91EC-6529-053B93DD398D}"/>
              </a:ext>
            </a:extLst>
          </p:cNvPr>
          <p:cNvPicPr>
            <a:picLocks noChangeAspect="1"/>
          </p:cNvPicPr>
          <p:nvPr/>
        </p:nvPicPr>
        <p:blipFill>
          <a:blip r:embed="rId5"/>
          <a:stretch>
            <a:fillRect/>
          </a:stretch>
        </p:blipFill>
        <p:spPr>
          <a:xfrm>
            <a:off x="4953000" y="3616824"/>
            <a:ext cx="11049000" cy="5106686"/>
          </a:xfrm>
          <a:prstGeom prst="rect">
            <a:avLst/>
          </a:prstGeom>
        </p:spPr>
      </p:pic>
      <p:sp>
        <p:nvSpPr>
          <p:cNvPr id="27" name="Rectangle 26">
            <a:extLst>
              <a:ext uri="{FF2B5EF4-FFF2-40B4-BE49-F238E27FC236}">
                <a16:creationId xmlns:a16="http://schemas.microsoft.com/office/drawing/2014/main" id="{84DB7107-E3B9-9654-9B98-B7A487CE1274}"/>
              </a:ext>
            </a:extLst>
          </p:cNvPr>
          <p:cNvSpPr/>
          <p:nvPr/>
        </p:nvSpPr>
        <p:spPr>
          <a:xfrm rot="5400000">
            <a:off x="2285446" y="5418109"/>
            <a:ext cx="601996" cy="1750142"/>
          </a:xfrm>
          <a:prstGeom prst="rect">
            <a:avLst/>
          </a:prstGeom>
          <a:solidFill>
            <a:srgbClr val="2A734F"/>
          </a:solidFill>
        </p:spPr>
        <p:style>
          <a:lnRef idx="2">
            <a:schemeClr val="accent3">
              <a:shade val="15000"/>
            </a:schemeClr>
          </a:lnRef>
          <a:fillRef idx="1">
            <a:schemeClr val="accent3"/>
          </a:fillRef>
          <a:effectRef idx="0">
            <a:schemeClr val="accent3"/>
          </a:effectRef>
          <a:fontRef idx="minor">
            <a:schemeClr val="lt1"/>
          </a:fontRef>
        </p:style>
        <p:txBody>
          <a:bodyPr vert="vert270" rtlCol="0" anchor="ctr"/>
          <a:lstStyle/>
          <a:p>
            <a:pPr algn="ctr"/>
            <a:r>
              <a:rPr lang="en-GB" sz="2400" b="1" dirty="0">
                <a:latin typeface="Open Sans" panose="020B0606030504020204" pitchFamily="34" charset="0"/>
                <a:ea typeface="Open Sans" panose="020B0606030504020204" pitchFamily="34" charset="0"/>
                <a:cs typeface="Open Sans" panose="020B0606030504020204" pitchFamily="34" charset="0"/>
              </a:rPr>
              <a:t>BAU</a:t>
            </a:r>
          </a:p>
        </p:txBody>
      </p:sp>
      <p:sp>
        <p:nvSpPr>
          <p:cNvPr id="28" name="Rectangle 27">
            <a:extLst>
              <a:ext uri="{FF2B5EF4-FFF2-40B4-BE49-F238E27FC236}">
                <a16:creationId xmlns:a16="http://schemas.microsoft.com/office/drawing/2014/main" id="{96E769CF-012F-756C-094C-457A2656940F}"/>
              </a:ext>
            </a:extLst>
          </p:cNvPr>
          <p:cNvSpPr/>
          <p:nvPr/>
        </p:nvSpPr>
        <p:spPr>
          <a:xfrm rot="5400000">
            <a:off x="3352728" y="5168690"/>
            <a:ext cx="5087097" cy="1886555"/>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9" name="TextBox 28">
            <a:extLst>
              <a:ext uri="{FF2B5EF4-FFF2-40B4-BE49-F238E27FC236}">
                <a16:creationId xmlns:a16="http://schemas.microsoft.com/office/drawing/2014/main" id="{4D6F39DB-7A11-2718-2ACA-BFB28ADF5BE8}"/>
              </a:ext>
            </a:extLst>
          </p:cNvPr>
          <p:cNvSpPr txBox="1"/>
          <p:nvPr/>
        </p:nvSpPr>
        <p:spPr>
          <a:xfrm>
            <a:off x="5053491" y="3143142"/>
            <a:ext cx="2032819"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INDICATORS</a:t>
            </a:r>
          </a:p>
        </p:txBody>
      </p:sp>
      <p:sp>
        <p:nvSpPr>
          <p:cNvPr id="30" name="Rectangle 29">
            <a:extLst>
              <a:ext uri="{FF2B5EF4-FFF2-40B4-BE49-F238E27FC236}">
                <a16:creationId xmlns:a16="http://schemas.microsoft.com/office/drawing/2014/main" id="{7969363C-74BE-D832-B80D-8E76F90F1FAA}"/>
              </a:ext>
            </a:extLst>
          </p:cNvPr>
          <p:cNvSpPr/>
          <p:nvPr/>
        </p:nvSpPr>
        <p:spPr>
          <a:xfrm rot="5400000">
            <a:off x="11994490" y="11525"/>
            <a:ext cx="402211" cy="761281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31" name="TextBox 30">
            <a:extLst>
              <a:ext uri="{FF2B5EF4-FFF2-40B4-BE49-F238E27FC236}">
                <a16:creationId xmlns:a16="http://schemas.microsoft.com/office/drawing/2014/main" id="{85791DF4-5E40-8665-C402-8ABEB9184953}"/>
              </a:ext>
            </a:extLst>
          </p:cNvPr>
          <p:cNvSpPr txBox="1"/>
          <p:nvPr/>
        </p:nvSpPr>
        <p:spPr>
          <a:xfrm>
            <a:off x="10041092" y="3191547"/>
            <a:ext cx="43434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TIMELINE OF ACTION</a:t>
            </a:r>
          </a:p>
        </p:txBody>
      </p:sp>
      <p:sp>
        <p:nvSpPr>
          <p:cNvPr id="11" name="Content Placeholder 7">
            <a:extLst>
              <a:ext uri="{FF2B5EF4-FFF2-40B4-BE49-F238E27FC236}">
                <a16:creationId xmlns:a16="http://schemas.microsoft.com/office/drawing/2014/main" id="{B8B0899E-1865-6B78-C54C-9B0C17C420AE}"/>
              </a:ext>
            </a:extLst>
          </p:cNvPr>
          <p:cNvSpPr txBox="1">
            <a:spLocks/>
          </p:cNvSpPr>
          <p:nvPr/>
        </p:nvSpPr>
        <p:spPr>
          <a:xfrm>
            <a:off x="1119647" y="2381166"/>
            <a:ext cx="16787184" cy="942989"/>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r>
              <a:rPr lang="en-US" sz="2000" dirty="0"/>
              <a:t>This table shows the </a:t>
            </a:r>
            <a:r>
              <a:rPr lang="en-US" sz="2000" b="1" dirty="0">
                <a:solidFill>
                  <a:srgbClr val="2A734F"/>
                </a:solidFill>
              </a:rPr>
              <a:t>evolution of indicators proposed </a:t>
            </a:r>
            <a:r>
              <a:rPr lang="en-US" sz="2000" dirty="0"/>
              <a:t>to analyze the energy transition, continuing the policies outlined in the previous slide during the forecast time period. </a:t>
            </a:r>
            <a:endParaRPr lang="es-ES" sz="2000" dirty="0"/>
          </a:p>
        </p:txBody>
      </p:sp>
      <p:sp>
        <p:nvSpPr>
          <p:cNvPr id="12" name="CuadroTexto 11">
            <a:extLst>
              <a:ext uri="{FF2B5EF4-FFF2-40B4-BE49-F238E27FC236}">
                <a16:creationId xmlns:a16="http://schemas.microsoft.com/office/drawing/2014/main" id="{D27D738C-8EB3-5219-8201-E4497C826A3C}"/>
              </a:ext>
            </a:extLst>
          </p:cNvPr>
          <p:cNvSpPr txBox="1"/>
          <p:nvPr/>
        </p:nvSpPr>
        <p:spPr>
          <a:xfrm>
            <a:off x="4981877" y="4072055"/>
            <a:ext cx="1828800" cy="230832"/>
          </a:xfrm>
          <a:prstGeom prst="rect">
            <a:avLst/>
          </a:prstGeom>
          <a:solidFill>
            <a:schemeClr val="bg1"/>
          </a:solidFill>
        </p:spPr>
        <p:txBody>
          <a:bodyPr wrap="square" rtlCol="0">
            <a:spAutoFit/>
          </a:bodyPr>
          <a:lstStyle/>
          <a:p>
            <a:r>
              <a:rPr lang="es-ES" sz="900" dirty="0" err="1">
                <a:latin typeface="Open Sans" panose="020B0606030504020204" pitchFamily="34" charset="0"/>
                <a:ea typeface="Open Sans" panose="020B0606030504020204" pitchFamily="34" charset="0"/>
                <a:cs typeface="Open Sans" panose="020B0606030504020204" pitchFamily="34" charset="0"/>
              </a:rPr>
              <a:t>Inhabitants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12">
            <a:extLst>
              <a:ext uri="{FF2B5EF4-FFF2-40B4-BE49-F238E27FC236}">
                <a16:creationId xmlns:a16="http://schemas.microsoft.com/office/drawing/2014/main" id="{DE08AADA-B824-B4F5-6108-B0E40532DF81}"/>
              </a:ext>
            </a:extLst>
          </p:cNvPr>
          <p:cNvSpPr txBox="1"/>
          <p:nvPr/>
        </p:nvSpPr>
        <p:spPr>
          <a:xfrm>
            <a:off x="4993390" y="4339805"/>
            <a:ext cx="1034457"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GDP per </a:t>
            </a:r>
            <a:r>
              <a:rPr lang="es-ES" sz="800" dirty="0" err="1">
                <a:latin typeface="Open Sans" panose="020B0606030504020204" pitchFamily="34" charset="0"/>
                <a:ea typeface="Open Sans" panose="020B0606030504020204" pitchFamily="34" charset="0"/>
                <a:cs typeface="Open Sans" panose="020B0606030504020204" pitchFamily="34" charset="0"/>
              </a:rPr>
              <a:t>capita</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uadroTexto 13">
            <a:extLst>
              <a:ext uri="{FF2B5EF4-FFF2-40B4-BE49-F238E27FC236}">
                <a16:creationId xmlns:a16="http://schemas.microsoft.com/office/drawing/2014/main" id="{D52BAAA4-D7A2-2A37-21A8-BCAB35ADD236}"/>
              </a:ext>
            </a:extLst>
          </p:cNvPr>
          <p:cNvSpPr txBox="1"/>
          <p:nvPr/>
        </p:nvSpPr>
        <p:spPr>
          <a:xfrm>
            <a:off x="4993390" y="4592142"/>
            <a:ext cx="1743805" cy="215444"/>
          </a:xfrm>
          <a:prstGeom prst="rect">
            <a:avLst/>
          </a:prstGeom>
          <a:solidFill>
            <a:schemeClr val="bg1"/>
          </a:solidFill>
        </p:spPr>
        <p:txBody>
          <a:bodyPr wrap="square" rtlCol="0">
            <a:spAutoFit/>
          </a:bodyPr>
          <a:lstStyle/>
          <a:p>
            <a:r>
              <a:rPr lang="es-ES" sz="800" dirty="0" err="1">
                <a:latin typeface="Open Sans" panose="020B0606030504020204" pitchFamily="34" charset="0"/>
                <a:ea typeface="Open Sans" panose="020B0606030504020204" pitchFamily="34" charset="0"/>
                <a:cs typeface="Open Sans" panose="020B0606030504020204" pitchFamily="34" charset="0"/>
              </a:rPr>
              <a:t>Electricity</a:t>
            </a:r>
            <a:r>
              <a:rPr lang="es-ES" sz="800" dirty="0">
                <a:latin typeface="Open Sans" panose="020B0606030504020204" pitchFamily="34" charset="0"/>
                <a:ea typeface="Open Sans" panose="020B0606030504020204" pitchFamily="34" charset="0"/>
                <a:cs typeface="Open Sans" panose="020B0606030504020204" pitchFamily="34" charset="0"/>
              </a:rPr>
              <a:t> </a:t>
            </a:r>
            <a:r>
              <a:rPr lang="es-ES" sz="800" dirty="0" err="1">
                <a:latin typeface="Open Sans" panose="020B0606030504020204" pitchFamily="34" charset="0"/>
                <a:ea typeface="Open Sans" panose="020B0606030504020204" pitchFamily="34" charset="0"/>
                <a:cs typeface="Open Sans" panose="020B0606030504020204" pitchFamily="34" charset="0"/>
              </a:rPr>
              <a:t>consumption</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14">
            <a:extLst>
              <a:ext uri="{FF2B5EF4-FFF2-40B4-BE49-F238E27FC236}">
                <a16:creationId xmlns:a16="http://schemas.microsoft.com/office/drawing/2014/main" id="{F9C1C11F-9A2D-29FD-6D7A-5621E4FECE60}"/>
              </a:ext>
            </a:extLst>
          </p:cNvPr>
          <p:cNvSpPr txBox="1"/>
          <p:nvPr/>
        </p:nvSpPr>
        <p:spPr>
          <a:xfrm>
            <a:off x="4988820" y="4814118"/>
            <a:ext cx="1743805" cy="230832"/>
          </a:xfrm>
          <a:prstGeom prst="rect">
            <a:avLst/>
          </a:prstGeom>
          <a:solidFill>
            <a:schemeClr val="bg1"/>
          </a:solidFill>
        </p:spPr>
        <p:txBody>
          <a:bodyPr wrap="square" rtlCol="0">
            <a:spAutoFit/>
          </a:bodyPr>
          <a:lstStyle/>
          <a:p>
            <a:r>
              <a:rPr lang="es-ES" sz="900" dirty="0">
                <a:latin typeface="Open Sans" panose="020B0606030504020204" pitchFamily="34" charset="0"/>
                <a:ea typeface="Open Sans" panose="020B0606030504020204" pitchFamily="34" charset="0"/>
                <a:cs typeface="Open Sans" panose="020B0606030504020204" pitchFamily="34" charset="0"/>
              </a:rPr>
              <a:t>CO2 </a:t>
            </a:r>
            <a:r>
              <a:rPr lang="es-ES" sz="900" dirty="0" err="1">
                <a:latin typeface="Open Sans" panose="020B0606030504020204" pitchFamily="34" charset="0"/>
                <a:ea typeface="Open Sans" panose="020B0606030504020204" pitchFamily="34" charset="0"/>
                <a:cs typeface="Open Sans" panose="020B0606030504020204" pitchFamily="34" charset="0"/>
              </a:rPr>
              <a:t>emissions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5">
            <a:extLst>
              <a:ext uri="{FF2B5EF4-FFF2-40B4-BE49-F238E27FC236}">
                <a16:creationId xmlns:a16="http://schemas.microsoft.com/office/drawing/2014/main" id="{CFF2BDCB-1D49-CB37-1E0A-65F81EF2C382}"/>
              </a:ext>
            </a:extLst>
          </p:cNvPr>
          <p:cNvSpPr txBox="1"/>
          <p:nvPr/>
        </p:nvSpPr>
        <p:spPr>
          <a:xfrm>
            <a:off x="5000938" y="5074526"/>
            <a:ext cx="1394321" cy="215444"/>
          </a:xfrm>
          <a:prstGeom prst="rect">
            <a:avLst/>
          </a:prstGeom>
          <a:solidFill>
            <a:schemeClr val="bg1"/>
          </a:solidFill>
        </p:spPr>
        <p:txBody>
          <a:bodyPr wrap="square" rtlCol="0">
            <a:spAutoFit/>
          </a:bodyPr>
          <a:lstStyle/>
          <a:p>
            <a:r>
              <a:rPr lang="es-ES" sz="800" dirty="0" err="1">
                <a:latin typeface="Open Sans" panose="020B0606030504020204" pitchFamily="34" charset="0"/>
                <a:ea typeface="Open Sans" panose="020B0606030504020204" pitchFamily="34" charset="0"/>
                <a:cs typeface="Open Sans" panose="020B0606030504020204" pitchFamily="34" charset="0"/>
              </a:rPr>
              <a:t>Primary</a:t>
            </a:r>
            <a:r>
              <a:rPr lang="es-ES" sz="800" dirty="0">
                <a:latin typeface="Open Sans" panose="020B0606030504020204" pitchFamily="34" charset="0"/>
                <a:ea typeface="Open Sans" panose="020B0606030504020204" pitchFamily="34" charset="0"/>
                <a:cs typeface="Open Sans" panose="020B0606030504020204" pitchFamily="34" charset="0"/>
              </a:rPr>
              <a:t> Energy</a:t>
            </a:r>
          </a:p>
        </p:txBody>
      </p:sp>
      <p:sp>
        <p:nvSpPr>
          <p:cNvPr id="18" name="CuadroTexto 17">
            <a:extLst>
              <a:ext uri="{FF2B5EF4-FFF2-40B4-BE49-F238E27FC236}">
                <a16:creationId xmlns:a16="http://schemas.microsoft.com/office/drawing/2014/main" id="{09214BCA-5B76-9DDC-5575-E2DB3E3465CB}"/>
              </a:ext>
            </a:extLst>
          </p:cNvPr>
          <p:cNvSpPr txBox="1"/>
          <p:nvPr/>
        </p:nvSpPr>
        <p:spPr>
          <a:xfrm>
            <a:off x="4994343" y="5301791"/>
            <a:ext cx="1635058" cy="215444"/>
          </a:xfrm>
          <a:prstGeom prst="rect">
            <a:avLst/>
          </a:prstGeom>
          <a:solidFill>
            <a:schemeClr val="bg1"/>
          </a:solidFill>
        </p:spPr>
        <p:txBody>
          <a:bodyPr wrap="square" rtlCol="0">
            <a:spAutoFit/>
          </a:bodyPr>
          <a:lstStyle/>
          <a:p>
            <a:r>
              <a:rPr lang="es-ES" sz="800" dirty="0" err="1">
                <a:latin typeface="Open Sans" panose="020B0606030504020204" pitchFamily="34" charset="0"/>
                <a:ea typeface="Open Sans" panose="020B0606030504020204" pitchFamily="34" charset="0"/>
                <a:cs typeface="Open Sans" panose="020B0606030504020204" pitchFamily="34" charset="0"/>
              </a:rPr>
              <a:t>Primary</a:t>
            </a:r>
            <a:r>
              <a:rPr lang="es-ES" sz="800" dirty="0">
                <a:latin typeface="Open Sans" panose="020B0606030504020204" pitchFamily="34" charset="0"/>
                <a:ea typeface="Open Sans" panose="020B0606030504020204" pitchFamily="34" charset="0"/>
                <a:cs typeface="Open Sans" panose="020B0606030504020204" pitchFamily="34" charset="0"/>
              </a:rPr>
              <a:t> Energy </a:t>
            </a:r>
            <a:r>
              <a:rPr lang="es-ES" sz="800" dirty="0" err="1">
                <a:latin typeface="Open Sans" panose="020B0606030504020204" pitchFamily="34" charset="0"/>
                <a:ea typeface="Open Sans" panose="020B0606030504020204" pitchFamily="34" charset="0"/>
                <a:cs typeface="Open Sans" panose="020B0606030504020204" pitchFamily="34" charset="0"/>
              </a:rPr>
              <a:t>Generated</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CuadroTexto 18">
            <a:extLst>
              <a:ext uri="{FF2B5EF4-FFF2-40B4-BE49-F238E27FC236}">
                <a16:creationId xmlns:a16="http://schemas.microsoft.com/office/drawing/2014/main" id="{8A69A319-456A-7E31-A046-6372E8244BCA}"/>
              </a:ext>
            </a:extLst>
          </p:cNvPr>
          <p:cNvSpPr txBox="1"/>
          <p:nvPr/>
        </p:nvSpPr>
        <p:spPr>
          <a:xfrm>
            <a:off x="4993390" y="5543243"/>
            <a:ext cx="1828800" cy="230832"/>
          </a:xfrm>
          <a:prstGeom prst="rect">
            <a:avLst/>
          </a:prstGeom>
          <a:solidFill>
            <a:schemeClr val="bg1"/>
          </a:solidFill>
        </p:spPr>
        <p:txBody>
          <a:bodyPr wrap="square" rtlCol="0">
            <a:spAutoFit/>
          </a:bodyPr>
          <a:lstStyle/>
          <a:p>
            <a:r>
              <a:rPr lang="es-ES" sz="900" dirty="0" err="1">
                <a:latin typeface="Open Sans" panose="020B0606030504020204" pitchFamily="34" charset="0"/>
                <a:ea typeface="Open Sans" panose="020B0606030504020204" pitchFamily="34" charset="0"/>
                <a:cs typeface="Open Sans" panose="020B0606030504020204" pitchFamily="34" charset="0"/>
              </a:rPr>
              <a:t>Exported-Imported</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CuadroTexto 19">
            <a:extLst>
              <a:ext uri="{FF2B5EF4-FFF2-40B4-BE49-F238E27FC236}">
                <a16:creationId xmlns:a16="http://schemas.microsoft.com/office/drawing/2014/main" id="{73D48D8F-CADB-FB6B-816C-FF5B0ED63600}"/>
              </a:ext>
            </a:extLst>
          </p:cNvPr>
          <p:cNvSpPr txBox="1"/>
          <p:nvPr/>
        </p:nvSpPr>
        <p:spPr>
          <a:xfrm>
            <a:off x="4993390" y="5790405"/>
            <a:ext cx="1382807" cy="230832"/>
          </a:xfrm>
          <a:prstGeom prst="rect">
            <a:avLst/>
          </a:prstGeom>
          <a:solidFill>
            <a:schemeClr val="bg1"/>
          </a:solidFill>
        </p:spPr>
        <p:txBody>
          <a:bodyPr wrap="square" rtlCol="0">
            <a:spAutoFit/>
          </a:bodyPr>
          <a:lstStyle/>
          <a:p>
            <a:r>
              <a:rPr lang="es-ES" sz="900" dirty="0" err="1">
                <a:latin typeface="Open Sans" panose="020B0606030504020204" pitchFamily="34" charset="0"/>
                <a:ea typeface="Open Sans" panose="020B0606030504020204" pitchFamily="34" charset="0"/>
                <a:cs typeface="Open Sans" panose="020B0606030504020204" pitchFamily="34" charset="0"/>
              </a:rPr>
              <a:t>Electricity</a:t>
            </a:r>
            <a:r>
              <a:rPr lang="es-ES" sz="900" dirty="0">
                <a:latin typeface="Open Sans" panose="020B0606030504020204" pitchFamily="34" charset="0"/>
                <a:ea typeface="Open Sans" panose="020B0606030504020204" pitchFamily="34" charset="0"/>
                <a:cs typeface="Open Sans" panose="020B0606030504020204" pitchFamily="34" charset="0"/>
              </a:rPr>
              <a:t> </a:t>
            </a:r>
            <a:r>
              <a:rPr lang="es-ES" sz="900" dirty="0" err="1">
                <a:latin typeface="Open Sans" panose="020B0606030504020204" pitchFamily="34" charset="0"/>
                <a:ea typeface="Open Sans" panose="020B0606030504020204" pitchFamily="34" charset="0"/>
                <a:cs typeface="Open Sans" panose="020B0606030504020204" pitchFamily="34" charset="0"/>
              </a:rPr>
              <a:t>generated</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CuadroTexto 20">
            <a:extLst>
              <a:ext uri="{FF2B5EF4-FFF2-40B4-BE49-F238E27FC236}">
                <a16:creationId xmlns:a16="http://schemas.microsoft.com/office/drawing/2014/main" id="{FF80CEEA-DA44-9457-8F96-751E0F856510}"/>
              </a:ext>
            </a:extLst>
          </p:cNvPr>
          <p:cNvSpPr txBox="1"/>
          <p:nvPr/>
        </p:nvSpPr>
        <p:spPr>
          <a:xfrm>
            <a:off x="4993391" y="6046229"/>
            <a:ext cx="1394320" cy="215444"/>
          </a:xfrm>
          <a:prstGeom prst="rect">
            <a:avLst/>
          </a:prstGeom>
          <a:solidFill>
            <a:schemeClr val="bg1"/>
          </a:solidFill>
        </p:spPr>
        <p:txBody>
          <a:bodyPr wrap="square" rtlCol="0">
            <a:spAutoFit/>
          </a:bodyPr>
          <a:lstStyle/>
          <a:p>
            <a:r>
              <a:rPr lang="es-ES" sz="800" dirty="0" err="1">
                <a:latin typeface="Open Sans" panose="020B0606030504020204" pitchFamily="34" charset="0"/>
                <a:ea typeface="Open Sans" panose="020B0606030504020204" pitchFamily="34" charset="0"/>
                <a:cs typeface="Open Sans" panose="020B0606030504020204" pitchFamily="34" charset="0"/>
              </a:rPr>
              <a:t>External</a:t>
            </a:r>
            <a:r>
              <a:rPr lang="es-ES" sz="800" dirty="0">
                <a:latin typeface="Open Sans" panose="020B0606030504020204" pitchFamily="34" charset="0"/>
                <a:ea typeface="Open Sans" panose="020B0606030504020204" pitchFamily="34" charset="0"/>
                <a:cs typeface="Open Sans" panose="020B0606030504020204" pitchFamily="34" charset="0"/>
              </a:rPr>
              <a:t> </a:t>
            </a:r>
            <a:r>
              <a:rPr lang="es-ES" sz="800" dirty="0" err="1">
                <a:latin typeface="Open Sans" panose="020B0606030504020204" pitchFamily="34" charset="0"/>
                <a:ea typeface="Open Sans" panose="020B0606030504020204" pitchFamily="34" charset="0"/>
                <a:cs typeface="Open Sans" panose="020B0606030504020204" pitchFamily="34" charset="0"/>
              </a:rPr>
              <a:t>dependence</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CuadroTexto 21">
            <a:extLst>
              <a:ext uri="{FF2B5EF4-FFF2-40B4-BE49-F238E27FC236}">
                <a16:creationId xmlns:a16="http://schemas.microsoft.com/office/drawing/2014/main" id="{33DDA141-6307-2A46-A653-EB4BBF92B2A1}"/>
              </a:ext>
            </a:extLst>
          </p:cNvPr>
          <p:cNvSpPr txBox="1"/>
          <p:nvPr/>
        </p:nvSpPr>
        <p:spPr>
          <a:xfrm>
            <a:off x="4993391" y="6293332"/>
            <a:ext cx="1394320"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GDP per </a:t>
            </a:r>
            <a:r>
              <a:rPr lang="es-ES" sz="800" dirty="0" err="1">
                <a:latin typeface="Open Sans" panose="020B0606030504020204" pitchFamily="34" charset="0"/>
                <a:ea typeface="Open Sans" panose="020B0606030504020204" pitchFamily="34" charset="0"/>
                <a:cs typeface="Open Sans" panose="020B0606030504020204" pitchFamily="34" charset="0"/>
              </a:rPr>
              <a:t>capita</a:t>
            </a:r>
            <a:r>
              <a:rPr lang="es-ES" sz="800" dirty="0">
                <a:latin typeface="Open Sans" panose="020B0606030504020204" pitchFamily="34" charset="0"/>
                <a:ea typeface="Open Sans" panose="020B0606030504020204" pitchFamily="34" charset="0"/>
                <a:cs typeface="Open Sans" panose="020B0606030504020204" pitchFamily="34" charset="0"/>
              </a:rPr>
              <a:t>/</a:t>
            </a:r>
            <a:r>
              <a:rPr lang="es-ES" sz="800" dirty="0" err="1">
                <a:latin typeface="Open Sans" panose="020B0606030504020204" pitchFamily="34" charset="0"/>
                <a:ea typeface="Open Sans" panose="020B0606030504020204" pitchFamily="34" charset="0"/>
                <a:cs typeface="Open Sans" panose="020B0606030504020204" pitchFamily="34" charset="0"/>
              </a:rPr>
              <a:t>inhab</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CuadroTexto 22">
            <a:extLst>
              <a:ext uri="{FF2B5EF4-FFF2-40B4-BE49-F238E27FC236}">
                <a16:creationId xmlns:a16="http://schemas.microsoft.com/office/drawing/2014/main" id="{EB51F0C6-0A87-A401-8C51-A5F06A0EE514}"/>
              </a:ext>
            </a:extLst>
          </p:cNvPr>
          <p:cNvSpPr txBox="1"/>
          <p:nvPr/>
        </p:nvSpPr>
        <p:spPr>
          <a:xfrm>
            <a:off x="4993390" y="6521206"/>
            <a:ext cx="1255009" cy="230832"/>
          </a:xfrm>
          <a:prstGeom prst="rect">
            <a:avLst/>
          </a:prstGeom>
          <a:solidFill>
            <a:schemeClr val="bg1"/>
          </a:solidFill>
        </p:spPr>
        <p:txBody>
          <a:bodyPr wrap="square" rtlCol="0">
            <a:spAutoFit/>
          </a:bodyPr>
          <a:lstStyle/>
          <a:p>
            <a:r>
              <a:rPr lang="es-ES" sz="900" dirty="0">
                <a:latin typeface="Open Sans" panose="020B0606030504020204" pitchFamily="34" charset="0"/>
                <a:ea typeface="Open Sans" panose="020B0606030504020204" pitchFamily="34" charset="0"/>
                <a:cs typeface="Open Sans" panose="020B0606030504020204" pitchFamily="34" charset="0"/>
              </a:rPr>
              <a:t>TEP/</a:t>
            </a:r>
            <a:r>
              <a:rPr lang="es-ES" sz="900" dirty="0" err="1">
                <a:latin typeface="Open Sans" panose="020B0606030504020204" pitchFamily="34" charset="0"/>
                <a:ea typeface="Open Sans" panose="020B0606030504020204" pitchFamily="34" charset="0"/>
                <a:cs typeface="Open Sans" panose="020B0606030504020204" pitchFamily="34" charset="0"/>
              </a:rPr>
              <a:t>inhab</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CuadroTexto 23">
            <a:extLst>
              <a:ext uri="{FF2B5EF4-FFF2-40B4-BE49-F238E27FC236}">
                <a16:creationId xmlns:a16="http://schemas.microsoft.com/office/drawing/2014/main" id="{DD962F38-A13D-30F1-BCE5-E813FA2F80E5}"/>
              </a:ext>
            </a:extLst>
          </p:cNvPr>
          <p:cNvSpPr txBox="1"/>
          <p:nvPr/>
        </p:nvSpPr>
        <p:spPr>
          <a:xfrm>
            <a:off x="4988727" y="6777918"/>
            <a:ext cx="1102610" cy="21706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TEP/GDP</a:t>
            </a:r>
          </a:p>
        </p:txBody>
      </p:sp>
      <p:sp>
        <p:nvSpPr>
          <p:cNvPr id="25" name="CuadroTexto 24">
            <a:extLst>
              <a:ext uri="{FF2B5EF4-FFF2-40B4-BE49-F238E27FC236}">
                <a16:creationId xmlns:a16="http://schemas.microsoft.com/office/drawing/2014/main" id="{B6EBE8D1-A0CC-B1F6-A829-7F4D992A5066}"/>
              </a:ext>
            </a:extLst>
          </p:cNvPr>
          <p:cNvSpPr txBox="1"/>
          <p:nvPr/>
        </p:nvSpPr>
        <p:spPr>
          <a:xfrm>
            <a:off x="4989982" y="7015408"/>
            <a:ext cx="1549208" cy="230832"/>
          </a:xfrm>
          <a:prstGeom prst="rect">
            <a:avLst/>
          </a:prstGeom>
          <a:solidFill>
            <a:schemeClr val="bg1"/>
          </a:solidFill>
        </p:spPr>
        <p:txBody>
          <a:bodyPr wrap="square" rtlCol="0">
            <a:spAutoFit/>
          </a:bodyPr>
          <a:lstStyle/>
          <a:p>
            <a:r>
              <a:rPr lang="es-ES" sz="900" dirty="0" err="1">
                <a:latin typeface="Open Sans" panose="020B0606030504020204" pitchFamily="34" charset="0"/>
                <a:ea typeface="Open Sans" panose="020B0606030504020204" pitchFamily="34" charset="0"/>
                <a:cs typeface="Open Sans" panose="020B0606030504020204" pitchFamily="34" charset="0"/>
              </a:rPr>
              <a:t>Electricity</a:t>
            </a:r>
            <a:r>
              <a:rPr lang="es-ES" sz="900" dirty="0">
                <a:latin typeface="Open Sans" panose="020B0606030504020204" pitchFamily="34" charset="0"/>
                <a:ea typeface="Open Sans" panose="020B0606030504020204" pitchFamily="34" charset="0"/>
                <a:cs typeface="Open Sans" panose="020B0606030504020204" pitchFamily="34" charset="0"/>
              </a:rPr>
              <a:t>/</a:t>
            </a:r>
            <a:r>
              <a:rPr lang="es-ES" sz="900" dirty="0" err="1">
                <a:latin typeface="Open Sans" panose="020B0606030504020204" pitchFamily="34" charset="0"/>
                <a:ea typeface="Open Sans" panose="020B0606030504020204" pitchFamily="34" charset="0"/>
                <a:cs typeface="Open Sans" panose="020B0606030504020204" pitchFamily="34" charset="0"/>
              </a:rPr>
              <a:t>capita</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CuadroTexto 31">
            <a:extLst>
              <a:ext uri="{FF2B5EF4-FFF2-40B4-BE49-F238E27FC236}">
                <a16:creationId xmlns:a16="http://schemas.microsoft.com/office/drawing/2014/main" id="{7222AD85-EF48-2724-D55C-E2FF4BE9CCA7}"/>
              </a:ext>
            </a:extLst>
          </p:cNvPr>
          <p:cNvSpPr txBox="1"/>
          <p:nvPr/>
        </p:nvSpPr>
        <p:spPr>
          <a:xfrm>
            <a:off x="4997420" y="7270540"/>
            <a:ext cx="661263"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CO2/TEP</a:t>
            </a:r>
          </a:p>
        </p:txBody>
      </p:sp>
      <p:sp>
        <p:nvSpPr>
          <p:cNvPr id="33" name="CuadroTexto 32">
            <a:extLst>
              <a:ext uri="{FF2B5EF4-FFF2-40B4-BE49-F238E27FC236}">
                <a16:creationId xmlns:a16="http://schemas.microsoft.com/office/drawing/2014/main" id="{B8287FAF-8930-9A99-9B39-4EB1BC5B77A6}"/>
              </a:ext>
            </a:extLst>
          </p:cNvPr>
          <p:cNvSpPr txBox="1"/>
          <p:nvPr/>
        </p:nvSpPr>
        <p:spPr>
          <a:xfrm>
            <a:off x="4995002" y="7512985"/>
            <a:ext cx="1156220"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CO2/GDP per </a:t>
            </a:r>
            <a:r>
              <a:rPr lang="es-ES" sz="800" dirty="0" err="1">
                <a:latin typeface="Open Sans" panose="020B0606030504020204" pitchFamily="34" charset="0"/>
                <a:ea typeface="Open Sans" panose="020B0606030504020204" pitchFamily="34" charset="0"/>
                <a:cs typeface="Open Sans" panose="020B0606030504020204" pitchFamily="34" charset="0"/>
              </a:rPr>
              <a:t>capita</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CuadroTexto 33">
            <a:extLst>
              <a:ext uri="{FF2B5EF4-FFF2-40B4-BE49-F238E27FC236}">
                <a16:creationId xmlns:a16="http://schemas.microsoft.com/office/drawing/2014/main" id="{A2C79053-ACEC-F72E-E6E4-202096374767}"/>
              </a:ext>
            </a:extLst>
          </p:cNvPr>
          <p:cNvSpPr txBox="1"/>
          <p:nvPr/>
        </p:nvSpPr>
        <p:spPr>
          <a:xfrm>
            <a:off x="4981233" y="7761542"/>
            <a:ext cx="1156220"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CO2/</a:t>
            </a:r>
            <a:r>
              <a:rPr lang="es-ES" sz="800" dirty="0" err="1">
                <a:latin typeface="Open Sans" panose="020B0606030504020204" pitchFamily="34" charset="0"/>
                <a:ea typeface="Open Sans" panose="020B0606030504020204" pitchFamily="34" charset="0"/>
                <a:cs typeface="Open Sans" panose="020B0606030504020204" pitchFamily="34" charset="0"/>
              </a:rPr>
              <a:t>Inhab</a:t>
            </a:r>
            <a:endParaRPr lang="es-E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CuadroTexto 34">
            <a:extLst>
              <a:ext uri="{FF2B5EF4-FFF2-40B4-BE49-F238E27FC236}">
                <a16:creationId xmlns:a16="http://schemas.microsoft.com/office/drawing/2014/main" id="{410EB2DB-A946-E865-C803-51938D6CC792}"/>
              </a:ext>
            </a:extLst>
          </p:cNvPr>
          <p:cNvSpPr txBox="1"/>
          <p:nvPr/>
        </p:nvSpPr>
        <p:spPr>
          <a:xfrm>
            <a:off x="4993390" y="7995174"/>
            <a:ext cx="1706296"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 </a:t>
            </a:r>
            <a:r>
              <a:rPr lang="es-ES" sz="800" dirty="0" err="1">
                <a:latin typeface="Open Sans" panose="020B0606030504020204" pitchFamily="34" charset="0"/>
                <a:ea typeface="Open Sans" panose="020B0606030504020204" pitchFamily="34" charset="0"/>
                <a:cs typeface="Open Sans" panose="020B0606030504020204" pitchFamily="34" charset="0"/>
              </a:rPr>
              <a:t>Renewable</a:t>
            </a:r>
            <a:r>
              <a:rPr lang="es-ES" sz="800" dirty="0">
                <a:latin typeface="Open Sans" panose="020B0606030504020204" pitchFamily="34" charset="0"/>
                <a:ea typeface="Open Sans" panose="020B0606030504020204" pitchFamily="34" charset="0"/>
                <a:cs typeface="Open Sans" panose="020B0606030504020204" pitchFamily="34" charset="0"/>
              </a:rPr>
              <a:t> </a:t>
            </a:r>
            <a:r>
              <a:rPr lang="es-ES" sz="800" dirty="0" err="1">
                <a:latin typeface="Open Sans" panose="020B0606030504020204" pitchFamily="34" charset="0"/>
                <a:ea typeface="Open Sans" panose="020B0606030504020204" pitchFamily="34" charset="0"/>
                <a:cs typeface="Open Sans" panose="020B0606030504020204" pitchFamily="34" charset="0"/>
              </a:rPr>
              <a:t>energy</a:t>
            </a:r>
            <a:r>
              <a:rPr lang="es-ES" sz="800" dirty="0">
                <a:latin typeface="Open Sans" panose="020B0606030504020204" pitchFamily="34" charset="0"/>
                <a:ea typeface="Open Sans" panose="020B0606030504020204" pitchFamily="34" charset="0"/>
                <a:cs typeface="Open Sans" panose="020B0606030504020204" pitchFamily="34" charset="0"/>
              </a:rPr>
              <a:t> in PE</a:t>
            </a:r>
          </a:p>
        </p:txBody>
      </p:sp>
      <p:sp>
        <p:nvSpPr>
          <p:cNvPr id="36" name="CuadroTexto 35">
            <a:extLst>
              <a:ext uri="{FF2B5EF4-FFF2-40B4-BE49-F238E27FC236}">
                <a16:creationId xmlns:a16="http://schemas.microsoft.com/office/drawing/2014/main" id="{2B5D6848-37AD-8183-9A82-119D9F324A96}"/>
              </a:ext>
            </a:extLst>
          </p:cNvPr>
          <p:cNvSpPr txBox="1"/>
          <p:nvPr/>
        </p:nvSpPr>
        <p:spPr>
          <a:xfrm>
            <a:off x="4985948" y="8227428"/>
            <a:ext cx="1706296" cy="215444"/>
          </a:xfrm>
          <a:prstGeom prst="rect">
            <a:avLst/>
          </a:prstGeom>
          <a:solidFill>
            <a:schemeClr val="bg1"/>
          </a:solidFill>
        </p:spPr>
        <p:txBody>
          <a:bodyPr wrap="square" rtlCol="0">
            <a:spAutoFit/>
          </a:bodyPr>
          <a:lstStyle/>
          <a:p>
            <a:r>
              <a:rPr lang="es-ES" sz="800" dirty="0">
                <a:latin typeface="Open Sans" panose="020B0606030504020204" pitchFamily="34" charset="0"/>
                <a:ea typeface="Open Sans" panose="020B0606030504020204" pitchFamily="34" charset="0"/>
                <a:cs typeface="Open Sans" panose="020B0606030504020204" pitchFamily="34" charset="0"/>
              </a:rPr>
              <a:t>% </a:t>
            </a:r>
            <a:r>
              <a:rPr lang="es-ES" sz="800" dirty="0" err="1">
                <a:latin typeface="Open Sans" panose="020B0606030504020204" pitchFamily="34" charset="0"/>
                <a:ea typeface="Open Sans" panose="020B0606030504020204" pitchFamily="34" charset="0"/>
                <a:cs typeface="Open Sans" panose="020B0606030504020204" pitchFamily="34" charset="0"/>
              </a:rPr>
              <a:t>Renewable</a:t>
            </a:r>
            <a:r>
              <a:rPr lang="es-ES" sz="800" dirty="0">
                <a:latin typeface="Open Sans" panose="020B0606030504020204" pitchFamily="34" charset="0"/>
                <a:ea typeface="Open Sans" panose="020B0606030504020204" pitchFamily="34" charset="0"/>
                <a:cs typeface="Open Sans" panose="020B0606030504020204" pitchFamily="34" charset="0"/>
              </a:rPr>
              <a:t> </a:t>
            </a:r>
            <a:r>
              <a:rPr lang="es-ES" sz="800" dirty="0" err="1">
                <a:latin typeface="Open Sans" panose="020B0606030504020204" pitchFamily="34" charset="0"/>
                <a:ea typeface="Open Sans" panose="020B0606030504020204" pitchFamily="34" charset="0"/>
                <a:cs typeface="Open Sans" panose="020B0606030504020204" pitchFamily="34" charset="0"/>
              </a:rPr>
              <a:t>energy</a:t>
            </a:r>
            <a:r>
              <a:rPr lang="es-ES" sz="800" dirty="0">
                <a:latin typeface="Open Sans" panose="020B0606030504020204" pitchFamily="34" charset="0"/>
                <a:ea typeface="Open Sans" panose="020B0606030504020204" pitchFamily="34" charset="0"/>
                <a:cs typeface="Open Sans" panose="020B0606030504020204" pitchFamily="34" charset="0"/>
              </a:rPr>
              <a:t> in EE</a:t>
            </a:r>
          </a:p>
        </p:txBody>
      </p:sp>
      <p:sp>
        <p:nvSpPr>
          <p:cNvPr id="37" name="CuadroTexto 36">
            <a:extLst>
              <a:ext uri="{FF2B5EF4-FFF2-40B4-BE49-F238E27FC236}">
                <a16:creationId xmlns:a16="http://schemas.microsoft.com/office/drawing/2014/main" id="{B53BECAD-6351-322E-CCC4-774EFFFA1EF3}"/>
              </a:ext>
            </a:extLst>
          </p:cNvPr>
          <p:cNvSpPr txBox="1"/>
          <p:nvPr/>
        </p:nvSpPr>
        <p:spPr>
          <a:xfrm>
            <a:off x="4969235" y="3678153"/>
            <a:ext cx="1836394" cy="307777"/>
          </a:xfrm>
          <a:prstGeom prst="rect">
            <a:avLst/>
          </a:prstGeom>
          <a:solidFill>
            <a:srgbClr val="2A734F"/>
          </a:solidFill>
        </p:spPr>
        <p:txBody>
          <a:bodyPr wrap="square" rtlCol="0">
            <a:spAutoFit/>
          </a:bodyPr>
          <a:lstStyle/>
          <a:p>
            <a:r>
              <a:rPr lang="es-E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Indicators</a:t>
            </a:r>
            <a:endParaRPr lang="es-E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CuadroTexto 37">
            <a:extLst>
              <a:ext uri="{FF2B5EF4-FFF2-40B4-BE49-F238E27FC236}">
                <a16:creationId xmlns:a16="http://schemas.microsoft.com/office/drawing/2014/main" id="{4CEB016C-4D70-8315-599A-0AE301A9F88E}"/>
              </a:ext>
            </a:extLst>
          </p:cNvPr>
          <p:cNvSpPr txBox="1"/>
          <p:nvPr/>
        </p:nvSpPr>
        <p:spPr>
          <a:xfrm>
            <a:off x="7028844" y="3678153"/>
            <a:ext cx="1326420" cy="307777"/>
          </a:xfrm>
          <a:prstGeom prst="rect">
            <a:avLst/>
          </a:prstGeom>
          <a:solidFill>
            <a:srgbClr val="2A734F"/>
          </a:solidFill>
        </p:spPr>
        <p:txBody>
          <a:bodyPr wrap="square" rtlCol="0">
            <a:spAutoFit/>
          </a:bodyPr>
          <a:lstStyle/>
          <a:p>
            <a:r>
              <a:rPr lang="es-E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Units</a:t>
            </a:r>
            <a:endParaRPr lang="es-E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 0">
            <a:extLst>
              <a:ext uri="{FF2B5EF4-FFF2-40B4-BE49-F238E27FC236}">
                <a16:creationId xmlns:a16="http://schemas.microsoft.com/office/drawing/2014/main" id="{94C0DA79-7075-EB11-DD59-EB1699CA03A5}"/>
              </a:ext>
            </a:extLst>
          </p:cNvPr>
          <p:cNvSpPr/>
          <p:nvPr/>
        </p:nvSpPr>
        <p:spPr>
          <a:xfrm>
            <a:off x="1861092" y="931662"/>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2.4 Case study: </a:t>
            </a:r>
          </a:p>
          <a:p>
            <a:pPr defTabSz="1143000">
              <a:lnSpc>
                <a:spcPts val="5000"/>
              </a:lnSpc>
            </a:pPr>
            <a:r>
              <a:rPr lang="en-US" sz="4438" b="1" dirty="0">
                <a:solidFill>
                  <a:srgbClr val="2A734F"/>
                </a:solidFill>
                <a:latin typeface="Open Sans Bold" pitchFamily="34" charset="0"/>
                <a:ea typeface="Open Sans Bold" pitchFamily="34" charset="-122"/>
              </a:rPr>
              <a:t>Spain's energy context</a:t>
            </a:r>
          </a:p>
        </p:txBody>
      </p:sp>
    </p:spTree>
    <p:extLst>
      <p:ext uri="{BB962C8B-B14F-4D97-AF65-F5344CB8AC3E}">
        <p14:creationId xmlns:p14="http://schemas.microsoft.com/office/powerpoint/2010/main" val="45945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28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84DB7107-E3B9-9654-9B98-B7A487CE1274}"/>
              </a:ext>
            </a:extLst>
          </p:cNvPr>
          <p:cNvSpPr/>
          <p:nvPr/>
        </p:nvSpPr>
        <p:spPr>
          <a:xfrm rot="5400000">
            <a:off x="8678853" y="3248386"/>
            <a:ext cx="601996" cy="1750142"/>
          </a:xfrm>
          <a:prstGeom prst="rect">
            <a:avLst/>
          </a:prstGeom>
          <a:solidFill>
            <a:srgbClr val="2A734F"/>
          </a:solidFill>
        </p:spPr>
        <p:style>
          <a:lnRef idx="2">
            <a:schemeClr val="accent3">
              <a:shade val="15000"/>
            </a:schemeClr>
          </a:lnRef>
          <a:fillRef idx="1">
            <a:schemeClr val="accent3"/>
          </a:fillRef>
          <a:effectRef idx="0">
            <a:schemeClr val="accent3"/>
          </a:effectRef>
          <a:fontRef idx="minor">
            <a:schemeClr val="lt1"/>
          </a:fontRef>
        </p:style>
        <p:txBody>
          <a:bodyPr vert="vert270" rtlCol="0" anchor="ctr"/>
          <a:lstStyle/>
          <a:p>
            <a:pPr algn="ctr"/>
            <a:r>
              <a:rPr lang="en-GB" sz="2400" b="1" dirty="0">
                <a:latin typeface="Open Sans" panose="020B0606030504020204" pitchFamily="34" charset="0"/>
                <a:ea typeface="Open Sans" panose="020B0606030504020204" pitchFamily="34" charset="0"/>
                <a:cs typeface="Open Sans" panose="020B0606030504020204" pitchFamily="34" charset="0"/>
              </a:rPr>
              <a:t>BAU</a:t>
            </a:r>
          </a:p>
        </p:txBody>
      </p:sp>
      <p:graphicFrame>
        <p:nvGraphicFramePr>
          <p:cNvPr id="4" name="17 Gráfico">
            <a:extLst>
              <a:ext uri="{FF2B5EF4-FFF2-40B4-BE49-F238E27FC236}">
                <a16:creationId xmlns:a16="http://schemas.microsoft.com/office/drawing/2014/main" id="{87C10DEC-D26B-0CBD-E62E-88E658E5F342}"/>
              </a:ext>
            </a:extLst>
          </p:cNvPr>
          <p:cNvGraphicFramePr>
            <a:graphicFrameLocks/>
          </p:cNvGraphicFramePr>
          <p:nvPr>
            <p:extLst>
              <p:ext uri="{D42A27DB-BD31-4B8C-83A1-F6EECF244321}">
                <p14:modId xmlns:p14="http://schemas.microsoft.com/office/powerpoint/2010/main" val="589745251"/>
              </p:ext>
            </p:extLst>
          </p:nvPr>
        </p:nvGraphicFramePr>
        <p:xfrm>
          <a:off x="4794597" y="4400423"/>
          <a:ext cx="8416515" cy="471582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 0">
            <a:extLst>
              <a:ext uri="{FF2B5EF4-FFF2-40B4-BE49-F238E27FC236}">
                <a16:creationId xmlns:a16="http://schemas.microsoft.com/office/drawing/2014/main" id="{B4E11C4C-F2AC-810D-36C0-4E1B1E24AE7A}"/>
              </a:ext>
            </a:extLst>
          </p:cNvPr>
          <p:cNvSpPr/>
          <p:nvPr/>
        </p:nvSpPr>
        <p:spPr>
          <a:xfrm>
            <a:off x="1861092" y="931662"/>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2.4 Case study: </a:t>
            </a:r>
          </a:p>
          <a:p>
            <a:pPr defTabSz="1143000">
              <a:lnSpc>
                <a:spcPts val="5000"/>
              </a:lnSpc>
            </a:pPr>
            <a:r>
              <a:rPr lang="en-US" sz="4438" b="1" dirty="0">
                <a:solidFill>
                  <a:srgbClr val="2A734F"/>
                </a:solidFill>
                <a:latin typeface="Open Sans Bold" pitchFamily="34" charset="0"/>
                <a:ea typeface="Open Sans Bold" pitchFamily="34" charset="-122"/>
              </a:rPr>
              <a:t>Spain's energy context</a:t>
            </a:r>
          </a:p>
        </p:txBody>
      </p:sp>
      <p:sp>
        <p:nvSpPr>
          <p:cNvPr id="20" name="Text 1">
            <a:extLst>
              <a:ext uri="{FF2B5EF4-FFF2-40B4-BE49-F238E27FC236}">
                <a16:creationId xmlns:a16="http://schemas.microsoft.com/office/drawing/2014/main" id="{9875BD94-5E52-F4CA-560A-4DA7FFBA313A}"/>
              </a:ext>
            </a:extLst>
          </p:cNvPr>
          <p:cNvSpPr/>
          <p:nvPr/>
        </p:nvSpPr>
        <p:spPr>
          <a:xfrm>
            <a:off x="871240" y="2333875"/>
            <a:ext cx="16545520" cy="1194793"/>
          </a:xfrm>
          <a:prstGeom prst="rect">
            <a:avLst/>
          </a:prstGeom>
          <a:noFill/>
          <a:ln/>
        </p:spPr>
        <p:txBody>
          <a:bodyPr wrap="square" lIns="0" tIns="0" rIns="0" bIns="0" rtlCol="0" anchor="t"/>
          <a:lstStyle/>
          <a:p>
            <a:pPr algn="just" defTabSz="1143000">
              <a:lnSpc>
                <a:spcPts val="3125"/>
              </a:lnSpc>
            </a:pPr>
            <a:r>
              <a:rPr lang="en-US" sz="2250" dirty="0">
                <a:solidFill>
                  <a:srgbClr val="000000"/>
                </a:solidFill>
                <a:latin typeface="Open Sans" pitchFamily="34" charset="0"/>
                <a:ea typeface="Open Sans" pitchFamily="34" charset="-122"/>
                <a:cs typeface="Open Sans" pitchFamily="34" charset="-120"/>
              </a:rPr>
              <a:t>Considering all the </a:t>
            </a:r>
            <a:r>
              <a:rPr lang="en-US" sz="2250" b="1" dirty="0">
                <a:solidFill>
                  <a:srgbClr val="2A734F"/>
                </a:solidFill>
                <a:latin typeface="Open Sans" pitchFamily="34" charset="0"/>
                <a:ea typeface="Open Sans" pitchFamily="34" charset="-122"/>
                <a:cs typeface="Open Sans" pitchFamily="34" charset="-120"/>
              </a:rPr>
              <a:t>values collected in the indicators</a:t>
            </a:r>
            <a:r>
              <a:rPr lang="en-US" sz="2250" dirty="0">
                <a:solidFill>
                  <a:srgbClr val="000000"/>
                </a:solidFill>
                <a:latin typeface="Open Sans" pitchFamily="34" charset="0"/>
                <a:ea typeface="Open Sans" pitchFamily="34" charset="-122"/>
                <a:cs typeface="Open Sans" pitchFamily="34" charset="-120"/>
              </a:rPr>
              <a:t>, graphs can be made that visually show the </a:t>
            </a:r>
            <a:r>
              <a:rPr lang="en-US" sz="2250" b="1" dirty="0">
                <a:solidFill>
                  <a:srgbClr val="2A734F"/>
                </a:solidFill>
                <a:latin typeface="Open Sans" pitchFamily="34" charset="0"/>
                <a:ea typeface="Open Sans" pitchFamily="34" charset="-122"/>
                <a:cs typeface="Open Sans" pitchFamily="34" charset="-120"/>
              </a:rPr>
              <a:t>trend over the set period</a:t>
            </a:r>
            <a:r>
              <a:rPr lang="en-US" sz="2250" dirty="0">
                <a:solidFill>
                  <a:srgbClr val="000000"/>
                </a:solidFill>
                <a:latin typeface="Open Sans" pitchFamily="34" charset="0"/>
                <a:ea typeface="Open Sans" pitchFamily="34" charset="-122"/>
                <a:cs typeface="Open Sans" pitchFamily="34" charset="-120"/>
              </a:rPr>
              <a:t>. An example is the graph shown in this slide. The trend of each energy source in primary energy production under current policies can be observed.</a:t>
            </a:r>
          </a:p>
        </p:txBody>
      </p:sp>
    </p:spTree>
    <p:extLst>
      <p:ext uri="{BB962C8B-B14F-4D97-AF65-F5344CB8AC3E}">
        <p14:creationId xmlns:p14="http://schemas.microsoft.com/office/powerpoint/2010/main" val="40283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53603" y="2695997"/>
            <a:ext cx="17780793" cy="5812115"/>
          </a:xfrm>
        </p:spPr>
        <p:txBody>
          <a:bodyPr/>
          <a:lstStyle/>
          <a:p>
            <a:pPr marL="0" indent="0" algn="ctr">
              <a:spcAft>
                <a:spcPts val="600"/>
              </a:spcAft>
              <a:buNone/>
            </a:pPr>
            <a:r>
              <a:rPr lang="en-GB" sz="7200" dirty="0">
                <a:solidFill>
                  <a:srgbClr val="2A734F"/>
                </a:solidFill>
              </a:rPr>
              <a:t>UNIT 3</a:t>
            </a:r>
          </a:p>
          <a:p>
            <a:pPr marL="0" indent="0" algn="ctr">
              <a:spcAft>
                <a:spcPts val="600"/>
              </a:spcAft>
              <a:buNone/>
            </a:pPr>
            <a:r>
              <a:rPr lang="en-US" sz="7200" b="1" dirty="0">
                <a:solidFill>
                  <a:srgbClr val="2A734F"/>
                </a:solidFill>
              </a:rPr>
              <a:t>METHODOLOGIES FOR THE CREATION OF ROADMAPS</a:t>
            </a:r>
            <a:endParaRPr lang="es-ES" dirty="0"/>
          </a:p>
        </p:txBody>
      </p:sp>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29</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419599" y="643890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3200" b="1" dirty="0">
                <a:latin typeface="Open Sans" panose="020B0606030504020204" pitchFamily="34" charset="0"/>
                <a:ea typeface="Open Sans" panose="020B0606030504020204" pitchFamily="34" charset="0"/>
                <a:cs typeface="Open Sans" panose="020B0606030504020204" pitchFamily="34" charset="0"/>
              </a:rPr>
              <a:t>MOOC 1: </a:t>
            </a:r>
            <a:r>
              <a:rPr lang="en-US" sz="32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0416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EBE23D0-2ADC-DE73-C110-72ADEFC0D708}"/>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9FDE01F2-8612-CDE1-430A-77B10382918D}"/>
              </a:ext>
            </a:extLst>
          </p:cNvPr>
          <p:cNvSpPr>
            <a:spLocks noGrp="1"/>
          </p:cNvSpPr>
          <p:nvPr>
            <p:ph type="sldNum" sz="quarter" idx="12"/>
          </p:nvPr>
        </p:nvSpPr>
        <p:spPr/>
        <p:txBody>
          <a:bodyPr/>
          <a:lstStyle/>
          <a:p>
            <a:fld id="{4D2C2D9E-9A3D-48B7-9D20-88A0BF5D47E1}" type="slidenum">
              <a:rPr lang="el-GR" sz="2400" b="1" smtClean="0"/>
              <a:pPr/>
              <a:t>3</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CF54DAF-8885-D194-6E4C-CBD4FC70D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CDA9C1B9-2AD3-CDFC-C79E-6C2921A0A03C}"/>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 0">
            <a:extLst>
              <a:ext uri="{FF2B5EF4-FFF2-40B4-BE49-F238E27FC236}">
                <a16:creationId xmlns:a16="http://schemas.microsoft.com/office/drawing/2014/main" id="{7F093CF5-9227-E898-1361-A96447DDD31A}"/>
              </a:ext>
            </a:extLst>
          </p:cNvPr>
          <p:cNvSpPr/>
          <p:nvPr/>
        </p:nvSpPr>
        <p:spPr>
          <a:xfrm>
            <a:off x="4417963" y="687736"/>
            <a:ext cx="9451925" cy="885974"/>
          </a:xfrm>
          <a:prstGeom prst="rect">
            <a:avLst/>
          </a:prstGeom>
          <a:noFill/>
          <a:ln/>
        </p:spPr>
        <p:txBody>
          <a:bodyPr wrap="none" lIns="0" tIns="0" rIns="0" bIns="0" rtlCol="0" anchor="t"/>
          <a:lstStyle/>
          <a:p>
            <a:pPr defTabSz="1143000">
              <a:lnSpc>
                <a:spcPts val="6938"/>
              </a:lnSpc>
            </a:pPr>
            <a:endParaRPr lang="en-US" sz="5563" dirty="0">
              <a:solidFill>
                <a:prstClr val="black"/>
              </a:solidFill>
              <a:latin typeface="Calibri"/>
            </a:endParaRPr>
          </a:p>
        </p:txBody>
      </p:sp>
      <p:pic>
        <p:nvPicPr>
          <p:cNvPr id="21" name="Image 0" descr="preencoded.png">
            <a:extLst>
              <a:ext uri="{FF2B5EF4-FFF2-40B4-BE49-F238E27FC236}">
                <a16:creationId xmlns:a16="http://schemas.microsoft.com/office/drawing/2014/main" id="{95A71549-4C46-1DDB-9BDA-9716494D8528}"/>
              </a:ext>
            </a:extLst>
          </p:cNvPr>
          <p:cNvPicPr>
            <a:picLocks noChangeAspect="1"/>
          </p:cNvPicPr>
          <p:nvPr/>
        </p:nvPicPr>
        <p:blipFill>
          <a:blip r:embed="rId4"/>
          <a:stretch>
            <a:fillRect/>
          </a:stretch>
        </p:blipFill>
        <p:spPr>
          <a:xfrm>
            <a:off x="992238" y="3340894"/>
            <a:ext cx="5150941" cy="3183434"/>
          </a:xfrm>
          <a:prstGeom prst="rect">
            <a:avLst/>
          </a:prstGeom>
        </p:spPr>
      </p:pic>
      <p:sp>
        <p:nvSpPr>
          <p:cNvPr id="22" name="Text 1">
            <a:extLst>
              <a:ext uri="{FF2B5EF4-FFF2-40B4-BE49-F238E27FC236}">
                <a16:creationId xmlns:a16="http://schemas.microsoft.com/office/drawing/2014/main" id="{E7E8E61F-E682-9E5C-612B-5C568D49D1CA}"/>
              </a:ext>
            </a:extLst>
          </p:cNvPr>
          <p:cNvSpPr/>
          <p:nvPr/>
        </p:nvSpPr>
        <p:spPr>
          <a:xfrm>
            <a:off x="992238" y="6878687"/>
            <a:ext cx="4476601" cy="442913"/>
          </a:xfrm>
          <a:prstGeom prst="rect">
            <a:avLst/>
          </a:prstGeom>
          <a:noFill/>
          <a:ln/>
        </p:spPr>
        <p:txBody>
          <a:bodyPr wrap="non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Energy sustainability</a:t>
            </a:r>
            <a:endParaRPr lang="en-US" sz="2750" dirty="0">
              <a:solidFill>
                <a:prstClr val="black"/>
              </a:solidFill>
              <a:latin typeface="Calibri"/>
            </a:endParaRPr>
          </a:p>
        </p:txBody>
      </p:sp>
      <p:sp>
        <p:nvSpPr>
          <p:cNvPr id="23" name="Text 2">
            <a:extLst>
              <a:ext uri="{FF2B5EF4-FFF2-40B4-BE49-F238E27FC236}">
                <a16:creationId xmlns:a16="http://schemas.microsoft.com/office/drawing/2014/main" id="{729704B8-59B0-C13E-8A60-0A71D48F3FA2}"/>
              </a:ext>
            </a:extLst>
          </p:cNvPr>
          <p:cNvSpPr/>
          <p:nvPr/>
        </p:nvSpPr>
        <p:spPr>
          <a:xfrm>
            <a:off x="992238" y="7491711"/>
            <a:ext cx="5150941"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Main focus of MOOC 1</a:t>
            </a:r>
            <a:endParaRPr lang="en-US" sz="2188" dirty="0">
              <a:solidFill>
                <a:prstClr val="black"/>
              </a:solidFill>
              <a:latin typeface="Calibri"/>
            </a:endParaRPr>
          </a:p>
        </p:txBody>
      </p:sp>
      <p:pic>
        <p:nvPicPr>
          <p:cNvPr id="24" name="Image 1" descr="preencoded.png">
            <a:extLst>
              <a:ext uri="{FF2B5EF4-FFF2-40B4-BE49-F238E27FC236}">
                <a16:creationId xmlns:a16="http://schemas.microsoft.com/office/drawing/2014/main" id="{204FF3D9-C6D3-D93F-96DB-D537BC8D3A8E}"/>
              </a:ext>
            </a:extLst>
          </p:cNvPr>
          <p:cNvPicPr>
            <a:picLocks noChangeAspect="1"/>
          </p:cNvPicPr>
          <p:nvPr/>
        </p:nvPicPr>
        <p:blipFill>
          <a:blip r:embed="rId5"/>
          <a:stretch>
            <a:fillRect/>
          </a:stretch>
        </p:blipFill>
        <p:spPr>
          <a:xfrm>
            <a:off x="6568380" y="3340894"/>
            <a:ext cx="5151090" cy="3183583"/>
          </a:xfrm>
          <a:prstGeom prst="rect">
            <a:avLst/>
          </a:prstGeom>
        </p:spPr>
      </p:pic>
      <p:sp>
        <p:nvSpPr>
          <p:cNvPr id="25" name="Text 3">
            <a:extLst>
              <a:ext uri="{FF2B5EF4-FFF2-40B4-BE49-F238E27FC236}">
                <a16:creationId xmlns:a16="http://schemas.microsoft.com/office/drawing/2014/main" id="{C30014A3-70B4-B52D-C099-037016F9A346}"/>
              </a:ext>
            </a:extLst>
          </p:cNvPr>
          <p:cNvSpPr/>
          <p:nvPr/>
        </p:nvSpPr>
        <p:spPr>
          <a:xfrm>
            <a:off x="6568380" y="6878836"/>
            <a:ext cx="4602510" cy="442913"/>
          </a:xfrm>
          <a:prstGeom prst="rect">
            <a:avLst/>
          </a:prstGeom>
          <a:noFill/>
          <a:ln/>
        </p:spPr>
        <p:txBody>
          <a:bodyPr wrap="non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Municipal roadmaps</a:t>
            </a:r>
            <a:endParaRPr lang="en-US" sz="2750" dirty="0">
              <a:solidFill>
                <a:prstClr val="black"/>
              </a:solidFill>
              <a:latin typeface="Calibri"/>
            </a:endParaRPr>
          </a:p>
        </p:txBody>
      </p:sp>
      <p:sp>
        <p:nvSpPr>
          <p:cNvPr id="26" name="Text 4">
            <a:extLst>
              <a:ext uri="{FF2B5EF4-FFF2-40B4-BE49-F238E27FC236}">
                <a16:creationId xmlns:a16="http://schemas.microsoft.com/office/drawing/2014/main" id="{6CABF02F-F8B3-F7F3-1E87-DC12E668AD54}"/>
              </a:ext>
            </a:extLst>
          </p:cNvPr>
          <p:cNvSpPr/>
          <p:nvPr/>
        </p:nvSpPr>
        <p:spPr>
          <a:xfrm>
            <a:off x="6568380" y="7491860"/>
            <a:ext cx="5151090" cy="907256"/>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Key tools for energy transition</a:t>
            </a:r>
            <a:endParaRPr lang="en-US" sz="2188" dirty="0">
              <a:solidFill>
                <a:prstClr val="black"/>
              </a:solidFill>
              <a:latin typeface="Calibri"/>
            </a:endParaRPr>
          </a:p>
        </p:txBody>
      </p:sp>
      <p:pic>
        <p:nvPicPr>
          <p:cNvPr id="27" name="Image 2" descr="preencoded.png">
            <a:extLst>
              <a:ext uri="{FF2B5EF4-FFF2-40B4-BE49-F238E27FC236}">
                <a16:creationId xmlns:a16="http://schemas.microsoft.com/office/drawing/2014/main" id="{BCB7F51E-17B7-3B37-86D7-84B0F3017FB6}"/>
              </a:ext>
            </a:extLst>
          </p:cNvPr>
          <p:cNvPicPr>
            <a:picLocks noChangeAspect="1"/>
          </p:cNvPicPr>
          <p:nvPr/>
        </p:nvPicPr>
        <p:blipFill>
          <a:blip r:embed="rId6"/>
          <a:stretch>
            <a:fillRect/>
          </a:stretch>
        </p:blipFill>
        <p:spPr>
          <a:xfrm>
            <a:off x="12144673" y="3340894"/>
            <a:ext cx="5150941" cy="3183434"/>
          </a:xfrm>
          <a:prstGeom prst="rect">
            <a:avLst/>
          </a:prstGeom>
        </p:spPr>
      </p:pic>
      <p:sp>
        <p:nvSpPr>
          <p:cNvPr id="28" name="Text 5">
            <a:extLst>
              <a:ext uri="{FF2B5EF4-FFF2-40B4-BE49-F238E27FC236}">
                <a16:creationId xmlns:a16="http://schemas.microsoft.com/office/drawing/2014/main" id="{F97E7B87-D6F6-2A07-269D-0C461C1DC161}"/>
              </a:ext>
            </a:extLst>
          </p:cNvPr>
          <p:cNvSpPr/>
          <p:nvPr/>
        </p:nvSpPr>
        <p:spPr>
          <a:xfrm>
            <a:off x="12144673" y="6878687"/>
            <a:ext cx="3726210" cy="442913"/>
          </a:xfrm>
          <a:prstGeom prst="rect">
            <a:avLst/>
          </a:prstGeom>
          <a:noFill/>
          <a:ln/>
        </p:spPr>
        <p:txBody>
          <a:bodyPr wrap="none" lIns="0" tIns="0" rIns="0" bIns="0" rtlCol="0" anchor="t"/>
          <a:lstStyle/>
          <a:p>
            <a:pPr defTabSz="1143000">
              <a:lnSpc>
                <a:spcPts val="3438"/>
              </a:lnSpc>
            </a:pPr>
            <a:r>
              <a:rPr lang="en-US" sz="2750" b="1" dirty="0">
                <a:solidFill>
                  <a:srgbClr val="000000"/>
                </a:solidFill>
                <a:latin typeface="Open Sans Bold" pitchFamily="34" charset="0"/>
                <a:ea typeface="Open Sans Bold" pitchFamily="34" charset="-122"/>
                <a:cs typeface="Open Sans Bold" pitchFamily="34" charset="-120"/>
              </a:rPr>
              <a:t>EU Financing</a:t>
            </a:r>
            <a:endParaRPr lang="en-US" sz="2750" dirty="0">
              <a:solidFill>
                <a:prstClr val="black"/>
              </a:solidFill>
              <a:latin typeface="Calibri"/>
            </a:endParaRPr>
          </a:p>
        </p:txBody>
      </p:sp>
      <p:sp>
        <p:nvSpPr>
          <p:cNvPr id="29" name="Text 6">
            <a:extLst>
              <a:ext uri="{FF2B5EF4-FFF2-40B4-BE49-F238E27FC236}">
                <a16:creationId xmlns:a16="http://schemas.microsoft.com/office/drawing/2014/main" id="{2659CE54-7E82-B054-6495-70F9DD28EEFA}"/>
              </a:ext>
            </a:extLst>
          </p:cNvPr>
          <p:cNvSpPr/>
          <p:nvPr/>
        </p:nvSpPr>
        <p:spPr>
          <a:xfrm>
            <a:off x="12144673" y="7491711"/>
            <a:ext cx="5150941" cy="907256"/>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Project supported by European funds</a:t>
            </a:r>
            <a:endParaRPr lang="en-US" sz="2188" dirty="0">
              <a:solidFill>
                <a:prstClr val="black"/>
              </a:solidFill>
              <a:latin typeface="Calibri"/>
            </a:endParaRPr>
          </a:p>
        </p:txBody>
      </p:sp>
      <p:sp>
        <p:nvSpPr>
          <p:cNvPr id="30" name="CuadroTexto 29">
            <a:extLst>
              <a:ext uri="{FF2B5EF4-FFF2-40B4-BE49-F238E27FC236}">
                <a16:creationId xmlns:a16="http://schemas.microsoft.com/office/drawing/2014/main" id="{6BB48FA2-8F69-F605-3313-733759DC70F4}"/>
              </a:ext>
            </a:extLst>
          </p:cNvPr>
          <p:cNvSpPr txBox="1"/>
          <p:nvPr/>
        </p:nvSpPr>
        <p:spPr>
          <a:xfrm>
            <a:off x="2863145" y="423266"/>
            <a:ext cx="11443405" cy="2249334"/>
          </a:xfrm>
          <a:prstGeom prst="rect">
            <a:avLst/>
          </a:prstGeom>
          <a:noFill/>
        </p:spPr>
        <p:txBody>
          <a:bodyPr wrap="square">
            <a:spAutoFit/>
          </a:bodyPr>
          <a:lstStyle/>
          <a:p>
            <a:pPr algn="ctr" defTabSz="1143000">
              <a:lnSpc>
                <a:spcPts val="8799"/>
              </a:lnSpc>
              <a:spcBef>
                <a:spcPct val="0"/>
              </a:spcBef>
              <a:defRPr/>
            </a:pPr>
            <a:r>
              <a:rPr lang="en-US" sz="55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p:txBody>
      </p:sp>
    </p:spTree>
    <p:extLst>
      <p:ext uri="{BB962C8B-B14F-4D97-AF65-F5344CB8AC3E}">
        <p14:creationId xmlns:p14="http://schemas.microsoft.com/office/powerpoint/2010/main" val="3943959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2FBA9B-3DAC-1C18-2C3D-8EDA1F4D036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F599C0D6-97A0-DA0D-A9A5-A3450DE3C75E}"/>
              </a:ext>
            </a:extLst>
          </p:cNvPr>
          <p:cNvSpPr>
            <a:spLocks noGrp="1"/>
          </p:cNvSpPr>
          <p:nvPr>
            <p:ph type="sldNum" sz="quarter" idx="12"/>
          </p:nvPr>
        </p:nvSpPr>
        <p:spPr/>
        <p:txBody>
          <a:bodyPr/>
          <a:lstStyle/>
          <a:p>
            <a:fld id="{4D2C2D9E-9A3D-48B7-9D20-88A0BF5D47E1}" type="slidenum">
              <a:rPr lang="el-GR" sz="2400" b="1" smtClean="0"/>
              <a:pPr/>
              <a:t>30</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F2BBC2C6-40B7-F606-9CA6-DBD67D94C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46D229A1-B169-5933-36C4-985FA63CE61C}"/>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Shape 2">
            <a:extLst>
              <a:ext uri="{FF2B5EF4-FFF2-40B4-BE49-F238E27FC236}">
                <a16:creationId xmlns:a16="http://schemas.microsoft.com/office/drawing/2014/main" id="{30FB33A2-6DBB-E153-7F71-C959330C3C40}"/>
              </a:ext>
            </a:extLst>
          </p:cNvPr>
          <p:cNvSpPr/>
          <p:nvPr/>
        </p:nvSpPr>
        <p:spPr>
          <a:xfrm>
            <a:off x="7992442" y="3649266"/>
            <a:ext cx="893118" cy="28575"/>
          </a:xfrm>
          <a:prstGeom prst="roundRect">
            <a:avLst>
              <a:gd name="adj" fmla="val 375070"/>
            </a:avLst>
          </a:prstGeom>
          <a:solidFill>
            <a:srgbClr val="BFD8CC"/>
          </a:solidFill>
          <a:ln/>
        </p:spPr>
        <p:txBody>
          <a:bodyPr/>
          <a:lstStyle/>
          <a:p>
            <a:pPr defTabSz="1143000"/>
            <a:endParaRPr lang="es-ES" sz="2250">
              <a:solidFill>
                <a:prstClr val="black"/>
              </a:solidFill>
              <a:latin typeface="Calibri"/>
            </a:endParaRPr>
          </a:p>
        </p:txBody>
      </p:sp>
      <p:sp>
        <p:nvSpPr>
          <p:cNvPr id="12" name="Shape 3">
            <a:extLst>
              <a:ext uri="{FF2B5EF4-FFF2-40B4-BE49-F238E27FC236}">
                <a16:creationId xmlns:a16="http://schemas.microsoft.com/office/drawing/2014/main" id="{BCC27A5B-7651-3186-BD15-052102512E54}"/>
              </a:ext>
            </a:extLst>
          </p:cNvPr>
          <p:cNvSpPr/>
          <p:nvPr/>
        </p:nvSpPr>
        <p:spPr>
          <a:xfrm>
            <a:off x="8856985" y="3376613"/>
            <a:ext cx="574030" cy="574030"/>
          </a:xfrm>
          <a:prstGeom prst="roundRect">
            <a:avLst>
              <a:gd name="adj" fmla="val 1867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3" name="Text 4">
            <a:extLst>
              <a:ext uri="{FF2B5EF4-FFF2-40B4-BE49-F238E27FC236}">
                <a16:creationId xmlns:a16="http://schemas.microsoft.com/office/drawing/2014/main" id="{503BBEAF-2551-1006-61B1-89B727B416F2}"/>
              </a:ext>
            </a:extLst>
          </p:cNvPr>
          <p:cNvSpPr/>
          <p:nvPr/>
        </p:nvSpPr>
        <p:spPr>
          <a:xfrm>
            <a:off x="9034538" y="3472161"/>
            <a:ext cx="218926" cy="382786"/>
          </a:xfrm>
          <a:prstGeom prst="rect">
            <a:avLst/>
          </a:prstGeom>
          <a:noFill/>
          <a:ln/>
        </p:spPr>
        <p:txBody>
          <a:bodyPr wrap="none" lIns="0" tIns="0" rIns="0" bIns="0" rtlCol="0" anchor="t"/>
          <a:lstStyle/>
          <a:p>
            <a:pPr algn="ctr"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1</a:t>
            </a:r>
            <a:endParaRPr lang="en-US" sz="3000" dirty="0">
              <a:solidFill>
                <a:prstClr val="black"/>
              </a:solidFill>
              <a:latin typeface="Calibri"/>
            </a:endParaRPr>
          </a:p>
        </p:txBody>
      </p:sp>
      <p:sp>
        <p:nvSpPr>
          <p:cNvPr id="14" name="Text 5">
            <a:extLst>
              <a:ext uri="{FF2B5EF4-FFF2-40B4-BE49-F238E27FC236}">
                <a16:creationId xmlns:a16="http://schemas.microsoft.com/office/drawing/2014/main" id="{D8837930-E5D9-44CA-BB09-1E73459A1D32}"/>
              </a:ext>
            </a:extLst>
          </p:cNvPr>
          <p:cNvSpPr/>
          <p:nvPr/>
        </p:nvSpPr>
        <p:spPr>
          <a:xfrm>
            <a:off x="893118" y="3344764"/>
            <a:ext cx="6847434" cy="797124"/>
          </a:xfrm>
          <a:prstGeom prst="rect">
            <a:avLst/>
          </a:prstGeom>
          <a:noFill/>
          <a:ln/>
        </p:spPr>
        <p:txBody>
          <a:bodyPr wrap="square" lIns="0" tIns="0" rIns="0" bIns="0" rtlCol="0" anchor="t"/>
          <a:lstStyle/>
          <a:p>
            <a:pPr algn="r" defTabSz="1143000">
              <a:lnSpc>
                <a:spcPts val="3125"/>
              </a:lnSpc>
            </a:pPr>
            <a:r>
              <a:rPr lang="en-US" sz="2500" b="1" dirty="0">
                <a:solidFill>
                  <a:srgbClr val="000000"/>
                </a:solidFill>
                <a:latin typeface="Open Sans Bold" pitchFamily="34" charset="0"/>
                <a:ea typeface="Open Sans Bold" pitchFamily="34" charset="-122"/>
                <a:cs typeface="Open Sans Bold" pitchFamily="34" charset="-120"/>
              </a:rPr>
              <a:t>Need for roadmaps at the municipal level</a:t>
            </a:r>
            <a:endParaRPr lang="en-US" sz="2500" dirty="0">
              <a:solidFill>
                <a:prstClr val="black"/>
              </a:solidFill>
              <a:latin typeface="Calibri"/>
            </a:endParaRPr>
          </a:p>
        </p:txBody>
      </p:sp>
      <p:sp>
        <p:nvSpPr>
          <p:cNvPr id="15" name="Text 6">
            <a:extLst>
              <a:ext uri="{FF2B5EF4-FFF2-40B4-BE49-F238E27FC236}">
                <a16:creationId xmlns:a16="http://schemas.microsoft.com/office/drawing/2014/main" id="{AF5AD1B0-20DA-E5AD-BA37-0F156E76F3AA}"/>
              </a:ext>
            </a:extLst>
          </p:cNvPr>
          <p:cNvSpPr/>
          <p:nvPr/>
        </p:nvSpPr>
        <p:spPr>
          <a:xfrm>
            <a:off x="893117" y="3810001"/>
            <a:ext cx="6847434" cy="816769"/>
          </a:xfrm>
          <a:prstGeom prst="rect">
            <a:avLst/>
          </a:prstGeom>
          <a:noFill/>
          <a:ln/>
        </p:spPr>
        <p:txBody>
          <a:bodyPr wrap="square" lIns="0" tIns="0" rIns="0" bIns="0" rtlCol="0" anchor="t"/>
          <a:lstStyle/>
          <a:p>
            <a:pPr algn="r" defTabSz="1143000">
              <a:lnSpc>
                <a:spcPts val="3188"/>
              </a:lnSpc>
            </a:pPr>
            <a:r>
              <a:rPr lang="en-US" sz="2000" dirty="0">
                <a:solidFill>
                  <a:srgbClr val="000000"/>
                </a:solidFill>
                <a:latin typeface="Open Sans" pitchFamily="34" charset="0"/>
                <a:ea typeface="Open Sans" pitchFamily="34" charset="-122"/>
                <a:cs typeface="Open Sans" pitchFamily="34" charset="-120"/>
              </a:rPr>
              <a:t>Explore why it is crucial to develop energy roadmaps at the municipal level.</a:t>
            </a:r>
            <a:endParaRPr lang="en-US" sz="2000" dirty="0">
              <a:solidFill>
                <a:prstClr val="black"/>
              </a:solidFill>
              <a:latin typeface="Calibri"/>
            </a:endParaRPr>
          </a:p>
        </p:txBody>
      </p:sp>
      <p:sp>
        <p:nvSpPr>
          <p:cNvPr id="16" name="Shape 7">
            <a:extLst>
              <a:ext uri="{FF2B5EF4-FFF2-40B4-BE49-F238E27FC236}">
                <a16:creationId xmlns:a16="http://schemas.microsoft.com/office/drawing/2014/main" id="{75F9F3CE-E613-E982-C647-FBE6EFCB4A3A}"/>
              </a:ext>
            </a:extLst>
          </p:cNvPr>
          <p:cNvSpPr/>
          <p:nvPr/>
        </p:nvSpPr>
        <p:spPr>
          <a:xfrm>
            <a:off x="9402440" y="4925020"/>
            <a:ext cx="893118" cy="28575"/>
          </a:xfrm>
          <a:prstGeom prst="roundRect">
            <a:avLst>
              <a:gd name="adj" fmla="val 375070"/>
            </a:avLst>
          </a:prstGeom>
          <a:solidFill>
            <a:srgbClr val="BFD8CC"/>
          </a:solidFill>
          <a:ln/>
        </p:spPr>
        <p:txBody>
          <a:bodyPr/>
          <a:lstStyle/>
          <a:p>
            <a:pPr defTabSz="1143000"/>
            <a:endParaRPr lang="es-ES" sz="2250">
              <a:solidFill>
                <a:prstClr val="black"/>
              </a:solidFill>
              <a:latin typeface="Calibri"/>
            </a:endParaRPr>
          </a:p>
        </p:txBody>
      </p:sp>
      <p:sp>
        <p:nvSpPr>
          <p:cNvPr id="17" name="Shape 8">
            <a:extLst>
              <a:ext uri="{FF2B5EF4-FFF2-40B4-BE49-F238E27FC236}">
                <a16:creationId xmlns:a16="http://schemas.microsoft.com/office/drawing/2014/main" id="{DBAD08E0-9C93-C890-C14C-8BF50D5516B6}"/>
              </a:ext>
            </a:extLst>
          </p:cNvPr>
          <p:cNvSpPr/>
          <p:nvPr/>
        </p:nvSpPr>
        <p:spPr>
          <a:xfrm>
            <a:off x="8856985" y="4652368"/>
            <a:ext cx="574030" cy="574030"/>
          </a:xfrm>
          <a:prstGeom prst="roundRect">
            <a:avLst>
              <a:gd name="adj" fmla="val 1867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8" name="Text 9">
            <a:extLst>
              <a:ext uri="{FF2B5EF4-FFF2-40B4-BE49-F238E27FC236}">
                <a16:creationId xmlns:a16="http://schemas.microsoft.com/office/drawing/2014/main" id="{AA2F5185-6D5C-1D44-D773-553EFE7A3B31}"/>
              </a:ext>
            </a:extLst>
          </p:cNvPr>
          <p:cNvSpPr/>
          <p:nvPr/>
        </p:nvSpPr>
        <p:spPr>
          <a:xfrm>
            <a:off x="9034538" y="4747916"/>
            <a:ext cx="218926" cy="382786"/>
          </a:xfrm>
          <a:prstGeom prst="rect">
            <a:avLst/>
          </a:prstGeom>
          <a:noFill/>
          <a:ln/>
        </p:spPr>
        <p:txBody>
          <a:bodyPr wrap="none" lIns="0" tIns="0" rIns="0" bIns="0" rtlCol="0" anchor="t"/>
          <a:lstStyle/>
          <a:p>
            <a:pPr algn="ctr"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2</a:t>
            </a:r>
            <a:endParaRPr lang="en-US" sz="3000" dirty="0">
              <a:solidFill>
                <a:prstClr val="black"/>
              </a:solidFill>
              <a:latin typeface="Calibri"/>
            </a:endParaRPr>
          </a:p>
        </p:txBody>
      </p:sp>
      <p:sp>
        <p:nvSpPr>
          <p:cNvPr id="19" name="Text 10">
            <a:extLst>
              <a:ext uri="{FF2B5EF4-FFF2-40B4-BE49-F238E27FC236}">
                <a16:creationId xmlns:a16="http://schemas.microsoft.com/office/drawing/2014/main" id="{CF0F07FE-E93C-D5DB-E1FC-1DD55F3EFD6A}"/>
              </a:ext>
            </a:extLst>
          </p:cNvPr>
          <p:cNvSpPr/>
          <p:nvPr/>
        </p:nvSpPr>
        <p:spPr>
          <a:xfrm>
            <a:off x="10547449" y="4620518"/>
            <a:ext cx="6847434" cy="797124"/>
          </a:xfrm>
          <a:prstGeom prst="rect">
            <a:avLst/>
          </a:prstGeom>
          <a:noFill/>
          <a:ln/>
        </p:spPr>
        <p:txBody>
          <a:bodyPr wrap="square" lIns="0" tIns="0" rIns="0" bIns="0" rtlCol="0" anchor="t"/>
          <a:lstStyle/>
          <a:p>
            <a:pPr defTabSz="1143000">
              <a:lnSpc>
                <a:spcPts val="3125"/>
              </a:lnSpc>
            </a:pPr>
            <a:r>
              <a:rPr lang="en-US" sz="2500" b="1" dirty="0">
                <a:solidFill>
                  <a:srgbClr val="000000"/>
                </a:solidFill>
                <a:latin typeface="Open Sans Bold" pitchFamily="34" charset="0"/>
                <a:ea typeface="Open Sans Bold" pitchFamily="34" charset="-122"/>
                <a:cs typeface="Open Sans Bold" pitchFamily="34" charset="-120"/>
              </a:rPr>
              <a:t>Covenant of Mayors and Roadmaps </a:t>
            </a:r>
            <a:endParaRPr lang="en-US" sz="2500" dirty="0">
              <a:solidFill>
                <a:prstClr val="black"/>
              </a:solidFill>
              <a:latin typeface="Calibri"/>
            </a:endParaRPr>
          </a:p>
        </p:txBody>
      </p:sp>
      <p:sp>
        <p:nvSpPr>
          <p:cNvPr id="20" name="Text 11">
            <a:extLst>
              <a:ext uri="{FF2B5EF4-FFF2-40B4-BE49-F238E27FC236}">
                <a16:creationId xmlns:a16="http://schemas.microsoft.com/office/drawing/2014/main" id="{67063535-6D22-3364-D4C5-48EE198A501E}"/>
              </a:ext>
            </a:extLst>
          </p:cNvPr>
          <p:cNvSpPr/>
          <p:nvPr/>
        </p:nvSpPr>
        <p:spPr>
          <a:xfrm>
            <a:off x="10547448" y="5101679"/>
            <a:ext cx="6847434" cy="816769"/>
          </a:xfrm>
          <a:prstGeom prst="rect">
            <a:avLst/>
          </a:prstGeom>
          <a:noFill/>
          <a:ln/>
        </p:spPr>
        <p:txBody>
          <a:bodyPr wrap="square" lIns="0" tIns="0" rIns="0" bIns="0" rtlCol="0" anchor="t"/>
          <a:lstStyle/>
          <a:p>
            <a:pPr defTabSz="1143000">
              <a:lnSpc>
                <a:spcPts val="3188"/>
              </a:lnSpc>
            </a:pPr>
            <a:r>
              <a:rPr lang="en-US" sz="2000" dirty="0" err="1">
                <a:solidFill>
                  <a:srgbClr val="000000"/>
                </a:solidFill>
                <a:latin typeface="Open Sans" pitchFamily="34" charset="0"/>
                <a:ea typeface="Open Sans" pitchFamily="34" charset="-122"/>
                <a:cs typeface="Open Sans" pitchFamily="34" charset="-120"/>
              </a:rPr>
              <a:t>Analyse</a:t>
            </a:r>
            <a:r>
              <a:rPr lang="en-US" sz="2000" dirty="0">
                <a:solidFill>
                  <a:srgbClr val="000000"/>
                </a:solidFill>
                <a:latin typeface="Open Sans" pitchFamily="34" charset="0"/>
                <a:ea typeface="Open Sans" pitchFamily="34" charset="-122"/>
                <a:cs typeface="Open Sans" pitchFamily="34" charset="-120"/>
              </a:rPr>
              <a:t> how the Covenant of Mayors influences the creation of energy roadmaps.</a:t>
            </a:r>
            <a:endParaRPr lang="en-US" sz="2000" dirty="0">
              <a:solidFill>
                <a:prstClr val="black"/>
              </a:solidFill>
              <a:latin typeface="Calibri"/>
            </a:endParaRPr>
          </a:p>
        </p:txBody>
      </p:sp>
      <p:sp>
        <p:nvSpPr>
          <p:cNvPr id="21" name="Shape 12">
            <a:extLst>
              <a:ext uri="{FF2B5EF4-FFF2-40B4-BE49-F238E27FC236}">
                <a16:creationId xmlns:a16="http://schemas.microsoft.com/office/drawing/2014/main" id="{70A1BFA7-880F-4C64-00A1-E18727A60E59}"/>
              </a:ext>
            </a:extLst>
          </p:cNvPr>
          <p:cNvSpPr/>
          <p:nvPr/>
        </p:nvSpPr>
        <p:spPr>
          <a:xfrm>
            <a:off x="7992442" y="6191101"/>
            <a:ext cx="893118" cy="28575"/>
          </a:xfrm>
          <a:prstGeom prst="roundRect">
            <a:avLst>
              <a:gd name="adj" fmla="val 375070"/>
            </a:avLst>
          </a:prstGeom>
          <a:solidFill>
            <a:srgbClr val="BFD8CC"/>
          </a:solidFill>
          <a:ln/>
        </p:spPr>
        <p:txBody>
          <a:bodyPr/>
          <a:lstStyle/>
          <a:p>
            <a:pPr defTabSz="1143000"/>
            <a:endParaRPr lang="es-ES" sz="2250">
              <a:solidFill>
                <a:prstClr val="black"/>
              </a:solidFill>
              <a:latin typeface="Calibri"/>
            </a:endParaRPr>
          </a:p>
        </p:txBody>
      </p:sp>
      <p:sp>
        <p:nvSpPr>
          <p:cNvPr id="22" name="Shape 13">
            <a:extLst>
              <a:ext uri="{FF2B5EF4-FFF2-40B4-BE49-F238E27FC236}">
                <a16:creationId xmlns:a16="http://schemas.microsoft.com/office/drawing/2014/main" id="{7F33ADFB-2EB2-E44A-E563-53F1272E6C20}"/>
              </a:ext>
            </a:extLst>
          </p:cNvPr>
          <p:cNvSpPr/>
          <p:nvPr/>
        </p:nvSpPr>
        <p:spPr>
          <a:xfrm>
            <a:off x="8856985" y="5918448"/>
            <a:ext cx="574030" cy="574030"/>
          </a:xfrm>
          <a:prstGeom prst="roundRect">
            <a:avLst>
              <a:gd name="adj" fmla="val 1867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3" name="Text 14">
            <a:extLst>
              <a:ext uri="{FF2B5EF4-FFF2-40B4-BE49-F238E27FC236}">
                <a16:creationId xmlns:a16="http://schemas.microsoft.com/office/drawing/2014/main" id="{B4403256-8E62-9D27-AA7C-B44644FFF96D}"/>
              </a:ext>
            </a:extLst>
          </p:cNvPr>
          <p:cNvSpPr/>
          <p:nvPr/>
        </p:nvSpPr>
        <p:spPr>
          <a:xfrm>
            <a:off x="9034538" y="6013997"/>
            <a:ext cx="218926" cy="382786"/>
          </a:xfrm>
          <a:prstGeom prst="rect">
            <a:avLst/>
          </a:prstGeom>
          <a:noFill/>
          <a:ln/>
        </p:spPr>
        <p:txBody>
          <a:bodyPr wrap="none" lIns="0" tIns="0" rIns="0" bIns="0" rtlCol="0" anchor="t"/>
          <a:lstStyle/>
          <a:p>
            <a:pPr algn="ctr"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3</a:t>
            </a:r>
            <a:endParaRPr lang="en-US" sz="3000" dirty="0">
              <a:solidFill>
                <a:prstClr val="black"/>
              </a:solidFill>
              <a:latin typeface="Calibri"/>
            </a:endParaRPr>
          </a:p>
        </p:txBody>
      </p:sp>
      <p:sp>
        <p:nvSpPr>
          <p:cNvPr id="24" name="Text 15">
            <a:extLst>
              <a:ext uri="{FF2B5EF4-FFF2-40B4-BE49-F238E27FC236}">
                <a16:creationId xmlns:a16="http://schemas.microsoft.com/office/drawing/2014/main" id="{5CC9BB52-81ED-C3E9-DF95-688449F34295}"/>
              </a:ext>
            </a:extLst>
          </p:cNvPr>
          <p:cNvSpPr/>
          <p:nvPr/>
        </p:nvSpPr>
        <p:spPr>
          <a:xfrm>
            <a:off x="893118" y="5886599"/>
            <a:ext cx="6847434" cy="797124"/>
          </a:xfrm>
          <a:prstGeom prst="rect">
            <a:avLst/>
          </a:prstGeom>
          <a:noFill/>
          <a:ln/>
        </p:spPr>
        <p:txBody>
          <a:bodyPr wrap="square" lIns="0" tIns="0" rIns="0" bIns="0" rtlCol="0" anchor="t"/>
          <a:lstStyle/>
          <a:p>
            <a:pPr algn="r" defTabSz="1143000">
              <a:lnSpc>
                <a:spcPts val="3125"/>
              </a:lnSpc>
            </a:pPr>
            <a:r>
              <a:rPr lang="en-US" sz="2500" b="1" dirty="0">
                <a:solidFill>
                  <a:srgbClr val="000000"/>
                </a:solidFill>
                <a:latin typeface="Open Sans Bold" pitchFamily="34" charset="0"/>
                <a:ea typeface="Open Sans Bold" pitchFamily="34" charset="-122"/>
                <a:cs typeface="Open Sans Bold" pitchFamily="34" charset="-120"/>
              </a:rPr>
              <a:t> Existing tools for roadmap development</a:t>
            </a:r>
            <a:endParaRPr lang="en-US" sz="2500" dirty="0">
              <a:solidFill>
                <a:prstClr val="black"/>
              </a:solidFill>
              <a:latin typeface="Calibri"/>
            </a:endParaRPr>
          </a:p>
        </p:txBody>
      </p:sp>
      <p:sp>
        <p:nvSpPr>
          <p:cNvPr id="25" name="Text 16">
            <a:extLst>
              <a:ext uri="{FF2B5EF4-FFF2-40B4-BE49-F238E27FC236}">
                <a16:creationId xmlns:a16="http://schemas.microsoft.com/office/drawing/2014/main" id="{068D9DA1-BC5C-FD6F-C9EE-35B6A8C917EB}"/>
              </a:ext>
            </a:extLst>
          </p:cNvPr>
          <p:cNvSpPr/>
          <p:nvPr/>
        </p:nvSpPr>
        <p:spPr>
          <a:xfrm>
            <a:off x="893117" y="6505360"/>
            <a:ext cx="6847434" cy="816769"/>
          </a:xfrm>
          <a:prstGeom prst="rect">
            <a:avLst/>
          </a:prstGeom>
          <a:noFill/>
          <a:ln/>
        </p:spPr>
        <p:txBody>
          <a:bodyPr wrap="square" lIns="0" tIns="0" rIns="0" bIns="0" rtlCol="0" anchor="t"/>
          <a:lstStyle/>
          <a:p>
            <a:pPr algn="r" defTabSz="1143000">
              <a:lnSpc>
                <a:spcPts val="3188"/>
              </a:lnSpc>
            </a:pPr>
            <a:r>
              <a:rPr lang="en-US" sz="2000" dirty="0">
                <a:solidFill>
                  <a:srgbClr val="000000"/>
                </a:solidFill>
                <a:latin typeface="Open Sans" pitchFamily="34" charset="0"/>
                <a:ea typeface="Open Sans" pitchFamily="34" charset="-122"/>
                <a:cs typeface="Open Sans" pitchFamily="34" charset="-120"/>
              </a:rPr>
              <a:t>Review the tools and resources available to create effective roadmaps.</a:t>
            </a:r>
            <a:endParaRPr lang="en-US" sz="2000" dirty="0">
              <a:solidFill>
                <a:prstClr val="black"/>
              </a:solidFill>
              <a:latin typeface="Calibri"/>
            </a:endParaRPr>
          </a:p>
        </p:txBody>
      </p:sp>
      <p:sp>
        <p:nvSpPr>
          <p:cNvPr id="26" name="Shape 17">
            <a:extLst>
              <a:ext uri="{FF2B5EF4-FFF2-40B4-BE49-F238E27FC236}">
                <a16:creationId xmlns:a16="http://schemas.microsoft.com/office/drawing/2014/main" id="{E4ACCD58-CF32-F245-9442-115A664F1141}"/>
              </a:ext>
            </a:extLst>
          </p:cNvPr>
          <p:cNvSpPr/>
          <p:nvPr/>
        </p:nvSpPr>
        <p:spPr>
          <a:xfrm>
            <a:off x="9402440" y="7457183"/>
            <a:ext cx="893118" cy="28575"/>
          </a:xfrm>
          <a:prstGeom prst="roundRect">
            <a:avLst>
              <a:gd name="adj" fmla="val 375070"/>
            </a:avLst>
          </a:prstGeom>
          <a:solidFill>
            <a:srgbClr val="BFD8CC"/>
          </a:solidFill>
          <a:ln/>
        </p:spPr>
        <p:txBody>
          <a:bodyPr/>
          <a:lstStyle/>
          <a:p>
            <a:pPr defTabSz="1143000"/>
            <a:endParaRPr lang="es-ES" sz="2250">
              <a:solidFill>
                <a:prstClr val="black"/>
              </a:solidFill>
              <a:latin typeface="Calibri"/>
            </a:endParaRPr>
          </a:p>
        </p:txBody>
      </p:sp>
      <p:sp>
        <p:nvSpPr>
          <p:cNvPr id="27" name="Shape 18">
            <a:extLst>
              <a:ext uri="{FF2B5EF4-FFF2-40B4-BE49-F238E27FC236}">
                <a16:creationId xmlns:a16="http://schemas.microsoft.com/office/drawing/2014/main" id="{90D5E87C-3BF1-2E99-AF83-B4C84469372D}"/>
              </a:ext>
            </a:extLst>
          </p:cNvPr>
          <p:cNvSpPr/>
          <p:nvPr/>
        </p:nvSpPr>
        <p:spPr>
          <a:xfrm>
            <a:off x="8856985" y="7184529"/>
            <a:ext cx="574030" cy="574030"/>
          </a:xfrm>
          <a:prstGeom prst="roundRect">
            <a:avLst>
              <a:gd name="adj" fmla="val 1867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8" name="Text 19">
            <a:extLst>
              <a:ext uri="{FF2B5EF4-FFF2-40B4-BE49-F238E27FC236}">
                <a16:creationId xmlns:a16="http://schemas.microsoft.com/office/drawing/2014/main" id="{07E43231-593D-7274-79A0-4D73967D481D}"/>
              </a:ext>
            </a:extLst>
          </p:cNvPr>
          <p:cNvSpPr/>
          <p:nvPr/>
        </p:nvSpPr>
        <p:spPr>
          <a:xfrm>
            <a:off x="9034538" y="7280077"/>
            <a:ext cx="218926" cy="382786"/>
          </a:xfrm>
          <a:prstGeom prst="rect">
            <a:avLst/>
          </a:prstGeom>
          <a:noFill/>
          <a:ln/>
        </p:spPr>
        <p:txBody>
          <a:bodyPr wrap="none" lIns="0" tIns="0" rIns="0" bIns="0" rtlCol="0" anchor="t"/>
          <a:lstStyle/>
          <a:p>
            <a:pPr algn="ctr"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4</a:t>
            </a:r>
            <a:endParaRPr lang="en-US" sz="3000" dirty="0">
              <a:solidFill>
                <a:prstClr val="black"/>
              </a:solidFill>
              <a:latin typeface="Calibri"/>
            </a:endParaRPr>
          </a:p>
        </p:txBody>
      </p:sp>
      <p:sp>
        <p:nvSpPr>
          <p:cNvPr id="29" name="Text 20">
            <a:extLst>
              <a:ext uri="{FF2B5EF4-FFF2-40B4-BE49-F238E27FC236}">
                <a16:creationId xmlns:a16="http://schemas.microsoft.com/office/drawing/2014/main" id="{148AF84F-190C-3134-0C24-5B05972434C5}"/>
              </a:ext>
            </a:extLst>
          </p:cNvPr>
          <p:cNvSpPr/>
          <p:nvPr/>
        </p:nvSpPr>
        <p:spPr>
          <a:xfrm>
            <a:off x="10547449" y="7152681"/>
            <a:ext cx="6847434" cy="797124"/>
          </a:xfrm>
          <a:prstGeom prst="rect">
            <a:avLst/>
          </a:prstGeom>
          <a:noFill/>
          <a:ln/>
        </p:spPr>
        <p:txBody>
          <a:bodyPr wrap="square" lIns="0" tIns="0" rIns="0" bIns="0" rtlCol="0" anchor="t"/>
          <a:lstStyle/>
          <a:p>
            <a:pPr defTabSz="1143000">
              <a:lnSpc>
                <a:spcPts val="3125"/>
              </a:lnSpc>
            </a:pPr>
            <a:r>
              <a:rPr lang="en-US" sz="2500" b="1" dirty="0">
                <a:solidFill>
                  <a:srgbClr val="000000"/>
                </a:solidFill>
                <a:latin typeface="Open Sans Bold" pitchFamily="34" charset="0"/>
                <a:ea typeface="Open Sans Bold" pitchFamily="34" charset="-122"/>
                <a:cs typeface="Open Sans Bold" pitchFamily="34" charset="-120"/>
              </a:rPr>
              <a:t>Model for the creation of a municipal roadmap</a:t>
            </a:r>
            <a:endParaRPr lang="en-US" sz="2500" dirty="0">
              <a:solidFill>
                <a:prstClr val="black"/>
              </a:solidFill>
              <a:latin typeface="Calibri"/>
            </a:endParaRPr>
          </a:p>
        </p:txBody>
      </p:sp>
      <p:sp>
        <p:nvSpPr>
          <p:cNvPr id="30" name="Text 21">
            <a:extLst>
              <a:ext uri="{FF2B5EF4-FFF2-40B4-BE49-F238E27FC236}">
                <a16:creationId xmlns:a16="http://schemas.microsoft.com/office/drawing/2014/main" id="{31B1F9ED-3B73-E89A-7472-F08E524EF743}"/>
              </a:ext>
            </a:extLst>
          </p:cNvPr>
          <p:cNvSpPr/>
          <p:nvPr/>
        </p:nvSpPr>
        <p:spPr>
          <a:xfrm>
            <a:off x="10547448" y="7888281"/>
            <a:ext cx="6847434" cy="816769"/>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Introduce a practical model for developing energy roadmaps at the municipal level.</a:t>
            </a:r>
            <a:endParaRPr lang="en-US" sz="2000" dirty="0">
              <a:solidFill>
                <a:prstClr val="black"/>
              </a:solidFill>
              <a:latin typeface="Calibri"/>
            </a:endParaRPr>
          </a:p>
        </p:txBody>
      </p:sp>
      <p:sp>
        <p:nvSpPr>
          <p:cNvPr id="31" name="Text 1">
            <a:extLst>
              <a:ext uri="{FF2B5EF4-FFF2-40B4-BE49-F238E27FC236}">
                <a16:creationId xmlns:a16="http://schemas.microsoft.com/office/drawing/2014/main" id="{48A39D93-E5CB-739C-F1D9-AB9485483374}"/>
              </a:ext>
            </a:extLst>
          </p:cNvPr>
          <p:cNvSpPr/>
          <p:nvPr/>
        </p:nvSpPr>
        <p:spPr>
          <a:xfrm>
            <a:off x="699194" y="2381697"/>
            <a:ext cx="16339543" cy="556618"/>
          </a:xfrm>
          <a:prstGeom prst="rect">
            <a:avLst/>
          </a:prstGeom>
          <a:noFill/>
          <a:ln/>
        </p:spPr>
        <p:txBody>
          <a:bodyPr wrap="none" lIns="0" tIns="0" rIns="0" bIns="0" rtlCol="0" anchor="t"/>
          <a:lstStyle/>
          <a:p>
            <a:pPr defTabSz="1143000">
              <a:lnSpc>
                <a:spcPts val="4375"/>
              </a:lnSpc>
            </a:pPr>
            <a:r>
              <a:rPr lang="en-US" sz="4000" b="1" dirty="0">
                <a:solidFill>
                  <a:srgbClr val="2A734F"/>
                </a:solidFill>
                <a:latin typeface="Open Sans" pitchFamily="34" charset="0"/>
                <a:ea typeface="Open Sans" pitchFamily="34" charset="-122"/>
                <a:cs typeface="Open Sans" pitchFamily="34" charset="-120"/>
              </a:rPr>
              <a:t>INDEX</a:t>
            </a:r>
            <a:endParaRPr lang="en-US" sz="4000" dirty="0">
              <a:solidFill>
                <a:prstClr val="black"/>
              </a:solidFill>
              <a:latin typeface="Calibri"/>
            </a:endParaRPr>
          </a:p>
        </p:txBody>
      </p:sp>
      <p:sp>
        <p:nvSpPr>
          <p:cNvPr id="32" name="Text 0">
            <a:extLst>
              <a:ext uri="{FF2B5EF4-FFF2-40B4-BE49-F238E27FC236}">
                <a16:creationId xmlns:a16="http://schemas.microsoft.com/office/drawing/2014/main" id="{E81D1C59-1335-5F7E-702D-95BF3F1E0654}"/>
              </a:ext>
            </a:extLst>
          </p:cNvPr>
          <p:cNvSpPr/>
          <p:nvPr/>
        </p:nvSpPr>
        <p:spPr>
          <a:xfrm>
            <a:off x="3789834" y="504306"/>
            <a:ext cx="10708333" cy="1594843"/>
          </a:xfrm>
          <a:prstGeom prst="rect">
            <a:avLst/>
          </a:prstGeom>
          <a:noFill/>
          <a:ln/>
        </p:spPr>
        <p:txBody>
          <a:bodyPr wrap="square" lIns="0" tIns="0" rIns="0" bIns="0" rtlCol="0" anchor="t"/>
          <a:lstStyle/>
          <a:p>
            <a:pPr defTabSz="1143000">
              <a:lnSpc>
                <a:spcPts val="6250"/>
              </a:lnSpc>
            </a:pPr>
            <a:r>
              <a:rPr lang="en-US" sz="5000" b="1" dirty="0">
                <a:solidFill>
                  <a:srgbClr val="2A734F"/>
                </a:solidFill>
                <a:latin typeface="Open Sans Bold" pitchFamily="34" charset="0"/>
                <a:ea typeface="Open Sans Bold" pitchFamily="34" charset="-122"/>
                <a:cs typeface="Open Sans Bold" pitchFamily="34" charset="-120"/>
              </a:rPr>
              <a:t>UNIT 3. METHODOLOGIES FOR THE CREATION OF ROADMAPS</a:t>
            </a:r>
          </a:p>
          <a:p>
            <a:pPr defTabSz="1143000">
              <a:lnSpc>
                <a:spcPts val="6250"/>
              </a:lnSpc>
            </a:pPr>
            <a:endParaRPr lang="en-US" sz="5000" dirty="0">
              <a:solidFill>
                <a:prstClr val="black"/>
              </a:solidFill>
              <a:latin typeface="Calibri"/>
            </a:endParaRPr>
          </a:p>
        </p:txBody>
      </p:sp>
    </p:spTree>
    <p:extLst>
      <p:ext uri="{BB962C8B-B14F-4D97-AF65-F5344CB8AC3E}">
        <p14:creationId xmlns:p14="http://schemas.microsoft.com/office/powerpoint/2010/main" val="3907961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31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673766" y="2954772"/>
            <a:ext cx="1691239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000" dirty="0"/>
              <a:t>In 2019, the EU launched the energy regulation “</a:t>
            </a:r>
            <a:r>
              <a:rPr lang="en-US" sz="3000" b="1" dirty="0">
                <a:solidFill>
                  <a:srgbClr val="2A734F"/>
                </a:solidFill>
              </a:rPr>
              <a:t>Clean Energy for all Europeans</a:t>
            </a:r>
            <a:r>
              <a:rPr lang="en-US" sz="3000" dirty="0"/>
              <a:t>” in favor of </a:t>
            </a:r>
            <a:r>
              <a:rPr lang="en-US" sz="3000" b="1" dirty="0">
                <a:solidFill>
                  <a:srgbClr val="2A734F"/>
                </a:solidFill>
              </a:rPr>
              <a:t>clean energy and the reduction of fossil fuels</a:t>
            </a:r>
            <a:r>
              <a:rPr lang="en-US" sz="3000" dirty="0"/>
              <a:t>. Its objectives include:</a:t>
            </a:r>
            <a:endParaRPr lang="es-ES" sz="3000" dirty="0"/>
          </a:p>
          <a:p>
            <a:pPr lvl="1" algn="just">
              <a:spcAft>
                <a:spcPts val="600"/>
              </a:spcAft>
              <a:buFont typeface="Wingdings" panose="05000000000000000000" pitchFamily="2" charset="2"/>
              <a:buChar char="ü"/>
            </a:pPr>
            <a:r>
              <a:rPr lang="es-ES" sz="3000" b="1" dirty="0">
                <a:solidFill>
                  <a:srgbClr val="2A734F"/>
                </a:solidFill>
              </a:rPr>
              <a:t> </a:t>
            </a:r>
            <a:r>
              <a:rPr lang="en-US" sz="3000" dirty="0"/>
              <a:t>Prioritize </a:t>
            </a:r>
            <a:r>
              <a:rPr lang="en-US" sz="3000" b="1" dirty="0">
                <a:solidFill>
                  <a:srgbClr val="2A734F"/>
                </a:solidFill>
              </a:rPr>
              <a:t>energy efficiency, </a:t>
            </a:r>
            <a:r>
              <a:rPr lang="en-US" sz="3000" dirty="0"/>
              <a:t>increase </a:t>
            </a:r>
            <a:r>
              <a:rPr lang="en-US" sz="3000" b="1" dirty="0">
                <a:solidFill>
                  <a:srgbClr val="2A734F"/>
                </a:solidFill>
              </a:rPr>
              <a:t>renewable energies </a:t>
            </a:r>
            <a:r>
              <a:rPr lang="en-US" sz="3000" dirty="0"/>
              <a:t>and present </a:t>
            </a:r>
            <a:r>
              <a:rPr lang="en-US" sz="3000" b="1" dirty="0">
                <a:solidFill>
                  <a:srgbClr val="2A734F"/>
                </a:solidFill>
              </a:rPr>
              <a:t>new opportunities to decarbonize </a:t>
            </a:r>
            <a:r>
              <a:rPr lang="en-US" sz="3000" dirty="0"/>
              <a:t>the entire EU economy</a:t>
            </a:r>
            <a:r>
              <a:rPr lang="en-US" sz="3000" b="1" dirty="0">
                <a:solidFill>
                  <a:srgbClr val="2A734F"/>
                </a:solidFill>
              </a:rPr>
              <a:t>.</a:t>
            </a:r>
            <a:r>
              <a:rPr lang="es-ES" sz="3000" dirty="0"/>
              <a:t> </a:t>
            </a:r>
          </a:p>
          <a:p>
            <a:pPr lvl="1" algn="just">
              <a:spcAft>
                <a:spcPts val="600"/>
              </a:spcAft>
              <a:buFont typeface="Wingdings" panose="05000000000000000000" pitchFamily="2" charset="2"/>
              <a:buChar char="ü"/>
            </a:pPr>
            <a:r>
              <a:rPr lang="es-ES" sz="3000" b="1" dirty="0">
                <a:solidFill>
                  <a:srgbClr val="2A734F"/>
                </a:solidFill>
              </a:rPr>
              <a:t> </a:t>
            </a:r>
            <a:r>
              <a:rPr lang="en-US" sz="3000" b="1" dirty="0">
                <a:solidFill>
                  <a:srgbClr val="2A734F"/>
                </a:solidFill>
              </a:rPr>
              <a:t>Create synergies </a:t>
            </a:r>
            <a:r>
              <a:rPr lang="en-US" sz="3000" dirty="0"/>
              <a:t>between the different member countries, which will result in a balanced legislative impact at all levels: </a:t>
            </a:r>
            <a:r>
              <a:rPr lang="en-US" sz="3000" b="1" dirty="0">
                <a:solidFill>
                  <a:srgbClr val="2A734F"/>
                </a:solidFill>
              </a:rPr>
              <a:t>EU, national and local</a:t>
            </a:r>
            <a:r>
              <a:rPr lang="en-US" sz="3000" dirty="0"/>
              <a:t>. </a:t>
            </a:r>
          </a:p>
          <a:p>
            <a:pPr marL="457200" lvl="1" indent="0" algn="just">
              <a:spcAft>
                <a:spcPts val="600"/>
              </a:spcAft>
              <a:buNone/>
            </a:pPr>
            <a:endParaRPr lang="es-ES" sz="3000" dirty="0"/>
          </a:p>
          <a:p>
            <a:pPr marL="0" indent="0" algn="just">
              <a:buNone/>
            </a:pPr>
            <a:r>
              <a:rPr lang="en-US" sz="3000" dirty="0"/>
              <a:t>The visualization and planning of the </a:t>
            </a:r>
            <a:r>
              <a:rPr lang="en-US" sz="3000" b="1" dirty="0">
                <a:solidFill>
                  <a:srgbClr val="2A734F"/>
                </a:solidFill>
              </a:rPr>
              <a:t>2050 goals (climate neutrality) </a:t>
            </a:r>
            <a:r>
              <a:rPr lang="en-US" sz="3000" dirty="0"/>
              <a:t>greatly affect all </a:t>
            </a:r>
            <a:r>
              <a:rPr lang="en-US" sz="3000" b="1" dirty="0">
                <a:solidFill>
                  <a:srgbClr val="2A734F"/>
                </a:solidFill>
              </a:rPr>
              <a:t>governance processes </a:t>
            </a:r>
            <a:r>
              <a:rPr lang="en-US" sz="3000" dirty="0"/>
              <a:t>and schemes, and </a:t>
            </a:r>
            <a:r>
              <a:rPr lang="en-US" sz="3000" b="1" dirty="0">
                <a:solidFill>
                  <a:srgbClr val="2A734F"/>
                </a:solidFill>
              </a:rPr>
              <a:t>cities</a:t>
            </a:r>
            <a:r>
              <a:rPr lang="en-US" sz="3000" dirty="0"/>
              <a:t> are collaboratively developing </a:t>
            </a:r>
            <a:r>
              <a:rPr lang="en-US" sz="3000" b="1" dirty="0">
                <a:solidFill>
                  <a:srgbClr val="2A734F"/>
                </a:solidFill>
              </a:rPr>
              <a:t>cross-cutting roadmaps</a:t>
            </a:r>
            <a:r>
              <a:rPr lang="en-US" sz="3000" dirty="0"/>
              <a:t> that affect all areas and sectors of society. </a:t>
            </a:r>
            <a:endParaRPr lang="es-ES" sz="3000" dirty="0"/>
          </a:p>
        </p:txBody>
      </p:sp>
      <p:sp>
        <p:nvSpPr>
          <p:cNvPr id="10" name="Text 0">
            <a:extLst>
              <a:ext uri="{FF2B5EF4-FFF2-40B4-BE49-F238E27FC236}">
                <a16:creationId xmlns:a16="http://schemas.microsoft.com/office/drawing/2014/main" id="{E87F51F8-8820-37B2-2002-733EE8CDA6EA}"/>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3.1 Need for roadmaps at the municipal level</a:t>
            </a:r>
          </a:p>
        </p:txBody>
      </p:sp>
    </p:spTree>
    <p:extLst>
      <p:ext uri="{BB962C8B-B14F-4D97-AF65-F5344CB8AC3E}">
        <p14:creationId xmlns:p14="http://schemas.microsoft.com/office/powerpoint/2010/main" val="2368958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32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Content Placeholder 7">
            <a:extLst>
              <a:ext uri="{FF2B5EF4-FFF2-40B4-BE49-F238E27FC236}">
                <a16:creationId xmlns:a16="http://schemas.microsoft.com/office/drawing/2014/main" id="{41B7B8D7-EB11-6443-F70C-FB6810383051}"/>
              </a:ext>
            </a:extLst>
          </p:cNvPr>
          <p:cNvSpPr txBox="1">
            <a:spLocks/>
          </p:cNvSpPr>
          <p:nvPr/>
        </p:nvSpPr>
        <p:spPr>
          <a:xfrm>
            <a:off x="429126" y="31359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Content Placeholder 7">
            <a:extLst>
              <a:ext uri="{FF2B5EF4-FFF2-40B4-BE49-F238E27FC236}">
                <a16:creationId xmlns:a16="http://schemas.microsoft.com/office/drawing/2014/main" id="{72B411B8-0C44-6FC0-0D48-65FB03170965}"/>
              </a:ext>
            </a:extLst>
          </p:cNvPr>
          <p:cNvSpPr txBox="1">
            <a:spLocks/>
          </p:cNvSpPr>
          <p:nvPr/>
        </p:nvSpPr>
        <p:spPr>
          <a:xfrm>
            <a:off x="581526" y="32883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1200"/>
              </a:spcBef>
              <a:spcAft>
                <a:spcPts val="600"/>
              </a:spcAft>
              <a:buNone/>
            </a:pPr>
            <a:endParaRPr lang="es-ES" dirty="0"/>
          </a:p>
        </p:txBody>
      </p:sp>
      <p:sp>
        <p:nvSpPr>
          <p:cNvPr id="12" name="Text 0">
            <a:extLst>
              <a:ext uri="{FF2B5EF4-FFF2-40B4-BE49-F238E27FC236}">
                <a16:creationId xmlns:a16="http://schemas.microsoft.com/office/drawing/2014/main" id="{DF3B58C8-423B-9BE6-5F6A-873FADFB9704}"/>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3.1 Need for roadmaps at the municipal level</a:t>
            </a:r>
          </a:p>
        </p:txBody>
      </p:sp>
      <p:sp>
        <p:nvSpPr>
          <p:cNvPr id="13" name="Shape 1">
            <a:extLst>
              <a:ext uri="{FF2B5EF4-FFF2-40B4-BE49-F238E27FC236}">
                <a16:creationId xmlns:a16="http://schemas.microsoft.com/office/drawing/2014/main" id="{85612CCD-47B3-A3BA-8B4E-0ED793CF16A8}"/>
              </a:ext>
            </a:extLst>
          </p:cNvPr>
          <p:cNvSpPr/>
          <p:nvPr/>
        </p:nvSpPr>
        <p:spPr>
          <a:xfrm>
            <a:off x="992237" y="3584227"/>
            <a:ext cx="637878" cy="63787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4" name="Text 2">
            <a:extLst>
              <a:ext uri="{FF2B5EF4-FFF2-40B4-BE49-F238E27FC236}">
                <a16:creationId xmlns:a16="http://schemas.microsoft.com/office/drawing/2014/main" id="{CC6D6E5C-CA96-74BC-9888-6E84E4FC7FA5}"/>
              </a:ext>
            </a:extLst>
          </p:cNvPr>
          <p:cNvSpPr/>
          <p:nvPr/>
        </p:nvSpPr>
        <p:spPr>
          <a:xfrm>
            <a:off x="1189584" y="3690492"/>
            <a:ext cx="243185" cy="425351"/>
          </a:xfrm>
          <a:prstGeom prst="rect">
            <a:avLst/>
          </a:prstGeom>
          <a:noFill/>
          <a:ln/>
        </p:spPr>
        <p:txBody>
          <a:bodyPr wrap="none" lIns="0" tIns="0" rIns="0" bIns="0" rtlCol="0" anchor="t"/>
          <a:lstStyle/>
          <a:p>
            <a:pPr algn="ctr" defTabSz="1143000">
              <a:lnSpc>
                <a:spcPts val="3313"/>
              </a:lnSpc>
            </a:pPr>
            <a:r>
              <a:rPr lang="en-US" sz="3313" b="1" dirty="0">
                <a:solidFill>
                  <a:srgbClr val="000000"/>
                </a:solidFill>
                <a:latin typeface="Open Sans Bold" pitchFamily="34" charset="0"/>
                <a:ea typeface="Open Sans Bold" pitchFamily="34" charset="-122"/>
                <a:cs typeface="Open Sans Bold" pitchFamily="34" charset="-120"/>
              </a:rPr>
              <a:t>1</a:t>
            </a:r>
            <a:endParaRPr lang="en-US" sz="3313" dirty="0">
              <a:solidFill>
                <a:prstClr val="black"/>
              </a:solidFill>
              <a:latin typeface="Calibri"/>
            </a:endParaRPr>
          </a:p>
        </p:txBody>
      </p:sp>
      <p:sp>
        <p:nvSpPr>
          <p:cNvPr id="15" name="Text 3">
            <a:extLst>
              <a:ext uri="{FF2B5EF4-FFF2-40B4-BE49-F238E27FC236}">
                <a16:creationId xmlns:a16="http://schemas.microsoft.com/office/drawing/2014/main" id="{FF15AC73-AC96-F8FA-A26D-3EA0CE9DBFBE}"/>
              </a:ext>
            </a:extLst>
          </p:cNvPr>
          <p:cNvSpPr/>
          <p:nvPr/>
        </p:nvSpPr>
        <p:spPr>
          <a:xfrm>
            <a:off x="1913633" y="3584227"/>
            <a:ext cx="3723085"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Guidance and discussion</a:t>
            </a:r>
            <a:endParaRPr lang="en-US" sz="2750" dirty="0">
              <a:solidFill>
                <a:srgbClr val="2A734F"/>
              </a:solidFill>
              <a:latin typeface="Calibri"/>
            </a:endParaRPr>
          </a:p>
        </p:txBody>
      </p:sp>
      <p:sp>
        <p:nvSpPr>
          <p:cNvPr id="16" name="Text 4">
            <a:extLst>
              <a:ext uri="{FF2B5EF4-FFF2-40B4-BE49-F238E27FC236}">
                <a16:creationId xmlns:a16="http://schemas.microsoft.com/office/drawing/2014/main" id="{C1743840-1EDA-2EF2-FAAF-A53BD4470B30}"/>
              </a:ext>
            </a:extLst>
          </p:cNvPr>
          <p:cNvSpPr/>
          <p:nvPr/>
        </p:nvSpPr>
        <p:spPr>
          <a:xfrm>
            <a:off x="1913633" y="4197251"/>
            <a:ext cx="7088684" cy="1360885"/>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Energy planning provides guidance and material for discussion of future energy systems.</a:t>
            </a:r>
            <a:endParaRPr lang="en-US" sz="2188" dirty="0">
              <a:solidFill>
                <a:prstClr val="black"/>
              </a:solidFill>
              <a:latin typeface="Calibri"/>
            </a:endParaRPr>
          </a:p>
        </p:txBody>
      </p:sp>
      <p:sp>
        <p:nvSpPr>
          <p:cNvPr id="18" name="Shape 5">
            <a:extLst>
              <a:ext uri="{FF2B5EF4-FFF2-40B4-BE49-F238E27FC236}">
                <a16:creationId xmlns:a16="http://schemas.microsoft.com/office/drawing/2014/main" id="{AFDA1EF5-BAF6-7999-B97A-BC8F09D6F77B}"/>
              </a:ext>
            </a:extLst>
          </p:cNvPr>
          <p:cNvSpPr/>
          <p:nvPr/>
        </p:nvSpPr>
        <p:spPr>
          <a:xfrm>
            <a:off x="9285834" y="3584227"/>
            <a:ext cx="637878" cy="63787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9" name="Text 6">
            <a:extLst>
              <a:ext uri="{FF2B5EF4-FFF2-40B4-BE49-F238E27FC236}">
                <a16:creationId xmlns:a16="http://schemas.microsoft.com/office/drawing/2014/main" id="{2CF9237D-8CF1-2C3C-D541-4BA998D32AFD}"/>
              </a:ext>
            </a:extLst>
          </p:cNvPr>
          <p:cNvSpPr/>
          <p:nvPr/>
        </p:nvSpPr>
        <p:spPr>
          <a:xfrm>
            <a:off x="9483179" y="3690492"/>
            <a:ext cx="243185" cy="425351"/>
          </a:xfrm>
          <a:prstGeom prst="rect">
            <a:avLst/>
          </a:prstGeom>
          <a:noFill/>
          <a:ln/>
        </p:spPr>
        <p:txBody>
          <a:bodyPr wrap="none" lIns="0" tIns="0" rIns="0" bIns="0" rtlCol="0" anchor="t"/>
          <a:lstStyle/>
          <a:p>
            <a:pPr algn="ctr" defTabSz="1143000">
              <a:lnSpc>
                <a:spcPts val="3313"/>
              </a:lnSpc>
            </a:pPr>
            <a:r>
              <a:rPr lang="en-US" sz="3313" b="1" dirty="0">
                <a:solidFill>
                  <a:srgbClr val="000000"/>
                </a:solidFill>
                <a:latin typeface="Open Sans Bold" pitchFamily="34" charset="0"/>
                <a:ea typeface="Open Sans Bold" pitchFamily="34" charset="-122"/>
                <a:cs typeface="Open Sans Bold" pitchFamily="34" charset="-120"/>
              </a:rPr>
              <a:t>2</a:t>
            </a:r>
            <a:endParaRPr lang="en-US" sz="3313" dirty="0">
              <a:solidFill>
                <a:prstClr val="black"/>
              </a:solidFill>
              <a:latin typeface="Calibri"/>
            </a:endParaRPr>
          </a:p>
        </p:txBody>
      </p:sp>
      <p:sp>
        <p:nvSpPr>
          <p:cNvPr id="20" name="Text 7">
            <a:extLst>
              <a:ext uri="{FF2B5EF4-FFF2-40B4-BE49-F238E27FC236}">
                <a16:creationId xmlns:a16="http://schemas.microsoft.com/office/drawing/2014/main" id="{9E7ACFD2-2489-9EEF-5D65-72D96FDFFE44}"/>
              </a:ext>
            </a:extLst>
          </p:cNvPr>
          <p:cNvSpPr/>
          <p:nvPr/>
        </p:nvSpPr>
        <p:spPr>
          <a:xfrm>
            <a:off x="10207230" y="3584227"/>
            <a:ext cx="5427761"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Support to policy makers</a:t>
            </a:r>
            <a:endParaRPr lang="en-US" sz="2750" dirty="0">
              <a:solidFill>
                <a:srgbClr val="2A734F"/>
              </a:solidFill>
              <a:latin typeface="Calibri"/>
            </a:endParaRPr>
          </a:p>
        </p:txBody>
      </p:sp>
      <p:sp>
        <p:nvSpPr>
          <p:cNvPr id="21" name="Text 8">
            <a:extLst>
              <a:ext uri="{FF2B5EF4-FFF2-40B4-BE49-F238E27FC236}">
                <a16:creationId xmlns:a16="http://schemas.microsoft.com/office/drawing/2014/main" id="{213B925B-0F78-2380-FD52-8CDBF71C52C5}"/>
              </a:ext>
            </a:extLst>
          </p:cNvPr>
          <p:cNvSpPr/>
          <p:nvPr/>
        </p:nvSpPr>
        <p:spPr>
          <a:xfrm>
            <a:off x="10207229" y="4197252"/>
            <a:ext cx="7088684" cy="907256"/>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supports policy makers in the development of short- and long-term energy strategies.</a:t>
            </a:r>
            <a:endParaRPr lang="en-US" sz="2188" dirty="0">
              <a:solidFill>
                <a:prstClr val="black"/>
              </a:solidFill>
              <a:latin typeface="Calibri"/>
            </a:endParaRPr>
          </a:p>
        </p:txBody>
      </p:sp>
      <p:sp>
        <p:nvSpPr>
          <p:cNvPr id="22" name="Shape 9">
            <a:extLst>
              <a:ext uri="{FF2B5EF4-FFF2-40B4-BE49-F238E27FC236}">
                <a16:creationId xmlns:a16="http://schemas.microsoft.com/office/drawing/2014/main" id="{6A0D3DDC-CF9A-E62C-8042-F4F07C503E61}"/>
              </a:ext>
            </a:extLst>
          </p:cNvPr>
          <p:cNvSpPr/>
          <p:nvPr/>
        </p:nvSpPr>
        <p:spPr>
          <a:xfrm>
            <a:off x="992237" y="6160591"/>
            <a:ext cx="637878" cy="63787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3" name="Text 10">
            <a:extLst>
              <a:ext uri="{FF2B5EF4-FFF2-40B4-BE49-F238E27FC236}">
                <a16:creationId xmlns:a16="http://schemas.microsoft.com/office/drawing/2014/main" id="{4AF3A514-668E-7B29-23DF-1CC379C1B4F6}"/>
              </a:ext>
            </a:extLst>
          </p:cNvPr>
          <p:cNvSpPr/>
          <p:nvPr/>
        </p:nvSpPr>
        <p:spPr>
          <a:xfrm>
            <a:off x="1189584" y="6266856"/>
            <a:ext cx="243185" cy="425351"/>
          </a:xfrm>
          <a:prstGeom prst="rect">
            <a:avLst/>
          </a:prstGeom>
          <a:noFill/>
          <a:ln/>
        </p:spPr>
        <p:txBody>
          <a:bodyPr wrap="none" lIns="0" tIns="0" rIns="0" bIns="0" rtlCol="0" anchor="t"/>
          <a:lstStyle/>
          <a:p>
            <a:pPr algn="ctr" defTabSz="1143000">
              <a:lnSpc>
                <a:spcPts val="3313"/>
              </a:lnSpc>
            </a:pPr>
            <a:r>
              <a:rPr lang="en-US" sz="3313" b="1" dirty="0">
                <a:solidFill>
                  <a:srgbClr val="000000"/>
                </a:solidFill>
                <a:latin typeface="Open Sans Bold" pitchFamily="34" charset="0"/>
                <a:ea typeface="Open Sans Bold" pitchFamily="34" charset="-122"/>
                <a:cs typeface="Open Sans Bold" pitchFamily="34" charset="-120"/>
              </a:rPr>
              <a:t>3</a:t>
            </a:r>
            <a:endParaRPr lang="en-US" sz="3313" dirty="0">
              <a:solidFill>
                <a:prstClr val="black"/>
              </a:solidFill>
              <a:latin typeface="Calibri"/>
            </a:endParaRPr>
          </a:p>
        </p:txBody>
      </p:sp>
      <p:sp>
        <p:nvSpPr>
          <p:cNvPr id="24" name="Text 11">
            <a:extLst>
              <a:ext uri="{FF2B5EF4-FFF2-40B4-BE49-F238E27FC236}">
                <a16:creationId xmlns:a16="http://schemas.microsoft.com/office/drawing/2014/main" id="{DA38B641-7CCB-66E6-C8B0-63799D3B1234}"/>
              </a:ext>
            </a:extLst>
          </p:cNvPr>
          <p:cNvSpPr/>
          <p:nvPr/>
        </p:nvSpPr>
        <p:spPr>
          <a:xfrm>
            <a:off x="1913633" y="6160591"/>
            <a:ext cx="510748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Scope of EU objectives</a:t>
            </a:r>
            <a:endParaRPr lang="en-US" sz="2750" dirty="0">
              <a:solidFill>
                <a:srgbClr val="2A734F"/>
              </a:solidFill>
              <a:latin typeface="Calibri"/>
            </a:endParaRPr>
          </a:p>
        </p:txBody>
      </p:sp>
      <p:sp>
        <p:nvSpPr>
          <p:cNvPr id="25" name="Text 12">
            <a:extLst>
              <a:ext uri="{FF2B5EF4-FFF2-40B4-BE49-F238E27FC236}">
                <a16:creationId xmlns:a16="http://schemas.microsoft.com/office/drawing/2014/main" id="{2D365194-045B-E419-18D9-A147F1F796F9}"/>
              </a:ext>
            </a:extLst>
          </p:cNvPr>
          <p:cNvSpPr/>
          <p:nvPr/>
        </p:nvSpPr>
        <p:spPr>
          <a:xfrm>
            <a:off x="1913633" y="6773616"/>
            <a:ext cx="7088684" cy="907256"/>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Energy planning is an essential technique for achieving EU objectives.</a:t>
            </a:r>
            <a:endParaRPr lang="en-US" sz="2188" dirty="0">
              <a:solidFill>
                <a:prstClr val="black"/>
              </a:solidFill>
              <a:latin typeface="Calibri"/>
            </a:endParaRPr>
          </a:p>
        </p:txBody>
      </p:sp>
      <p:sp>
        <p:nvSpPr>
          <p:cNvPr id="26" name="Shape 13">
            <a:extLst>
              <a:ext uri="{FF2B5EF4-FFF2-40B4-BE49-F238E27FC236}">
                <a16:creationId xmlns:a16="http://schemas.microsoft.com/office/drawing/2014/main" id="{67E3CECB-7E60-1238-8A67-A82DA7837F6D}"/>
              </a:ext>
            </a:extLst>
          </p:cNvPr>
          <p:cNvSpPr/>
          <p:nvPr/>
        </p:nvSpPr>
        <p:spPr>
          <a:xfrm>
            <a:off x="9285834" y="6160591"/>
            <a:ext cx="637878" cy="637878"/>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7" name="Text 14">
            <a:extLst>
              <a:ext uri="{FF2B5EF4-FFF2-40B4-BE49-F238E27FC236}">
                <a16:creationId xmlns:a16="http://schemas.microsoft.com/office/drawing/2014/main" id="{8BF75651-790C-F84A-3268-4749F10A40D6}"/>
              </a:ext>
            </a:extLst>
          </p:cNvPr>
          <p:cNvSpPr/>
          <p:nvPr/>
        </p:nvSpPr>
        <p:spPr>
          <a:xfrm>
            <a:off x="9483179" y="6266856"/>
            <a:ext cx="243185" cy="425351"/>
          </a:xfrm>
          <a:prstGeom prst="rect">
            <a:avLst/>
          </a:prstGeom>
          <a:noFill/>
          <a:ln/>
        </p:spPr>
        <p:txBody>
          <a:bodyPr wrap="none" lIns="0" tIns="0" rIns="0" bIns="0" rtlCol="0" anchor="t"/>
          <a:lstStyle/>
          <a:p>
            <a:pPr algn="ctr" defTabSz="1143000">
              <a:lnSpc>
                <a:spcPts val="3313"/>
              </a:lnSpc>
            </a:pPr>
            <a:r>
              <a:rPr lang="en-US" sz="3313" b="1" dirty="0">
                <a:solidFill>
                  <a:srgbClr val="000000"/>
                </a:solidFill>
                <a:latin typeface="Open Sans Bold" pitchFamily="34" charset="0"/>
                <a:ea typeface="Open Sans Bold" pitchFamily="34" charset="-122"/>
                <a:cs typeface="Open Sans Bold" pitchFamily="34" charset="-120"/>
              </a:rPr>
              <a:t>4</a:t>
            </a:r>
            <a:endParaRPr lang="en-US" sz="3313" dirty="0">
              <a:solidFill>
                <a:prstClr val="black"/>
              </a:solidFill>
              <a:latin typeface="Calibri"/>
            </a:endParaRPr>
          </a:p>
        </p:txBody>
      </p:sp>
      <p:sp>
        <p:nvSpPr>
          <p:cNvPr id="28" name="Text 15">
            <a:extLst>
              <a:ext uri="{FF2B5EF4-FFF2-40B4-BE49-F238E27FC236}">
                <a16:creationId xmlns:a16="http://schemas.microsoft.com/office/drawing/2014/main" id="{F8B18392-4688-853A-C1A8-6C63FFB6B58A}"/>
              </a:ext>
            </a:extLst>
          </p:cNvPr>
          <p:cNvSpPr/>
          <p:nvPr/>
        </p:nvSpPr>
        <p:spPr>
          <a:xfrm>
            <a:off x="10207229" y="6160591"/>
            <a:ext cx="364316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Energy models</a:t>
            </a:r>
            <a:endParaRPr lang="en-US" sz="2750" dirty="0">
              <a:solidFill>
                <a:srgbClr val="2A734F"/>
              </a:solidFill>
              <a:latin typeface="Calibri"/>
            </a:endParaRPr>
          </a:p>
        </p:txBody>
      </p:sp>
      <p:sp>
        <p:nvSpPr>
          <p:cNvPr id="29" name="Text 16">
            <a:extLst>
              <a:ext uri="{FF2B5EF4-FFF2-40B4-BE49-F238E27FC236}">
                <a16:creationId xmlns:a16="http://schemas.microsoft.com/office/drawing/2014/main" id="{E1D7C751-CE07-1EDC-EB59-96B6CE7C6923}"/>
              </a:ext>
            </a:extLst>
          </p:cNvPr>
          <p:cNvSpPr/>
          <p:nvPr/>
        </p:nvSpPr>
        <p:spPr>
          <a:xfrm>
            <a:off x="10207229" y="6773615"/>
            <a:ext cx="7088684" cy="1814513"/>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Several authors have studied the use of energy models to aid policy decision making, and the classification of energy models dates back to the 1990s.</a:t>
            </a:r>
            <a:endParaRPr lang="en-US" sz="2188" dirty="0">
              <a:solidFill>
                <a:prstClr val="black"/>
              </a:solidFill>
              <a:latin typeface="Calibri"/>
            </a:endParaRPr>
          </a:p>
        </p:txBody>
      </p:sp>
      <p:sp>
        <p:nvSpPr>
          <p:cNvPr id="30" name="CuadroTexto 29">
            <a:extLst>
              <a:ext uri="{FF2B5EF4-FFF2-40B4-BE49-F238E27FC236}">
                <a16:creationId xmlns:a16="http://schemas.microsoft.com/office/drawing/2014/main" id="{EF83FBCD-E024-37E4-3DBD-A42B31F43322}"/>
              </a:ext>
            </a:extLst>
          </p:cNvPr>
          <p:cNvSpPr txBox="1"/>
          <p:nvPr/>
        </p:nvSpPr>
        <p:spPr>
          <a:xfrm>
            <a:off x="1051919" y="2372991"/>
            <a:ext cx="16243844" cy="429028"/>
          </a:xfrm>
          <a:prstGeom prst="rect">
            <a:avLst/>
          </a:prstGeom>
          <a:noFill/>
        </p:spPr>
        <p:txBody>
          <a:bodyPr wrap="square">
            <a:spAutoFit/>
          </a:bodyPr>
          <a:lstStyle/>
          <a:p>
            <a:pPr algn="just" defTabSz="1143000">
              <a:spcBef>
                <a:spcPts val="1500"/>
              </a:spcBef>
              <a:spcAft>
                <a:spcPts val="750"/>
              </a:spcAft>
            </a:pPr>
            <a:r>
              <a:rPr lang="en-US" sz="2188" b="1" dirty="0">
                <a:solidFill>
                  <a:srgbClr val="2A734F"/>
                </a:solidFill>
                <a:latin typeface="Open Sans" pitchFamily="34" charset="0"/>
                <a:ea typeface="Open Sans" pitchFamily="34" charset="-122"/>
                <a:cs typeface="Open Sans" pitchFamily="34" charset="-120"/>
              </a:rPr>
              <a:t>Energy planning </a:t>
            </a:r>
            <a:r>
              <a:rPr lang="en-US" sz="2188" dirty="0">
                <a:solidFill>
                  <a:srgbClr val="000000"/>
                </a:solidFill>
                <a:latin typeface="Open Sans" pitchFamily="34" charset="0"/>
                <a:ea typeface="Open Sans" pitchFamily="34" charset="-122"/>
                <a:cs typeface="Open Sans" pitchFamily="34" charset="-120"/>
              </a:rPr>
              <a:t>is an essential technique for achieving EU objectives, but it also has two other main objectives: </a:t>
            </a:r>
            <a:endParaRPr lang="en-GB" sz="2188" dirty="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206950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BD09113-0A53-CEDE-9762-60D9A589D4C9}"/>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48055A81-62E9-A81F-D7AC-52F334429184}"/>
              </a:ext>
            </a:extLst>
          </p:cNvPr>
          <p:cNvSpPr>
            <a:spLocks noGrp="1"/>
          </p:cNvSpPr>
          <p:nvPr>
            <p:ph type="sldNum" sz="quarter" idx="12"/>
          </p:nvPr>
        </p:nvSpPr>
        <p:spPr/>
        <p:txBody>
          <a:bodyPr/>
          <a:lstStyle/>
          <a:p>
            <a:fld id="{4D2C2D9E-9A3D-48B7-9D20-88A0BF5D47E1}" type="slidenum">
              <a:rPr lang="el-GR" sz="2400" b="1" smtClean="0"/>
              <a:pPr/>
              <a:t>33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5EAD6FAA-71D2-32DD-3FEB-657031B40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2EE6310D-EA2C-2339-4670-F574D148A9A7}"/>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9A61AA25-C3D2-1CE5-6D32-DF1C265599C8}"/>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Content Placeholder 7">
            <a:extLst>
              <a:ext uri="{FF2B5EF4-FFF2-40B4-BE49-F238E27FC236}">
                <a16:creationId xmlns:a16="http://schemas.microsoft.com/office/drawing/2014/main" id="{D340BB64-32E8-B493-FF75-959A5486FC0B}"/>
              </a:ext>
            </a:extLst>
          </p:cNvPr>
          <p:cNvSpPr txBox="1">
            <a:spLocks/>
          </p:cNvSpPr>
          <p:nvPr/>
        </p:nvSpPr>
        <p:spPr>
          <a:xfrm>
            <a:off x="429126" y="31359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Content Placeholder 7">
            <a:extLst>
              <a:ext uri="{FF2B5EF4-FFF2-40B4-BE49-F238E27FC236}">
                <a16:creationId xmlns:a16="http://schemas.microsoft.com/office/drawing/2014/main" id="{8BC65D19-8CC6-1095-3AF9-1DFDA391DC8A}"/>
              </a:ext>
            </a:extLst>
          </p:cNvPr>
          <p:cNvSpPr txBox="1">
            <a:spLocks/>
          </p:cNvSpPr>
          <p:nvPr/>
        </p:nvSpPr>
        <p:spPr>
          <a:xfrm>
            <a:off x="581526" y="32883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1200"/>
              </a:spcBef>
              <a:spcAft>
                <a:spcPts val="600"/>
              </a:spcAft>
              <a:buNone/>
            </a:pPr>
            <a:endParaRPr lang="es-ES" dirty="0"/>
          </a:p>
        </p:txBody>
      </p:sp>
      <p:sp>
        <p:nvSpPr>
          <p:cNvPr id="12" name="Text 0">
            <a:extLst>
              <a:ext uri="{FF2B5EF4-FFF2-40B4-BE49-F238E27FC236}">
                <a16:creationId xmlns:a16="http://schemas.microsoft.com/office/drawing/2014/main" id="{7FD2BE3C-FECF-067B-9C5D-AA604F01F0C8}"/>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3.2 Covenant of Mayors and Roadmaps</a:t>
            </a:r>
          </a:p>
        </p:txBody>
      </p:sp>
      <p:sp>
        <p:nvSpPr>
          <p:cNvPr id="2" name="Shape 1">
            <a:extLst>
              <a:ext uri="{FF2B5EF4-FFF2-40B4-BE49-F238E27FC236}">
                <a16:creationId xmlns:a16="http://schemas.microsoft.com/office/drawing/2014/main" id="{DEFD989F-AA12-85FA-68FD-4E4207A0D5D9}"/>
              </a:ext>
            </a:extLst>
          </p:cNvPr>
          <p:cNvSpPr/>
          <p:nvPr/>
        </p:nvSpPr>
        <p:spPr>
          <a:xfrm>
            <a:off x="922663" y="4759962"/>
            <a:ext cx="5235476" cy="258068"/>
          </a:xfrm>
          <a:prstGeom prst="roundRect">
            <a:avLst>
              <a:gd name="adj" fmla="val 4202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3" name="Text 2">
            <a:extLst>
              <a:ext uri="{FF2B5EF4-FFF2-40B4-BE49-F238E27FC236}">
                <a16:creationId xmlns:a16="http://schemas.microsoft.com/office/drawing/2014/main" id="{522E00B8-EEBC-C951-DFFA-1EFD3805850F}"/>
              </a:ext>
            </a:extLst>
          </p:cNvPr>
          <p:cNvSpPr/>
          <p:nvPr/>
        </p:nvSpPr>
        <p:spPr>
          <a:xfrm>
            <a:off x="922663" y="3805244"/>
            <a:ext cx="5235476" cy="816996"/>
          </a:xfrm>
          <a:prstGeom prst="rect">
            <a:avLst/>
          </a:prstGeom>
          <a:noFill/>
          <a:ln/>
        </p:spPr>
        <p:txBody>
          <a:bodyPr wrap="square" lIns="0" tIns="0" rIns="0" bIns="0" rtlCol="0" anchor="t"/>
          <a:lstStyle/>
          <a:p>
            <a:pPr algn="ct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Objective of the Covenant of Mayors for Climate and Energy</a:t>
            </a:r>
            <a:endParaRPr lang="en-US" sz="2500" dirty="0">
              <a:solidFill>
                <a:srgbClr val="2A734F"/>
              </a:solidFill>
              <a:latin typeface="Calibri"/>
            </a:endParaRPr>
          </a:p>
        </p:txBody>
      </p:sp>
      <p:sp>
        <p:nvSpPr>
          <p:cNvPr id="8" name="Text 3">
            <a:extLst>
              <a:ext uri="{FF2B5EF4-FFF2-40B4-BE49-F238E27FC236}">
                <a16:creationId xmlns:a16="http://schemas.microsoft.com/office/drawing/2014/main" id="{25543BDF-2AE7-53B5-53FA-C00E320EA1C9}"/>
              </a:ext>
            </a:extLst>
          </p:cNvPr>
          <p:cNvSpPr/>
          <p:nvPr/>
        </p:nvSpPr>
        <p:spPr>
          <a:xfrm>
            <a:off x="922667" y="5187409"/>
            <a:ext cx="5235476" cy="826294"/>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Increase </a:t>
            </a:r>
            <a:r>
              <a:rPr lang="en-US" sz="2000" b="1" dirty="0">
                <a:solidFill>
                  <a:srgbClr val="000000"/>
                </a:solidFill>
                <a:latin typeface="Open Sans" pitchFamily="34" charset="0"/>
                <a:ea typeface="Open Sans" pitchFamily="34" charset="-122"/>
                <a:cs typeface="Open Sans" pitchFamily="34" charset="-120"/>
              </a:rPr>
              <a:t>support for local action </a:t>
            </a:r>
            <a:r>
              <a:rPr lang="en-US" sz="2000" dirty="0">
                <a:solidFill>
                  <a:srgbClr val="000000"/>
                </a:solidFill>
                <a:latin typeface="Open Sans" pitchFamily="34" charset="0"/>
                <a:ea typeface="Open Sans" pitchFamily="34" charset="-122"/>
                <a:cs typeface="Open Sans" pitchFamily="34" charset="-120"/>
              </a:rPr>
              <a:t>at the municipal level.</a:t>
            </a:r>
            <a:endParaRPr lang="en-US" sz="2000" dirty="0">
              <a:solidFill>
                <a:prstClr val="black"/>
              </a:solidFill>
              <a:latin typeface="Calibri"/>
            </a:endParaRPr>
          </a:p>
        </p:txBody>
      </p:sp>
      <p:sp>
        <p:nvSpPr>
          <p:cNvPr id="9" name="Text 4">
            <a:extLst>
              <a:ext uri="{FF2B5EF4-FFF2-40B4-BE49-F238E27FC236}">
                <a16:creationId xmlns:a16="http://schemas.microsoft.com/office/drawing/2014/main" id="{53107CB8-AA1D-87E8-E196-F7028ADE2B5B}"/>
              </a:ext>
            </a:extLst>
          </p:cNvPr>
          <p:cNvSpPr/>
          <p:nvPr/>
        </p:nvSpPr>
        <p:spPr>
          <a:xfrm>
            <a:off x="922666" y="6002690"/>
            <a:ext cx="5235476" cy="692276"/>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Providing a</a:t>
            </a:r>
            <a:r>
              <a:rPr lang="en-US" sz="2000" b="1" dirty="0">
                <a:solidFill>
                  <a:srgbClr val="000000"/>
                </a:solidFill>
                <a:latin typeface="Open Sans" pitchFamily="34" charset="0"/>
                <a:ea typeface="Open Sans" pitchFamily="34" charset="-122"/>
                <a:cs typeface="Open Sans" pitchFamily="34" charset="-120"/>
              </a:rPr>
              <a:t> coherent and transparent platform t</a:t>
            </a:r>
            <a:r>
              <a:rPr lang="en-US" sz="2000" dirty="0">
                <a:solidFill>
                  <a:srgbClr val="000000"/>
                </a:solidFill>
                <a:latin typeface="Open Sans" pitchFamily="34" charset="0"/>
                <a:ea typeface="Open Sans" pitchFamily="34" charset="-122"/>
                <a:cs typeface="Open Sans" pitchFamily="34" charset="-120"/>
              </a:rPr>
              <a:t>o involve more cities</a:t>
            </a:r>
            <a:endParaRPr lang="en-US" sz="2000" dirty="0">
              <a:solidFill>
                <a:prstClr val="black"/>
              </a:solidFill>
              <a:latin typeface="Calibri"/>
            </a:endParaRPr>
          </a:p>
        </p:txBody>
      </p:sp>
      <p:sp>
        <p:nvSpPr>
          <p:cNvPr id="10" name="Text 5">
            <a:extLst>
              <a:ext uri="{FF2B5EF4-FFF2-40B4-BE49-F238E27FC236}">
                <a16:creationId xmlns:a16="http://schemas.microsoft.com/office/drawing/2014/main" id="{B07006AF-09BD-2DAF-7DD7-28061F9C5AF8}"/>
              </a:ext>
            </a:extLst>
          </p:cNvPr>
          <p:cNvSpPr/>
          <p:nvPr/>
        </p:nvSpPr>
        <p:spPr>
          <a:xfrm>
            <a:off x="884421" y="6847366"/>
            <a:ext cx="5235476" cy="413146"/>
          </a:xfrm>
          <a:prstGeom prst="rect">
            <a:avLst/>
          </a:prstGeom>
          <a:noFill/>
          <a:ln/>
        </p:spPr>
        <p:txBody>
          <a:bodyPr wrap="non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Increasing </a:t>
            </a:r>
            <a:r>
              <a:rPr lang="en-US" sz="2000" b="1" dirty="0">
                <a:solidFill>
                  <a:srgbClr val="000000"/>
                </a:solidFill>
                <a:latin typeface="Open Sans" pitchFamily="34" charset="0"/>
                <a:ea typeface="Open Sans" pitchFamily="34" charset="-122"/>
                <a:cs typeface="Open Sans" pitchFamily="34" charset="-120"/>
              </a:rPr>
              <a:t>public awareness</a:t>
            </a:r>
            <a:endParaRPr lang="en-US" sz="2000" b="1" dirty="0">
              <a:solidFill>
                <a:prstClr val="black"/>
              </a:solidFill>
              <a:latin typeface="Calibri"/>
            </a:endParaRPr>
          </a:p>
        </p:txBody>
      </p:sp>
      <p:sp>
        <p:nvSpPr>
          <p:cNvPr id="31" name="Text 6">
            <a:extLst>
              <a:ext uri="{FF2B5EF4-FFF2-40B4-BE49-F238E27FC236}">
                <a16:creationId xmlns:a16="http://schemas.microsoft.com/office/drawing/2014/main" id="{86D24675-7AC3-5D2D-D269-481B7F76BAB8}"/>
              </a:ext>
            </a:extLst>
          </p:cNvPr>
          <p:cNvSpPr/>
          <p:nvPr/>
        </p:nvSpPr>
        <p:spPr>
          <a:xfrm>
            <a:off x="884421" y="7358192"/>
            <a:ext cx="5235476" cy="826294"/>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Proposed as an action as part of the European adaptation strategy</a:t>
            </a:r>
            <a:endParaRPr lang="en-US" sz="2000" dirty="0">
              <a:solidFill>
                <a:prstClr val="black"/>
              </a:solidFill>
              <a:latin typeface="Calibri"/>
            </a:endParaRPr>
          </a:p>
        </p:txBody>
      </p:sp>
      <p:sp>
        <p:nvSpPr>
          <p:cNvPr id="32" name="Shape 7">
            <a:extLst>
              <a:ext uri="{FF2B5EF4-FFF2-40B4-BE49-F238E27FC236}">
                <a16:creationId xmlns:a16="http://schemas.microsoft.com/office/drawing/2014/main" id="{19E30F09-4C6A-6656-5397-6C10FB105340}"/>
              </a:ext>
            </a:extLst>
          </p:cNvPr>
          <p:cNvSpPr/>
          <p:nvPr/>
        </p:nvSpPr>
        <p:spPr>
          <a:xfrm>
            <a:off x="6535832" y="4757880"/>
            <a:ext cx="5235476" cy="258068"/>
          </a:xfrm>
          <a:prstGeom prst="roundRect">
            <a:avLst>
              <a:gd name="adj" fmla="val 4202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33" name="Text 8">
            <a:extLst>
              <a:ext uri="{FF2B5EF4-FFF2-40B4-BE49-F238E27FC236}">
                <a16:creationId xmlns:a16="http://schemas.microsoft.com/office/drawing/2014/main" id="{F290F572-59B8-B203-8F15-DAF083FBE889}"/>
              </a:ext>
            </a:extLst>
          </p:cNvPr>
          <p:cNvSpPr/>
          <p:nvPr/>
        </p:nvSpPr>
        <p:spPr>
          <a:xfrm>
            <a:off x="6704454" y="4008560"/>
            <a:ext cx="4898231" cy="403473"/>
          </a:xfrm>
          <a:prstGeom prst="rect">
            <a:avLst/>
          </a:prstGeom>
          <a:noFill/>
          <a:ln/>
        </p:spPr>
        <p:txBody>
          <a:bodyPr wrap="none" lIns="0" tIns="0" rIns="0" bIns="0" rtlCol="0" anchor="t"/>
          <a:lstStyle/>
          <a:p>
            <a:pPr algn="ct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Signatories' commitments</a:t>
            </a:r>
            <a:endParaRPr lang="en-US" sz="2500" dirty="0">
              <a:solidFill>
                <a:srgbClr val="2A734F"/>
              </a:solidFill>
              <a:latin typeface="Calibri"/>
            </a:endParaRPr>
          </a:p>
        </p:txBody>
      </p:sp>
      <p:sp>
        <p:nvSpPr>
          <p:cNvPr id="34" name="Text 9">
            <a:extLst>
              <a:ext uri="{FF2B5EF4-FFF2-40B4-BE49-F238E27FC236}">
                <a16:creationId xmlns:a16="http://schemas.microsoft.com/office/drawing/2014/main" id="{3D1E4970-1C4B-E941-3896-0EE571C6EEE6}"/>
              </a:ext>
            </a:extLst>
          </p:cNvPr>
          <p:cNvSpPr/>
          <p:nvPr/>
        </p:nvSpPr>
        <p:spPr>
          <a:xfrm>
            <a:off x="6535832" y="5296126"/>
            <a:ext cx="5235476" cy="826294"/>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b="1" dirty="0">
                <a:solidFill>
                  <a:srgbClr val="000000"/>
                </a:solidFill>
                <a:latin typeface="Open Sans" pitchFamily="34" charset="0"/>
                <a:ea typeface="Open Sans" pitchFamily="34" charset="-122"/>
                <a:cs typeface="Open Sans" pitchFamily="34" charset="-120"/>
              </a:rPr>
              <a:t>Reducing CO2 emissions </a:t>
            </a:r>
            <a:r>
              <a:rPr lang="en-US" sz="2000" dirty="0">
                <a:solidFill>
                  <a:srgbClr val="000000"/>
                </a:solidFill>
                <a:latin typeface="Open Sans" pitchFamily="34" charset="0"/>
                <a:ea typeface="Open Sans" pitchFamily="34" charset="-122"/>
                <a:cs typeface="Open Sans" pitchFamily="34" charset="-120"/>
              </a:rPr>
              <a:t>by at least 40% by 2030</a:t>
            </a:r>
            <a:endParaRPr lang="en-US" sz="2000" dirty="0">
              <a:solidFill>
                <a:prstClr val="black"/>
              </a:solidFill>
              <a:latin typeface="Calibri"/>
            </a:endParaRPr>
          </a:p>
        </p:txBody>
      </p:sp>
      <p:sp>
        <p:nvSpPr>
          <p:cNvPr id="35" name="Text 10">
            <a:extLst>
              <a:ext uri="{FF2B5EF4-FFF2-40B4-BE49-F238E27FC236}">
                <a16:creationId xmlns:a16="http://schemas.microsoft.com/office/drawing/2014/main" id="{F33CAE93-B6BB-C7C2-F05C-B6B9CBC412C9}"/>
              </a:ext>
            </a:extLst>
          </p:cNvPr>
          <p:cNvSpPr/>
          <p:nvPr/>
        </p:nvSpPr>
        <p:spPr>
          <a:xfrm>
            <a:off x="6535832" y="6253387"/>
            <a:ext cx="5235476" cy="826294"/>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Increasing its resilience to the effects of climate change</a:t>
            </a:r>
            <a:endParaRPr lang="en-US" sz="2000" dirty="0">
              <a:solidFill>
                <a:prstClr val="black"/>
              </a:solidFill>
              <a:latin typeface="Calibri"/>
            </a:endParaRPr>
          </a:p>
        </p:txBody>
      </p:sp>
      <p:sp>
        <p:nvSpPr>
          <p:cNvPr id="36" name="Shape 11">
            <a:extLst>
              <a:ext uri="{FF2B5EF4-FFF2-40B4-BE49-F238E27FC236}">
                <a16:creationId xmlns:a16="http://schemas.microsoft.com/office/drawing/2014/main" id="{B8974DFE-447F-EA7F-D994-2C1214FDC438}"/>
              </a:ext>
            </a:extLst>
          </p:cNvPr>
          <p:cNvSpPr/>
          <p:nvPr/>
        </p:nvSpPr>
        <p:spPr>
          <a:xfrm>
            <a:off x="12129877" y="4755797"/>
            <a:ext cx="5235476" cy="258068"/>
          </a:xfrm>
          <a:prstGeom prst="roundRect">
            <a:avLst>
              <a:gd name="adj" fmla="val 4202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37" name="Text 12">
            <a:extLst>
              <a:ext uri="{FF2B5EF4-FFF2-40B4-BE49-F238E27FC236}">
                <a16:creationId xmlns:a16="http://schemas.microsoft.com/office/drawing/2014/main" id="{E8AE57F0-91C7-DD99-C3DC-A1BC67CB5291}"/>
              </a:ext>
            </a:extLst>
          </p:cNvPr>
          <p:cNvSpPr/>
          <p:nvPr/>
        </p:nvSpPr>
        <p:spPr>
          <a:xfrm>
            <a:off x="13133946" y="4003264"/>
            <a:ext cx="3227338" cy="403473"/>
          </a:xfrm>
          <a:prstGeom prst="rect">
            <a:avLst/>
          </a:prstGeom>
          <a:noFill/>
          <a:ln/>
        </p:spPr>
        <p:txBody>
          <a:bodyPr wrap="non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Scope of the initiative</a:t>
            </a:r>
            <a:endParaRPr lang="en-US" sz="2500" dirty="0">
              <a:solidFill>
                <a:srgbClr val="2A734F"/>
              </a:solidFill>
              <a:latin typeface="Calibri"/>
            </a:endParaRPr>
          </a:p>
        </p:txBody>
      </p:sp>
      <p:sp>
        <p:nvSpPr>
          <p:cNvPr id="38" name="Text 13">
            <a:extLst>
              <a:ext uri="{FF2B5EF4-FFF2-40B4-BE49-F238E27FC236}">
                <a16:creationId xmlns:a16="http://schemas.microsoft.com/office/drawing/2014/main" id="{A12E00BF-2046-9FF6-70D8-ECD8B628417E}"/>
              </a:ext>
            </a:extLst>
          </p:cNvPr>
          <p:cNvSpPr/>
          <p:nvPr/>
        </p:nvSpPr>
        <p:spPr>
          <a:xfrm>
            <a:off x="12301397" y="5281094"/>
            <a:ext cx="5235476" cy="826294"/>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Creating </a:t>
            </a:r>
            <a:r>
              <a:rPr lang="en-US" sz="2000" b="1" dirty="0">
                <a:solidFill>
                  <a:srgbClr val="000000"/>
                </a:solidFill>
                <a:latin typeface="Open Sans" pitchFamily="34" charset="0"/>
                <a:ea typeface="Open Sans" pitchFamily="34" charset="-122"/>
                <a:cs typeface="Open Sans" pitchFamily="34" charset="-120"/>
              </a:rPr>
              <a:t>decarbonized and resilient cities</a:t>
            </a:r>
            <a:endParaRPr lang="en-US" sz="2000" b="1" dirty="0">
              <a:solidFill>
                <a:prstClr val="black"/>
              </a:solidFill>
              <a:latin typeface="Calibri"/>
            </a:endParaRPr>
          </a:p>
        </p:txBody>
      </p:sp>
      <p:sp>
        <p:nvSpPr>
          <p:cNvPr id="39" name="Text 14">
            <a:extLst>
              <a:ext uri="{FF2B5EF4-FFF2-40B4-BE49-F238E27FC236}">
                <a16:creationId xmlns:a16="http://schemas.microsoft.com/office/drawing/2014/main" id="{9A0920FB-C08E-BC20-8E26-E9BB1C48F077}"/>
              </a:ext>
            </a:extLst>
          </p:cNvPr>
          <p:cNvSpPr/>
          <p:nvPr/>
        </p:nvSpPr>
        <p:spPr>
          <a:xfrm>
            <a:off x="12301397" y="6122419"/>
            <a:ext cx="5235476" cy="826294"/>
          </a:xfrm>
          <a:prstGeom prst="rect">
            <a:avLst/>
          </a:prstGeom>
          <a:noFill/>
          <a:ln/>
        </p:spPr>
        <p:txBody>
          <a:bodyPr wrap="square" lIns="0" tIns="0" rIns="0" bIns="0" rtlCol="0" anchor="t"/>
          <a:lstStyle/>
          <a:p>
            <a:pPr marL="357188" indent="-357188" defTabSz="1143000">
              <a:lnSpc>
                <a:spcPts val="3250"/>
              </a:lnSpc>
              <a:buFont typeface="Arial" panose="020B0604020202020204" pitchFamily="34" charset="0"/>
              <a:buChar char="•"/>
            </a:pPr>
            <a:r>
              <a:rPr lang="en-US" sz="2000" dirty="0">
                <a:solidFill>
                  <a:srgbClr val="000000"/>
                </a:solidFill>
                <a:latin typeface="Open Sans" pitchFamily="34" charset="0"/>
                <a:ea typeface="Open Sans" pitchFamily="34" charset="-122"/>
                <a:cs typeface="Open Sans" pitchFamily="34" charset="-120"/>
              </a:rPr>
              <a:t>Citizen access to </a:t>
            </a:r>
            <a:r>
              <a:rPr lang="en-US" sz="2000" b="1" dirty="0">
                <a:solidFill>
                  <a:srgbClr val="000000"/>
                </a:solidFill>
                <a:latin typeface="Open Sans" pitchFamily="34" charset="0"/>
                <a:ea typeface="Open Sans" pitchFamily="34" charset="-122"/>
                <a:cs typeface="Open Sans" pitchFamily="34" charset="-120"/>
              </a:rPr>
              <a:t>safe, sustainable and affordable energy</a:t>
            </a:r>
            <a:endParaRPr lang="en-US" sz="2000" b="1" dirty="0">
              <a:solidFill>
                <a:prstClr val="black"/>
              </a:solidFill>
              <a:latin typeface="Calibri"/>
            </a:endParaRPr>
          </a:p>
        </p:txBody>
      </p:sp>
      <p:sp>
        <p:nvSpPr>
          <p:cNvPr id="40" name="Text 15">
            <a:extLst>
              <a:ext uri="{FF2B5EF4-FFF2-40B4-BE49-F238E27FC236}">
                <a16:creationId xmlns:a16="http://schemas.microsoft.com/office/drawing/2014/main" id="{8A89F3B7-1320-E28A-4639-B4A454006680}"/>
              </a:ext>
            </a:extLst>
          </p:cNvPr>
          <p:cNvSpPr/>
          <p:nvPr/>
        </p:nvSpPr>
        <p:spPr>
          <a:xfrm>
            <a:off x="903535" y="2563124"/>
            <a:ext cx="16480929" cy="826294"/>
          </a:xfrm>
          <a:prstGeom prst="rect">
            <a:avLst/>
          </a:prstGeom>
          <a:noFill/>
          <a:ln/>
        </p:spPr>
        <p:txBody>
          <a:bodyPr wrap="square" lIns="0" tIns="0" rIns="0" bIns="0" rtlCol="0" anchor="t"/>
          <a:lstStyle/>
          <a:p>
            <a:pPr algn="just" defTabSz="1143000">
              <a:lnSpc>
                <a:spcPts val="3250"/>
              </a:lnSpc>
            </a:pPr>
            <a:r>
              <a:rPr lang="en-US" sz="2500" dirty="0">
                <a:solidFill>
                  <a:srgbClr val="000000"/>
                </a:solidFill>
                <a:latin typeface="Open Sans" pitchFamily="34" charset="0"/>
                <a:ea typeface="Open Sans" pitchFamily="34" charset="-122"/>
                <a:cs typeface="Open Sans" pitchFamily="34" charset="-120"/>
              </a:rPr>
              <a:t>The </a:t>
            </a:r>
            <a:r>
              <a:rPr lang="en-US" sz="2500" b="1" dirty="0">
                <a:solidFill>
                  <a:srgbClr val="000000"/>
                </a:solidFill>
                <a:latin typeface="Open Sans" pitchFamily="34" charset="0"/>
                <a:ea typeface="Open Sans" pitchFamily="34" charset="-122"/>
                <a:cs typeface="Open Sans" pitchFamily="34" charset="-120"/>
              </a:rPr>
              <a:t>Covenant of Mayors for Climate and Energy </a:t>
            </a:r>
            <a:r>
              <a:rPr lang="en-US" sz="2500" dirty="0">
                <a:solidFill>
                  <a:srgbClr val="000000"/>
                </a:solidFill>
                <a:latin typeface="Open Sans" pitchFamily="34" charset="0"/>
                <a:ea typeface="Open Sans" pitchFamily="34" charset="-122"/>
                <a:cs typeface="Open Sans" pitchFamily="34" charset="-120"/>
              </a:rPr>
              <a:t>brings together local and regional authorities that voluntarily commit to implementing the European Union's </a:t>
            </a:r>
            <a:r>
              <a:rPr lang="en-US" sz="2500" b="1" dirty="0">
                <a:solidFill>
                  <a:srgbClr val="000000"/>
                </a:solidFill>
                <a:latin typeface="Open Sans" pitchFamily="34" charset="0"/>
                <a:ea typeface="Open Sans" pitchFamily="34" charset="-122"/>
                <a:cs typeface="Open Sans" pitchFamily="34" charset="-120"/>
              </a:rPr>
              <a:t>climate and energy objectives </a:t>
            </a:r>
            <a:r>
              <a:rPr lang="en-US" sz="2500" dirty="0">
                <a:solidFill>
                  <a:srgbClr val="000000"/>
                </a:solidFill>
                <a:latin typeface="Open Sans" pitchFamily="34" charset="0"/>
                <a:ea typeface="Open Sans" pitchFamily="34" charset="-122"/>
                <a:cs typeface="Open Sans" pitchFamily="34" charset="-120"/>
              </a:rPr>
              <a:t>on their territory.</a:t>
            </a:r>
            <a:endParaRPr lang="en-US" sz="2500" dirty="0">
              <a:solidFill>
                <a:prstClr val="black"/>
              </a:solidFill>
              <a:latin typeface="Calibri"/>
            </a:endParaRPr>
          </a:p>
        </p:txBody>
      </p:sp>
    </p:spTree>
    <p:extLst>
      <p:ext uri="{BB962C8B-B14F-4D97-AF65-F5344CB8AC3E}">
        <p14:creationId xmlns:p14="http://schemas.microsoft.com/office/powerpoint/2010/main" val="203544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1C1A2C-5155-49AC-1A59-7D70D76FD56C}"/>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E221495F-EF2F-5907-0D91-821D2D482A81}"/>
              </a:ext>
            </a:extLst>
          </p:cNvPr>
          <p:cNvSpPr>
            <a:spLocks noGrp="1"/>
          </p:cNvSpPr>
          <p:nvPr>
            <p:ph type="sldNum" sz="quarter" idx="12"/>
          </p:nvPr>
        </p:nvSpPr>
        <p:spPr/>
        <p:txBody>
          <a:bodyPr/>
          <a:lstStyle/>
          <a:p>
            <a:fld id="{4D2C2D9E-9A3D-48B7-9D20-88A0BF5D47E1}" type="slidenum">
              <a:rPr lang="el-GR" sz="2400" b="1" smtClean="0"/>
              <a:pPr/>
              <a:t>34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66ECCB67-03E9-08BA-0E3A-9873413A9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F38C37C8-FE19-05FE-4848-04EAB295B1AA}"/>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22E029F3-46E6-472F-DEFD-12B539FA5E70}"/>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Content Placeholder 7">
            <a:extLst>
              <a:ext uri="{FF2B5EF4-FFF2-40B4-BE49-F238E27FC236}">
                <a16:creationId xmlns:a16="http://schemas.microsoft.com/office/drawing/2014/main" id="{AC109593-6304-C0E1-A075-EBA3EDEE467C}"/>
              </a:ext>
            </a:extLst>
          </p:cNvPr>
          <p:cNvSpPr txBox="1">
            <a:spLocks/>
          </p:cNvSpPr>
          <p:nvPr/>
        </p:nvSpPr>
        <p:spPr>
          <a:xfrm>
            <a:off x="429126" y="31359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Content Placeholder 7">
            <a:extLst>
              <a:ext uri="{FF2B5EF4-FFF2-40B4-BE49-F238E27FC236}">
                <a16:creationId xmlns:a16="http://schemas.microsoft.com/office/drawing/2014/main" id="{DF4701D4-A30B-8B12-B616-3DD4046AC194}"/>
              </a:ext>
            </a:extLst>
          </p:cNvPr>
          <p:cNvSpPr txBox="1">
            <a:spLocks/>
          </p:cNvSpPr>
          <p:nvPr/>
        </p:nvSpPr>
        <p:spPr>
          <a:xfrm>
            <a:off x="581526" y="32883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1200"/>
              </a:spcBef>
              <a:spcAft>
                <a:spcPts val="600"/>
              </a:spcAft>
              <a:buNone/>
            </a:pPr>
            <a:endParaRPr lang="es-ES" dirty="0"/>
          </a:p>
        </p:txBody>
      </p:sp>
      <p:sp>
        <p:nvSpPr>
          <p:cNvPr id="12" name="Text 0">
            <a:extLst>
              <a:ext uri="{FF2B5EF4-FFF2-40B4-BE49-F238E27FC236}">
                <a16:creationId xmlns:a16="http://schemas.microsoft.com/office/drawing/2014/main" id="{80F6A66E-1C89-211F-53C6-AE4147DEF1F3}"/>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3.2 Covenant of Mayors and Roadmaps</a:t>
            </a:r>
          </a:p>
        </p:txBody>
      </p:sp>
      <p:pic>
        <p:nvPicPr>
          <p:cNvPr id="13" name="Image 0" descr="preencoded.png">
            <a:extLst>
              <a:ext uri="{FF2B5EF4-FFF2-40B4-BE49-F238E27FC236}">
                <a16:creationId xmlns:a16="http://schemas.microsoft.com/office/drawing/2014/main" id="{F70CF49E-0407-F848-B55D-DB8A78568A1D}"/>
              </a:ext>
            </a:extLst>
          </p:cNvPr>
          <p:cNvPicPr>
            <a:picLocks noChangeAspect="1"/>
          </p:cNvPicPr>
          <p:nvPr/>
        </p:nvPicPr>
        <p:blipFill>
          <a:blip r:embed="rId5"/>
          <a:stretch>
            <a:fillRect/>
          </a:stretch>
        </p:blipFill>
        <p:spPr>
          <a:xfrm>
            <a:off x="1026018" y="6074004"/>
            <a:ext cx="704850" cy="704850"/>
          </a:xfrm>
          <a:prstGeom prst="rect">
            <a:avLst/>
          </a:prstGeom>
        </p:spPr>
      </p:pic>
      <p:sp>
        <p:nvSpPr>
          <p:cNvPr id="14" name="Text 1">
            <a:extLst>
              <a:ext uri="{FF2B5EF4-FFF2-40B4-BE49-F238E27FC236}">
                <a16:creationId xmlns:a16="http://schemas.microsoft.com/office/drawing/2014/main" id="{A1A742B5-9206-7FEC-A2A1-80DD40DD64CF}"/>
              </a:ext>
            </a:extLst>
          </p:cNvPr>
          <p:cNvSpPr/>
          <p:nvPr/>
        </p:nvSpPr>
        <p:spPr>
          <a:xfrm>
            <a:off x="1941200" y="5985897"/>
            <a:ext cx="4417108" cy="881063"/>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Covenant of Mayors for Climate and Energy</a:t>
            </a:r>
            <a:endParaRPr lang="en-US" sz="2750" dirty="0">
              <a:solidFill>
                <a:srgbClr val="2A734F"/>
              </a:solidFill>
              <a:latin typeface="Calibri"/>
            </a:endParaRPr>
          </a:p>
        </p:txBody>
      </p:sp>
      <p:sp>
        <p:nvSpPr>
          <p:cNvPr id="15" name="Text 2">
            <a:extLst>
              <a:ext uri="{FF2B5EF4-FFF2-40B4-BE49-F238E27FC236}">
                <a16:creationId xmlns:a16="http://schemas.microsoft.com/office/drawing/2014/main" id="{62A6E287-9DB2-B9F8-305C-33DE573769C7}"/>
              </a:ext>
            </a:extLst>
          </p:cNvPr>
          <p:cNvSpPr/>
          <p:nvPr/>
        </p:nvSpPr>
        <p:spPr>
          <a:xfrm>
            <a:off x="1026018" y="7022123"/>
            <a:ext cx="5708359" cy="1353741"/>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Encourages the development of a Sustainable Energy and Climate Action Plan (SECAP).</a:t>
            </a:r>
            <a:endParaRPr lang="en-US" sz="2188" dirty="0">
              <a:solidFill>
                <a:prstClr val="black"/>
              </a:solidFill>
              <a:latin typeface="Calibri"/>
            </a:endParaRPr>
          </a:p>
        </p:txBody>
      </p:sp>
      <p:pic>
        <p:nvPicPr>
          <p:cNvPr id="16" name="Image 1" descr="preencoded.png">
            <a:extLst>
              <a:ext uri="{FF2B5EF4-FFF2-40B4-BE49-F238E27FC236}">
                <a16:creationId xmlns:a16="http://schemas.microsoft.com/office/drawing/2014/main" id="{602A611E-E23D-3355-BF0E-C9EDBF653CD5}"/>
              </a:ext>
            </a:extLst>
          </p:cNvPr>
          <p:cNvPicPr>
            <a:picLocks noChangeAspect="1"/>
          </p:cNvPicPr>
          <p:nvPr/>
        </p:nvPicPr>
        <p:blipFill>
          <a:blip r:embed="rId6"/>
          <a:stretch>
            <a:fillRect/>
          </a:stretch>
        </p:blipFill>
        <p:spPr>
          <a:xfrm>
            <a:off x="6921065" y="6052164"/>
            <a:ext cx="704850" cy="704850"/>
          </a:xfrm>
          <a:prstGeom prst="rect">
            <a:avLst/>
          </a:prstGeom>
        </p:spPr>
      </p:pic>
      <p:sp>
        <p:nvSpPr>
          <p:cNvPr id="18" name="Text 3">
            <a:extLst>
              <a:ext uri="{FF2B5EF4-FFF2-40B4-BE49-F238E27FC236}">
                <a16:creationId xmlns:a16="http://schemas.microsoft.com/office/drawing/2014/main" id="{89745F7C-B0D9-9168-FE6C-77223E7FACD8}"/>
              </a:ext>
            </a:extLst>
          </p:cNvPr>
          <p:cNvSpPr/>
          <p:nvPr/>
        </p:nvSpPr>
        <p:spPr>
          <a:xfrm>
            <a:off x="7864338" y="6273865"/>
            <a:ext cx="4079676" cy="440531"/>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Municipal Roadmap</a:t>
            </a:r>
            <a:endParaRPr lang="en-US" sz="2750" dirty="0">
              <a:solidFill>
                <a:srgbClr val="2A734F"/>
              </a:solidFill>
              <a:latin typeface="Calibri"/>
            </a:endParaRPr>
          </a:p>
        </p:txBody>
      </p:sp>
      <p:sp>
        <p:nvSpPr>
          <p:cNvPr id="19" name="Text 4">
            <a:extLst>
              <a:ext uri="{FF2B5EF4-FFF2-40B4-BE49-F238E27FC236}">
                <a16:creationId xmlns:a16="http://schemas.microsoft.com/office/drawing/2014/main" id="{A80C5F18-58F0-31D9-2B04-75A2E12E5122}"/>
              </a:ext>
            </a:extLst>
          </p:cNvPr>
          <p:cNvSpPr/>
          <p:nvPr/>
        </p:nvSpPr>
        <p:spPr>
          <a:xfrm>
            <a:off x="7068805" y="6971272"/>
            <a:ext cx="5156150" cy="1804988"/>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Defines priorities at the municipal level, in line with the vision of the regional public authorities.</a:t>
            </a:r>
            <a:endParaRPr lang="en-US" sz="2188" dirty="0">
              <a:solidFill>
                <a:prstClr val="black"/>
              </a:solidFill>
              <a:latin typeface="Calibri"/>
            </a:endParaRPr>
          </a:p>
        </p:txBody>
      </p:sp>
      <p:pic>
        <p:nvPicPr>
          <p:cNvPr id="20" name="Image 2" descr="preencoded.png">
            <a:extLst>
              <a:ext uri="{FF2B5EF4-FFF2-40B4-BE49-F238E27FC236}">
                <a16:creationId xmlns:a16="http://schemas.microsoft.com/office/drawing/2014/main" id="{DDD2746D-9D98-F694-2716-B27B9D6C08E6}"/>
              </a:ext>
            </a:extLst>
          </p:cNvPr>
          <p:cNvPicPr>
            <a:picLocks noChangeAspect="1"/>
          </p:cNvPicPr>
          <p:nvPr/>
        </p:nvPicPr>
        <p:blipFill>
          <a:blip r:embed="rId7"/>
          <a:stretch>
            <a:fillRect/>
          </a:stretch>
        </p:blipFill>
        <p:spPr>
          <a:xfrm>
            <a:off x="12587474" y="6036660"/>
            <a:ext cx="704850" cy="704850"/>
          </a:xfrm>
          <a:prstGeom prst="rect">
            <a:avLst/>
          </a:prstGeom>
        </p:spPr>
      </p:pic>
      <p:sp>
        <p:nvSpPr>
          <p:cNvPr id="21" name="Text 5">
            <a:extLst>
              <a:ext uri="{FF2B5EF4-FFF2-40B4-BE49-F238E27FC236}">
                <a16:creationId xmlns:a16="http://schemas.microsoft.com/office/drawing/2014/main" id="{BC4EB136-A1EE-6D35-E66A-28202679C424}"/>
              </a:ext>
            </a:extLst>
          </p:cNvPr>
          <p:cNvSpPr/>
          <p:nvPr/>
        </p:nvSpPr>
        <p:spPr>
          <a:xfrm>
            <a:off x="13381025" y="6314371"/>
            <a:ext cx="3524548" cy="440531"/>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PACES Objectives</a:t>
            </a:r>
            <a:endParaRPr lang="en-US" sz="2750" dirty="0">
              <a:solidFill>
                <a:srgbClr val="2A734F"/>
              </a:solidFill>
              <a:latin typeface="Calibri"/>
            </a:endParaRPr>
          </a:p>
        </p:txBody>
      </p:sp>
      <p:sp>
        <p:nvSpPr>
          <p:cNvPr id="22" name="Text 6">
            <a:extLst>
              <a:ext uri="{FF2B5EF4-FFF2-40B4-BE49-F238E27FC236}">
                <a16:creationId xmlns:a16="http://schemas.microsoft.com/office/drawing/2014/main" id="{8E4D69A1-6794-B684-35B0-BFF63A96A01D}"/>
              </a:ext>
            </a:extLst>
          </p:cNvPr>
          <p:cNvSpPr/>
          <p:nvPr/>
        </p:nvSpPr>
        <p:spPr>
          <a:xfrm>
            <a:off x="12587474" y="6921676"/>
            <a:ext cx="5022949" cy="1804988"/>
          </a:xfrm>
          <a:prstGeom prst="rect">
            <a:avLst/>
          </a:prstGeom>
          <a:noFill/>
          <a:ln/>
        </p:spPr>
        <p:txBody>
          <a:bodyPr wrap="squar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It specifies the Covenant's mitigation target (reduction of at least 40% of CO2 emissions by 2030) and adaptation target.</a:t>
            </a:r>
            <a:endParaRPr lang="en-US" sz="2188" dirty="0">
              <a:solidFill>
                <a:prstClr val="black"/>
              </a:solidFill>
              <a:latin typeface="Calibri"/>
            </a:endParaRPr>
          </a:p>
        </p:txBody>
      </p:sp>
      <p:sp>
        <p:nvSpPr>
          <p:cNvPr id="23" name="Text 7">
            <a:extLst>
              <a:ext uri="{FF2B5EF4-FFF2-40B4-BE49-F238E27FC236}">
                <a16:creationId xmlns:a16="http://schemas.microsoft.com/office/drawing/2014/main" id="{25B5D7ED-17BC-BCD9-5FF6-DD4BBC9FE3D3}"/>
              </a:ext>
            </a:extLst>
          </p:cNvPr>
          <p:cNvSpPr/>
          <p:nvPr/>
        </p:nvSpPr>
        <p:spPr>
          <a:xfrm>
            <a:off x="777181" y="2250821"/>
            <a:ext cx="16314241" cy="1353741"/>
          </a:xfrm>
          <a:prstGeom prst="rect">
            <a:avLst/>
          </a:prstGeom>
          <a:noFill/>
          <a:ln/>
        </p:spPr>
        <p:txBody>
          <a:bodyPr wrap="square" lIns="0" tIns="0" rIns="0" bIns="0" rtlCol="0" anchor="t"/>
          <a:lstStyle/>
          <a:p>
            <a:pPr algn="just" defTabSz="1143000">
              <a:lnSpc>
                <a:spcPts val="3500"/>
              </a:lnSpc>
            </a:pPr>
            <a:r>
              <a:rPr lang="en-US" sz="2188" dirty="0">
                <a:solidFill>
                  <a:srgbClr val="000000"/>
                </a:solidFill>
                <a:latin typeface="Open Sans" pitchFamily="34" charset="0"/>
                <a:ea typeface="Open Sans" pitchFamily="34" charset="-122"/>
                <a:cs typeface="Open Sans" pitchFamily="34" charset="-120"/>
              </a:rPr>
              <a:t>In order to achieve the objectives, </a:t>
            </a:r>
            <a:r>
              <a:rPr lang="en-US" sz="2188" b="1" dirty="0">
                <a:solidFill>
                  <a:srgbClr val="000000"/>
                </a:solidFill>
                <a:latin typeface="Open Sans" pitchFamily="34" charset="0"/>
                <a:ea typeface="Open Sans" pitchFamily="34" charset="-122"/>
                <a:cs typeface="Open Sans" pitchFamily="34" charset="-120"/>
              </a:rPr>
              <a:t>the Covenant of Mayors for Climate and Energy </a:t>
            </a:r>
            <a:r>
              <a:rPr lang="en-US" sz="2188" dirty="0">
                <a:solidFill>
                  <a:srgbClr val="000000"/>
                </a:solidFill>
                <a:latin typeface="Open Sans" pitchFamily="34" charset="0"/>
                <a:ea typeface="Open Sans" pitchFamily="34" charset="-122"/>
                <a:cs typeface="Open Sans" pitchFamily="34" charset="-120"/>
              </a:rPr>
              <a:t>encourages the </a:t>
            </a:r>
            <a:r>
              <a:rPr lang="en-US" sz="2188" b="1" dirty="0">
                <a:solidFill>
                  <a:srgbClr val="000000"/>
                </a:solidFill>
                <a:latin typeface="Open Sans" pitchFamily="34" charset="0"/>
                <a:ea typeface="Open Sans" pitchFamily="34" charset="-122"/>
                <a:cs typeface="Open Sans" pitchFamily="34" charset="-120"/>
              </a:rPr>
              <a:t>elaboration of a Sustainable Climate and Energy Action Plan (SECAP)</a:t>
            </a:r>
            <a:r>
              <a:rPr lang="en-US" sz="2188" dirty="0">
                <a:solidFill>
                  <a:srgbClr val="000000"/>
                </a:solidFill>
                <a:latin typeface="Open Sans" pitchFamily="34" charset="0"/>
                <a:ea typeface="Open Sans" pitchFamily="34" charset="-122"/>
                <a:cs typeface="Open Sans" pitchFamily="34" charset="-120"/>
              </a:rPr>
              <a:t>. This consists of a roadmap to define </a:t>
            </a:r>
            <a:r>
              <a:rPr lang="en-US" sz="2188" b="1" dirty="0">
                <a:solidFill>
                  <a:srgbClr val="000000"/>
                </a:solidFill>
                <a:latin typeface="Open Sans" pitchFamily="34" charset="0"/>
                <a:ea typeface="Open Sans" pitchFamily="34" charset="-122"/>
                <a:cs typeface="Open Sans" pitchFamily="34" charset="-120"/>
              </a:rPr>
              <a:t>priorities at the municipal level</a:t>
            </a:r>
            <a:r>
              <a:rPr lang="en-US" sz="2188" dirty="0">
                <a:solidFill>
                  <a:srgbClr val="000000"/>
                </a:solidFill>
                <a:latin typeface="Open Sans" pitchFamily="34" charset="0"/>
                <a:ea typeface="Open Sans" pitchFamily="34" charset="-122"/>
                <a:cs typeface="Open Sans" pitchFamily="34" charset="-120"/>
              </a:rPr>
              <a:t>, in line with the vision of regional public authorities. Some interesting facts:</a:t>
            </a:r>
            <a:endParaRPr lang="en-US" sz="2188" dirty="0">
              <a:solidFill>
                <a:prstClr val="black"/>
              </a:solidFill>
              <a:latin typeface="Calibri"/>
            </a:endParaRPr>
          </a:p>
        </p:txBody>
      </p:sp>
      <p:sp>
        <p:nvSpPr>
          <p:cNvPr id="24" name="Text 8">
            <a:extLst>
              <a:ext uri="{FF2B5EF4-FFF2-40B4-BE49-F238E27FC236}">
                <a16:creationId xmlns:a16="http://schemas.microsoft.com/office/drawing/2014/main" id="{58ABB843-5708-5044-519C-7CD8EE4020C9}"/>
              </a:ext>
            </a:extLst>
          </p:cNvPr>
          <p:cNvSpPr/>
          <p:nvPr/>
        </p:nvSpPr>
        <p:spPr>
          <a:xfrm>
            <a:off x="777181" y="3630756"/>
            <a:ext cx="16314241" cy="902494"/>
          </a:xfrm>
          <a:prstGeom prst="rect">
            <a:avLst/>
          </a:prstGeom>
          <a:noFill/>
          <a:ln/>
        </p:spPr>
        <p:txBody>
          <a:bodyPr wrap="square" lIns="0" tIns="0" rIns="0" bIns="0" rtlCol="0" anchor="t"/>
          <a:lstStyle/>
          <a:p>
            <a:pPr marL="428625" indent="-428625" defTabSz="1143000">
              <a:lnSpc>
                <a:spcPts val="3500"/>
              </a:lnSpc>
              <a:buSzPct val="100000"/>
              <a:buFontTx/>
              <a:buChar char="•"/>
            </a:pPr>
            <a:r>
              <a:rPr lang="en-US" sz="2188" dirty="0">
                <a:solidFill>
                  <a:srgbClr val="000000"/>
                </a:solidFill>
                <a:latin typeface="Open Sans" pitchFamily="34" charset="0"/>
                <a:ea typeface="Open Sans" pitchFamily="34" charset="-122"/>
                <a:cs typeface="Open Sans" pitchFamily="34" charset="-120"/>
              </a:rPr>
              <a:t>The SECAP should clearly </a:t>
            </a:r>
            <a:r>
              <a:rPr lang="en-US" sz="2188" b="1" dirty="0">
                <a:solidFill>
                  <a:srgbClr val="000000"/>
                </a:solidFill>
                <a:latin typeface="Open Sans" pitchFamily="34" charset="0"/>
                <a:ea typeface="Open Sans" pitchFamily="34" charset="-122"/>
                <a:cs typeface="Open Sans" pitchFamily="34" charset="-120"/>
              </a:rPr>
              <a:t>specify</a:t>
            </a:r>
            <a:r>
              <a:rPr lang="en-US" sz="2188" dirty="0">
                <a:solidFill>
                  <a:srgbClr val="000000"/>
                </a:solidFill>
                <a:latin typeface="Open Sans" pitchFamily="34" charset="0"/>
                <a:ea typeface="Open Sans" pitchFamily="34" charset="-122"/>
                <a:cs typeface="Open Sans" pitchFamily="34" charset="-120"/>
              </a:rPr>
              <a:t> the </a:t>
            </a:r>
            <a:r>
              <a:rPr lang="en-US" sz="2188" b="1" dirty="0">
                <a:solidFill>
                  <a:srgbClr val="000000"/>
                </a:solidFill>
                <a:latin typeface="Open Sans" pitchFamily="34" charset="0"/>
                <a:ea typeface="Open Sans" pitchFamily="34" charset="-122"/>
                <a:cs typeface="Open Sans" pitchFamily="34" charset="-120"/>
              </a:rPr>
              <a:t>Covenant's mitigation target </a:t>
            </a:r>
            <a:r>
              <a:rPr lang="en-US" sz="2188" dirty="0">
                <a:solidFill>
                  <a:srgbClr val="000000"/>
                </a:solidFill>
                <a:latin typeface="Open Sans" pitchFamily="34" charset="0"/>
                <a:ea typeface="Open Sans" pitchFamily="34" charset="-122"/>
                <a:cs typeface="Open Sans" pitchFamily="34" charset="-120"/>
              </a:rPr>
              <a:t>(i.e., a reduction of at least 40% of CO2 emissions by 2030) and </a:t>
            </a:r>
            <a:r>
              <a:rPr lang="en-US" sz="2188" b="1" dirty="0">
                <a:solidFill>
                  <a:srgbClr val="000000"/>
                </a:solidFill>
                <a:latin typeface="Open Sans" pitchFamily="34" charset="0"/>
                <a:ea typeface="Open Sans" pitchFamily="34" charset="-122"/>
                <a:cs typeface="Open Sans" pitchFamily="34" charset="-120"/>
              </a:rPr>
              <a:t>adaptation </a:t>
            </a:r>
            <a:r>
              <a:rPr lang="en-US" sz="2188" dirty="0">
                <a:solidFill>
                  <a:srgbClr val="000000"/>
                </a:solidFill>
                <a:latin typeface="Open Sans" pitchFamily="34" charset="0"/>
                <a:ea typeface="Open Sans" pitchFamily="34" charset="-122"/>
                <a:cs typeface="Open Sans" pitchFamily="34" charset="-120"/>
              </a:rPr>
              <a:t>target.</a:t>
            </a:r>
            <a:endParaRPr lang="en-US" sz="2188" dirty="0">
              <a:solidFill>
                <a:prstClr val="black"/>
              </a:solidFill>
              <a:latin typeface="Calibri"/>
            </a:endParaRPr>
          </a:p>
        </p:txBody>
      </p:sp>
      <p:sp>
        <p:nvSpPr>
          <p:cNvPr id="25" name="Text 9">
            <a:extLst>
              <a:ext uri="{FF2B5EF4-FFF2-40B4-BE49-F238E27FC236}">
                <a16:creationId xmlns:a16="http://schemas.microsoft.com/office/drawing/2014/main" id="{0A256944-01F0-5524-F006-7F0A69003C9F}"/>
              </a:ext>
            </a:extLst>
          </p:cNvPr>
          <p:cNvSpPr/>
          <p:nvPr/>
        </p:nvSpPr>
        <p:spPr>
          <a:xfrm>
            <a:off x="777181" y="4702318"/>
            <a:ext cx="16314241" cy="902494"/>
          </a:xfrm>
          <a:prstGeom prst="rect">
            <a:avLst/>
          </a:prstGeom>
          <a:noFill/>
          <a:ln/>
        </p:spPr>
        <p:txBody>
          <a:bodyPr wrap="square" lIns="0" tIns="0" rIns="0" bIns="0" rtlCol="0" anchor="t"/>
          <a:lstStyle/>
          <a:p>
            <a:pPr marL="428625" indent="-428625" defTabSz="1143000">
              <a:lnSpc>
                <a:spcPts val="3500"/>
              </a:lnSpc>
              <a:buSzPct val="100000"/>
              <a:buFontTx/>
              <a:buChar char="•"/>
            </a:pPr>
            <a:r>
              <a:rPr lang="en-US" sz="2188" dirty="0">
                <a:solidFill>
                  <a:srgbClr val="000000"/>
                </a:solidFill>
                <a:latin typeface="Open Sans" pitchFamily="34" charset="0"/>
                <a:ea typeface="Open Sans" pitchFamily="34" charset="-122"/>
                <a:cs typeface="Open Sans" pitchFamily="34" charset="-120"/>
              </a:rPr>
              <a:t>The SECAP should be </a:t>
            </a:r>
            <a:r>
              <a:rPr lang="en-US" sz="2188" b="1" dirty="0">
                <a:solidFill>
                  <a:srgbClr val="000000"/>
                </a:solidFill>
                <a:latin typeface="Open Sans" pitchFamily="34" charset="0"/>
                <a:ea typeface="Open Sans" pitchFamily="34" charset="-122"/>
                <a:cs typeface="Open Sans" pitchFamily="34" charset="-120"/>
              </a:rPr>
              <a:t>based on </a:t>
            </a:r>
            <a:r>
              <a:rPr lang="en-US" sz="2188" dirty="0">
                <a:solidFill>
                  <a:srgbClr val="000000"/>
                </a:solidFill>
                <a:latin typeface="Open Sans" pitchFamily="34" charset="0"/>
                <a:ea typeface="Open Sans" pitchFamily="34" charset="-122"/>
                <a:cs typeface="Open Sans" pitchFamily="34" charset="-120"/>
              </a:rPr>
              <a:t>and include the results of a comprehensive </a:t>
            </a:r>
            <a:r>
              <a:rPr lang="en-US" sz="2188" b="1" dirty="0">
                <a:solidFill>
                  <a:srgbClr val="000000"/>
                </a:solidFill>
                <a:latin typeface="Open Sans" pitchFamily="34" charset="0"/>
                <a:ea typeface="Open Sans" pitchFamily="34" charset="-122"/>
                <a:cs typeface="Open Sans" pitchFamily="34" charset="-120"/>
              </a:rPr>
              <a:t>Baseline Emission Inventory </a:t>
            </a:r>
            <a:r>
              <a:rPr lang="en-US" sz="2188" dirty="0">
                <a:solidFill>
                  <a:srgbClr val="000000"/>
                </a:solidFill>
                <a:latin typeface="Open Sans" pitchFamily="34" charset="0"/>
                <a:ea typeface="Open Sans" pitchFamily="34" charset="-122"/>
                <a:cs typeface="Open Sans" pitchFamily="34" charset="-120"/>
              </a:rPr>
              <a:t>(BEI) and a </a:t>
            </a:r>
            <a:r>
              <a:rPr lang="en-US" sz="2188" b="1" dirty="0">
                <a:solidFill>
                  <a:srgbClr val="000000"/>
                </a:solidFill>
                <a:latin typeface="Open Sans" pitchFamily="34" charset="0"/>
                <a:ea typeface="Open Sans" pitchFamily="34" charset="-122"/>
                <a:cs typeface="Open Sans" pitchFamily="34" charset="-120"/>
              </a:rPr>
              <a:t>Climate Risk and Vulnerability Assessment </a:t>
            </a:r>
            <a:r>
              <a:rPr lang="en-US" sz="2188" dirty="0">
                <a:solidFill>
                  <a:srgbClr val="000000"/>
                </a:solidFill>
                <a:latin typeface="Open Sans" pitchFamily="34" charset="0"/>
                <a:ea typeface="Open Sans" pitchFamily="34" charset="-122"/>
                <a:cs typeface="Open Sans" pitchFamily="34" charset="-120"/>
              </a:rPr>
              <a:t>(CRA).</a:t>
            </a:r>
            <a:endParaRPr lang="en-US" sz="2188" dirty="0">
              <a:solidFill>
                <a:prstClr val="black"/>
              </a:solidFill>
              <a:latin typeface="Calibri"/>
            </a:endParaRPr>
          </a:p>
        </p:txBody>
      </p:sp>
    </p:spTree>
    <p:extLst>
      <p:ext uri="{BB962C8B-B14F-4D97-AF65-F5344CB8AC3E}">
        <p14:creationId xmlns:p14="http://schemas.microsoft.com/office/powerpoint/2010/main" val="76867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576AAE-ED04-3A93-9104-9A56D9C2D5E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E467876C-CC41-65AC-98F4-140996BBE0A2}"/>
              </a:ext>
            </a:extLst>
          </p:cNvPr>
          <p:cNvSpPr>
            <a:spLocks noGrp="1"/>
          </p:cNvSpPr>
          <p:nvPr>
            <p:ph type="sldNum" sz="quarter" idx="12"/>
          </p:nvPr>
        </p:nvSpPr>
        <p:spPr/>
        <p:txBody>
          <a:bodyPr/>
          <a:lstStyle/>
          <a:p>
            <a:fld id="{4D2C2D9E-9A3D-48B7-9D20-88A0BF5D47E1}" type="slidenum">
              <a:rPr lang="el-GR" sz="2400" b="1" smtClean="0"/>
              <a:pPr/>
              <a:t>35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A4A66A04-E673-489B-0309-FEB06A26B3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A152551C-27FF-A0D6-3B8C-158B6066F7CF}"/>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C022B696-EA4F-8A91-52DA-386A89FB2D26}"/>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Content Placeholder 7">
            <a:extLst>
              <a:ext uri="{FF2B5EF4-FFF2-40B4-BE49-F238E27FC236}">
                <a16:creationId xmlns:a16="http://schemas.microsoft.com/office/drawing/2014/main" id="{A19066F1-504C-7796-68C6-3AA322982BEE}"/>
              </a:ext>
            </a:extLst>
          </p:cNvPr>
          <p:cNvSpPr txBox="1">
            <a:spLocks/>
          </p:cNvSpPr>
          <p:nvPr/>
        </p:nvSpPr>
        <p:spPr>
          <a:xfrm>
            <a:off x="581526" y="32883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1200"/>
              </a:spcBef>
              <a:spcAft>
                <a:spcPts val="600"/>
              </a:spcAft>
              <a:buNone/>
            </a:pPr>
            <a:endParaRPr lang="es-ES" dirty="0"/>
          </a:p>
        </p:txBody>
      </p:sp>
      <p:sp>
        <p:nvSpPr>
          <p:cNvPr id="12" name="Text 0">
            <a:extLst>
              <a:ext uri="{FF2B5EF4-FFF2-40B4-BE49-F238E27FC236}">
                <a16:creationId xmlns:a16="http://schemas.microsoft.com/office/drawing/2014/main" id="{FD4F81B5-27D3-4099-5910-F0F38E93E198}"/>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3.2 Covenant of Mayors and Roadmaps</a:t>
            </a:r>
          </a:p>
        </p:txBody>
      </p:sp>
      <p:sp>
        <p:nvSpPr>
          <p:cNvPr id="2" name="Text 0">
            <a:extLst>
              <a:ext uri="{FF2B5EF4-FFF2-40B4-BE49-F238E27FC236}">
                <a16:creationId xmlns:a16="http://schemas.microsoft.com/office/drawing/2014/main" id="{402A2E9F-214B-132C-EC44-5163704272F3}"/>
              </a:ext>
            </a:extLst>
          </p:cNvPr>
          <p:cNvSpPr/>
          <p:nvPr/>
        </p:nvSpPr>
        <p:spPr>
          <a:xfrm>
            <a:off x="1337248" y="2150733"/>
            <a:ext cx="13785800" cy="885974"/>
          </a:xfrm>
          <a:prstGeom prst="rect">
            <a:avLst/>
          </a:prstGeom>
          <a:noFill/>
          <a:ln/>
        </p:spPr>
        <p:txBody>
          <a:bodyPr wrap="none" lIns="0" tIns="0" rIns="0" bIns="0" rtlCol="0" anchor="t"/>
          <a:lstStyle/>
          <a:p>
            <a:pPr defTabSz="1143000">
              <a:lnSpc>
                <a:spcPts val="6938"/>
              </a:lnSpc>
            </a:pPr>
            <a:r>
              <a:rPr lang="en-US" sz="3500" b="1" dirty="0">
                <a:solidFill>
                  <a:srgbClr val="2A734F"/>
                </a:solidFill>
                <a:latin typeface="Open Sans Bold" pitchFamily="34" charset="0"/>
                <a:ea typeface="Open Sans Bold" pitchFamily="34" charset="-122"/>
                <a:cs typeface="Open Sans Bold" pitchFamily="34" charset="-120"/>
              </a:rPr>
              <a:t> PACES Presentation and Update</a:t>
            </a:r>
            <a:endParaRPr lang="en-US" sz="3500" dirty="0">
              <a:solidFill>
                <a:prstClr val="black"/>
              </a:solidFill>
              <a:latin typeface="Calibri"/>
            </a:endParaRPr>
          </a:p>
        </p:txBody>
      </p:sp>
      <p:sp>
        <p:nvSpPr>
          <p:cNvPr id="3" name="Shape 1">
            <a:extLst>
              <a:ext uri="{FF2B5EF4-FFF2-40B4-BE49-F238E27FC236}">
                <a16:creationId xmlns:a16="http://schemas.microsoft.com/office/drawing/2014/main" id="{F74126B9-01C2-0E8C-740B-088C9E66E4C9}"/>
              </a:ext>
            </a:extLst>
          </p:cNvPr>
          <p:cNvSpPr/>
          <p:nvPr/>
        </p:nvSpPr>
        <p:spPr>
          <a:xfrm>
            <a:off x="992238" y="4076997"/>
            <a:ext cx="3756869" cy="283518"/>
          </a:xfrm>
          <a:prstGeom prst="roundRect">
            <a:avLst>
              <a:gd name="adj" fmla="val 42003"/>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8" name="Text 2">
            <a:extLst>
              <a:ext uri="{FF2B5EF4-FFF2-40B4-BE49-F238E27FC236}">
                <a16:creationId xmlns:a16="http://schemas.microsoft.com/office/drawing/2014/main" id="{11C4B61F-B414-F67F-44CD-75E9B9247A25}"/>
              </a:ext>
            </a:extLst>
          </p:cNvPr>
          <p:cNvSpPr/>
          <p:nvPr/>
        </p:nvSpPr>
        <p:spPr>
          <a:xfrm>
            <a:off x="992238" y="4785718"/>
            <a:ext cx="3756869" cy="885825"/>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PACES Presentation</a:t>
            </a:r>
            <a:endParaRPr lang="en-US" sz="2750" dirty="0">
              <a:solidFill>
                <a:srgbClr val="2A734F"/>
              </a:solidFill>
              <a:latin typeface="Calibri"/>
            </a:endParaRPr>
          </a:p>
        </p:txBody>
      </p:sp>
      <p:sp>
        <p:nvSpPr>
          <p:cNvPr id="9" name="Text 3">
            <a:extLst>
              <a:ext uri="{FF2B5EF4-FFF2-40B4-BE49-F238E27FC236}">
                <a16:creationId xmlns:a16="http://schemas.microsoft.com/office/drawing/2014/main" id="{56F808FA-7D5E-6367-424B-BE6C824BF60B}"/>
              </a:ext>
            </a:extLst>
          </p:cNvPr>
          <p:cNvSpPr/>
          <p:nvPr/>
        </p:nvSpPr>
        <p:spPr>
          <a:xfrm>
            <a:off x="992238" y="5841652"/>
            <a:ext cx="3756869" cy="1814513"/>
          </a:xfrm>
          <a:prstGeom prst="rect">
            <a:avLst/>
          </a:prstGeom>
          <a:noFill/>
          <a:ln/>
        </p:spPr>
        <p:txBody>
          <a:bodyPr wrap="square" lIns="0" tIns="0" rIns="0" bIns="0" rtlCol="0" anchor="t"/>
          <a:lstStyle/>
          <a:p>
            <a:pPr defTabSz="1143000">
              <a:lnSpc>
                <a:spcPts val="3563"/>
              </a:lnSpc>
            </a:pPr>
            <a:r>
              <a:rPr lang="en-US" sz="2188" b="1" dirty="0">
                <a:solidFill>
                  <a:srgbClr val="000000"/>
                </a:solidFill>
                <a:latin typeface="Open Sans" pitchFamily="34" charset="0"/>
                <a:ea typeface="Open Sans" pitchFamily="34" charset="-122"/>
                <a:cs typeface="Open Sans" pitchFamily="34" charset="-120"/>
              </a:rPr>
              <a:t>PACES</a:t>
            </a:r>
            <a:r>
              <a:rPr lang="en-US" sz="2188" dirty="0">
                <a:solidFill>
                  <a:srgbClr val="000000"/>
                </a:solidFill>
                <a:latin typeface="Open Sans" pitchFamily="34" charset="0"/>
                <a:ea typeface="Open Sans" pitchFamily="34" charset="-122"/>
                <a:cs typeface="Open Sans" pitchFamily="34" charset="-120"/>
              </a:rPr>
              <a:t> </a:t>
            </a:r>
            <a:r>
              <a:rPr lang="en-US" sz="2188" b="1" dirty="0">
                <a:solidFill>
                  <a:srgbClr val="000000"/>
                </a:solidFill>
                <a:latin typeface="Open Sans" pitchFamily="34" charset="0"/>
                <a:ea typeface="Open Sans" pitchFamily="34" charset="-122"/>
                <a:cs typeface="Open Sans" pitchFamily="34" charset="-120"/>
              </a:rPr>
              <a:t>must be submitted </a:t>
            </a:r>
            <a:r>
              <a:rPr lang="en-US" sz="2188" dirty="0">
                <a:solidFill>
                  <a:srgbClr val="000000"/>
                </a:solidFill>
                <a:latin typeface="Open Sans" pitchFamily="34" charset="0"/>
                <a:ea typeface="Open Sans" pitchFamily="34" charset="-122"/>
                <a:cs typeface="Open Sans" pitchFamily="34" charset="-120"/>
              </a:rPr>
              <a:t>through the </a:t>
            </a:r>
            <a:r>
              <a:rPr lang="en-US" sz="2188" b="1" dirty="0" err="1">
                <a:solidFill>
                  <a:srgbClr val="000000"/>
                </a:solidFill>
                <a:latin typeface="Open Sans" pitchFamily="34" charset="0"/>
                <a:ea typeface="Open Sans" pitchFamily="34" charset="-122"/>
                <a:cs typeface="Open Sans" pitchFamily="34" charset="-120"/>
              </a:rPr>
              <a:t>MyCovenant</a:t>
            </a:r>
            <a:r>
              <a:rPr lang="en-US" sz="2188" b="1" dirty="0">
                <a:solidFill>
                  <a:srgbClr val="000000"/>
                </a:solidFill>
                <a:latin typeface="Open Sans" pitchFamily="34" charset="0"/>
                <a:ea typeface="Open Sans" pitchFamily="34" charset="-122"/>
                <a:cs typeface="Open Sans" pitchFamily="34" charset="-120"/>
              </a:rPr>
              <a:t> reporting platform..</a:t>
            </a:r>
          </a:p>
        </p:txBody>
      </p:sp>
      <p:sp>
        <p:nvSpPr>
          <p:cNvPr id="10" name="Shape 4">
            <a:extLst>
              <a:ext uri="{FF2B5EF4-FFF2-40B4-BE49-F238E27FC236}">
                <a16:creationId xmlns:a16="http://schemas.microsoft.com/office/drawing/2014/main" id="{8C2154B9-A7CF-DFB9-B415-BBCB59686452}"/>
              </a:ext>
            </a:extLst>
          </p:cNvPr>
          <p:cNvSpPr/>
          <p:nvPr/>
        </p:nvSpPr>
        <p:spPr>
          <a:xfrm>
            <a:off x="5174307" y="3651647"/>
            <a:ext cx="3757018" cy="283518"/>
          </a:xfrm>
          <a:prstGeom prst="roundRect">
            <a:avLst>
              <a:gd name="adj" fmla="val 42003"/>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26" name="Text 5">
            <a:extLst>
              <a:ext uri="{FF2B5EF4-FFF2-40B4-BE49-F238E27FC236}">
                <a16:creationId xmlns:a16="http://schemas.microsoft.com/office/drawing/2014/main" id="{B9DC11D3-AC2A-F0F3-E09F-B0195D353FA4}"/>
              </a:ext>
            </a:extLst>
          </p:cNvPr>
          <p:cNvSpPr/>
          <p:nvPr/>
        </p:nvSpPr>
        <p:spPr>
          <a:xfrm>
            <a:off x="5174308" y="4360366"/>
            <a:ext cx="354404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Minimum Data</a:t>
            </a:r>
            <a:endParaRPr lang="en-US" sz="2750" dirty="0">
              <a:solidFill>
                <a:srgbClr val="2A734F"/>
              </a:solidFill>
              <a:latin typeface="Calibri"/>
            </a:endParaRPr>
          </a:p>
        </p:txBody>
      </p:sp>
      <p:sp>
        <p:nvSpPr>
          <p:cNvPr id="27" name="Text 6">
            <a:extLst>
              <a:ext uri="{FF2B5EF4-FFF2-40B4-BE49-F238E27FC236}">
                <a16:creationId xmlns:a16="http://schemas.microsoft.com/office/drawing/2014/main" id="{93E89E2A-52B4-56CA-CAA8-25006E434879}"/>
              </a:ext>
            </a:extLst>
          </p:cNvPr>
          <p:cNvSpPr/>
          <p:nvPr/>
        </p:nvSpPr>
        <p:spPr>
          <a:xfrm>
            <a:off x="5174307" y="4973391"/>
            <a:ext cx="3757018" cy="2721769"/>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In addition to the Action Plan document itself, you will be asked to report a minimum data set in </a:t>
            </a:r>
            <a:r>
              <a:rPr lang="en-US" sz="2188" dirty="0" err="1">
                <a:solidFill>
                  <a:srgbClr val="000000"/>
                </a:solidFill>
                <a:latin typeface="Open Sans" pitchFamily="34" charset="0"/>
                <a:ea typeface="Open Sans" pitchFamily="34" charset="-122"/>
                <a:cs typeface="Open Sans" pitchFamily="34" charset="-120"/>
              </a:rPr>
              <a:t>MyCovenant</a:t>
            </a:r>
            <a:r>
              <a:rPr lang="en-US" sz="2188" dirty="0">
                <a:solidFill>
                  <a:srgbClr val="000000"/>
                </a:solidFill>
                <a:latin typeface="Open Sans" pitchFamily="34" charset="0"/>
                <a:ea typeface="Open Sans" pitchFamily="34" charset="-122"/>
                <a:cs typeface="Open Sans" pitchFamily="34" charset="-120"/>
              </a:rPr>
              <a:t> in English.</a:t>
            </a:r>
            <a:endParaRPr lang="en-US" sz="2188" dirty="0">
              <a:solidFill>
                <a:prstClr val="black"/>
              </a:solidFill>
              <a:latin typeface="Calibri"/>
            </a:endParaRPr>
          </a:p>
        </p:txBody>
      </p:sp>
      <p:sp>
        <p:nvSpPr>
          <p:cNvPr id="28" name="Shape 7">
            <a:extLst>
              <a:ext uri="{FF2B5EF4-FFF2-40B4-BE49-F238E27FC236}">
                <a16:creationId xmlns:a16="http://schemas.microsoft.com/office/drawing/2014/main" id="{E600EB61-A17B-373A-1746-36D7D6C6FCF1}"/>
              </a:ext>
            </a:extLst>
          </p:cNvPr>
          <p:cNvSpPr/>
          <p:nvPr/>
        </p:nvSpPr>
        <p:spPr>
          <a:xfrm>
            <a:off x="9356526" y="3226296"/>
            <a:ext cx="3757018" cy="283518"/>
          </a:xfrm>
          <a:prstGeom prst="roundRect">
            <a:avLst>
              <a:gd name="adj" fmla="val 42003"/>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29" name="Text 8">
            <a:extLst>
              <a:ext uri="{FF2B5EF4-FFF2-40B4-BE49-F238E27FC236}">
                <a16:creationId xmlns:a16="http://schemas.microsoft.com/office/drawing/2014/main" id="{4F01F9DA-D169-80B3-1DF3-8C2680FDA5A2}"/>
              </a:ext>
            </a:extLst>
          </p:cNvPr>
          <p:cNvSpPr/>
          <p:nvPr/>
        </p:nvSpPr>
        <p:spPr>
          <a:xfrm>
            <a:off x="9356526" y="3935016"/>
            <a:ext cx="3757018" cy="885825"/>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Updating or New Plan</a:t>
            </a:r>
            <a:endParaRPr lang="en-US" sz="2750" dirty="0">
              <a:solidFill>
                <a:srgbClr val="2A734F"/>
              </a:solidFill>
              <a:latin typeface="Calibri"/>
            </a:endParaRPr>
          </a:p>
        </p:txBody>
      </p:sp>
      <p:sp>
        <p:nvSpPr>
          <p:cNvPr id="30" name="Text 9">
            <a:extLst>
              <a:ext uri="{FF2B5EF4-FFF2-40B4-BE49-F238E27FC236}">
                <a16:creationId xmlns:a16="http://schemas.microsoft.com/office/drawing/2014/main" id="{70E1894E-067C-2D21-5502-B90F10DD3279}"/>
              </a:ext>
            </a:extLst>
          </p:cNvPr>
          <p:cNvSpPr/>
          <p:nvPr/>
        </p:nvSpPr>
        <p:spPr>
          <a:xfrm>
            <a:off x="9356526" y="4990951"/>
            <a:ext cx="3757018" cy="317539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is up to the signatory to decide whether an </a:t>
            </a:r>
            <a:r>
              <a:rPr lang="en-US" sz="2188" b="1" dirty="0">
                <a:solidFill>
                  <a:srgbClr val="000000"/>
                </a:solidFill>
                <a:latin typeface="Open Sans" pitchFamily="34" charset="0"/>
                <a:ea typeface="Open Sans" pitchFamily="34" charset="-122"/>
                <a:cs typeface="Open Sans" pitchFamily="34" charset="-120"/>
              </a:rPr>
              <a:t>update of the existing plan</a:t>
            </a:r>
            <a:r>
              <a:rPr lang="en-US" sz="2188" dirty="0">
                <a:solidFill>
                  <a:srgbClr val="000000"/>
                </a:solidFill>
                <a:latin typeface="Open Sans" pitchFamily="34" charset="0"/>
                <a:ea typeface="Open Sans" pitchFamily="34" charset="-122"/>
                <a:cs typeface="Open Sans" pitchFamily="34" charset="-120"/>
              </a:rPr>
              <a:t> is sufficient or whether a </a:t>
            </a:r>
            <a:r>
              <a:rPr lang="en-US" sz="2188" b="1" dirty="0">
                <a:solidFill>
                  <a:srgbClr val="000000"/>
                </a:solidFill>
                <a:latin typeface="Open Sans" pitchFamily="34" charset="0"/>
                <a:ea typeface="Open Sans" pitchFamily="34" charset="-122"/>
                <a:cs typeface="Open Sans" pitchFamily="34" charset="-120"/>
              </a:rPr>
              <a:t>new action plan should be developed to achieve its renewed objectives.</a:t>
            </a:r>
          </a:p>
        </p:txBody>
      </p:sp>
      <p:sp>
        <p:nvSpPr>
          <p:cNvPr id="31" name="Shape 10">
            <a:extLst>
              <a:ext uri="{FF2B5EF4-FFF2-40B4-BE49-F238E27FC236}">
                <a16:creationId xmlns:a16="http://schemas.microsoft.com/office/drawing/2014/main" id="{F35771EC-83D7-5240-B418-39527BED3C25}"/>
              </a:ext>
            </a:extLst>
          </p:cNvPr>
          <p:cNvSpPr/>
          <p:nvPr/>
        </p:nvSpPr>
        <p:spPr>
          <a:xfrm>
            <a:off x="13538746" y="2801094"/>
            <a:ext cx="3757018" cy="283518"/>
          </a:xfrm>
          <a:prstGeom prst="roundRect">
            <a:avLst>
              <a:gd name="adj" fmla="val 42003"/>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32" name="Text 11">
            <a:extLst>
              <a:ext uri="{FF2B5EF4-FFF2-40B4-BE49-F238E27FC236}">
                <a16:creationId xmlns:a16="http://schemas.microsoft.com/office/drawing/2014/main" id="{B5125989-F7C9-605D-21E0-85E76D18DC92}"/>
              </a:ext>
            </a:extLst>
          </p:cNvPr>
          <p:cNvSpPr/>
          <p:nvPr/>
        </p:nvSpPr>
        <p:spPr>
          <a:xfrm>
            <a:off x="13538746" y="3509814"/>
            <a:ext cx="3757018" cy="885825"/>
          </a:xfrm>
          <a:prstGeom prst="rect">
            <a:avLst/>
          </a:prstGeom>
          <a:noFill/>
          <a:ln/>
        </p:spPr>
        <p:txBody>
          <a:bodyPr wrap="squar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Framework Flexibility</a:t>
            </a:r>
            <a:endParaRPr lang="en-US" sz="2750" dirty="0">
              <a:solidFill>
                <a:srgbClr val="2A734F"/>
              </a:solidFill>
              <a:latin typeface="Calibri"/>
            </a:endParaRPr>
          </a:p>
        </p:txBody>
      </p:sp>
      <p:sp>
        <p:nvSpPr>
          <p:cNvPr id="33" name="Text 12">
            <a:extLst>
              <a:ext uri="{FF2B5EF4-FFF2-40B4-BE49-F238E27FC236}">
                <a16:creationId xmlns:a16="http://schemas.microsoft.com/office/drawing/2014/main" id="{F5091BC3-0664-25D2-934D-C04D5AA159ED}"/>
              </a:ext>
            </a:extLst>
          </p:cNvPr>
          <p:cNvSpPr/>
          <p:nvPr/>
        </p:nvSpPr>
        <p:spPr>
          <a:xfrm>
            <a:off x="13538746" y="4565749"/>
            <a:ext cx="3757018" cy="317539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The Covenant framework in Europe will continue to be flexible enough to adjust to the local context and municipal procedures.</a:t>
            </a:r>
            <a:endParaRPr lang="en-US" sz="2188" dirty="0">
              <a:solidFill>
                <a:prstClr val="black"/>
              </a:solidFill>
              <a:latin typeface="Calibri"/>
            </a:endParaRPr>
          </a:p>
        </p:txBody>
      </p:sp>
      <p:pic>
        <p:nvPicPr>
          <p:cNvPr id="34" name="Graphic 9" descr="Open hand with plant with solid fill">
            <a:extLst>
              <a:ext uri="{FF2B5EF4-FFF2-40B4-BE49-F238E27FC236}">
                <a16:creationId xmlns:a16="http://schemas.microsoft.com/office/drawing/2014/main" id="{C860626E-8C54-99AB-6B5F-AF48ACAD50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24" y="2361892"/>
            <a:ext cx="690024" cy="690024"/>
          </a:xfrm>
          <a:prstGeom prst="rect">
            <a:avLst/>
          </a:prstGeom>
        </p:spPr>
      </p:pic>
    </p:spTree>
    <p:extLst>
      <p:ext uri="{BB962C8B-B14F-4D97-AF65-F5344CB8AC3E}">
        <p14:creationId xmlns:p14="http://schemas.microsoft.com/office/powerpoint/2010/main" val="201733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B6A754C-69C5-EFC3-E136-FCCE06F05B8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1FCF11B4-C7DE-8916-67EB-717FFB7F6ED8}"/>
              </a:ext>
            </a:extLst>
          </p:cNvPr>
          <p:cNvSpPr>
            <a:spLocks noGrp="1"/>
          </p:cNvSpPr>
          <p:nvPr>
            <p:ph type="sldNum" sz="quarter" idx="12"/>
          </p:nvPr>
        </p:nvSpPr>
        <p:spPr/>
        <p:txBody>
          <a:bodyPr/>
          <a:lstStyle/>
          <a:p>
            <a:fld id="{4D2C2D9E-9A3D-48B7-9D20-88A0BF5D47E1}" type="slidenum">
              <a:rPr lang="el-GR" sz="2400" b="1" smtClean="0"/>
              <a:pPr/>
              <a:t>36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0B7E48A2-37EC-54B2-BB45-2B4A7DF20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8C4B95CA-55D3-BFC3-7CBA-39E783900223}"/>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7D227A2F-FC32-0A03-75A5-4755041648DD}"/>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Content Placeholder 7">
            <a:extLst>
              <a:ext uri="{FF2B5EF4-FFF2-40B4-BE49-F238E27FC236}">
                <a16:creationId xmlns:a16="http://schemas.microsoft.com/office/drawing/2014/main" id="{9645DA47-A14A-3E86-E73F-BE8CAD3423CE}"/>
              </a:ext>
            </a:extLst>
          </p:cNvPr>
          <p:cNvSpPr txBox="1">
            <a:spLocks/>
          </p:cNvSpPr>
          <p:nvPr/>
        </p:nvSpPr>
        <p:spPr>
          <a:xfrm>
            <a:off x="581526" y="3288313"/>
            <a:ext cx="16912392" cy="565307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1200"/>
              </a:spcBef>
              <a:spcAft>
                <a:spcPts val="600"/>
              </a:spcAft>
              <a:buNone/>
            </a:pPr>
            <a:endParaRPr lang="es-ES" dirty="0"/>
          </a:p>
        </p:txBody>
      </p:sp>
      <p:sp>
        <p:nvSpPr>
          <p:cNvPr id="12" name="Text 0">
            <a:extLst>
              <a:ext uri="{FF2B5EF4-FFF2-40B4-BE49-F238E27FC236}">
                <a16:creationId xmlns:a16="http://schemas.microsoft.com/office/drawing/2014/main" id="{49DBA1F7-A460-8DE7-8782-F004DE4E2FDF}"/>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3.3 Existing tools for roadmap development</a:t>
            </a:r>
          </a:p>
        </p:txBody>
      </p:sp>
      <p:sp>
        <p:nvSpPr>
          <p:cNvPr id="13" name="Content Placeholder 7">
            <a:extLst>
              <a:ext uri="{FF2B5EF4-FFF2-40B4-BE49-F238E27FC236}">
                <a16:creationId xmlns:a16="http://schemas.microsoft.com/office/drawing/2014/main" id="{695DB931-89D6-B37D-6E12-D7BE4B05CFEE}"/>
              </a:ext>
            </a:extLst>
          </p:cNvPr>
          <p:cNvSpPr txBox="1">
            <a:spLocks/>
          </p:cNvSpPr>
          <p:nvPr/>
        </p:nvSpPr>
        <p:spPr>
          <a:xfrm>
            <a:off x="673766" y="3138786"/>
            <a:ext cx="16912392" cy="1715261"/>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None/>
            </a:pPr>
            <a:r>
              <a:rPr lang="en-US" sz="3000" dirty="0"/>
              <a:t>Classifications to address </a:t>
            </a:r>
            <a:r>
              <a:rPr lang="en-US" sz="3000" b="1" dirty="0">
                <a:solidFill>
                  <a:srgbClr val="2A734F"/>
                </a:solidFill>
              </a:rPr>
              <a:t>existing methods for </a:t>
            </a:r>
            <a:r>
              <a:rPr lang="en-US" sz="3000" b="1" dirty="0" err="1">
                <a:solidFill>
                  <a:srgbClr val="2A734F"/>
                </a:solidFill>
              </a:rPr>
              <a:t>roadmapping</a:t>
            </a:r>
            <a:r>
              <a:rPr lang="en-US" sz="3000" b="1" dirty="0">
                <a:solidFill>
                  <a:srgbClr val="2A734F"/>
                </a:solidFill>
              </a:rPr>
              <a:t> </a:t>
            </a:r>
            <a:r>
              <a:rPr lang="en-US" sz="3000" dirty="0"/>
              <a:t>date back to the </a:t>
            </a:r>
            <a:r>
              <a:rPr lang="en-US" sz="3000" b="1" dirty="0">
                <a:solidFill>
                  <a:srgbClr val="2A734F"/>
                </a:solidFill>
              </a:rPr>
              <a:t>1990s </a:t>
            </a:r>
            <a:r>
              <a:rPr lang="en-US" sz="3000" dirty="0"/>
              <a:t>and since then, there have been considerable revisions and modifications to date. </a:t>
            </a:r>
          </a:p>
          <a:p>
            <a:pPr marL="0" indent="0" algn="just">
              <a:spcAft>
                <a:spcPts val="600"/>
              </a:spcAft>
              <a:buNone/>
            </a:pPr>
            <a:r>
              <a:rPr lang="en-US" sz="3000" dirty="0"/>
              <a:t>Several authors have studied the use of energy models to aid </a:t>
            </a:r>
            <a:r>
              <a:rPr lang="en-US" sz="3000" b="1" dirty="0">
                <a:solidFill>
                  <a:srgbClr val="2A734F"/>
                </a:solidFill>
              </a:rPr>
              <a:t>policy decision making </a:t>
            </a:r>
            <a:r>
              <a:rPr lang="en-US" sz="3000" dirty="0"/>
              <a:t>and their classifications. </a:t>
            </a:r>
          </a:p>
          <a:p>
            <a:pPr marL="0" indent="0" algn="just">
              <a:spcAft>
                <a:spcPts val="600"/>
              </a:spcAft>
              <a:buNone/>
            </a:pPr>
            <a:r>
              <a:rPr lang="en-US" sz="3000" dirty="0"/>
              <a:t>All this has given rise to a large number of energy models classified according to criteria such as purpose, </a:t>
            </a:r>
            <a:r>
              <a:rPr lang="en-US" sz="3000" b="1" dirty="0">
                <a:solidFill>
                  <a:srgbClr val="2A734F"/>
                </a:solidFill>
              </a:rPr>
              <a:t>analytical approach</a:t>
            </a:r>
            <a:r>
              <a:rPr lang="en-US" sz="3000" dirty="0"/>
              <a:t>, </a:t>
            </a:r>
            <a:r>
              <a:rPr lang="en-US" sz="3000" b="1" dirty="0">
                <a:solidFill>
                  <a:srgbClr val="2A734F"/>
                </a:solidFill>
              </a:rPr>
              <a:t>mathematical approach</a:t>
            </a:r>
            <a:r>
              <a:rPr lang="en-US" sz="3000" dirty="0"/>
              <a:t>, </a:t>
            </a:r>
            <a:r>
              <a:rPr lang="en-US" sz="3000" b="1" dirty="0">
                <a:solidFill>
                  <a:srgbClr val="2A734F"/>
                </a:solidFill>
              </a:rPr>
              <a:t>geographic coverage</a:t>
            </a:r>
            <a:r>
              <a:rPr lang="en-US" sz="3000" dirty="0"/>
              <a:t>, </a:t>
            </a:r>
            <a:r>
              <a:rPr lang="en-US" sz="3000" b="1" dirty="0">
                <a:solidFill>
                  <a:srgbClr val="2A734F"/>
                </a:solidFill>
              </a:rPr>
              <a:t>time horizon</a:t>
            </a:r>
            <a:r>
              <a:rPr lang="en-US" sz="3000" dirty="0"/>
              <a:t>, etc.</a:t>
            </a:r>
          </a:p>
          <a:p>
            <a:pPr marL="0" indent="0" algn="just">
              <a:spcAft>
                <a:spcPts val="600"/>
              </a:spcAft>
              <a:buNone/>
            </a:pPr>
            <a:r>
              <a:rPr lang="en-US" sz="3000" dirty="0"/>
              <a:t>This section names those methods that are considered to be of interest to islands, policy makers and, in general, to the Energy Transition (ET). </a:t>
            </a:r>
            <a:endParaRPr lang="es-ES" dirty="0"/>
          </a:p>
          <a:p>
            <a:pPr marL="0" indent="0" algn="just">
              <a:spcAft>
                <a:spcPts val="600"/>
              </a:spcAft>
              <a:buFont typeface="Arial" pitchFamily="34" charset="0"/>
              <a:buNone/>
            </a:pPr>
            <a:endParaRPr lang="es-ES" dirty="0"/>
          </a:p>
        </p:txBody>
      </p:sp>
    </p:spTree>
    <p:extLst>
      <p:ext uri="{BB962C8B-B14F-4D97-AF65-F5344CB8AC3E}">
        <p14:creationId xmlns:p14="http://schemas.microsoft.com/office/powerpoint/2010/main" val="2850095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37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9" name="CuadroTexto 20">
            <a:extLst>
              <a:ext uri="{FF2B5EF4-FFF2-40B4-BE49-F238E27FC236}">
                <a16:creationId xmlns:a16="http://schemas.microsoft.com/office/drawing/2014/main" id="{2AE43AA2-3B74-AD93-267C-BA96FFB78859}"/>
              </a:ext>
            </a:extLst>
          </p:cNvPr>
          <p:cNvSpPr txBox="1"/>
          <p:nvPr/>
        </p:nvSpPr>
        <p:spPr>
          <a:xfrm>
            <a:off x="10216097" y="3126917"/>
            <a:ext cx="7642777" cy="3108543"/>
          </a:xfrm>
          <a:prstGeom prst="rect">
            <a:avLst/>
          </a:prstGeom>
          <a:noFill/>
        </p:spPr>
        <p:txBody>
          <a:bodyPr wrap="square">
            <a:spAutoFit/>
          </a:bodyPr>
          <a:lstStyle/>
          <a:p>
            <a:pPr algn="just">
              <a:spcBef>
                <a:spcPts val="1200"/>
              </a:spcBef>
            </a:pPr>
            <a:r>
              <a:rPr lang="en-US" sz="2800" dirty="0">
                <a:latin typeface="Open Sans" panose="020B0606030504020204" pitchFamily="34" charset="0"/>
                <a:ea typeface="Open Sans" panose="020B0606030504020204" pitchFamily="34" charset="0"/>
                <a:cs typeface="Open Sans" panose="020B0606030504020204" pitchFamily="34" charset="0"/>
              </a:rPr>
              <a:t>An example of this method would be 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Methodological Manual </a:t>
            </a:r>
            <a:r>
              <a:rPr lang="en-US" sz="2800" dirty="0">
                <a:latin typeface="Open Sans" panose="020B0606030504020204" pitchFamily="34" charset="0"/>
                <a:ea typeface="Open Sans" panose="020B0606030504020204" pitchFamily="34" charset="0"/>
                <a:cs typeface="Open Sans" panose="020B0606030504020204" pitchFamily="34" charset="0"/>
              </a:rPr>
              <a:t>created by 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Clean Energy for EU Islands </a:t>
            </a:r>
            <a:r>
              <a:rPr lang="en-US" sz="2800" dirty="0">
                <a:latin typeface="Open Sans" panose="020B0606030504020204" pitchFamily="34" charset="0"/>
                <a:ea typeface="Open Sans" panose="020B0606030504020204" pitchFamily="34" charset="0"/>
                <a:cs typeface="Open Sans" panose="020B0606030504020204" pitchFamily="34" charset="0"/>
              </a:rPr>
              <a:t>Secretariat as a methodological guide to steer projects in any of their phases towards ET and to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initiate</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restart and boost the decarbonization </a:t>
            </a:r>
            <a:r>
              <a:rPr lang="en-US" sz="2800" dirty="0">
                <a:latin typeface="Open Sans" panose="020B0606030504020204" pitchFamily="34" charset="0"/>
                <a:ea typeface="Open Sans" panose="020B0606030504020204" pitchFamily="34" charset="0"/>
                <a:cs typeface="Open Sans" panose="020B0606030504020204" pitchFamily="34" charset="0"/>
              </a:rPr>
              <a:t>of islands. </a:t>
            </a:r>
            <a:endParaRPr lang="en-GB" sz="2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upo 49">
            <a:extLst>
              <a:ext uri="{FF2B5EF4-FFF2-40B4-BE49-F238E27FC236}">
                <a16:creationId xmlns:a16="http://schemas.microsoft.com/office/drawing/2014/main" id="{2843A663-92BA-8387-3CFD-CA0AA1B8356E}"/>
              </a:ext>
            </a:extLst>
          </p:cNvPr>
          <p:cNvGrpSpPr/>
          <p:nvPr/>
        </p:nvGrpSpPr>
        <p:grpSpPr>
          <a:xfrm>
            <a:off x="12469268" y="6362700"/>
            <a:ext cx="2816663" cy="2489360"/>
            <a:chOff x="8551644" y="2212210"/>
            <a:chExt cx="3643062" cy="3279256"/>
          </a:xfrm>
        </p:grpSpPr>
        <p:sp>
          <p:nvSpPr>
            <p:cNvPr id="12" name="Forma libre: forma 47">
              <a:extLst>
                <a:ext uri="{FF2B5EF4-FFF2-40B4-BE49-F238E27FC236}">
                  <a16:creationId xmlns:a16="http://schemas.microsoft.com/office/drawing/2014/main" id="{76C74617-4A59-FFE7-82CF-67F3F2B3893F}"/>
                </a:ext>
              </a:extLst>
            </p:cNvPr>
            <p:cNvSpPr/>
            <p:nvPr/>
          </p:nvSpPr>
          <p:spPr>
            <a:xfrm>
              <a:off x="10121737" y="3628188"/>
              <a:ext cx="2072969" cy="1863278"/>
            </a:xfrm>
            <a:custGeom>
              <a:avLst/>
              <a:gdLst>
                <a:gd name="connsiteX0" fmla="*/ 0 w 1496485"/>
                <a:gd name="connsiteY0" fmla="*/ 748243 h 1496485"/>
                <a:gd name="connsiteX1" fmla="*/ 748243 w 1496485"/>
                <a:gd name="connsiteY1" fmla="*/ 0 h 1496485"/>
                <a:gd name="connsiteX2" fmla="*/ 1496486 w 1496485"/>
                <a:gd name="connsiteY2" fmla="*/ 748243 h 1496485"/>
                <a:gd name="connsiteX3" fmla="*/ 748243 w 1496485"/>
                <a:gd name="connsiteY3" fmla="*/ 1496486 h 1496485"/>
                <a:gd name="connsiteX4" fmla="*/ 0 w 1496485"/>
                <a:gd name="connsiteY4" fmla="*/ 748243 h 14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485" h="1496485">
                  <a:moveTo>
                    <a:pt x="0" y="748243"/>
                  </a:moveTo>
                  <a:cubicBezTo>
                    <a:pt x="0" y="335000"/>
                    <a:pt x="335000" y="0"/>
                    <a:pt x="748243" y="0"/>
                  </a:cubicBezTo>
                  <a:cubicBezTo>
                    <a:pt x="1161486" y="0"/>
                    <a:pt x="1496486" y="335000"/>
                    <a:pt x="1496486" y="748243"/>
                  </a:cubicBezTo>
                  <a:cubicBezTo>
                    <a:pt x="1496486" y="1161486"/>
                    <a:pt x="1161486" y="1496486"/>
                    <a:pt x="748243" y="1496486"/>
                  </a:cubicBezTo>
                  <a:cubicBezTo>
                    <a:pt x="335000" y="1496486"/>
                    <a:pt x="0" y="1161486"/>
                    <a:pt x="0" y="748243"/>
                  </a:cubicBezTo>
                  <a:close/>
                </a:path>
              </a:pathLst>
            </a:custGeom>
          </p:spPr>
          <p:style>
            <a:lnRef idx="0">
              <a:schemeClr val="lt1">
                <a:hueOff val="0"/>
                <a:satOff val="0"/>
                <a:lumOff val="0"/>
                <a:alphaOff val="0"/>
              </a:schemeClr>
            </a:lnRef>
            <a:fillRef idx="3">
              <a:schemeClr val="accent6">
                <a:alpha val="50000"/>
                <a:hueOff val="0"/>
                <a:satOff val="0"/>
                <a:lumOff val="0"/>
                <a:alphaOff val="0"/>
              </a:schemeClr>
            </a:fillRef>
            <a:effectRef idx="3">
              <a:schemeClr val="accent6">
                <a:alpha val="50000"/>
                <a:hueOff val="0"/>
                <a:satOff val="0"/>
                <a:lumOff val="0"/>
                <a:alphaOff val="0"/>
              </a:schemeClr>
            </a:effectRef>
            <a:fontRef idx="minor">
              <a:schemeClr val="tx1"/>
            </a:fontRef>
          </p:style>
          <p:txBody>
            <a:bodyPr spcFirstLastPara="0" vert="horz" wrap="square" lIns="457676" tIns="386592" rIns="140918" bIns="286826"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upo 48">
              <a:extLst>
                <a:ext uri="{FF2B5EF4-FFF2-40B4-BE49-F238E27FC236}">
                  <a16:creationId xmlns:a16="http://schemas.microsoft.com/office/drawing/2014/main" id="{BC2539AF-FA5B-BF4B-BD80-B0134E6F6B95}"/>
                </a:ext>
              </a:extLst>
            </p:cNvPr>
            <p:cNvGrpSpPr/>
            <p:nvPr/>
          </p:nvGrpSpPr>
          <p:grpSpPr>
            <a:xfrm>
              <a:off x="8551644" y="2212210"/>
              <a:ext cx="3090839" cy="3227725"/>
              <a:chOff x="8551644" y="2212210"/>
              <a:chExt cx="3090839" cy="3227725"/>
            </a:xfrm>
          </p:grpSpPr>
          <p:sp>
            <p:nvSpPr>
              <p:cNvPr id="14" name="Forma libre: forma 45">
                <a:extLst>
                  <a:ext uri="{FF2B5EF4-FFF2-40B4-BE49-F238E27FC236}">
                    <a16:creationId xmlns:a16="http://schemas.microsoft.com/office/drawing/2014/main" id="{22A941FA-0C02-4B03-C18E-1466364FAE00}"/>
                  </a:ext>
                </a:extLst>
              </p:cNvPr>
              <p:cNvSpPr/>
              <p:nvPr/>
            </p:nvSpPr>
            <p:spPr>
              <a:xfrm>
                <a:off x="8551644" y="3576657"/>
                <a:ext cx="2072969" cy="1863278"/>
              </a:xfrm>
              <a:custGeom>
                <a:avLst/>
                <a:gdLst>
                  <a:gd name="connsiteX0" fmla="*/ 0 w 1496485"/>
                  <a:gd name="connsiteY0" fmla="*/ 748243 h 1496485"/>
                  <a:gd name="connsiteX1" fmla="*/ 748243 w 1496485"/>
                  <a:gd name="connsiteY1" fmla="*/ 0 h 1496485"/>
                  <a:gd name="connsiteX2" fmla="*/ 1496486 w 1496485"/>
                  <a:gd name="connsiteY2" fmla="*/ 748243 h 1496485"/>
                  <a:gd name="connsiteX3" fmla="*/ 748243 w 1496485"/>
                  <a:gd name="connsiteY3" fmla="*/ 1496486 h 1496485"/>
                  <a:gd name="connsiteX4" fmla="*/ 0 w 1496485"/>
                  <a:gd name="connsiteY4" fmla="*/ 748243 h 14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485" h="1496485">
                    <a:moveTo>
                      <a:pt x="0" y="748243"/>
                    </a:moveTo>
                    <a:cubicBezTo>
                      <a:pt x="0" y="335000"/>
                      <a:pt x="335000" y="0"/>
                      <a:pt x="748243" y="0"/>
                    </a:cubicBezTo>
                    <a:cubicBezTo>
                      <a:pt x="1161486" y="0"/>
                      <a:pt x="1496486" y="335000"/>
                      <a:pt x="1496486" y="748243"/>
                    </a:cubicBezTo>
                    <a:cubicBezTo>
                      <a:pt x="1496486" y="1161486"/>
                      <a:pt x="1161486" y="1496486"/>
                      <a:pt x="748243" y="1496486"/>
                    </a:cubicBezTo>
                    <a:cubicBezTo>
                      <a:pt x="335000" y="1496486"/>
                      <a:pt x="0" y="1161486"/>
                      <a:pt x="0" y="748243"/>
                    </a:cubicBezTo>
                    <a:close/>
                  </a:path>
                </a:pathLst>
              </a:custGeom>
            </p:spPr>
            <p:style>
              <a:lnRef idx="0">
                <a:schemeClr val="lt1">
                  <a:hueOff val="0"/>
                  <a:satOff val="0"/>
                  <a:lumOff val="0"/>
                  <a:alphaOff val="0"/>
                </a:schemeClr>
              </a:lnRef>
              <a:fillRef idx="3">
                <a:schemeClr val="accent6">
                  <a:alpha val="50000"/>
                  <a:hueOff val="0"/>
                  <a:satOff val="0"/>
                  <a:lumOff val="0"/>
                  <a:alphaOff val="0"/>
                </a:schemeClr>
              </a:fillRef>
              <a:effectRef idx="3">
                <a:schemeClr val="accent6">
                  <a:alpha val="50000"/>
                  <a:hueOff val="0"/>
                  <a:satOff val="0"/>
                  <a:lumOff val="0"/>
                  <a:alphaOff val="0"/>
                </a:schemeClr>
              </a:effectRef>
              <a:fontRef idx="minor">
                <a:schemeClr val="tx1"/>
              </a:fontRef>
            </p:style>
            <p:txBody>
              <a:bodyPr spcFirstLastPara="0" vert="horz" wrap="square" lIns="457676" tIns="386592" rIns="140918" bIns="286826"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Forma libre: forma 46">
                <a:extLst>
                  <a:ext uri="{FF2B5EF4-FFF2-40B4-BE49-F238E27FC236}">
                    <a16:creationId xmlns:a16="http://schemas.microsoft.com/office/drawing/2014/main" id="{6FE88462-0EE6-203F-06BB-D09997D3BEE1}"/>
                  </a:ext>
                </a:extLst>
              </p:cNvPr>
              <p:cNvSpPr/>
              <p:nvPr/>
            </p:nvSpPr>
            <p:spPr>
              <a:xfrm>
                <a:off x="9316446" y="2212210"/>
                <a:ext cx="2072969" cy="1863278"/>
              </a:xfrm>
              <a:custGeom>
                <a:avLst/>
                <a:gdLst>
                  <a:gd name="connsiteX0" fmla="*/ 0 w 1496485"/>
                  <a:gd name="connsiteY0" fmla="*/ 748243 h 1496485"/>
                  <a:gd name="connsiteX1" fmla="*/ 748243 w 1496485"/>
                  <a:gd name="connsiteY1" fmla="*/ 0 h 1496485"/>
                  <a:gd name="connsiteX2" fmla="*/ 1496486 w 1496485"/>
                  <a:gd name="connsiteY2" fmla="*/ 748243 h 1496485"/>
                  <a:gd name="connsiteX3" fmla="*/ 748243 w 1496485"/>
                  <a:gd name="connsiteY3" fmla="*/ 1496486 h 1496485"/>
                  <a:gd name="connsiteX4" fmla="*/ 0 w 1496485"/>
                  <a:gd name="connsiteY4" fmla="*/ 748243 h 14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485" h="1496485">
                    <a:moveTo>
                      <a:pt x="0" y="748243"/>
                    </a:moveTo>
                    <a:cubicBezTo>
                      <a:pt x="0" y="335000"/>
                      <a:pt x="335000" y="0"/>
                      <a:pt x="748243" y="0"/>
                    </a:cubicBezTo>
                    <a:cubicBezTo>
                      <a:pt x="1161486" y="0"/>
                      <a:pt x="1496486" y="335000"/>
                      <a:pt x="1496486" y="748243"/>
                    </a:cubicBezTo>
                    <a:cubicBezTo>
                      <a:pt x="1496486" y="1161486"/>
                      <a:pt x="1161486" y="1496486"/>
                      <a:pt x="748243" y="1496486"/>
                    </a:cubicBezTo>
                    <a:cubicBezTo>
                      <a:pt x="335000" y="1496486"/>
                      <a:pt x="0" y="1161486"/>
                      <a:pt x="0" y="748243"/>
                    </a:cubicBezTo>
                    <a:close/>
                  </a:path>
                </a:pathLst>
              </a:custGeom>
            </p:spPr>
            <p:style>
              <a:lnRef idx="0">
                <a:schemeClr val="lt1">
                  <a:hueOff val="0"/>
                  <a:satOff val="0"/>
                  <a:lumOff val="0"/>
                  <a:alphaOff val="0"/>
                </a:schemeClr>
              </a:lnRef>
              <a:fillRef idx="3">
                <a:schemeClr val="accent6">
                  <a:alpha val="50000"/>
                  <a:hueOff val="0"/>
                  <a:satOff val="0"/>
                  <a:lumOff val="0"/>
                  <a:alphaOff val="0"/>
                </a:schemeClr>
              </a:fillRef>
              <a:effectRef idx="3">
                <a:schemeClr val="accent6">
                  <a:alpha val="50000"/>
                  <a:hueOff val="0"/>
                  <a:satOff val="0"/>
                  <a:lumOff val="0"/>
                  <a:alphaOff val="0"/>
                </a:schemeClr>
              </a:effectRef>
              <a:fontRef idx="minor">
                <a:schemeClr val="tx1"/>
              </a:fontRef>
            </p:style>
            <p:txBody>
              <a:bodyPr spcFirstLastPara="0" vert="horz" wrap="square" lIns="457676" tIns="386592" rIns="140918" bIns="286826"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Gráfico 39" descr="Banco contorno">
                <a:extLst>
                  <a:ext uri="{FF2B5EF4-FFF2-40B4-BE49-F238E27FC236}">
                    <a16:creationId xmlns:a16="http://schemas.microsoft.com/office/drawing/2014/main" id="{218CFE21-9CF5-10AC-2AE8-5A42936CDF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2130" y="4068408"/>
                <a:ext cx="964621" cy="964621"/>
              </a:xfrm>
              <a:prstGeom prst="rect">
                <a:avLst/>
              </a:prstGeom>
            </p:spPr>
          </p:pic>
          <p:pic>
            <p:nvPicPr>
              <p:cNvPr id="18" name="Gráfico 37" descr="Mano abierta con planta contorno">
                <a:extLst>
                  <a:ext uri="{FF2B5EF4-FFF2-40B4-BE49-F238E27FC236}">
                    <a16:creationId xmlns:a16="http://schemas.microsoft.com/office/drawing/2014/main" id="{01F72F92-6D1D-E2FF-204D-B25A6A7BCA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6337" y="2626060"/>
                <a:ext cx="969614" cy="969614"/>
              </a:xfrm>
              <a:prstGeom prst="rect">
                <a:avLst/>
              </a:prstGeom>
            </p:spPr>
          </p:pic>
          <p:pic>
            <p:nvPicPr>
              <p:cNvPr id="19" name="Gráfico 38" descr="Escena tropical contorno">
                <a:extLst>
                  <a:ext uri="{FF2B5EF4-FFF2-40B4-BE49-F238E27FC236}">
                    <a16:creationId xmlns:a16="http://schemas.microsoft.com/office/drawing/2014/main" id="{A80DA53C-086C-36CF-5F89-F1BD932630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19703" y="4139629"/>
                <a:ext cx="922780" cy="922780"/>
              </a:xfrm>
              <a:prstGeom prst="rect">
                <a:avLst/>
              </a:prstGeom>
            </p:spPr>
          </p:pic>
        </p:grpSp>
      </p:grpSp>
      <p:sp>
        <p:nvSpPr>
          <p:cNvPr id="8" name="Rectángulo: esquinas redondeadas 7">
            <a:extLst>
              <a:ext uri="{FF2B5EF4-FFF2-40B4-BE49-F238E27FC236}">
                <a16:creationId xmlns:a16="http://schemas.microsoft.com/office/drawing/2014/main" id="{323B4E0E-DFFF-FB0F-6107-49D7AAB3C495}"/>
              </a:ext>
            </a:extLst>
          </p:cNvPr>
          <p:cNvSpPr/>
          <p:nvPr/>
        </p:nvSpPr>
        <p:spPr>
          <a:xfrm>
            <a:off x="1098921" y="3997441"/>
            <a:ext cx="8578478" cy="2485409"/>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Targeted directly at policy makers and stakeholders</a:t>
            </a:r>
          </a:p>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Provides clear and simple information</a:t>
            </a:r>
          </a:p>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Valuable information for climate policy decisions</a:t>
            </a:r>
          </a:p>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Methodologies available for islands</a:t>
            </a:r>
            <a:endPar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ángulo: esquinas redondeadas 10">
            <a:extLst>
              <a:ext uri="{FF2B5EF4-FFF2-40B4-BE49-F238E27FC236}">
                <a16:creationId xmlns:a16="http://schemas.microsoft.com/office/drawing/2014/main" id="{4E0204BA-E21D-E41C-3199-C98F79800DC6}"/>
              </a:ext>
            </a:extLst>
          </p:cNvPr>
          <p:cNvSpPr/>
          <p:nvPr/>
        </p:nvSpPr>
        <p:spPr>
          <a:xfrm>
            <a:off x="1098922" y="7437602"/>
            <a:ext cx="8578477" cy="1140450"/>
          </a:xfrm>
          <a:prstGeom prst="roundRect">
            <a:avLst/>
          </a:prstGeom>
          <a:solidFill>
            <a:srgbClr val="FFCCCC"/>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Does not provide technical information on future scenarios</a:t>
            </a:r>
          </a:p>
          <a:p>
            <a:pPr marL="285750" indent="-285750">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Does not reflect the impact of actions</a:t>
            </a:r>
            <a:endParaRPr lang="en-GB" sz="1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CuadroTexto 114">
            <a:extLst>
              <a:ext uri="{FF2B5EF4-FFF2-40B4-BE49-F238E27FC236}">
                <a16:creationId xmlns:a16="http://schemas.microsoft.com/office/drawing/2014/main" id="{DB0CCA36-6ECD-9CEE-9E34-5B5025733A68}"/>
              </a:ext>
            </a:extLst>
          </p:cNvPr>
          <p:cNvSpPr txBox="1"/>
          <p:nvPr/>
        </p:nvSpPr>
        <p:spPr>
          <a:xfrm>
            <a:off x="1052214" y="2766275"/>
            <a:ext cx="8779005" cy="510778"/>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r>
              <a:rPr lang="es-ES" sz="2400" b="1" spc="-50"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Governance</a:t>
            </a:r>
            <a:r>
              <a:rPr lang="es-ES"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r>
              <a:rPr lang="es-ES" sz="2400" b="1" spc="-50"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Method</a:t>
            </a:r>
            <a:endParaRPr lang="es-ES"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uadroTexto 21">
            <a:extLst>
              <a:ext uri="{FF2B5EF4-FFF2-40B4-BE49-F238E27FC236}">
                <a16:creationId xmlns:a16="http://schemas.microsoft.com/office/drawing/2014/main" id="{5E3DDD67-A23D-F8AF-770F-82322A9BBE64}"/>
              </a:ext>
            </a:extLst>
          </p:cNvPr>
          <p:cNvSpPr txBox="1"/>
          <p:nvPr/>
        </p:nvSpPr>
        <p:spPr>
          <a:xfrm>
            <a:off x="1337887" y="3368230"/>
            <a:ext cx="9144000" cy="523220"/>
          </a:xfrm>
          <a:prstGeom prst="rect">
            <a:avLst/>
          </a:prstGeom>
          <a:noFill/>
        </p:spPr>
        <p:txBody>
          <a:bodyPr wrap="square">
            <a:spAutoFit/>
          </a:bodyPr>
          <a:lstStyle/>
          <a:p>
            <a:r>
              <a:rPr lang="es-ES" sz="2800"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Advantages</a:t>
            </a:r>
            <a:endParaRPr lang="es-ES" sz="28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uadroTexto 22">
            <a:extLst>
              <a:ext uri="{FF2B5EF4-FFF2-40B4-BE49-F238E27FC236}">
                <a16:creationId xmlns:a16="http://schemas.microsoft.com/office/drawing/2014/main" id="{79D02BC0-5FBB-F773-1C2A-0CB53ACD3C5F}"/>
              </a:ext>
            </a:extLst>
          </p:cNvPr>
          <p:cNvSpPr txBox="1"/>
          <p:nvPr/>
        </p:nvSpPr>
        <p:spPr>
          <a:xfrm>
            <a:off x="1337887" y="6830294"/>
            <a:ext cx="9144000" cy="523220"/>
          </a:xfrm>
          <a:prstGeom prst="rect">
            <a:avLst/>
          </a:prstGeom>
          <a:noFill/>
        </p:spPr>
        <p:txBody>
          <a:bodyPr wrap="square">
            <a:spAutoFit/>
          </a:bodyPr>
          <a:lstStyle/>
          <a:p>
            <a:r>
              <a:rPr lang="es-ES" sz="28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Inconveniences</a:t>
            </a:r>
            <a:endParaRPr lang="es-ES" sz="28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0">
            <a:extLst>
              <a:ext uri="{FF2B5EF4-FFF2-40B4-BE49-F238E27FC236}">
                <a16:creationId xmlns:a16="http://schemas.microsoft.com/office/drawing/2014/main" id="{BA43B22D-073D-9434-00CA-D8BA432F3843}"/>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3.3 Existing tools for roadmap development</a:t>
            </a:r>
          </a:p>
        </p:txBody>
      </p:sp>
    </p:spTree>
    <p:extLst>
      <p:ext uri="{BB962C8B-B14F-4D97-AF65-F5344CB8AC3E}">
        <p14:creationId xmlns:p14="http://schemas.microsoft.com/office/powerpoint/2010/main" val="2805889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E26718-3FF0-6B5B-C741-40D01F2C78D0}"/>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C3F09F75-99F4-C927-512A-2358DF19BAE0}"/>
              </a:ext>
            </a:extLst>
          </p:cNvPr>
          <p:cNvSpPr>
            <a:spLocks noGrp="1"/>
          </p:cNvSpPr>
          <p:nvPr>
            <p:ph type="sldNum" sz="quarter" idx="12"/>
          </p:nvPr>
        </p:nvSpPr>
        <p:spPr/>
        <p:txBody>
          <a:bodyPr/>
          <a:lstStyle/>
          <a:p>
            <a:fld id="{4D2C2D9E-9A3D-48B7-9D20-88A0BF5D47E1}" type="slidenum">
              <a:rPr lang="el-GR" sz="2400" b="1" smtClean="0"/>
              <a:pPr/>
              <a:t>38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ED0699A1-C23A-A398-83C0-FB05A7376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1D1B376C-D751-A4CC-02C9-5D0F82FCFD6A}"/>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A85727B-935B-8ACE-9FD5-F2DA1A512813}"/>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24" name="Text 0">
            <a:extLst>
              <a:ext uri="{FF2B5EF4-FFF2-40B4-BE49-F238E27FC236}">
                <a16:creationId xmlns:a16="http://schemas.microsoft.com/office/drawing/2014/main" id="{22161A4D-F5BB-B654-B3BE-7A4C84AF7F12}"/>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3.3 Existing tools for roadmap development</a:t>
            </a:r>
          </a:p>
        </p:txBody>
      </p:sp>
      <p:sp>
        <p:nvSpPr>
          <p:cNvPr id="2" name="Shape 12">
            <a:extLst>
              <a:ext uri="{FF2B5EF4-FFF2-40B4-BE49-F238E27FC236}">
                <a16:creationId xmlns:a16="http://schemas.microsoft.com/office/drawing/2014/main" id="{157A26CC-E22A-501A-2C92-EAE103E578B6}"/>
              </a:ext>
            </a:extLst>
          </p:cNvPr>
          <p:cNvSpPr/>
          <p:nvPr/>
        </p:nvSpPr>
        <p:spPr>
          <a:xfrm>
            <a:off x="774352" y="6035947"/>
            <a:ext cx="16738998" cy="2231083"/>
          </a:xfrm>
          <a:prstGeom prst="roundRect">
            <a:avLst>
              <a:gd name="adj" fmla="val 4166"/>
            </a:avLst>
          </a:prstGeom>
          <a:solidFill>
            <a:srgbClr val="1F7135"/>
          </a:solidFill>
          <a:ln/>
        </p:spPr>
        <p:txBody>
          <a:bodyPr/>
          <a:lstStyle/>
          <a:p>
            <a:pPr defTabSz="1143000"/>
            <a:endParaRPr lang="es-ES" sz="2250">
              <a:solidFill>
                <a:prstClr val="black"/>
              </a:solidFill>
              <a:latin typeface="Calibri"/>
            </a:endParaRPr>
          </a:p>
        </p:txBody>
      </p:sp>
      <p:sp>
        <p:nvSpPr>
          <p:cNvPr id="3" name="Text 1">
            <a:extLst>
              <a:ext uri="{FF2B5EF4-FFF2-40B4-BE49-F238E27FC236}">
                <a16:creationId xmlns:a16="http://schemas.microsoft.com/office/drawing/2014/main" id="{4F7E411B-31DD-C5B6-6DBA-E3BF53C404AC}"/>
              </a:ext>
            </a:extLst>
          </p:cNvPr>
          <p:cNvSpPr/>
          <p:nvPr/>
        </p:nvSpPr>
        <p:spPr>
          <a:xfrm>
            <a:off x="774501" y="2609404"/>
            <a:ext cx="16738998" cy="354063"/>
          </a:xfrm>
          <a:prstGeom prst="rect">
            <a:avLst/>
          </a:prstGeom>
          <a:noFill/>
          <a:ln/>
        </p:spPr>
        <p:txBody>
          <a:bodyPr wrap="none" lIns="0" tIns="0" rIns="0" bIns="0" rtlCol="0" anchor="t"/>
          <a:lstStyle/>
          <a:p>
            <a:pPr marL="357188" indent="-357188" defTabSz="1143000">
              <a:lnSpc>
                <a:spcPts val="2750"/>
              </a:lnSpc>
              <a:buFont typeface="Wingdings" panose="05000000000000000000" pitchFamily="2" charset="2"/>
              <a:buChar char="Ø"/>
            </a:pPr>
            <a:r>
              <a:rPr lang="en-US" sz="2500" dirty="0">
                <a:solidFill>
                  <a:srgbClr val="2A734F"/>
                </a:solidFill>
                <a:latin typeface="Open Sans" pitchFamily="34" charset="0"/>
                <a:ea typeface="Open Sans" pitchFamily="34" charset="-122"/>
                <a:cs typeface="Open Sans" pitchFamily="34" charset="-120"/>
              </a:rPr>
              <a:t>Governance methods: initiative </a:t>
            </a:r>
            <a:r>
              <a:rPr lang="en-US" sz="2500" b="1" dirty="0">
                <a:solidFill>
                  <a:srgbClr val="2A734F"/>
                </a:solidFill>
                <a:latin typeface="Open Sans" pitchFamily="34" charset="0"/>
                <a:ea typeface="Open Sans" pitchFamily="34" charset="-122"/>
                <a:cs typeface="Open Sans" pitchFamily="34" charset="-120"/>
              </a:rPr>
              <a:t>"</a:t>
            </a:r>
            <a:r>
              <a:rPr lang="en-US" sz="2500" b="1" i="1" dirty="0">
                <a:solidFill>
                  <a:srgbClr val="2A734F"/>
                </a:solidFill>
                <a:latin typeface="Open Sans" pitchFamily="34" charset="0"/>
                <a:ea typeface="Open Sans" pitchFamily="34" charset="-122"/>
                <a:cs typeface="Open Sans" pitchFamily="34" charset="-120"/>
              </a:rPr>
              <a:t>Clean Energy for EU islands</a:t>
            </a:r>
            <a:r>
              <a:rPr lang="en-US" sz="2500" b="1" dirty="0">
                <a:solidFill>
                  <a:srgbClr val="2A734F"/>
                </a:solidFill>
                <a:latin typeface="Open Sans" pitchFamily="34" charset="0"/>
                <a:ea typeface="Open Sans" pitchFamily="34" charset="-122"/>
                <a:cs typeface="Open Sans" pitchFamily="34" charset="-120"/>
              </a:rPr>
              <a:t>"</a:t>
            </a:r>
            <a:endParaRPr lang="en-US" sz="2500" b="1" dirty="0">
              <a:solidFill>
                <a:srgbClr val="2A734F"/>
              </a:solidFill>
              <a:latin typeface="Calibri"/>
            </a:endParaRPr>
          </a:p>
        </p:txBody>
      </p:sp>
      <p:sp>
        <p:nvSpPr>
          <p:cNvPr id="4" name="Text 2">
            <a:extLst>
              <a:ext uri="{FF2B5EF4-FFF2-40B4-BE49-F238E27FC236}">
                <a16:creationId xmlns:a16="http://schemas.microsoft.com/office/drawing/2014/main" id="{7E79D2F7-38A6-C769-E893-53EE27F36B1F}"/>
              </a:ext>
            </a:extLst>
          </p:cNvPr>
          <p:cNvSpPr/>
          <p:nvPr/>
        </p:nvSpPr>
        <p:spPr>
          <a:xfrm>
            <a:off x="774501" y="3153594"/>
            <a:ext cx="16738998" cy="354063"/>
          </a:xfrm>
          <a:prstGeom prst="rect">
            <a:avLst/>
          </a:prstGeom>
          <a:noFill/>
          <a:ln/>
        </p:spPr>
        <p:txBody>
          <a:bodyPr wrap="none" lIns="0" tIns="0" rIns="0" bIns="0" rtlCol="0" anchor="t"/>
          <a:lstStyle/>
          <a:p>
            <a:pPr defTabSz="1143000">
              <a:lnSpc>
                <a:spcPts val="2750"/>
              </a:lnSpc>
            </a:pPr>
            <a:r>
              <a:rPr lang="en-US" sz="2250" dirty="0">
                <a:solidFill>
                  <a:srgbClr val="000000"/>
                </a:solidFill>
                <a:latin typeface="Open Sans" pitchFamily="34" charset="0"/>
                <a:ea typeface="Open Sans" pitchFamily="34" charset="-122"/>
                <a:cs typeface="Open Sans" pitchFamily="34" charset="-120"/>
              </a:rPr>
              <a:t>The methodology focuses mainly on three actions or phases: </a:t>
            </a:r>
            <a:r>
              <a:rPr lang="en-US" sz="2250" i="1" dirty="0">
                <a:solidFill>
                  <a:srgbClr val="000000"/>
                </a:solidFill>
                <a:latin typeface="Open Sans" pitchFamily="34" charset="0"/>
                <a:ea typeface="Open Sans" pitchFamily="34" charset="-122"/>
                <a:cs typeface="Open Sans" pitchFamily="34" charset="-120"/>
              </a:rPr>
              <a:t>Explore, Form and Act</a:t>
            </a:r>
            <a:r>
              <a:rPr lang="en-US" sz="2250" dirty="0">
                <a:solidFill>
                  <a:srgbClr val="000000"/>
                </a:solidFill>
                <a:latin typeface="Open Sans" pitchFamily="34" charset="0"/>
                <a:ea typeface="Open Sans" pitchFamily="34" charset="-122"/>
                <a:cs typeface="Open Sans" pitchFamily="34" charset="-120"/>
              </a:rPr>
              <a:t>.</a:t>
            </a:r>
            <a:endParaRPr lang="en-US" sz="2250" dirty="0">
              <a:solidFill>
                <a:prstClr val="black"/>
              </a:solidFill>
              <a:latin typeface="Calibri"/>
            </a:endParaRPr>
          </a:p>
        </p:txBody>
      </p:sp>
      <p:sp>
        <p:nvSpPr>
          <p:cNvPr id="20" name="Shape 3">
            <a:extLst>
              <a:ext uri="{FF2B5EF4-FFF2-40B4-BE49-F238E27FC236}">
                <a16:creationId xmlns:a16="http://schemas.microsoft.com/office/drawing/2014/main" id="{F57BE41A-F220-CB04-76B1-8170830B3B4A}"/>
              </a:ext>
            </a:extLst>
          </p:cNvPr>
          <p:cNvSpPr/>
          <p:nvPr/>
        </p:nvSpPr>
        <p:spPr>
          <a:xfrm>
            <a:off x="774501" y="3815209"/>
            <a:ext cx="5432078" cy="2002334"/>
          </a:xfrm>
          <a:prstGeom prst="roundRect">
            <a:avLst>
              <a:gd name="adj" fmla="val 4642"/>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5" name="Text 4">
            <a:extLst>
              <a:ext uri="{FF2B5EF4-FFF2-40B4-BE49-F238E27FC236}">
                <a16:creationId xmlns:a16="http://schemas.microsoft.com/office/drawing/2014/main" id="{45515502-ABED-1F29-A6CF-0E78E7D4C56C}"/>
              </a:ext>
            </a:extLst>
          </p:cNvPr>
          <p:cNvSpPr/>
          <p:nvPr/>
        </p:nvSpPr>
        <p:spPr>
          <a:xfrm>
            <a:off x="1005334" y="4046041"/>
            <a:ext cx="2766418" cy="345728"/>
          </a:xfrm>
          <a:prstGeom prst="rect">
            <a:avLst/>
          </a:prstGeom>
          <a:noFill/>
          <a:ln/>
        </p:spPr>
        <p:txBody>
          <a:bodyPr wrap="none" lIns="0" tIns="0" rIns="0" bIns="0" rtlCol="0" anchor="t"/>
          <a:lstStyle/>
          <a:p>
            <a:pPr defTabSz="1143000">
              <a:lnSpc>
                <a:spcPts val="2688"/>
              </a:lnSpc>
            </a:pPr>
            <a:r>
              <a:rPr lang="en-US" sz="2125" b="1" dirty="0">
                <a:solidFill>
                  <a:srgbClr val="2A734F"/>
                </a:solidFill>
                <a:latin typeface="Open Sans Bold" pitchFamily="34" charset="0"/>
                <a:ea typeface="Open Sans Bold" pitchFamily="34" charset="-122"/>
                <a:cs typeface="Open Sans Bold" pitchFamily="34" charset="-120"/>
              </a:rPr>
              <a:t>Explore</a:t>
            </a:r>
            <a:endParaRPr lang="en-US" sz="2125" dirty="0">
              <a:solidFill>
                <a:srgbClr val="2A734F"/>
              </a:solidFill>
              <a:latin typeface="Calibri"/>
            </a:endParaRPr>
          </a:p>
        </p:txBody>
      </p:sp>
      <p:sp>
        <p:nvSpPr>
          <p:cNvPr id="26" name="Text 5">
            <a:extLst>
              <a:ext uri="{FF2B5EF4-FFF2-40B4-BE49-F238E27FC236}">
                <a16:creationId xmlns:a16="http://schemas.microsoft.com/office/drawing/2014/main" id="{AD00B9D5-7FD0-65AF-0EE7-C43D07419417}"/>
              </a:ext>
            </a:extLst>
          </p:cNvPr>
          <p:cNvSpPr/>
          <p:nvPr/>
        </p:nvSpPr>
        <p:spPr>
          <a:xfrm>
            <a:off x="1005334" y="4524525"/>
            <a:ext cx="4970413" cy="1062186"/>
          </a:xfrm>
          <a:prstGeom prst="rect">
            <a:avLst/>
          </a:prstGeom>
          <a:noFill/>
          <a:ln/>
        </p:spPr>
        <p:txBody>
          <a:bodyPr wrap="square" lIns="0" tIns="0" rIns="0" bIns="0" rtlCol="0" anchor="t"/>
          <a:lstStyle/>
          <a:p>
            <a:pPr defTabSz="1143000">
              <a:lnSpc>
                <a:spcPts val="2750"/>
              </a:lnSpc>
            </a:pPr>
            <a:r>
              <a:rPr lang="en-US" sz="1750" dirty="0">
                <a:solidFill>
                  <a:srgbClr val="000000"/>
                </a:solidFill>
                <a:latin typeface="Open Sans" pitchFamily="34" charset="0"/>
                <a:ea typeface="Open Sans" pitchFamily="34" charset="-122"/>
                <a:cs typeface="Open Sans" pitchFamily="34" charset="-120"/>
              </a:rPr>
              <a:t>The first phase of the methodology focuses on exploring options and possibilities for energy transition on EU islands.</a:t>
            </a:r>
            <a:endParaRPr lang="en-US" sz="1750" dirty="0">
              <a:solidFill>
                <a:prstClr val="black"/>
              </a:solidFill>
              <a:latin typeface="Calibri"/>
            </a:endParaRPr>
          </a:p>
        </p:txBody>
      </p:sp>
      <p:sp>
        <p:nvSpPr>
          <p:cNvPr id="27" name="Shape 6">
            <a:extLst>
              <a:ext uri="{FF2B5EF4-FFF2-40B4-BE49-F238E27FC236}">
                <a16:creationId xmlns:a16="http://schemas.microsoft.com/office/drawing/2014/main" id="{8AA135F4-FF0C-0BD8-9D17-8BA4D9E31AE3}"/>
              </a:ext>
            </a:extLst>
          </p:cNvPr>
          <p:cNvSpPr/>
          <p:nvPr/>
        </p:nvSpPr>
        <p:spPr>
          <a:xfrm>
            <a:off x="6427886" y="3815209"/>
            <a:ext cx="5432078" cy="2002334"/>
          </a:xfrm>
          <a:prstGeom prst="roundRect">
            <a:avLst>
              <a:gd name="adj" fmla="val 4642"/>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8" name="Text 7">
            <a:extLst>
              <a:ext uri="{FF2B5EF4-FFF2-40B4-BE49-F238E27FC236}">
                <a16:creationId xmlns:a16="http://schemas.microsoft.com/office/drawing/2014/main" id="{C919430F-8927-A80B-FC74-C970D47E692F}"/>
              </a:ext>
            </a:extLst>
          </p:cNvPr>
          <p:cNvSpPr/>
          <p:nvPr/>
        </p:nvSpPr>
        <p:spPr>
          <a:xfrm>
            <a:off x="6658719" y="4046041"/>
            <a:ext cx="2766418" cy="345728"/>
          </a:xfrm>
          <a:prstGeom prst="rect">
            <a:avLst/>
          </a:prstGeom>
          <a:noFill/>
          <a:ln/>
        </p:spPr>
        <p:txBody>
          <a:bodyPr wrap="none" lIns="0" tIns="0" rIns="0" bIns="0" rtlCol="0" anchor="t"/>
          <a:lstStyle/>
          <a:p>
            <a:pPr defTabSz="1143000">
              <a:lnSpc>
                <a:spcPts val="2688"/>
              </a:lnSpc>
            </a:pPr>
            <a:r>
              <a:rPr lang="en-US" sz="2125" b="1" dirty="0">
                <a:solidFill>
                  <a:srgbClr val="2A734F"/>
                </a:solidFill>
                <a:latin typeface="Open Sans Bold" pitchFamily="34" charset="0"/>
                <a:ea typeface="Open Sans Bold" pitchFamily="34" charset="-122"/>
                <a:cs typeface="Open Sans Bold" pitchFamily="34" charset="-120"/>
              </a:rPr>
              <a:t>Form</a:t>
            </a:r>
            <a:endParaRPr lang="en-US" sz="2125" dirty="0">
              <a:solidFill>
                <a:srgbClr val="2A734F"/>
              </a:solidFill>
              <a:latin typeface="Calibri"/>
            </a:endParaRPr>
          </a:p>
        </p:txBody>
      </p:sp>
      <p:sp>
        <p:nvSpPr>
          <p:cNvPr id="29" name="Text 8">
            <a:extLst>
              <a:ext uri="{FF2B5EF4-FFF2-40B4-BE49-F238E27FC236}">
                <a16:creationId xmlns:a16="http://schemas.microsoft.com/office/drawing/2014/main" id="{7122B7D6-A245-32F0-AC59-E9F85794B898}"/>
              </a:ext>
            </a:extLst>
          </p:cNvPr>
          <p:cNvSpPr/>
          <p:nvPr/>
        </p:nvSpPr>
        <p:spPr>
          <a:xfrm>
            <a:off x="6658719" y="4524525"/>
            <a:ext cx="4970413" cy="1062186"/>
          </a:xfrm>
          <a:prstGeom prst="rect">
            <a:avLst/>
          </a:prstGeom>
          <a:noFill/>
          <a:ln/>
        </p:spPr>
        <p:txBody>
          <a:bodyPr wrap="square" lIns="0" tIns="0" rIns="0" bIns="0" rtlCol="0" anchor="t"/>
          <a:lstStyle/>
          <a:p>
            <a:pPr defTabSz="1143000">
              <a:lnSpc>
                <a:spcPts val="2750"/>
              </a:lnSpc>
            </a:pPr>
            <a:r>
              <a:rPr lang="en-US" sz="1750" dirty="0">
                <a:solidFill>
                  <a:srgbClr val="000000"/>
                </a:solidFill>
                <a:latin typeface="Open Sans" pitchFamily="34" charset="0"/>
                <a:ea typeface="Open Sans" pitchFamily="34" charset="-122"/>
                <a:cs typeface="Open Sans" pitchFamily="34" charset="-120"/>
              </a:rPr>
              <a:t>The second phase involves shaping concrete ideas and plans for implementing clean energy solutions on the islands.</a:t>
            </a:r>
            <a:endParaRPr lang="en-US" sz="1750" dirty="0">
              <a:solidFill>
                <a:prstClr val="black"/>
              </a:solidFill>
              <a:latin typeface="Calibri"/>
            </a:endParaRPr>
          </a:p>
        </p:txBody>
      </p:sp>
      <p:sp>
        <p:nvSpPr>
          <p:cNvPr id="30" name="Shape 9">
            <a:extLst>
              <a:ext uri="{FF2B5EF4-FFF2-40B4-BE49-F238E27FC236}">
                <a16:creationId xmlns:a16="http://schemas.microsoft.com/office/drawing/2014/main" id="{CAD41A24-1E0F-01D7-7E4C-C2F93DF800CC}"/>
              </a:ext>
            </a:extLst>
          </p:cNvPr>
          <p:cNvSpPr/>
          <p:nvPr/>
        </p:nvSpPr>
        <p:spPr>
          <a:xfrm>
            <a:off x="12081272" y="3815209"/>
            <a:ext cx="5432078" cy="2002334"/>
          </a:xfrm>
          <a:prstGeom prst="roundRect">
            <a:avLst>
              <a:gd name="adj" fmla="val 4642"/>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31" name="Text 10">
            <a:extLst>
              <a:ext uri="{FF2B5EF4-FFF2-40B4-BE49-F238E27FC236}">
                <a16:creationId xmlns:a16="http://schemas.microsoft.com/office/drawing/2014/main" id="{979A7DDF-2ABE-6E3F-2A9F-6A95ED6D5EC9}"/>
              </a:ext>
            </a:extLst>
          </p:cNvPr>
          <p:cNvSpPr/>
          <p:nvPr/>
        </p:nvSpPr>
        <p:spPr>
          <a:xfrm>
            <a:off x="12312104" y="4046041"/>
            <a:ext cx="2766418" cy="345728"/>
          </a:xfrm>
          <a:prstGeom prst="rect">
            <a:avLst/>
          </a:prstGeom>
          <a:noFill/>
          <a:ln/>
        </p:spPr>
        <p:txBody>
          <a:bodyPr wrap="none" lIns="0" tIns="0" rIns="0" bIns="0" rtlCol="0" anchor="t"/>
          <a:lstStyle/>
          <a:p>
            <a:pPr defTabSz="1143000">
              <a:lnSpc>
                <a:spcPts val="2688"/>
              </a:lnSpc>
            </a:pPr>
            <a:r>
              <a:rPr lang="en-US" sz="2125" b="1" dirty="0">
                <a:solidFill>
                  <a:srgbClr val="2A734F"/>
                </a:solidFill>
                <a:latin typeface="Open Sans Bold" pitchFamily="34" charset="0"/>
                <a:ea typeface="Open Sans Bold" pitchFamily="34" charset="-122"/>
                <a:cs typeface="Open Sans Bold" pitchFamily="34" charset="-120"/>
              </a:rPr>
              <a:t>Act</a:t>
            </a:r>
            <a:endParaRPr lang="en-US" sz="2125" dirty="0">
              <a:solidFill>
                <a:srgbClr val="2A734F"/>
              </a:solidFill>
              <a:latin typeface="Calibri"/>
            </a:endParaRPr>
          </a:p>
        </p:txBody>
      </p:sp>
      <p:sp>
        <p:nvSpPr>
          <p:cNvPr id="32" name="Text 11">
            <a:extLst>
              <a:ext uri="{FF2B5EF4-FFF2-40B4-BE49-F238E27FC236}">
                <a16:creationId xmlns:a16="http://schemas.microsoft.com/office/drawing/2014/main" id="{817149E3-2510-54CC-8190-835A446D9908}"/>
              </a:ext>
            </a:extLst>
          </p:cNvPr>
          <p:cNvSpPr/>
          <p:nvPr/>
        </p:nvSpPr>
        <p:spPr>
          <a:xfrm>
            <a:off x="12312104" y="4524525"/>
            <a:ext cx="4970413" cy="1062186"/>
          </a:xfrm>
          <a:prstGeom prst="rect">
            <a:avLst/>
          </a:prstGeom>
          <a:noFill/>
          <a:ln/>
        </p:spPr>
        <p:txBody>
          <a:bodyPr wrap="square" lIns="0" tIns="0" rIns="0" bIns="0" rtlCol="0" anchor="t"/>
          <a:lstStyle/>
          <a:p>
            <a:pPr defTabSz="1143000">
              <a:lnSpc>
                <a:spcPts val="2750"/>
              </a:lnSpc>
            </a:pPr>
            <a:r>
              <a:rPr lang="en-US" sz="1750" dirty="0">
                <a:solidFill>
                  <a:srgbClr val="000000"/>
                </a:solidFill>
                <a:latin typeface="Open Sans" pitchFamily="34" charset="0"/>
                <a:ea typeface="Open Sans" pitchFamily="34" charset="-122"/>
                <a:cs typeface="Open Sans" pitchFamily="34" charset="-120"/>
              </a:rPr>
              <a:t>The third and final phase focuses on action, carrying out the plans and projects developed in the previous phases.</a:t>
            </a:r>
            <a:endParaRPr lang="en-US" sz="1688" dirty="0">
              <a:solidFill>
                <a:prstClr val="black"/>
              </a:solidFill>
              <a:latin typeface="Calibri"/>
            </a:endParaRPr>
          </a:p>
        </p:txBody>
      </p:sp>
      <p:pic>
        <p:nvPicPr>
          <p:cNvPr id="33" name="Image 1" descr="preencoded.png">
            <a:extLst>
              <a:ext uri="{FF2B5EF4-FFF2-40B4-BE49-F238E27FC236}">
                <a16:creationId xmlns:a16="http://schemas.microsoft.com/office/drawing/2014/main" id="{610191B3-F6BB-6F4E-3980-047CACB0F589}"/>
              </a:ext>
            </a:extLst>
          </p:cNvPr>
          <p:cNvPicPr>
            <a:picLocks noChangeAspect="1"/>
          </p:cNvPicPr>
          <p:nvPr/>
        </p:nvPicPr>
        <p:blipFill>
          <a:blip r:embed="rId5"/>
          <a:stretch>
            <a:fillRect/>
          </a:stretch>
        </p:blipFill>
        <p:spPr>
          <a:xfrm>
            <a:off x="2018554" y="6113446"/>
            <a:ext cx="2278113" cy="1062185"/>
          </a:xfrm>
          <a:prstGeom prst="rect">
            <a:avLst/>
          </a:prstGeom>
        </p:spPr>
      </p:pic>
      <p:sp>
        <p:nvSpPr>
          <p:cNvPr id="34" name="Text 13">
            <a:extLst>
              <a:ext uri="{FF2B5EF4-FFF2-40B4-BE49-F238E27FC236}">
                <a16:creationId xmlns:a16="http://schemas.microsoft.com/office/drawing/2014/main" id="{DC9ED400-8F64-8A15-2616-F6505AB564EE}"/>
              </a:ext>
            </a:extLst>
          </p:cNvPr>
          <p:cNvSpPr/>
          <p:nvPr/>
        </p:nvSpPr>
        <p:spPr>
          <a:xfrm>
            <a:off x="1493639" y="7279631"/>
            <a:ext cx="15798553" cy="708124"/>
          </a:xfrm>
          <a:prstGeom prst="rect">
            <a:avLst/>
          </a:prstGeom>
          <a:noFill/>
          <a:ln/>
        </p:spPr>
        <p:txBody>
          <a:bodyPr wrap="square" lIns="0" tIns="0" rIns="0" bIns="0" rtlCol="0" anchor="t"/>
          <a:lstStyle/>
          <a:p>
            <a:pPr defTabSz="1143000">
              <a:lnSpc>
                <a:spcPts val="2750"/>
              </a:lnSpc>
            </a:pPr>
            <a:r>
              <a:rPr lang="en-US" sz="2000" dirty="0">
                <a:solidFill>
                  <a:srgbClr val="FFFFFF"/>
                </a:solidFill>
                <a:latin typeface="Open Sans" pitchFamily="34" charset="0"/>
                <a:ea typeface="Open Sans" pitchFamily="34" charset="-122"/>
                <a:cs typeface="Open Sans" pitchFamily="34" charset="-120"/>
              </a:rPr>
              <a:t>Provides islands with templates and technical assistance for energy system analysis, easy-to-access and user-friendly self-assessment tools that allow monitoring of actions.</a:t>
            </a:r>
            <a:endParaRPr lang="en-US" sz="2000" dirty="0">
              <a:solidFill>
                <a:prstClr val="black"/>
              </a:solidFill>
              <a:latin typeface="Calibri"/>
            </a:endParaRPr>
          </a:p>
        </p:txBody>
      </p:sp>
      <p:pic>
        <p:nvPicPr>
          <p:cNvPr id="35" name="Graphic 34" descr="Postit Notes outline">
            <a:extLst>
              <a:ext uri="{FF2B5EF4-FFF2-40B4-BE49-F238E27FC236}">
                <a16:creationId xmlns:a16="http://schemas.microsoft.com/office/drawing/2014/main" id="{D282595D-098C-0EC0-DD41-78B57A209E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2888" y="6164848"/>
            <a:ext cx="906784" cy="906784"/>
          </a:xfrm>
          <a:prstGeom prst="rect">
            <a:avLst/>
          </a:prstGeom>
        </p:spPr>
      </p:pic>
    </p:spTree>
    <p:extLst>
      <p:ext uri="{BB962C8B-B14F-4D97-AF65-F5344CB8AC3E}">
        <p14:creationId xmlns:p14="http://schemas.microsoft.com/office/powerpoint/2010/main" val="3389292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BFE7722-B04D-67BD-3FF3-A76E9B14FE7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26AB80B7-8C8D-7E5B-ED2C-905131BBB7ED}"/>
              </a:ext>
            </a:extLst>
          </p:cNvPr>
          <p:cNvSpPr>
            <a:spLocks noGrp="1"/>
          </p:cNvSpPr>
          <p:nvPr>
            <p:ph type="sldNum" sz="quarter" idx="12"/>
          </p:nvPr>
        </p:nvSpPr>
        <p:spPr/>
        <p:txBody>
          <a:bodyPr/>
          <a:lstStyle/>
          <a:p>
            <a:fld id="{4D2C2D9E-9A3D-48B7-9D20-88A0BF5D47E1}" type="slidenum">
              <a:rPr lang="el-GR" sz="2400" b="1" smtClean="0"/>
              <a:pPr/>
              <a:t>39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D71E139-01E1-B710-AA01-3FD4B4E27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248F7EFC-912F-7026-07DD-05D87611E250}"/>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7326A914-B82B-0180-F868-33191012F82C}"/>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24" name="Text 0">
            <a:extLst>
              <a:ext uri="{FF2B5EF4-FFF2-40B4-BE49-F238E27FC236}">
                <a16:creationId xmlns:a16="http://schemas.microsoft.com/office/drawing/2014/main" id="{F4DFCC17-83A1-E21F-7486-E6A83DE06E5A}"/>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3.3 Existing tools for roadmap development</a:t>
            </a:r>
          </a:p>
        </p:txBody>
      </p:sp>
      <p:sp>
        <p:nvSpPr>
          <p:cNvPr id="8" name="CuadroTexto 5">
            <a:extLst>
              <a:ext uri="{FF2B5EF4-FFF2-40B4-BE49-F238E27FC236}">
                <a16:creationId xmlns:a16="http://schemas.microsoft.com/office/drawing/2014/main" id="{95E4D2D4-8E33-C642-AEDC-DCE0211B9570}"/>
              </a:ext>
            </a:extLst>
          </p:cNvPr>
          <p:cNvSpPr txBox="1"/>
          <p:nvPr/>
        </p:nvSpPr>
        <p:spPr>
          <a:xfrm>
            <a:off x="556769" y="5428754"/>
            <a:ext cx="6043979" cy="707886"/>
          </a:xfrm>
          <a:prstGeom prst="rect">
            <a:avLst/>
          </a:prstGeom>
          <a:noFill/>
        </p:spPr>
        <p:txBody>
          <a:bodyPr wrap="square">
            <a:spAutoFit/>
          </a:bodyPr>
          <a:lstStyle/>
          <a:p>
            <a:pPr algn="just" defTabSz="1143000" latinLnBrk="1">
              <a:spcBef>
                <a:spcPts val="750"/>
              </a:spcBef>
              <a:defRPr/>
            </a:pPr>
            <a:r>
              <a:rPr lang="en-US" altLang="ko-KR" sz="2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Represents a system and estimates its performance under given conditions. </a:t>
            </a:r>
          </a:p>
        </p:txBody>
      </p:sp>
      <p:sp>
        <p:nvSpPr>
          <p:cNvPr id="9" name="TextBox 13">
            <a:extLst>
              <a:ext uri="{FF2B5EF4-FFF2-40B4-BE49-F238E27FC236}">
                <a16:creationId xmlns:a16="http://schemas.microsoft.com/office/drawing/2014/main" id="{E05583BC-DEA9-318A-391E-36A2BFBD88FE}"/>
              </a:ext>
            </a:extLst>
          </p:cNvPr>
          <p:cNvSpPr txBox="1"/>
          <p:nvPr/>
        </p:nvSpPr>
        <p:spPr>
          <a:xfrm>
            <a:off x="14792897" y="4868377"/>
            <a:ext cx="2979651" cy="2862322"/>
          </a:xfrm>
          <a:prstGeom prst="rect">
            <a:avLst/>
          </a:prstGeom>
          <a:solidFill>
            <a:schemeClr val="bg2"/>
          </a:solidFill>
          <a:ln>
            <a:solidFill>
              <a:srgbClr val="2A734F"/>
            </a:solidFill>
          </a:ln>
        </p:spPr>
        <p:txBody>
          <a:bodyPr wrap="square">
            <a:spAutoFit/>
          </a:bodyPr>
          <a:lstStyle/>
          <a:p>
            <a:pPr indent="228600" algn="just"/>
            <a:r>
              <a:rPr lang="en-US" sz="2000" dirty="0">
                <a:latin typeface="Open Sans" panose="020B0606030504020204" pitchFamily="34" charset="0"/>
                <a:ea typeface="Open Sans" panose="020B0606030504020204" pitchFamily="34" charset="0"/>
                <a:cs typeface="Open Sans" panose="020B0606030504020204" pitchFamily="34" charset="0"/>
              </a:rPr>
              <a:t>Both models are advisable for energy planning, but the </a:t>
            </a:r>
            <a:r>
              <a:rPr lang="en-US" sz="2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simulation</a:t>
            </a:r>
            <a:r>
              <a:rPr lang="en-US" sz="2000" dirty="0">
                <a:latin typeface="Open Sans" panose="020B0606030504020204" pitchFamily="34" charset="0"/>
                <a:ea typeface="Open Sans" panose="020B0606030504020204" pitchFamily="34" charset="0"/>
                <a:cs typeface="Open Sans" panose="020B0606030504020204" pitchFamily="34" charset="0"/>
              </a:rPr>
              <a:t> model allows more </a:t>
            </a:r>
            <a:r>
              <a:rPr lang="en-US" sz="2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variables</a:t>
            </a:r>
            <a:r>
              <a:rPr lang="en-US" sz="2000" dirty="0">
                <a:latin typeface="Open Sans" panose="020B0606030504020204" pitchFamily="34" charset="0"/>
                <a:ea typeface="Open Sans" panose="020B0606030504020204" pitchFamily="34" charset="0"/>
                <a:cs typeface="Open Sans" panose="020B0606030504020204" pitchFamily="34" charset="0"/>
              </a:rPr>
              <a:t> to be included in the analysis and provides a </a:t>
            </a:r>
            <a:r>
              <a:rPr lang="en-US" sz="20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more qualitative</a:t>
            </a:r>
            <a:r>
              <a:rPr lang="en-US" sz="2000" dirty="0">
                <a:latin typeface="Open Sans" panose="020B0606030504020204" pitchFamily="34" charset="0"/>
                <a:ea typeface="Open Sans" panose="020B0606030504020204" pitchFamily="34" charset="0"/>
                <a:cs typeface="Open Sans" panose="020B0606030504020204" pitchFamily="34" charset="0"/>
              </a:rPr>
              <a:t> result of the scenario.</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CuadroTexto 114">
            <a:extLst>
              <a:ext uri="{FF2B5EF4-FFF2-40B4-BE49-F238E27FC236}">
                <a16:creationId xmlns:a16="http://schemas.microsoft.com/office/drawing/2014/main" id="{CDFA967F-0279-2EE1-6370-5CF968481586}"/>
              </a:ext>
            </a:extLst>
          </p:cNvPr>
          <p:cNvSpPr txBox="1"/>
          <p:nvPr/>
        </p:nvSpPr>
        <p:spPr>
          <a:xfrm>
            <a:off x="563482" y="2471010"/>
            <a:ext cx="16733918" cy="527804"/>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pPr defTabSz="1143000"/>
            <a:r>
              <a:rPr lang="en-GB" sz="2500" b="1" spc="-63" dirty="0">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rPr>
              <a:t> </a:t>
            </a:r>
            <a:r>
              <a:rPr lang="es-ES" sz="2500" b="1" spc="-63" dirty="0" err="1">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rPr>
              <a:t>Modeling</a:t>
            </a:r>
            <a:r>
              <a:rPr lang="es-ES" sz="2500" b="1" spc="-63" dirty="0">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rPr>
              <a:t> </a:t>
            </a:r>
            <a:r>
              <a:rPr lang="es-ES" sz="2500" b="1" spc="-63" dirty="0" err="1">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rPr>
              <a:t>Method</a:t>
            </a:r>
            <a:endParaRPr lang="es-ES" sz="2500" b="1" spc="-63" dirty="0">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10">
            <a:extLst>
              <a:ext uri="{FF2B5EF4-FFF2-40B4-BE49-F238E27FC236}">
                <a16:creationId xmlns:a16="http://schemas.microsoft.com/office/drawing/2014/main" id="{127E7F5E-3324-B779-9CA8-60BC221DC955}"/>
              </a:ext>
            </a:extLst>
          </p:cNvPr>
          <p:cNvSpPr txBox="1"/>
          <p:nvPr/>
        </p:nvSpPr>
        <p:spPr>
          <a:xfrm>
            <a:off x="611928" y="3165224"/>
            <a:ext cx="11430000" cy="438582"/>
          </a:xfrm>
          <a:prstGeom prst="rect">
            <a:avLst/>
          </a:prstGeom>
          <a:noFill/>
        </p:spPr>
        <p:txBody>
          <a:bodyPr wrap="square">
            <a:spAutoFit/>
          </a:bodyPr>
          <a:lstStyle/>
          <a:p>
            <a:pPr defTabSz="1143000"/>
            <a:r>
              <a:rPr lang="es-ES" sz="2250"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Advantages</a:t>
            </a:r>
            <a:endParaRPr lang="es-ES" sz="225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ángulo: esquinas redondeadas 11">
            <a:extLst>
              <a:ext uri="{FF2B5EF4-FFF2-40B4-BE49-F238E27FC236}">
                <a16:creationId xmlns:a16="http://schemas.microsoft.com/office/drawing/2014/main" id="{665DCC2A-8891-9CF4-4D4E-CF331B7A0899}"/>
              </a:ext>
            </a:extLst>
          </p:cNvPr>
          <p:cNvSpPr/>
          <p:nvPr/>
        </p:nvSpPr>
        <p:spPr>
          <a:xfrm>
            <a:off x="606635" y="3718813"/>
            <a:ext cx="8537366" cy="431715"/>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7188" indent="-357188" defTabSz="1143000">
              <a:buFont typeface="Arial" panose="020B0604020202020204" pitchFamily="34" charset="0"/>
              <a:buChar char="•"/>
            </a:pP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Suitable</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for</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prediction</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3" name="Rectángulo: esquinas redondeadas 12">
            <a:extLst>
              <a:ext uri="{FF2B5EF4-FFF2-40B4-BE49-F238E27FC236}">
                <a16:creationId xmlns:a16="http://schemas.microsoft.com/office/drawing/2014/main" id="{88BE3719-8572-D057-8CCF-90EC5C021AAF}"/>
              </a:ext>
            </a:extLst>
          </p:cNvPr>
          <p:cNvSpPr/>
          <p:nvPr/>
        </p:nvSpPr>
        <p:spPr>
          <a:xfrm>
            <a:off x="9517252" y="3694311"/>
            <a:ext cx="7780148" cy="461664"/>
          </a:xfrm>
          <a:prstGeom prst="roundRect">
            <a:avLst/>
          </a:prstGeom>
          <a:solidFill>
            <a:srgbClr val="FFCCCC"/>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7188" indent="-357188" defTabSz="1143000">
              <a:buFont typeface="Arial" panose="020B0604020202020204" pitchFamily="34" charset="0"/>
              <a:buChar char="•"/>
            </a:pP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Requires</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specific</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technical</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125"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skills</a:t>
            </a:r>
            <a:r>
              <a:rPr lang="es-ES" sz="2125"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 name="CuadroTexto 114">
            <a:extLst>
              <a:ext uri="{FF2B5EF4-FFF2-40B4-BE49-F238E27FC236}">
                <a16:creationId xmlns:a16="http://schemas.microsoft.com/office/drawing/2014/main" id="{700D3107-43BE-0DC5-370B-8C5B69A92BA8}"/>
              </a:ext>
            </a:extLst>
          </p:cNvPr>
          <p:cNvSpPr txBox="1"/>
          <p:nvPr/>
        </p:nvSpPr>
        <p:spPr>
          <a:xfrm>
            <a:off x="606633" y="4757254"/>
            <a:ext cx="5008486" cy="527804"/>
          </a:xfrm>
          <a:prstGeom prst="roundRect">
            <a:avLst/>
          </a:prstGeom>
          <a:solidFill>
            <a:schemeClr val="bg1"/>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pPr defTabSz="1143000"/>
            <a:r>
              <a:rPr lang="en-GB" sz="2500" b="1" spc="-63" dirty="0">
                <a:solidFill>
                  <a:srgbClr val="2A734F"/>
                </a:solidFill>
                <a:latin typeface="Open Sans" panose="020B0606030504020204" pitchFamily="34" charset="0"/>
                <a:ea typeface="Open Sans" panose="020B0606030504020204" pitchFamily="34" charset="0"/>
                <a:cs typeface="Open Sans" panose="020B0606030504020204" pitchFamily="34" charset="0"/>
              </a:rPr>
              <a:t> </a:t>
            </a:r>
            <a:r>
              <a:rPr lang="es-ES" sz="2500" b="1" spc="-63"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Simulation</a:t>
            </a:r>
            <a:endParaRPr lang="es-ES" sz="2500" b="1" spc="-63"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114">
            <a:extLst>
              <a:ext uri="{FF2B5EF4-FFF2-40B4-BE49-F238E27FC236}">
                <a16:creationId xmlns:a16="http://schemas.microsoft.com/office/drawing/2014/main" id="{85A1E08C-98BD-6B44-625B-1AECFB4C6B5C}"/>
              </a:ext>
            </a:extLst>
          </p:cNvPr>
          <p:cNvSpPr txBox="1"/>
          <p:nvPr/>
        </p:nvSpPr>
        <p:spPr>
          <a:xfrm>
            <a:off x="629711" y="6560509"/>
            <a:ext cx="5003193" cy="527804"/>
          </a:xfrm>
          <a:prstGeom prst="roundRect">
            <a:avLst/>
          </a:prstGeom>
          <a:solidFill>
            <a:schemeClr val="bg1"/>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pPr defTabSz="1143000"/>
            <a:r>
              <a:rPr lang="en-GB" sz="2500" b="1" spc="-63" dirty="0">
                <a:solidFill>
                  <a:prstClr val="white">
                    <a:lumMod val="95000"/>
                  </a:prstClr>
                </a:solidFill>
                <a:latin typeface="Open Sans" panose="020B0606030504020204" pitchFamily="34" charset="0"/>
                <a:ea typeface="Open Sans" panose="020B0606030504020204" pitchFamily="34" charset="0"/>
                <a:cs typeface="Open Sans" panose="020B0606030504020204" pitchFamily="34" charset="0"/>
              </a:rPr>
              <a:t> </a:t>
            </a:r>
            <a:r>
              <a:rPr lang="es-ES" sz="2500" b="1" spc="-63"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Optimization</a:t>
            </a:r>
            <a:endParaRPr lang="es-ES" sz="2500" b="1" spc="-63"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ángulo: esquinas redondeadas 15">
            <a:extLst>
              <a:ext uri="{FF2B5EF4-FFF2-40B4-BE49-F238E27FC236}">
                <a16:creationId xmlns:a16="http://schemas.microsoft.com/office/drawing/2014/main" id="{3FAE6F7C-0F7E-871B-12A4-07E3A1BCA755}"/>
              </a:ext>
            </a:extLst>
          </p:cNvPr>
          <p:cNvSpPr/>
          <p:nvPr/>
        </p:nvSpPr>
        <p:spPr>
          <a:xfrm>
            <a:off x="6858000" y="4924941"/>
            <a:ext cx="4461068" cy="1448140"/>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7188" indent="-357188" defTabSz="1143000">
              <a:buFont typeface="Arial" panose="020B0604020202020204" pitchFamily="34" charset="0"/>
              <a:buChar char="•"/>
            </a:pPr>
            <a:r>
              <a:rPr lang="en-US" sz="1750" dirty="0">
                <a:solidFill>
                  <a:prstClr val="black"/>
                </a:solidFill>
                <a:latin typeface="Open Sans" panose="020B0606030504020204" pitchFamily="34" charset="0"/>
                <a:ea typeface="Open Sans" panose="020B0606030504020204" pitchFamily="34" charset="0"/>
                <a:cs typeface="Open Sans" panose="020B0606030504020204" pitchFamily="34" charset="0"/>
              </a:rPr>
              <a:t>Suitable for forecasting</a:t>
            </a:r>
          </a:p>
          <a:p>
            <a:pPr marL="357188" indent="-357188" defTabSz="1143000">
              <a:buFont typeface="Arial" panose="020B0604020202020204" pitchFamily="34" charset="0"/>
              <a:buChar char="•"/>
            </a:pPr>
            <a:r>
              <a:rPr lang="en-US" sz="1750" dirty="0">
                <a:solidFill>
                  <a:prstClr val="black"/>
                </a:solidFill>
                <a:latin typeface="Open Sans" panose="020B0606030504020204" pitchFamily="34" charset="0"/>
                <a:ea typeface="Open Sans" panose="020B0606030504020204" pitchFamily="34" charset="0"/>
                <a:cs typeface="Open Sans" panose="020B0606030504020204" pitchFamily="34" charset="0"/>
              </a:rPr>
              <a:t>Fast and detailed to compare different scenarios </a:t>
            </a:r>
          </a:p>
          <a:p>
            <a:pPr marL="357188" indent="-357188" defTabSz="1143000">
              <a:buFont typeface="Arial" panose="020B0604020202020204" pitchFamily="34" charset="0"/>
              <a:buChar char="•"/>
            </a:pPr>
            <a:r>
              <a:rPr lang="en-US" sz="1750" dirty="0">
                <a:solidFill>
                  <a:prstClr val="black"/>
                </a:solidFill>
                <a:latin typeface="Open Sans" panose="020B0606030504020204" pitchFamily="34" charset="0"/>
                <a:ea typeface="Open Sans" panose="020B0606030504020204" pitchFamily="34" charset="0"/>
                <a:cs typeface="Open Sans" panose="020B0606030504020204" pitchFamily="34" charset="0"/>
              </a:rPr>
              <a:t>More qualitative results of the studied scenario</a:t>
            </a:r>
          </a:p>
        </p:txBody>
      </p:sp>
      <p:sp>
        <p:nvSpPr>
          <p:cNvPr id="18" name="Rectángulo: esquinas redondeadas 17">
            <a:extLst>
              <a:ext uri="{FF2B5EF4-FFF2-40B4-BE49-F238E27FC236}">
                <a16:creationId xmlns:a16="http://schemas.microsoft.com/office/drawing/2014/main" id="{87175818-93DF-09DC-AE2B-1FDFA06D8A43}"/>
              </a:ext>
            </a:extLst>
          </p:cNvPr>
          <p:cNvSpPr/>
          <p:nvPr/>
        </p:nvSpPr>
        <p:spPr>
          <a:xfrm>
            <a:off x="6858000" y="6688026"/>
            <a:ext cx="4461068" cy="1349831"/>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7188" indent="-357188" defTabSz="1143000">
              <a:buFont typeface="Arial" panose="020B0604020202020204" pitchFamily="34" charset="0"/>
              <a:buChar char="•"/>
            </a:pPr>
            <a:r>
              <a:rPr lang="en-US" sz="1750" dirty="0">
                <a:solidFill>
                  <a:prstClr val="black"/>
                </a:solidFill>
                <a:latin typeface="Open Sans" panose="020B0606030504020204" pitchFamily="34" charset="0"/>
                <a:ea typeface="Open Sans" panose="020B0606030504020204" pitchFamily="34" charset="0"/>
                <a:cs typeface="Open Sans" panose="020B0606030504020204" pitchFamily="34" charset="0"/>
              </a:rPr>
              <a:t>Prescribes the optimal future</a:t>
            </a:r>
          </a:p>
          <a:p>
            <a:pPr marL="357188" indent="-357188" defTabSz="1143000">
              <a:buFont typeface="Arial" panose="020B0604020202020204" pitchFamily="34" charset="0"/>
              <a:buChar char="•"/>
            </a:pPr>
            <a:r>
              <a:rPr lang="en-US" sz="1750" dirty="0">
                <a:solidFill>
                  <a:prstClr val="black"/>
                </a:solidFill>
                <a:latin typeface="Open Sans" panose="020B0606030504020204" pitchFamily="34" charset="0"/>
                <a:ea typeface="Open Sans" panose="020B0606030504020204" pitchFamily="34" charset="0"/>
                <a:cs typeface="Open Sans" panose="020B0606030504020204" pitchFamily="34" charset="0"/>
              </a:rPr>
              <a:t>Quantitative results of the scenario studied</a:t>
            </a:r>
          </a:p>
        </p:txBody>
      </p:sp>
      <p:sp>
        <p:nvSpPr>
          <p:cNvPr id="19" name="Rectángulo: esquinas redondeadas 18">
            <a:extLst>
              <a:ext uri="{FF2B5EF4-FFF2-40B4-BE49-F238E27FC236}">
                <a16:creationId xmlns:a16="http://schemas.microsoft.com/office/drawing/2014/main" id="{AB416684-604D-5EA9-65CB-96F08778092A}"/>
              </a:ext>
            </a:extLst>
          </p:cNvPr>
          <p:cNvSpPr/>
          <p:nvPr/>
        </p:nvSpPr>
        <p:spPr>
          <a:xfrm>
            <a:off x="11687253" y="6688026"/>
            <a:ext cx="2409748" cy="1255179"/>
          </a:xfrm>
          <a:prstGeom prst="roundRect">
            <a:avLst/>
          </a:prstGeom>
          <a:solidFill>
            <a:srgbClr val="FFCCCC"/>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7188" indent="-357188" defTabSz="1143000">
              <a:buFont typeface="Arial" panose="020B0604020202020204" pitchFamily="34" charset="0"/>
              <a:buChar char="•"/>
            </a:pPr>
            <a:r>
              <a:rPr lang="es-ES" sz="17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Slow</a:t>
            </a:r>
            <a:r>
              <a:rPr lang="es-ES" sz="175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7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models</a:t>
            </a:r>
            <a:endParaRPr lang="es-ES" sz="17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CuadroTexto 20">
            <a:extLst>
              <a:ext uri="{FF2B5EF4-FFF2-40B4-BE49-F238E27FC236}">
                <a16:creationId xmlns:a16="http://schemas.microsoft.com/office/drawing/2014/main" id="{90C380C6-82DA-9CC8-65E2-ECC6172D048C}"/>
              </a:ext>
            </a:extLst>
          </p:cNvPr>
          <p:cNvSpPr txBox="1"/>
          <p:nvPr/>
        </p:nvSpPr>
        <p:spPr>
          <a:xfrm>
            <a:off x="2992601" y="4504474"/>
            <a:ext cx="11430000" cy="438582"/>
          </a:xfrm>
          <a:prstGeom prst="rect">
            <a:avLst/>
          </a:prstGeom>
          <a:noFill/>
        </p:spPr>
        <p:txBody>
          <a:bodyPr wrap="square">
            <a:spAutoFit/>
          </a:bodyPr>
          <a:lstStyle/>
          <a:p>
            <a:pPr algn="ctr" defTabSz="1143000"/>
            <a:r>
              <a:rPr lang="es-ES" sz="2250" dirty="0">
                <a:solidFill>
                  <a:srgbClr val="2A734F"/>
                </a:solidFill>
                <a:latin typeface="Open Sans" panose="020B0606030504020204" pitchFamily="34" charset="0"/>
                <a:ea typeface="Open Sans" panose="020B0606030504020204" pitchFamily="34" charset="0"/>
                <a:cs typeface="Open Sans" panose="020B0606030504020204" pitchFamily="34" charset="0"/>
              </a:rPr>
              <a:t>Ventajas</a:t>
            </a:r>
          </a:p>
        </p:txBody>
      </p:sp>
      <p:sp>
        <p:nvSpPr>
          <p:cNvPr id="22" name="Shape 1">
            <a:extLst>
              <a:ext uri="{FF2B5EF4-FFF2-40B4-BE49-F238E27FC236}">
                <a16:creationId xmlns:a16="http://schemas.microsoft.com/office/drawing/2014/main" id="{20682022-A828-69D9-1B21-97570EF68708}"/>
              </a:ext>
            </a:extLst>
          </p:cNvPr>
          <p:cNvSpPr/>
          <p:nvPr/>
        </p:nvSpPr>
        <p:spPr>
          <a:xfrm>
            <a:off x="556770" y="4284682"/>
            <a:ext cx="15140058" cy="174248"/>
          </a:xfrm>
          <a:prstGeom prst="roundRect">
            <a:avLst>
              <a:gd name="adj" fmla="val 42003"/>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23" name="CuadroTexto 9">
            <a:extLst>
              <a:ext uri="{FF2B5EF4-FFF2-40B4-BE49-F238E27FC236}">
                <a16:creationId xmlns:a16="http://schemas.microsoft.com/office/drawing/2014/main" id="{10938B93-279F-15FD-F891-5C59A1D52A78}"/>
              </a:ext>
            </a:extLst>
          </p:cNvPr>
          <p:cNvSpPr txBox="1"/>
          <p:nvPr/>
        </p:nvSpPr>
        <p:spPr>
          <a:xfrm>
            <a:off x="515452" y="7227046"/>
            <a:ext cx="6169874" cy="1464503"/>
          </a:xfrm>
          <a:prstGeom prst="rect">
            <a:avLst/>
          </a:prstGeom>
          <a:noFill/>
        </p:spPr>
        <p:txBody>
          <a:bodyPr wrap="square">
            <a:spAutoFit/>
          </a:bodyPr>
          <a:lstStyle/>
          <a:p>
            <a:pPr algn="just" defTabSz="1143000" latinLnBrk="1">
              <a:spcBef>
                <a:spcPts val="750"/>
              </a:spcBef>
              <a:defRPr/>
            </a:pPr>
            <a:r>
              <a:rPr lang="en-US" sz="2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Minimizes or maximizes an objective function subject to constraints.</a:t>
            </a:r>
          </a:p>
          <a:p>
            <a:pPr algn="just" defTabSz="1143000" latinLnBrk="1">
              <a:spcBef>
                <a:spcPts val="750"/>
              </a:spcBef>
              <a:defRPr/>
            </a:pPr>
            <a:r>
              <a:rPr lang="en-US" sz="2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 There are different methods such as linear programming or mixed integer linear programming.</a:t>
            </a:r>
          </a:p>
        </p:txBody>
      </p:sp>
      <p:sp>
        <p:nvSpPr>
          <p:cNvPr id="36" name="CuadroTexto 35">
            <a:extLst>
              <a:ext uri="{FF2B5EF4-FFF2-40B4-BE49-F238E27FC236}">
                <a16:creationId xmlns:a16="http://schemas.microsoft.com/office/drawing/2014/main" id="{4A7884A8-2C38-92E7-C259-B7638CC0602E}"/>
              </a:ext>
            </a:extLst>
          </p:cNvPr>
          <p:cNvSpPr txBox="1"/>
          <p:nvPr/>
        </p:nvSpPr>
        <p:spPr>
          <a:xfrm>
            <a:off x="9677400" y="3147959"/>
            <a:ext cx="9144000" cy="438582"/>
          </a:xfrm>
          <a:prstGeom prst="rect">
            <a:avLst/>
          </a:prstGeom>
          <a:noFill/>
        </p:spPr>
        <p:txBody>
          <a:bodyPr wrap="square">
            <a:spAutoFit/>
          </a:bodyPr>
          <a:lstStyle/>
          <a:p>
            <a:r>
              <a:rPr lang="es-ES" sz="225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Inconveniences</a:t>
            </a:r>
            <a:endParaRPr lang="es-ES" sz="22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CuadroTexto 36">
            <a:extLst>
              <a:ext uri="{FF2B5EF4-FFF2-40B4-BE49-F238E27FC236}">
                <a16:creationId xmlns:a16="http://schemas.microsoft.com/office/drawing/2014/main" id="{8A738D6A-6608-B0C9-4C15-CF60D32D678A}"/>
              </a:ext>
            </a:extLst>
          </p:cNvPr>
          <p:cNvSpPr txBox="1"/>
          <p:nvPr/>
        </p:nvSpPr>
        <p:spPr>
          <a:xfrm>
            <a:off x="11844551" y="4505642"/>
            <a:ext cx="9144000" cy="438582"/>
          </a:xfrm>
          <a:prstGeom prst="rect">
            <a:avLst/>
          </a:prstGeom>
          <a:noFill/>
        </p:spPr>
        <p:txBody>
          <a:bodyPr wrap="square">
            <a:spAutoFit/>
          </a:bodyPr>
          <a:lstStyle/>
          <a:p>
            <a:r>
              <a:rPr lang="es-ES" sz="225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Inconveniences</a:t>
            </a:r>
            <a:endParaRPr lang="es-ES" sz="22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6194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53603" y="2695997"/>
            <a:ext cx="17780793" cy="5812115"/>
          </a:xfrm>
        </p:spPr>
        <p:txBody>
          <a:bodyPr/>
          <a:lstStyle/>
          <a:p>
            <a:pPr marL="0" indent="0" algn="ctr">
              <a:spcAft>
                <a:spcPts val="600"/>
              </a:spcAft>
              <a:buNone/>
            </a:pPr>
            <a:r>
              <a:rPr lang="en-GB" sz="7200" dirty="0">
                <a:solidFill>
                  <a:srgbClr val="2A734F"/>
                </a:solidFill>
              </a:rPr>
              <a:t>UNIT 1</a:t>
            </a:r>
          </a:p>
          <a:p>
            <a:pPr marL="0" indent="0" algn="ctr">
              <a:spcAft>
                <a:spcPts val="600"/>
              </a:spcAft>
              <a:buNone/>
            </a:pPr>
            <a:r>
              <a:rPr lang="en-GB" sz="7200" b="1" dirty="0">
                <a:solidFill>
                  <a:srgbClr val="2A734F"/>
                </a:solidFill>
              </a:rPr>
              <a:t>INTRODUCTION</a:t>
            </a:r>
            <a:endParaRPr lang="en-GB" sz="7200" b="1" i="0" u="none" strike="noStrike"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s-ES" dirty="0"/>
          </a:p>
        </p:txBody>
      </p:sp>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4</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419599" y="5602054"/>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3200" b="1" dirty="0">
                <a:latin typeface="Open Sans" panose="020B0606030504020204" pitchFamily="34" charset="0"/>
                <a:ea typeface="Open Sans" panose="020B0606030504020204" pitchFamily="34" charset="0"/>
                <a:cs typeface="Open Sans" panose="020B0606030504020204" pitchFamily="34" charset="0"/>
              </a:rPr>
              <a:t>MOOC 1: </a:t>
            </a:r>
            <a:r>
              <a:rPr lang="en-US" sz="32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endParaRPr lang="es-E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2889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33" name="Rectangle: Rounded Corners 32">
            <a:extLst>
              <a:ext uri="{FF2B5EF4-FFF2-40B4-BE49-F238E27FC236}">
                <a16:creationId xmlns:a16="http://schemas.microsoft.com/office/drawing/2014/main" id="{F5C9DA65-891E-B745-7AAC-C4D133BD7E5D}"/>
              </a:ext>
            </a:extLst>
          </p:cNvPr>
          <p:cNvSpPr/>
          <p:nvPr/>
        </p:nvSpPr>
        <p:spPr>
          <a:xfrm>
            <a:off x="10891735" y="3433168"/>
            <a:ext cx="6324600" cy="1505048"/>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1C473417-0B7C-D547-D429-6274A021CCBD}"/>
              </a:ext>
            </a:extLst>
          </p:cNvPr>
          <p:cNvSpPr txBox="1"/>
          <p:nvPr/>
        </p:nvSpPr>
        <p:spPr>
          <a:xfrm>
            <a:off x="11171094" y="3012214"/>
            <a:ext cx="5980549" cy="461665"/>
          </a:xfrm>
          <a:prstGeom prst="rect">
            <a:avLst/>
          </a:prstGeom>
          <a:noFill/>
        </p:spPr>
        <p:txBody>
          <a:bodyPr wrap="square">
            <a:spAutoFit/>
          </a:bodyPr>
          <a:lstStyle/>
          <a:p>
            <a:r>
              <a:rPr lang="en-GB"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Multi-criteria analysis method</a:t>
            </a:r>
            <a:endParaRPr lang="en-GB" sz="2400" dirty="0">
              <a:solidFill>
                <a:srgbClr val="2A734F"/>
              </a:solidFill>
            </a:endParaRPr>
          </a:p>
        </p:txBody>
      </p:sp>
      <p:sp>
        <p:nvSpPr>
          <p:cNvPr id="37" name="TextBox 36">
            <a:extLst>
              <a:ext uri="{FF2B5EF4-FFF2-40B4-BE49-F238E27FC236}">
                <a16:creationId xmlns:a16="http://schemas.microsoft.com/office/drawing/2014/main" id="{C9EC2F6F-081A-0D46-8140-E533081FC94B}"/>
              </a:ext>
            </a:extLst>
          </p:cNvPr>
          <p:cNvSpPr txBox="1"/>
          <p:nvPr/>
        </p:nvSpPr>
        <p:spPr>
          <a:xfrm>
            <a:off x="10935851" y="3460887"/>
            <a:ext cx="6304547" cy="1477328"/>
          </a:xfrm>
          <a:prstGeom prst="rect">
            <a:avLst/>
          </a:prstGeom>
          <a:noFill/>
        </p:spPr>
        <p:txBody>
          <a:bodyPr wrap="square">
            <a:spAutoFit/>
          </a:bodyPr>
          <a:lstStyle/>
          <a:p>
            <a:pPr algn="just"/>
            <a:r>
              <a:rPr lang="en-US" sz="1800" dirty="0">
                <a:latin typeface="Open Sans" panose="020B0606030504020204" pitchFamily="34" charset="0"/>
                <a:ea typeface="Open Sans" panose="020B0606030504020204" pitchFamily="34" charset="0"/>
                <a:cs typeface="Open Sans" panose="020B0606030504020204" pitchFamily="34" charset="0"/>
              </a:rPr>
              <a:t>Decision support for complex problems where several criteria must be taken into account to arrive at a satisfactory solution. In particular, the Analytic Hierarchy Process (AHP) method can help policy makers obtain the best strategy for a given problem. </a:t>
            </a:r>
            <a:endParaRPr lang="en-GB" dirty="0"/>
          </a:p>
        </p:txBody>
      </p:sp>
      <p:sp>
        <p:nvSpPr>
          <p:cNvPr id="38" name="TextBox 37">
            <a:extLst>
              <a:ext uri="{FF2B5EF4-FFF2-40B4-BE49-F238E27FC236}">
                <a16:creationId xmlns:a16="http://schemas.microsoft.com/office/drawing/2014/main" id="{D60CFDCA-9599-415A-05B8-7C6E6BFE9574}"/>
              </a:ext>
            </a:extLst>
          </p:cNvPr>
          <p:cNvSpPr txBox="1"/>
          <p:nvPr/>
        </p:nvSpPr>
        <p:spPr>
          <a:xfrm>
            <a:off x="11386519" y="5176210"/>
            <a:ext cx="5821506" cy="461665"/>
          </a:xfrm>
          <a:prstGeom prst="rect">
            <a:avLst/>
          </a:prstGeom>
          <a:noFill/>
        </p:spPr>
        <p:txBody>
          <a:bodyPr wrap="square">
            <a:spAutoFit/>
          </a:bodyPr>
          <a:lstStyle/>
          <a:p>
            <a:pPr algn="r"/>
            <a:r>
              <a:rPr lang="en-GB"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Multi-objective analysis </a:t>
            </a:r>
          </a:p>
        </p:txBody>
      </p:sp>
      <p:sp>
        <p:nvSpPr>
          <p:cNvPr id="41" name="Rectangle: Rounded Corners 40">
            <a:extLst>
              <a:ext uri="{FF2B5EF4-FFF2-40B4-BE49-F238E27FC236}">
                <a16:creationId xmlns:a16="http://schemas.microsoft.com/office/drawing/2014/main" id="{4328A3FC-2E17-B643-8028-20AF760A106A}"/>
              </a:ext>
            </a:extLst>
          </p:cNvPr>
          <p:cNvSpPr/>
          <p:nvPr/>
        </p:nvSpPr>
        <p:spPr>
          <a:xfrm>
            <a:off x="10944372" y="5632469"/>
            <a:ext cx="6324600" cy="1060854"/>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C7DF3A2-BD56-CAC1-E54D-DA781500A49B}"/>
              </a:ext>
            </a:extLst>
          </p:cNvPr>
          <p:cNvSpPr txBox="1"/>
          <p:nvPr/>
        </p:nvSpPr>
        <p:spPr>
          <a:xfrm>
            <a:off x="10972949" y="5813374"/>
            <a:ext cx="6287502" cy="646331"/>
          </a:xfrm>
          <a:prstGeom prst="rect">
            <a:avLst/>
          </a:prstGeom>
          <a:noFill/>
        </p:spPr>
        <p:txBody>
          <a:bodyPr wrap="square">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Methodology used to illustrate the trade-off between parameters and help select a compromise solution.</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Rounded Corners 43">
            <a:extLst>
              <a:ext uri="{FF2B5EF4-FFF2-40B4-BE49-F238E27FC236}">
                <a16:creationId xmlns:a16="http://schemas.microsoft.com/office/drawing/2014/main" id="{8B258EDB-813E-88F3-289C-789968DCF5C9}"/>
              </a:ext>
            </a:extLst>
          </p:cNvPr>
          <p:cNvSpPr/>
          <p:nvPr/>
        </p:nvSpPr>
        <p:spPr>
          <a:xfrm>
            <a:off x="10935851" y="7378802"/>
            <a:ext cx="6324600" cy="1489456"/>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DD197D7D-C8A1-FB5C-EB0B-C446C113E2E0}"/>
              </a:ext>
            </a:extLst>
          </p:cNvPr>
          <p:cNvSpPr txBox="1"/>
          <p:nvPr/>
        </p:nvSpPr>
        <p:spPr>
          <a:xfrm>
            <a:off x="11140614" y="7007165"/>
            <a:ext cx="5821506" cy="461665"/>
          </a:xfrm>
          <a:prstGeom prst="rect">
            <a:avLst/>
          </a:prstGeom>
          <a:noFill/>
        </p:spPr>
        <p:txBody>
          <a:bodyPr wrap="square">
            <a:spAutoFit/>
          </a:bodyPr>
          <a:lstStyle/>
          <a:p>
            <a:r>
              <a:rPr lang="en-GB"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Fuzzy Cognitive Maps</a:t>
            </a:r>
          </a:p>
        </p:txBody>
      </p:sp>
      <p:sp>
        <p:nvSpPr>
          <p:cNvPr id="47" name="TextBox 46">
            <a:extLst>
              <a:ext uri="{FF2B5EF4-FFF2-40B4-BE49-F238E27FC236}">
                <a16:creationId xmlns:a16="http://schemas.microsoft.com/office/drawing/2014/main" id="{E81A233A-835B-555F-584E-268C2F6F56EA}"/>
              </a:ext>
            </a:extLst>
          </p:cNvPr>
          <p:cNvSpPr txBox="1"/>
          <p:nvPr/>
        </p:nvSpPr>
        <p:spPr>
          <a:xfrm>
            <a:off x="10972949" y="7563361"/>
            <a:ext cx="6178843" cy="1200329"/>
          </a:xfrm>
          <a:prstGeom prst="rect">
            <a:avLst/>
          </a:prstGeom>
          <a:noFill/>
        </p:spPr>
        <p:txBody>
          <a:bodyPr wrap="square">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Consists of fuzzy structures similar to neural networks and is often used as a powerful tool for modeling complex systems, such as climate change mitigation policies.</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114">
            <a:extLst>
              <a:ext uri="{FF2B5EF4-FFF2-40B4-BE49-F238E27FC236}">
                <a16:creationId xmlns:a16="http://schemas.microsoft.com/office/drawing/2014/main" id="{BE7FAE9E-A423-952C-D3F4-4CE5AD89BF24}"/>
              </a:ext>
            </a:extLst>
          </p:cNvPr>
          <p:cNvSpPr txBox="1"/>
          <p:nvPr/>
        </p:nvSpPr>
        <p:spPr>
          <a:xfrm>
            <a:off x="1075917" y="2807317"/>
            <a:ext cx="9208650" cy="527804"/>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r>
              <a:rPr lang="es-ES" sz="2500" b="1" spc="-50"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Decision</a:t>
            </a:r>
            <a:r>
              <a:rPr lang="es-ES" sz="25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r>
              <a:rPr lang="es-ES" sz="2500" b="1" spc="-50"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Making</a:t>
            </a:r>
            <a:r>
              <a:rPr lang="es-ES" sz="25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r>
              <a:rPr lang="es-ES" sz="2500" b="1" spc="-50"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Method</a:t>
            </a:r>
            <a:endParaRPr lang="es-ES" sz="25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9CBFD534-2599-BD6A-3A4C-C576AAC6E4FB}"/>
              </a:ext>
            </a:extLst>
          </p:cNvPr>
          <p:cNvSpPr txBox="1"/>
          <p:nvPr/>
        </p:nvSpPr>
        <p:spPr>
          <a:xfrm>
            <a:off x="1140567" y="3403889"/>
            <a:ext cx="9144000" cy="461665"/>
          </a:xfrm>
          <a:prstGeom prst="rect">
            <a:avLst/>
          </a:prstGeom>
          <a:noFill/>
        </p:spPr>
        <p:txBody>
          <a:bodyPr wrap="square">
            <a:spAutoFit/>
          </a:bodyPr>
          <a:lstStyle/>
          <a:p>
            <a:r>
              <a:rPr lang="es-ES" sz="2400"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Advantages</a:t>
            </a:r>
            <a:endParaRPr lang="es-ES" sz="24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ángulo: esquinas redondeadas 9">
            <a:extLst>
              <a:ext uri="{FF2B5EF4-FFF2-40B4-BE49-F238E27FC236}">
                <a16:creationId xmlns:a16="http://schemas.microsoft.com/office/drawing/2014/main" id="{81CA2E37-EB61-4BA6-2E0F-4F8A6796F5EB}"/>
              </a:ext>
            </a:extLst>
          </p:cNvPr>
          <p:cNvSpPr/>
          <p:nvPr/>
        </p:nvSpPr>
        <p:spPr>
          <a:xfrm>
            <a:off x="1140567" y="3959052"/>
            <a:ext cx="9176808" cy="2485409"/>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Analysis of the different scenarios </a:t>
            </a:r>
          </a:p>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Emphasizes the value of the authority's decision</a:t>
            </a:r>
          </a:p>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Takes into account the knowledge and experience of policy makers and stakeholders</a:t>
            </a:r>
          </a:p>
          <a:p>
            <a:pPr marL="285750" indent="-285750">
              <a:buFont typeface="Arial" panose="020B0604020202020204" pitchFamily="34" charset="0"/>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Can be integrated with the above methods to create tools such as LEAP</a:t>
            </a:r>
            <a:endParaRPr lang="es-ES" sz="20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10">
            <a:extLst>
              <a:ext uri="{FF2B5EF4-FFF2-40B4-BE49-F238E27FC236}">
                <a16:creationId xmlns:a16="http://schemas.microsoft.com/office/drawing/2014/main" id="{C12CB11B-4579-B9C2-E23D-8CAB13504504}"/>
              </a:ext>
            </a:extLst>
          </p:cNvPr>
          <p:cNvSpPr txBox="1"/>
          <p:nvPr/>
        </p:nvSpPr>
        <p:spPr>
          <a:xfrm>
            <a:off x="1140567" y="6770652"/>
            <a:ext cx="9144000" cy="477054"/>
          </a:xfrm>
          <a:prstGeom prst="rect">
            <a:avLst/>
          </a:prstGeom>
          <a:noFill/>
        </p:spPr>
        <p:txBody>
          <a:bodyPr wrap="square">
            <a:spAutoFit/>
          </a:bodyPr>
          <a:lstStyle/>
          <a:p>
            <a:r>
              <a:rPr lang="es-ES" sz="24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Inconveniences</a:t>
            </a:r>
            <a:endParaRPr lang="es-ES" sz="24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ángulo: esquinas redondeadas 11">
            <a:extLst>
              <a:ext uri="{FF2B5EF4-FFF2-40B4-BE49-F238E27FC236}">
                <a16:creationId xmlns:a16="http://schemas.microsoft.com/office/drawing/2014/main" id="{8CD582FF-5DF0-F4D6-051C-346D320279E0}"/>
              </a:ext>
            </a:extLst>
          </p:cNvPr>
          <p:cNvSpPr/>
          <p:nvPr/>
        </p:nvSpPr>
        <p:spPr>
          <a:xfrm>
            <a:off x="1136208" y="7378802"/>
            <a:ext cx="9144000" cy="756483"/>
          </a:xfrm>
          <a:prstGeom prst="roundRect">
            <a:avLst/>
          </a:prstGeom>
          <a:solidFill>
            <a:srgbClr val="FFCCCC"/>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18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Requires</a:t>
            </a:r>
            <a:r>
              <a:rPr lang="es-E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s-ES" sz="18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specific</a:t>
            </a:r>
            <a:r>
              <a:rPr lang="es-E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s-ES" sz="18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technical</a:t>
            </a:r>
            <a:r>
              <a:rPr lang="es-E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s-ES" sz="18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skills</a:t>
            </a:r>
            <a:r>
              <a:rPr lang="es-E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 0">
            <a:extLst>
              <a:ext uri="{FF2B5EF4-FFF2-40B4-BE49-F238E27FC236}">
                <a16:creationId xmlns:a16="http://schemas.microsoft.com/office/drawing/2014/main" id="{99847BA0-5457-32E1-FCAE-9C093319E13C}"/>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3.3 Existing tools for roadmap development</a:t>
            </a:r>
          </a:p>
        </p:txBody>
      </p:sp>
    </p:spTree>
    <p:extLst>
      <p:ext uri="{BB962C8B-B14F-4D97-AF65-F5344CB8AC3E}">
        <p14:creationId xmlns:p14="http://schemas.microsoft.com/office/powerpoint/2010/main" val="1527088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52136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CuadroTexto 14">
            <a:extLst>
              <a:ext uri="{FF2B5EF4-FFF2-40B4-BE49-F238E27FC236}">
                <a16:creationId xmlns:a16="http://schemas.microsoft.com/office/drawing/2014/main" id="{BA83F8AA-6158-0B65-AF2D-57A941C1EAEF}"/>
              </a:ext>
            </a:extLst>
          </p:cNvPr>
          <p:cNvSpPr txBox="1"/>
          <p:nvPr/>
        </p:nvSpPr>
        <p:spPr>
          <a:xfrm>
            <a:off x="642732" y="2582586"/>
            <a:ext cx="15892668" cy="830997"/>
          </a:xfrm>
          <a:prstGeom prst="rect">
            <a:avLst/>
          </a:prstGeom>
          <a:noFill/>
        </p:spPr>
        <p:txBody>
          <a:bodyPr wrap="square">
            <a:spAutoFit/>
          </a:bodyPr>
          <a:lstStyle/>
          <a:p>
            <a:pPr algn="just">
              <a:spcBef>
                <a:spcPts val="600"/>
              </a:spcBef>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There are tools that integrate different methods to involve policy makers and stakeholders in energy modeling processes</a:t>
            </a:r>
            <a:r>
              <a:rPr lang="es-ES" sz="2400" dirty="0">
                <a:latin typeface="Open Sans" panose="020B0606030504020204" pitchFamily="34" charset="0"/>
                <a:ea typeface="Open Sans" panose="020B0606030504020204" pitchFamily="34" charset="0"/>
                <a:cs typeface="Open Sans" panose="020B0606030504020204" pitchFamily="34" charset="0"/>
              </a:rPr>
              <a:t>. </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2">
            <a:extLst>
              <a:ext uri="{FF2B5EF4-FFF2-40B4-BE49-F238E27FC236}">
                <a16:creationId xmlns:a16="http://schemas.microsoft.com/office/drawing/2014/main" id="{5D7B8721-A695-8E4B-A8D6-55369BE68F67}"/>
              </a:ext>
            </a:extLst>
          </p:cNvPr>
          <p:cNvGrpSpPr/>
          <p:nvPr/>
        </p:nvGrpSpPr>
        <p:grpSpPr>
          <a:xfrm>
            <a:off x="2987827" y="4146096"/>
            <a:ext cx="8483583" cy="4807024"/>
            <a:chOff x="1826169" y="2045439"/>
            <a:chExt cx="5544614" cy="3336904"/>
          </a:xfrm>
        </p:grpSpPr>
        <p:sp>
          <p:nvSpPr>
            <p:cNvPr id="10" name="Freeform 11">
              <a:extLst>
                <a:ext uri="{FF2B5EF4-FFF2-40B4-BE49-F238E27FC236}">
                  <a16:creationId xmlns:a16="http://schemas.microsoft.com/office/drawing/2014/main" id="{16CC3D2C-4B33-4509-2219-C38E9379A5C6}"/>
                </a:ext>
              </a:extLst>
            </p:cNvPr>
            <p:cNvSpPr>
              <a:spLocks/>
            </p:cNvSpPr>
            <p:nvPr/>
          </p:nvSpPr>
          <p:spPr bwMode="auto">
            <a:xfrm rot="5400000" flipH="1">
              <a:off x="2930024" y="941584"/>
              <a:ext cx="3336904" cy="5544614"/>
            </a:xfrm>
            <a:custGeom>
              <a:avLst/>
              <a:gdLst>
                <a:gd name="T0" fmla="*/ 871 w 1381"/>
                <a:gd name="T1" fmla="*/ 59 h 2286"/>
                <a:gd name="T2" fmla="*/ 627 w 1381"/>
                <a:gd name="T3" fmla="*/ 497 h 2286"/>
                <a:gd name="T4" fmla="*/ 443 w 1381"/>
                <a:gd name="T5" fmla="*/ 631 h 2286"/>
                <a:gd name="T6" fmla="*/ 272 w 1381"/>
                <a:gd name="T7" fmla="*/ 637 h 2286"/>
                <a:gd name="T8" fmla="*/ 54 w 1381"/>
                <a:gd name="T9" fmla="*/ 1050 h 2286"/>
                <a:gd name="T10" fmla="*/ 467 w 1381"/>
                <a:gd name="T11" fmla="*/ 1269 h 2286"/>
                <a:gd name="T12" fmla="*/ 521 w 1381"/>
                <a:gd name="T13" fmla="*/ 1246 h 2286"/>
                <a:gd name="T14" fmla="*/ 520 w 1381"/>
                <a:gd name="T15" fmla="*/ 1248 h 2286"/>
                <a:gd name="T16" fmla="*/ 688 w 1381"/>
                <a:gd name="T17" fmla="*/ 1347 h 2286"/>
                <a:gd name="T18" fmla="*/ 691 w 1381"/>
                <a:gd name="T19" fmla="*/ 1423 h 2286"/>
                <a:gd name="T20" fmla="*/ 691 w 1381"/>
                <a:gd name="T21" fmla="*/ 1423 h 2286"/>
                <a:gd name="T22" fmla="*/ 528 w 1381"/>
                <a:gd name="T23" fmla="*/ 1590 h 2286"/>
                <a:gd name="T24" fmla="*/ 442 w 1381"/>
                <a:gd name="T25" fmla="*/ 1599 h 2286"/>
                <a:gd name="T26" fmla="*/ 299 w 1381"/>
                <a:gd name="T27" fmla="*/ 1868 h 2286"/>
                <a:gd name="T28" fmla="*/ 568 w 1381"/>
                <a:gd name="T29" fmla="*/ 2010 h 2286"/>
                <a:gd name="T30" fmla="*/ 586 w 1381"/>
                <a:gd name="T31" fmla="*/ 2003 h 2286"/>
                <a:gd name="T32" fmla="*/ 698 w 1381"/>
                <a:gd name="T33" fmla="*/ 2101 h 2286"/>
                <a:gd name="T34" fmla="*/ 698 w 1381"/>
                <a:gd name="T35" fmla="*/ 2101 h 2286"/>
                <a:gd name="T36" fmla="*/ 762 w 1381"/>
                <a:gd name="T37" fmla="*/ 2225 h 2286"/>
                <a:gd name="T38" fmla="*/ 1008 w 1381"/>
                <a:gd name="T39" fmla="*/ 2199 h 2286"/>
                <a:gd name="T40" fmla="*/ 982 w 1381"/>
                <a:gd name="T41" fmla="*/ 1953 h 2286"/>
                <a:gd name="T42" fmla="*/ 844 w 1381"/>
                <a:gd name="T43" fmla="*/ 1917 h 2286"/>
                <a:gd name="T44" fmla="*/ 844 w 1381"/>
                <a:gd name="T45" fmla="*/ 1917 h 2286"/>
                <a:gd name="T46" fmla="*/ 723 w 1381"/>
                <a:gd name="T47" fmla="*/ 1810 h 2286"/>
                <a:gd name="T48" fmla="*/ 723 w 1381"/>
                <a:gd name="T49" fmla="*/ 1810 h 2286"/>
                <a:gd name="T50" fmla="*/ 722 w 1381"/>
                <a:gd name="T51" fmla="*/ 1785 h 2286"/>
                <a:gd name="T52" fmla="*/ 905 w 1381"/>
                <a:gd name="T53" fmla="*/ 1666 h 2286"/>
                <a:gd name="T54" fmla="*/ 1062 w 1381"/>
                <a:gd name="T55" fmla="*/ 1662 h 2286"/>
                <a:gd name="T56" fmla="*/ 1253 w 1381"/>
                <a:gd name="T57" fmla="*/ 1302 h 2286"/>
                <a:gd name="T58" fmla="*/ 892 w 1381"/>
                <a:gd name="T59" fmla="*/ 1111 h 2286"/>
                <a:gd name="T60" fmla="*/ 842 w 1381"/>
                <a:gd name="T61" fmla="*/ 1131 h 2286"/>
                <a:gd name="T62" fmla="*/ 697 w 1381"/>
                <a:gd name="T63" fmla="*/ 1000 h 2286"/>
                <a:gd name="T64" fmla="*/ 697 w 1381"/>
                <a:gd name="T65" fmla="*/ 912 h 2286"/>
                <a:gd name="T66" fmla="*/ 883 w 1381"/>
                <a:gd name="T67" fmla="*/ 751 h 2286"/>
                <a:gd name="T68" fmla="*/ 1084 w 1381"/>
                <a:gd name="T69" fmla="*/ 748 h 2286"/>
                <a:gd name="T70" fmla="*/ 1322 w 1381"/>
                <a:gd name="T71" fmla="*/ 297 h 2286"/>
                <a:gd name="T72" fmla="*/ 871 w 1381"/>
                <a:gd name="T73" fmla="*/ 5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1" h="2286">
                  <a:moveTo>
                    <a:pt x="871" y="59"/>
                  </a:moveTo>
                  <a:cubicBezTo>
                    <a:pt x="697" y="112"/>
                    <a:pt x="579" y="306"/>
                    <a:pt x="627" y="497"/>
                  </a:cubicBezTo>
                  <a:cubicBezTo>
                    <a:pt x="652" y="598"/>
                    <a:pt x="545" y="653"/>
                    <a:pt x="443" y="631"/>
                  </a:cubicBezTo>
                  <a:cubicBezTo>
                    <a:pt x="389" y="618"/>
                    <a:pt x="330" y="620"/>
                    <a:pt x="272" y="637"/>
                  </a:cubicBezTo>
                  <a:cubicBezTo>
                    <a:pt x="98" y="691"/>
                    <a:pt x="0" y="876"/>
                    <a:pt x="54" y="1050"/>
                  </a:cubicBezTo>
                  <a:cubicBezTo>
                    <a:pt x="108" y="1224"/>
                    <a:pt x="293" y="1322"/>
                    <a:pt x="467" y="1269"/>
                  </a:cubicBezTo>
                  <a:cubicBezTo>
                    <a:pt x="486" y="1263"/>
                    <a:pt x="504" y="1255"/>
                    <a:pt x="521" y="1246"/>
                  </a:cubicBezTo>
                  <a:cubicBezTo>
                    <a:pt x="520" y="1248"/>
                    <a:pt x="520" y="1248"/>
                    <a:pt x="520" y="1248"/>
                  </a:cubicBezTo>
                  <a:cubicBezTo>
                    <a:pt x="602" y="1219"/>
                    <a:pt x="678" y="1265"/>
                    <a:pt x="688" y="1347"/>
                  </a:cubicBezTo>
                  <a:cubicBezTo>
                    <a:pt x="689" y="1376"/>
                    <a:pt x="687" y="1395"/>
                    <a:pt x="691" y="1423"/>
                  </a:cubicBezTo>
                  <a:cubicBezTo>
                    <a:pt x="691" y="1423"/>
                    <a:pt x="691" y="1423"/>
                    <a:pt x="691" y="1423"/>
                  </a:cubicBezTo>
                  <a:cubicBezTo>
                    <a:pt x="703" y="1518"/>
                    <a:pt x="623" y="1600"/>
                    <a:pt x="528" y="1590"/>
                  </a:cubicBezTo>
                  <a:cubicBezTo>
                    <a:pt x="500" y="1587"/>
                    <a:pt x="470" y="1590"/>
                    <a:pt x="442" y="1599"/>
                  </a:cubicBezTo>
                  <a:cubicBezTo>
                    <a:pt x="328" y="1634"/>
                    <a:pt x="264" y="1754"/>
                    <a:pt x="299" y="1868"/>
                  </a:cubicBezTo>
                  <a:cubicBezTo>
                    <a:pt x="334" y="1981"/>
                    <a:pt x="455" y="2045"/>
                    <a:pt x="568" y="2010"/>
                  </a:cubicBezTo>
                  <a:cubicBezTo>
                    <a:pt x="574" y="2008"/>
                    <a:pt x="580" y="2006"/>
                    <a:pt x="586" y="2003"/>
                  </a:cubicBezTo>
                  <a:cubicBezTo>
                    <a:pt x="643" y="2000"/>
                    <a:pt x="694" y="2042"/>
                    <a:pt x="698" y="2101"/>
                  </a:cubicBezTo>
                  <a:cubicBezTo>
                    <a:pt x="698" y="2101"/>
                    <a:pt x="698" y="2101"/>
                    <a:pt x="698" y="2101"/>
                  </a:cubicBezTo>
                  <a:cubicBezTo>
                    <a:pt x="701" y="2148"/>
                    <a:pt x="723" y="2193"/>
                    <a:pt x="762" y="2225"/>
                  </a:cubicBezTo>
                  <a:cubicBezTo>
                    <a:pt x="837" y="2286"/>
                    <a:pt x="947" y="2275"/>
                    <a:pt x="1008" y="2199"/>
                  </a:cubicBezTo>
                  <a:cubicBezTo>
                    <a:pt x="1069" y="2124"/>
                    <a:pt x="1057" y="2014"/>
                    <a:pt x="982" y="1953"/>
                  </a:cubicBezTo>
                  <a:cubicBezTo>
                    <a:pt x="942" y="1921"/>
                    <a:pt x="892" y="1909"/>
                    <a:pt x="844" y="1917"/>
                  </a:cubicBezTo>
                  <a:cubicBezTo>
                    <a:pt x="844" y="1917"/>
                    <a:pt x="844" y="1917"/>
                    <a:pt x="844" y="1917"/>
                  </a:cubicBezTo>
                  <a:cubicBezTo>
                    <a:pt x="779" y="1927"/>
                    <a:pt x="721" y="1876"/>
                    <a:pt x="723" y="1810"/>
                  </a:cubicBezTo>
                  <a:cubicBezTo>
                    <a:pt x="723" y="1810"/>
                    <a:pt x="723" y="1810"/>
                    <a:pt x="723" y="1810"/>
                  </a:cubicBezTo>
                  <a:cubicBezTo>
                    <a:pt x="723" y="1802"/>
                    <a:pt x="723" y="1793"/>
                    <a:pt x="722" y="1785"/>
                  </a:cubicBezTo>
                  <a:cubicBezTo>
                    <a:pt x="737" y="1701"/>
                    <a:pt x="820" y="1645"/>
                    <a:pt x="905" y="1666"/>
                  </a:cubicBezTo>
                  <a:cubicBezTo>
                    <a:pt x="955" y="1679"/>
                    <a:pt x="1009" y="1678"/>
                    <a:pt x="1062" y="1662"/>
                  </a:cubicBezTo>
                  <a:cubicBezTo>
                    <a:pt x="1214" y="1615"/>
                    <a:pt x="1300" y="1454"/>
                    <a:pt x="1253" y="1302"/>
                  </a:cubicBezTo>
                  <a:cubicBezTo>
                    <a:pt x="1206" y="1149"/>
                    <a:pt x="1044" y="1064"/>
                    <a:pt x="892" y="1111"/>
                  </a:cubicBezTo>
                  <a:cubicBezTo>
                    <a:pt x="874" y="1116"/>
                    <a:pt x="858" y="1123"/>
                    <a:pt x="842" y="1131"/>
                  </a:cubicBezTo>
                  <a:cubicBezTo>
                    <a:pt x="759" y="1145"/>
                    <a:pt x="693" y="1083"/>
                    <a:pt x="697" y="1000"/>
                  </a:cubicBezTo>
                  <a:cubicBezTo>
                    <a:pt x="696" y="965"/>
                    <a:pt x="699" y="939"/>
                    <a:pt x="697" y="912"/>
                  </a:cubicBezTo>
                  <a:cubicBezTo>
                    <a:pt x="692" y="801"/>
                    <a:pt x="782" y="725"/>
                    <a:pt x="883" y="751"/>
                  </a:cubicBezTo>
                  <a:cubicBezTo>
                    <a:pt x="947" y="769"/>
                    <a:pt x="1016" y="769"/>
                    <a:pt x="1084" y="748"/>
                  </a:cubicBezTo>
                  <a:cubicBezTo>
                    <a:pt x="1274" y="689"/>
                    <a:pt x="1381" y="487"/>
                    <a:pt x="1322" y="297"/>
                  </a:cubicBezTo>
                  <a:cubicBezTo>
                    <a:pt x="1264" y="107"/>
                    <a:pt x="1062" y="0"/>
                    <a:pt x="871" y="59"/>
                  </a:cubicBezTo>
                  <a:close/>
                </a:path>
              </a:pathLst>
            </a:custGeom>
            <a:solidFill>
              <a:srgbClr val="2A734F"/>
            </a:solidFill>
            <a:ln w="12700">
              <a:solidFill>
                <a:schemeClr val="accent4">
                  <a:lumMod val="50000"/>
                </a:schemeClr>
              </a:solidFill>
            </a:ln>
            <a:effectLst/>
          </p:spPr>
          <p:txBody>
            <a:bodyPr vert="horz" wrap="square" lIns="91440" tIns="45720" rIns="91440" bIns="45720" numCol="1" anchor="t" anchorCtr="0" compatLnSpc="1">
              <a:prstTxWarp prst="textNoShape">
                <a:avLst/>
              </a:prstTxWarp>
            </a:bodyPr>
            <a:lstStyle/>
            <a:p>
              <a:endParaRPr lang="ko-KR" altLang="en-US" sz="2700" dirty="0">
                <a:latin typeface="Open Sans" panose="020B0606030504020204" pitchFamily="34" charset="0"/>
                <a:cs typeface="Open Sans" panose="020B0606030504020204" pitchFamily="34" charset="0"/>
              </a:endParaRPr>
            </a:p>
          </p:txBody>
        </p:sp>
        <p:sp>
          <p:nvSpPr>
            <p:cNvPr id="11" name="Oval 4">
              <a:extLst>
                <a:ext uri="{FF2B5EF4-FFF2-40B4-BE49-F238E27FC236}">
                  <a16:creationId xmlns:a16="http://schemas.microsoft.com/office/drawing/2014/main" id="{E5D9E2BC-30BA-C859-4277-EA192E90D353}"/>
                </a:ext>
              </a:extLst>
            </p:cNvPr>
            <p:cNvSpPr/>
            <p:nvPr/>
          </p:nvSpPr>
          <p:spPr>
            <a:xfrm>
              <a:off x="5681811" y="2315359"/>
              <a:ext cx="1440160" cy="1440160"/>
            </a:xfrm>
            <a:prstGeom prst="ellipse">
              <a:avLst/>
            </a:prstGeom>
            <a:solidFill>
              <a:schemeClr val="accent6">
                <a:lumMod val="60000"/>
                <a:lumOff val="40000"/>
              </a:schemeClr>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Open Sans" panose="020B0606030504020204" pitchFamily="34" charset="0"/>
                <a:cs typeface="Open Sans" panose="020B0606030504020204" pitchFamily="34" charset="0"/>
              </a:endParaRPr>
            </a:p>
          </p:txBody>
        </p:sp>
        <p:sp>
          <p:nvSpPr>
            <p:cNvPr id="12" name="Oval 5">
              <a:extLst>
                <a:ext uri="{FF2B5EF4-FFF2-40B4-BE49-F238E27FC236}">
                  <a16:creationId xmlns:a16="http://schemas.microsoft.com/office/drawing/2014/main" id="{E0C62936-656B-9702-27D6-F974269E30D3}"/>
                </a:ext>
              </a:extLst>
            </p:cNvPr>
            <p:cNvSpPr/>
            <p:nvPr/>
          </p:nvSpPr>
          <p:spPr>
            <a:xfrm>
              <a:off x="4413101" y="3846154"/>
              <a:ext cx="1320949" cy="1320949"/>
            </a:xfrm>
            <a:prstGeom prst="ellipse">
              <a:avLst/>
            </a:prstGeom>
            <a:solidFill>
              <a:srgbClr val="7030A0"/>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Open Sans" panose="020B0606030504020204" pitchFamily="34" charset="0"/>
                <a:cs typeface="Open Sans" panose="020B0606030504020204" pitchFamily="34" charset="0"/>
              </a:endParaRPr>
            </a:p>
          </p:txBody>
        </p:sp>
        <p:sp>
          <p:nvSpPr>
            <p:cNvPr id="13" name="Oval 6">
              <a:extLst>
                <a:ext uri="{FF2B5EF4-FFF2-40B4-BE49-F238E27FC236}">
                  <a16:creationId xmlns:a16="http://schemas.microsoft.com/office/drawing/2014/main" id="{0BAAE217-6E68-A094-EC5C-16E6EE28940C}"/>
                </a:ext>
              </a:extLst>
            </p:cNvPr>
            <p:cNvSpPr/>
            <p:nvPr/>
          </p:nvSpPr>
          <p:spPr>
            <a:xfrm>
              <a:off x="3448969" y="2461607"/>
              <a:ext cx="1149509" cy="114950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Open Sans" panose="020B0606030504020204" pitchFamily="34" charset="0"/>
                <a:cs typeface="Open Sans" panose="020B0606030504020204" pitchFamily="34" charset="0"/>
              </a:endParaRPr>
            </a:p>
          </p:txBody>
        </p:sp>
        <p:sp>
          <p:nvSpPr>
            <p:cNvPr id="14" name="Oval 7">
              <a:extLst>
                <a:ext uri="{FF2B5EF4-FFF2-40B4-BE49-F238E27FC236}">
                  <a16:creationId xmlns:a16="http://schemas.microsoft.com/office/drawing/2014/main" id="{5702EAC5-1EFC-41CC-2FB0-412841493E4A}"/>
                </a:ext>
              </a:extLst>
            </p:cNvPr>
            <p:cNvSpPr/>
            <p:nvPr/>
          </p:nvSpPr>
          <p:spPr>
            <a:xfrm>
              <a:off x="2565301" y="3713891"/>
              <a:ext cx="893193" cy="893193"/>
            </a:xfrm>
            <a:prstGeom prst="ellipse">
              <a:avLst/>
            </a:prstGeom>
            <a:solidFill>
              <a:schemeClr val="accent5">
                <a:lumMod val="60000"/>
                <a:lumOff val="40000"/>
              </a:schemeClr>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Open Sans" panose="020B0606030504020204" pitchFamily="34" charset="0"/>
                <a:cs typeface="Open Sans" panose="020B0606030504020204" pitchFamily="34" charset="0"/>
              </a:endParaRPr>
            </a:p>
          </p:txBody>
        </p:sp>
        <p:sp>
          <p:nvSpPr>
            <p:cNvPr id="15" name="Oval 8">
              <a:extLst>
                <a:ext uri="{FF2B5EF4-FFF2-40B4-BE49-F238E27FC236}">
                  <a16:creationId xmlns:a16="http://schemas.microsoft.com/office/drawing/2014/main" id="{D1EC2874-0504-C6DC-4D26-73BD5FE041B9}"/>
                </a:ext>
              </a:extLst>
            </p:cNvPr>
            <p:cNvSpPr/>
            <p:nvPr/>
          </p:nvSpPr>
          <p:spPr>
            <a:xfrm>
              <a:off x="1970187" y="2946583"/>
              <a:ext cx="674058" cy="674058"/>
            </a:xfrm>
            <a:prstGeom prst="ellipse">
              <a:avLst/>
            </a:prstGeom>
            <a:solidFill>
              <a:schemeClr val="accent6"/>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Open Sans" panose="020B0606030504020204" pitchFamily="34" charset="0"/>
                <a:cs typeface="Open Sans" panose="020B0606030504020204" pitchFamily="34" charset="0"/>
              </a:endParaRPr>
            </a:p>
          </p:txBody>
        </p:sp>
        <p:sp>
          <p:nvSpPr>
            <p:cNvPr id="16" name="TextBox 10">
              <a:extLst>
                <a:ext uri="{FF2B5EF4-FFF2-40B4-BE49-F238E27FC236}">
                  <a16:creationId xmlns:a16="http://schemas.microsoft.com/office/drawing/2014/main" id="{26E2B931-3622-F6A1-B42A-C1D2E0CEC55F}"/>
                </a:ext>
              </a:extLst>
            </p:cNvPr>
            <p:cNvSpPr txBox="1"/>
            <p:nvPr/>
          </p:nvSpPr>
          <p:spPr>
            <a:xfrm>
              <a:off x="5713444" y="2764671"/>
              <a:ext cx="1440160" cy="693813"/>
            </a:xfrm>
            <a:prstGeom prst="rect">
              <a:avLst/>
            </a:prstGeom>
            <a:noFill/>
          </p:spPr>
          <p:txBody>
            <a:bodyPr wrap="square" rtlCol="0">
              <a:spAutoFit/>
            </a:bodyPr>
            <a:lstStyle>
              <a:defPPr>
                <a:defRPr lang="es-ES"/>
              </a:defPPr>
              <a:lvl1pPr algn="ctr">
                <a:defRPr sz="2400" b="1">
                  <a:latin typeface="Arial" panose="020B0604020202020204" pitchFamily="34" charset="0"/>
                  <a:cs typeface="Arial" panose="020B0604020202020204" pitchFamily="34" charset="0"/>
                </a:defRPr>
              </a:lvl1pPr>
            </a:lstStyle>
            <a:p>
              <a:r>
                <a:rPr lang="en-US" altLang="ko-KR" sz="1800" dirty="0" err="1">
                  <a:latin typeface="Open Sans" panose="020B0606030504020204" pitchFamily="34" charset="0"/>
                  <a:ea typeface="Open Sans" panose="020B0606030504020204" pitchFamily="34" charset="0"/>
                  <a:cs typeface="Open Sans" panose="020B0606030504020204" pitchFamily="34" charset="0"/>
                </a:rPr>
                <a:t>EnergyPLAN</a:t>
              </a:r>
              <a:r>
                <a:rPr lang="en-US" altLang="ko-KR" dirty="0">
                  <a:latin typeface="Open Sans" panose="020B0606030504020204" pitchFamily="34" charset="0"/>
                  <a:ea typeface="Open Sans" panose="020B0606030504020204" pitchFamily="34" charset="0"/>
                  <a:cs typeface="Open Sans" panose="020B0606030504020204" pitchFamily="34" charset="0"/>
                </a:rPr>
                <a:t> </a:t>
              </a:r>
              <a:r>
                <a:rPr lang="en-US" altLang="ko-KR" sz="2000" dirty="0">
                  <a:latin typeface="Open Sans" panose="020B0606030504020204" pitchFamily="34" charset="0"/>
                  <a:ea typeface="Open Sans" panose="020B0606030504020204" pitchFamily="34" charset="0"/>
                  <a:cs typeface="Open Sans" panose="020B0606030504020204" pitchFamily="34" charset="0"/>
                </a:rPr>
                <a:t>software</a:t>
              </a:r>
              <a:endParaRPr lang="en-US" altLang="ko-KR"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2">
              <a:extLst>
                <a:ext uri="{FF2B5EF4-FFF2-40B4-BE49-F238E27FC236}">
                  <a16:creationId xmlns:a16="http://schemas.microsoft.com/office/drawing/2014/main" id="{D5B20FE7-6F39-DE2E-430F-0D4D0575DBE6}"/>
                </a:ext>
              </a:extLst>
            </p:cNvPr>
            <p:cNvSpPr txBox="1"/>
            <p:nvPr/>
          </p:nvSpPr>
          <p:spPr>
            <a:xfrm>
              <a:off x="4413101" y="4350656"/>
              <a:ext cx="1330473" cy="320475"/>
            </a:xfrm>
            <a:prstGeom prst="rect">
              <a:avLst/>
            </a:prstGeom>
            <a:noFill/>
          </p:spPr>
          <p:txBody>
            <a:bodyPr wrap="square" rtlCol="0">
              <a:spAutoFit/>
            </a:bodyPr>
            <a:lstStyle/>
            <a:p>
              <a:pPr algn="ctr"/>
              <a:r>
                <a:rPr lang="en-US" altLang="ko-KR"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LEAP</a:t>
              </a:r>
            </a:p>
          </p:txBody>
        </p:sp>
        <p:sp>
          <p:nvSpPr>
            <p:cNvPr id="19" name="TextBox 14">
              <a:extLst>
                <a:ext uri="{FF2B5EF4-FFF2-40B4-BE49-F238E27FC236}">
                  <a16:creationId xmlns:a16="http://schemas.microsoft.com/office/drawing/2014/main" id="{F56C1F75-8546-AD34-007C-72F354B111F7}"/>
                </a:ext>
              </a:extLst>
            </p:cNvPr>
            <p:cNvSpPr txBox="1"/>
            <p:nvPr/>
          </p:nvSpPr>
          <p:spPr>
            <a:xfrm>
              <a:off x="3448968" y="2845094"/>
              <a:ext cx="1149509" cy="277745"/>
            </a:xfrm>
            <a:prstGeom prst="rect">
              <a:avLst/>
            </a:prstGeom>
            <a:noFill/>
          </p:spPr>
          <p:txBody>
            <a:bodyPr wrap="square" rtlCol="0">
              <a:spAutoFit/>
            </a:bodyPr>
            <a:lstStyle/>
            <a:p>
              <a:pPr algn="ctr"/>
              <a:r>
                <a:rPr lang="en-US" altLang="ko-KR"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TRNSYS</a:t>
              </a:r>
              <a:endParaRPr lang="en-US" altLang="ko-KR"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6">
              <a:extLst>
                <a:ext uri="{FF2B5EF4-FFF2-40B4-BE49-F238E27FC236}">
                  <a16:creationId xmlns:a16="http://schemas.microsoft.com/office/drawing/2014/main" id="{B8FEF712-41A1-7B3F-8A83-80AA0EFCD357}"/>
                </a:ext>
              </a:extLst>
            </p:cNvPr>
            <p:cNvSpPr txBox="1"/>
            <p:nvPr/>
          </p:nvSpPr>
          <p:spPr>
            <a:xfrm>
              <a:off x="2565300" y="4098617"/>
              <a:ext cx="883667" cy="249773"/>
            </a:xfrm>
            <a:prstGeom prst="rect">
              <a:avLst/>
            </a:prstGeom>
            <a:noFill/>
          </p:spPr>
          <p:txBody>
            <a:bodyPr wrap="square" rtlCol="0">
              <a:spAutoFit/>
            </a:bodyPr>
            <a:lstStyle/>
            <a:p>
              <a:pPr algn="ctr"/>
              <a:endParaRPr lang="en-US" altLang="ko-KR"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18">
              <a:extLst>
                <a:ext uri="{FF2B5EF4-FFF2-40B4-BE49-F238E27FC236}">
                  <a16:creationId xmlns:a16="http://schemas.microsoft.com/office/drawing/2014/main" id="{F501BF7B-43B2-4CA7-190B-C50DFE45D201}"/>
                </a:ext>
              </a:extLst>
            </p:cNvPr>
            <p:cNvSpPr txBox="1"/>
            <p:nvPr/>
          </p:nvSpPr>
          <p:spPr>
            <a:xfrm>
              <a:off x="2565299" y="4029457"/>
              <a:ext cx="893192" cy="333031"/>
            </a:xfrm>
            <a:prstGeom prst="rect">
              <a:avLst/>
            </a:prstGeom>
            <a:noFill/>
          </p:spPr>
          <p:txBody>
            <a:bodyPr wrap="square" rtlCol="0">
              <a:spAutoFit/>
            </a:bodyP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H2RES</a:t>
              </a:r>
              <a:endParaRPr lang="en-US" altLang="ko-KR" sz="2000" b="1"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22" name="Gráfico 34" descr="Cadena de bloques con relleno sólido">
            <a:extLst>
              <a:ext uri="{FF2B5EF4-FFF2-40B4-BE49-F238E27FC236}">
                <a16:creationId xmlns:a16="http://schemas.microsoft.com/office/drawing/2014/main" id="{EF9C729B-D6BE-5874-1DDB-4495A26808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797" y="5505747"/>
            <a:ext cx="720655" cy="720655"/>
          </a:xfrm>
          <a:prstGeom prst="rect">
            <a:avLst/>
          </a:prstGeom>
        </p:spPr>
      </p:pic>
      <p:sp>
        <p:nvSpPr>
          <p:cNvPr id="23" name="TextBox 25">
            <a:extLst>
              <a:ext uri="{FF2B5EF4-FFF2-40B4-BE49-F238E27FC236}">
                <a16:creationId xmlns:a16="http://schemas.microsoft.com/office/drawing/2014/main" id="{377FF66D-60FB-5154-1FF1-80A6C3943233}"/>
              </a:ext>
            </a:extLst>
          </p:cNvPr>
          <p:cNvSpPr txBox="1"/>
          <p:nvPr/>
        </p:nvSpPr>
        <p:spPr>
          <a:xfrm>
            <a:off x="11347013" y="6110712"/>
            <a:ext cx="4730349" cy="1015663"/>
          </a:xfrm>
          <a:prstGeom prst="rect">
            <a:avLst/>
          </a:prstGeom>
          <a:solidFill>
            <a:schemeClr val="accent6">
              <a:lumMod val="60000"/>
              <a:lumOff val="40000"/>
            </a:schemeClr>
          </a:solidFill>
        </p:spPr>
        <p:txBody>
          <a:bodyPr wrap="square" rtlCol="0">
            <a:spAutoFit/>
          </a:bodyPr>
          <a:lstStyle/>
          <a:p>
            <a:r>
              <a:rPr lang="en-US" altLang="ko-KR" sz="2000" dirty="0">
                <a:latin typeface="Open Sans" panose="020B0606030504020204" pitchFamily="34" charset="0"/>
                <a:ea typeface="Open Sans" panose="020B0606030504020204" pitchFamily="34" charset="0"/>
                <a:cs typeface="Open Sans" panose="020B0606030504020204" pitchFamily="34" charset="0"/>
              </a:rPr>
              <a:t>Evaluation of different energy system alternatives by testing different energy combinations.</a:t>
            </a:r>
            <a:endParaRPr lang="ko-KR" altLang="en-US" sz="2000" dirty="0">
              <a:latin typeface="Open Sans" panose="020B0606030504020204" pitchFamily="34" charset="0"/>
              <a:cs typeface="Open Sans" panose="020B0606030504020204" pitchFamily="34" charset="0"/>
            </a:endParaRPr>
          </a:p>
        </p:txBody>
      </p:sp>
      <p:sp>
        <p:nvSpPr>
          <p:cNvPr id="24" name="TextBox 25">
            <a:extLst>
              <a:ext uri="{FF2B5EF4-FFF2-40B4-BE49-F238E27FC236}">
                <a16:creationId xmlns:a16="http://schemas.microsoft.com/office/drawing/2014/main" id="{3D86B964-295F-E2F5-4F46-A3009EA796C2}"/>
              </a:ext>
            </a:extLst>
          </p:cNvPr>
          <p:cNvSpPr txBox="1"/>
          <p:nvPr/>
        </p:nvSpPr>
        <p:spPr>
          <a:xfrm>
            <a:off x="9300941" y="7835076"/>
            <a:ext cx="6128627" cy="1015663"/>
          </a:xfrm>
          <a:prstGeom prst="rect">
            <a:avLst/>
          </a:prstGeom>
          <a:solidFill>
            <a:srgbClr val="7030A0"/>
          </a:solidFill>
        </p:spPr>
        <p:txBody>
          <a:bodyPr wrap="square" rtlCol="0">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Estimate climate impacts, estimate different scenarios associated with health impacts of air pollution, explore mitigation scenarios.</a:t>
            </a:r>
            <a:endParaRPr lang="ko-KR" altLang="en-US" sz="2000" dirty="0">
              <a:solidFill>
                <a:schemeClr val="bg1"/>
              </a:solidFill>
              <a:latin typeface="Open Sans" panose="020B0606030504020204" pitchFamily="34" charset="0"/>
              <a:cs typeface="Open Sans" panose="020B0606030504020204" pitchFamily="34" charset="0"/>
            </a:endParaRPr>
          </a:p>
        </p:txBody>
      </p:sp>
      <p:sp>
        <p:nvSpPr>
          <p:cNvPr id="25" name="TextBox 25">
            <a:extLst>
              <a:ext uri="{FF2B5EF4-FFF2-40B4-BE49-F238E27FC236}">
                <a16:creationId xmlns:a16="http://schemas.microsoft.com/office/drawing/2014/main" id="{5DBC29C4-9140-33B4-44DC-B8A30F3DDC37}"/>
              </a:ext>
            </a:extLst>
          </p:cNvPr>
          <p:cNvSpPr txBox="1"/>
          <p:nvPr/>
        </p:nvSpPr>
        <p:spPr>
          <a:xfrm>
            <a:off x="413727" y="7865700"/>
            <a:ext cx="3665726" cy="707886"/>
          </a:xfrm>
          <a:prstGeom prst="rect">
            <a:avLst/>
          </a:prstGeom>
          <a:solidFill>
            <a:schemeClr val="accent5">
              <a:lumMod val="60000"/>
              <a:lumOff val="40000"/>
            </a:schemeClr>
          </a:solidFill>
        </p:spPr>
        <p:txBody>
          <a:bodyPr wrap="square" rtlCol="0">
            <a:spAutoFit/>
          </a:bodyPr>
          <a:lstStyle/>
          <a:p>
            <a:pPr>
              <a:spcBef>
                <a:spcPts val="600"/>
              </a:spcBef>
              <a:spcAft>
                <a:spcPts val="600"/>
              </a:spcAft>
            </a:pPr>
            <a:r>
              <a:rPr lang="es-ES" sz="2000" dirty="0" err="1">
                <a:latin typeface="Open Sans" panose="020B0606030504020204" pitchFamily="34" charset="0"/>
                <a:ea typeface="Open Sans" panose="020B0606030504020204" pitchFamily="34" charset="0"/>
                <a:cs typeface="Open Sans" panose="020B0606030504020204" pitchFamily="34" charset="0"/>
              </a:rPr>
              <a:t>Planning</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tool</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for</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island</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energy</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systems</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9CCE396B-08A5-668C-666E-E9ECA83F7438}"/>
              </a:ext>
            </a:extLst>
          </p:cNvPr>
          <p:cNvSpPr txBox="1"/>
          <p:nvPr/>
        </p:nvSpPr>
        <p:spPr>
          <a:xfrm>
            <a:off x="554003" y="4488805"/>
            <a:ext cx="4691040" cy="707886"/>
          </a:xfrm>
          <a:prstGeom prst="rect">
            <a:avLst/>
          </a:prstGeom>
          <a:solidFill>
            <a:schemeClr val="accent2"/>
          </a:solidFill>
        </p:spPr>
        <p:txBody>
          <a:bodyPr wrap="square" rtlCol="0">
            <a:spAutoFit/>
          </a:bodyPr>
          <a:lstStyle/>
          <a:p>
            <a:pPr>
              <a:spcBef>
                <a:spcPts val="600"/>
              </a:spcBef>
              <a:spcAft>
                <a:spcPts val="600"/>
              </a:spcAft>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Simulates the electrical and thermal sectors of a power system</a:t>
            </a:r>
            <a:r>
              <a:rPr lang="en-GB" sz="20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27" name="Group 76">
            <a:extLst>
              <a:ext uri="{FF2B5EF4-FFF2-40B4-BE49-F238E27FC236}">
                <a16:creationId xmlns:a16="http://schemas.microsoft.com/office/drawing/2014/main" id="{9BF4F90A-47D3-8421-1E9E-87FFE914928B}"/>
              </a:ext>
            </a:extLst>
          </p:cNvPr>
          <p:cNvGrpSpPr/>
          <p:nvPr/>
        </p:nvGrpSpPr>
        <p:grpSpPr>
          <a:xfrm>
            <a:off x="13557651" y="3590786"/>
            <a:ext cx="4301223" cy="1898186"/>
            <a:chOff x="-548507" y="477868"/>
            <a:chExt cx="11570449" cy="6357177"/>
          </a:xfrm>
        </p:grpSpPr>
        <p:sp>
          <p:nvSpPr>
            <p:cNvPr id="28" name="Freeform: Shape 77">
              <a:extLst>
                <a:ext uri="{FF2B5EF4-FFF2-40B4-BE49-F238E27FC236}">
                  <a16:creationId xmlns:a16="http://schemas.microsoft.com/office/drawing/2014/main" id="{7C1C2F6A-69C7-543A-C045-FAFA86D8B35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Shape 78">
              <a:extLst>
                <a:ext uri="{FF2B5EF4-FFF2-40B4-BE49-F238E27FC236}">
                  <a16:creationId xmlns:a16="http://schemas.microsoft.com/office/drawing/2014/main" id="{BF6F45A2-8896-C8A0-B6CC-E88FF56C1994}"/>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Shape 79">
              <a:extLst>
                <a:ext uri="{FF2B5EF4-FFF2-40B4-BE49-F238E27FC236}">
                  <a16:creationId xmlns:a16="http://schemas.microsoft.com/office/drawing/2014/main" id="{4B23A686-0703-37E5-7329-B24FFD057AA6}"/>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Shape 80">
              <a:extLst>
                <a:ext uri="{FF2B5EF4-FFF2-40B4-BE49-F238E27FC236}">
                  <a16:creationId xmlns:a16="http://schemas.microsoft.com/office/drawing/2014/main" id="{EAE8C447-3C31-C3DB-C16C-6057F4A90F0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Shape 81">
              <a:extLst>
                <a:ext uri="{FF2B5EF4-FFF2-40B4-BE49-F238E27FC236}">
                  <a16:creationId xmlns:a16="http://schemas.microsoft.com/office/drawing/2014/main" id="{CF1499D3-733E-952A-6EA0-87F27CC0B6F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33" name="Group 82">
              <a:extLst>
                <a:ext uri="{FF2B5EF4-FFF2-40B4-BE49-F238E27FC236}">
                  <a16:creationId xmlns:a16="http://schemas.microsoft.com/office/drawing/2014/main" id="{1FF4654E-3D5A-389B-252C-80CC11BADC75}"/>
                </a:ext>
              </a:extLst>
            </p:cNvPr>
            <p:cNvGrpSpPr/>
            <p:nvPr/>
          </p:nvGrpSpPr>
          <p:grpSpPr>
            <a:xfrm>
              <a:off x="1606" y="6382978"/>
              <a:ext cx="413937" cy="115242"/>
              <a:chOff x="5955" y="6353672"/>
              <a:chExt cx="413937" cy="115242"/>
            </a:xfrm>
          </p:grpSpPr>
          <p:sp>
            <p:nvSpPr>
              <p:cNvPr id="38" name="Rectangle: Rounded Corners 87">
                <a:extLst>
                  <a:ext uri="{FF2B5EF4-FFF2-40B4-BE49-F238E27FC236}">
                    <a16:creationId xmlns:a16="http://schemas.microsoft.com/office/drawing/2014/main" id="{9CF41648-4FD4-73BB-1F69-11C7274C05D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Rounded Corners 88">
                <a:extLst>
                  <a:ext uri="{FF2B5EF4-FFF2-40B4-BE49-F238E27FC236}">
                    <a16:creationId xmlns:a16="http://schemas.microsoft.com/office/drawing/2014/main" id="{270AA75F-4552-6FBD-9A0E-447C264ABEC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83">
              <a:extLst>
                <a:ext uri="{FF2B5EF4-FFF2-40B4-BE49-F238E27FC236}">
                  <a16:creationId xmlns:a16="http://schemas.microsoft.com/office/drawing/2014/main" id="{99E6604A-0670-D05A-3A6E-AAD43A27ECA3}"/>
                </a:ext>
              </a:extLst>
            </p:cNvPr>
            <p:cNvGrpSpPr/>
            <p:nvPr/>
          </p:nvGrpSpPr>
          <p:grpSpPr>
            <a:xfrm>
              <a:off x="9855291" y="6381600"/>
              <a:ext cx="885989" cy="115242"/>
              <a:chOff x="5955" y="6353672"/>
              <a:chExt cx="413937" cy="115242"/>
            </a:xfrm>
          </p:grpSpPr>
          <p:sp>
            <p:nvSpPr>
              <p:cNvPr id="36" name="Rectangle: Rounded Corners 85">
                <a:extLst>
                  <a:ext uri="{FF2B5EF4-FFF2-40B4-BE49-F238E27FC236}">
                    <a16:creationId xmlns:a16="http://schemas.microsoft.com/office/drawing/2014/main" id="{BC0C38C5-B380-95FA-CEB1-B0FE3AB830B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Rounded Corners 86">
                <a:extLst>
                  <a:ext uri="{FF2B5EF4-FFF2-40B4-BE49-F238E27FC236}">
                    <a16:creationId xmlns:a16="http://schemas.microsoft.com/office/drawing/2014/main" id="{BED40C67-C211-8D8F-BC94-6558394FF9DE}"/>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5" name="Freeform: Shape 84">
              <a:extLst>
                <a:ext uri="{FF2B5EF4-FFF2-40B4-BE49-F238E27FC236}">
                  <a16:creationId xmlns:a16="http://schemas.microsoft.com/office/drawing/2014/main" id="{89FF1B75-599C-C720-5DED-72A09B048E4D}"/>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0" name="TextBox 13">
            <a:extLst>
              <a:ext uri="{FF2B5EF4-FFF2-40B4-BE49-F238E27FC236}">
                <a16:creationId xmlns:a16="http://schemas.microsoft.com/office/drawing/2014/main" id="{77D23CE6-309B-80EF-E151-A9BEB6FC76F4}"/>
              </a:ext>
            </a:extLst>
          </p:cNvPr>
          <p:cNvSpPr txBox="1"/>
          <p:nvPr/>
        </p:nvSpPr>
        <p:spPr>
          <a:xfrm>
            <a:off x="14236192" y="4016163"/>
            <a:ext cx="3083808" cy="954107"/>
          </a:xfrm>
          <a:prstGeom prst="rect">
            <a:avLst/>
          </a:prstGeom>
          <a:noFill/>
        </p:spPr>
        <p:txBody>
          <a:bodyPr wrap="square" rtlCol="0">
            <a:spAutoFit/>
          </a:bodyPr>
          <a:lstStyle/>
          <a:p>
            <a:pPr algn="ctr"/>
            <a:r>
              <a:rPr lang="es-ES" altLang="ko-KR" sz="2800" b="1" dirty="0">
                <a:latin typeface="Open Sans" panose="020B0606030504020204" pitchFamily="34" charset="0"/>
                <a:ea typeface="Open Sans" panose="020B0606030504020204" pitchFamily="34" charset="0"/>
                <a:cs typeface="Open Sans" panose="020B0606030504020204" pitchFamily="34" charset="0"/>
              </a:rPr>
              <a:t>PLANNING TOOLS</a:t>
            </a:r>
            <a:endParaRPr lang="ko-KR" altLang="en-US" sz="2800" b="1" dirty="0">
              <a:latin typeface="Open Sans" panose="020B0606030504020204" pitchFamily="34" charset="0"/>
              <a:cs typeface="Open Sans" panose="020B0606030504020204" pitchFamily="34" charset="0"/>
            </a:endParaRPr>
          </a:p>
        </p:txBody>
      </p:sp>
      <p:sp>
        <p:nvSpPr>
          <p:cNvPr id="42" name="Text 0">
            <a:extLst>
              <a:ext uri="{FF2B5EF4-FFF2-40B4-BE49-F238E27FC236}">
                <a16:creationId xmlns:a16="http://schemas.microsoft.com/office/drawing/2014/main" id="{08878739-A106-52C8-F570-C8E3F0F03A0C}"/>
              </a:ext>
            </a:extLst>
          </p:cNvPr>
          <p:cNvSpPr/>
          <p:nvPr/>
        </p:nvSpPr>
        <p:spPr>
          <a:xfrm>
            <a:off x="1828800" y="1455457"/>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3.3 Existing tools for roadmap development</a:t>
            </a:r>
          </a:p>
        </p:txBody>
      </p:sp>
    </p:spTree>
    <p:extLst>
      <p:ext uri="{BB962C8B-B14F-4D97-AF65-F5344CB8AC3E}">
        <p14:creationId xmlns:p14="http://schemas.microsoft.com/office/powerpoint/2010/main" val="3466377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graphicFrame>
        <p:nvGraphicFramePr>
          <p:cNvPr id="8" name="Diagram 7">
            <a:extLst>
              <a:ext uri="{FF2B5EF4-FFF2-40B4-BE49-F238E27FC236}">
                <a16:creationId xmlns:a16="http://schemas.microsoft.com/office/drawing/2014/main" id="{4A9A3BA8-7F67-3CD6-94B7-B877FF55D83D}"/>
              </a:ext>
            </a:extLst>
          </p:cNvPr>
          <p:cNvGraphicFramePr/>
          <p:nvPr>
            <p:extLst>
              <p:ext uri="{D42A27DB-BD31-4B8C-83A1-F6EECF244321}">
                <p14:modId xmlns:p14="http://schemas.microsoft.com/office/powerpoint/2010/main" val="3639593674"/>
              </p:ext>
            </p:extLst>
          </p:nvPr>
        </p:nvGraphicFramePr>
        <p:xfrm>
          <a:off x="914400" y="3260225"/>
          <a:ext cx="16764000" cy="5159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Graphic 9" descr="Folder Search with solid fill">
            <a:extLst>
              <a:ext uri="{FF2B5EF4-FFF2-40B4-BE49-F238E27FC236}">
                <a16:creationId xmlns:a16="http://schemas.microsoft.com/office/drawing/2014/main" id="{3B13FC95-D1F1-5BBE-57DE-3ADE9D9E24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05000" y="7233922"/>
            <a:ext cx="914400" cy="914400"/>
          </a:xfrm>
          <a:prstGeom prst="rect">
            <a:avLst/>
          </a:prstGeom>
        </p:spPr>
      </p:pic>
      <p:pic>
        <p:nvPicPr>
          <p:cNvPr id="12" name="Graphic 11" descr="List outline">
            <a:extLst>
              <a:ext uri="{FF2B5EF4-FFF2-40B4-BE49-F238E27FC236}">
                <a16:creationId xmlns:a16="http://schemas.microsoft.com/office/drawing/2014/main" id="{15166BD8-36A3-2455-EA08-7746A1825D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10200" y="7233922"/>
            <a:ext cx="914400" cy="914400"/>
          </a:xfrm>
          <a:prstGeom prst="rect">
            <a:avLst/>
          </a:prstGeom>
        </p:spPr>
      </p:pic>
      <p:pic>
        <p:nvPicPr>
          <p:cNvPr id="14" name="Graphic 13" descr="Board Of Directors with solid fill">
            <a:extLst>
              <a:ext uri="{FF2B5EF4-FFF2-40B4-BE49-F238E27FC236}">
                <a16:creationId xmlns:a16="http://schemas.microsoft.com/office/drawing/2014/main" id="{944D1A3A-E55B-BA97-0A21-F868067561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23158" y="7255595"/>
            <a:ext cx="914400" cy="914400"/>
          </a:xfrm>
          <a:prstGeom prst="rect">
            <a:avLst/>
          </a:prstGeom>
        </p:spPr>
      </p:pic>
      <p:pic>
        <p:nvPicPr>
          <p:cNvPr id="16" name="Graphic 15" descr="Flip calendar with solid fill">
            <a:extLst>
              <a:ext uri="{FF2B5EF4-FFF2-40B4-BE49-F238E27FC236}">
                <a16:creationId xmlns:a16="http://schemas.microsoft.com/office/drawing/2014/main" id="{31A54F1E-25AB-EDD7-9941-9B4C45770FF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282638" y="7232677"/>
            <a:ext cx="914400" cy="914400"/>
          </a:xfrm>
          <a:prstGeom prst="rect">
            <a:avLst/>
          </a:prstGeom>
        </p:spPr>
      </p:pic>
      <p:pic>
        <p:nvPicPr>
          <p:cNvPr id="19" name="Graphic 18" descr="Bar chart with solid fill">
            <a:extLst>
              <a:ext uri="{FF2B5EF4-FFF2-40B4-BE49-F238E27FC236}">
                <a16:creationId xmlns:a16="http://schemas.microsoft.com/office/drawing/2014/main" id="{DF5AA91F-4EC9-28E1-B4A2-947A19D4AD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659553" y="7255595"/>
            <a:ext cx="914400" cy="914400"/>
          </a:xfrm>
          <a:prstGeom prst="rect">
            <a:avLst/>
          </a:prstGeom>
        </p:spPr>
      </p:pic>
      <p:sp>
        <p:nvSpPr>
          <p:cNvPr id="20" name="CuadroTexto 14">
            <a:extLst>
              <a:ext uri="{FF2B5EF4-FFF2-40B4-BE49-F238E27FC236}">
                <a16:creationId xmlns:a16="http://schemas.microsoft.com/office/drawing/2014/main" id="{4CEFC5EC-1A7A-73A2-15AF-40BC0EFAFB20}"/>
              </a:ext>
            </a:extLst>
          </p:cNvPr>
          <p:cNvSpPr txBox="1"/>
          <p:nvPr/>
        </p:nvSpPr>
        <p:spPr>
          <a:xfrm>
            <a:off x="609600" y="2532363"/>
            <a:ext cx="16391463" cy="830997"/>
          </a:xfrm>
          <a:prstGeom prst="rect">
            <a:avLst/>
          </a:prstGeom>
          <a:noFill/>
        </p:spPr>
        <p:txBody>
          <a:bodyPr wrap="square">
            <a:spAutoFit/>
          </a:bodyPr>
          <a:lstStyle/>
          <a:p>
            <a:pPr algn="just">
              <a:spcBef>
                <a:spcPts val="600"/>
              </a:spcBef>
              <a:spcAft>
                <a:spcPts val="600"/>
              </a:spcAft>
            </a:pPr>
            <a:r>
              <a:rPr lang="en-US" sz="2400" dirty="0">
                <a:latin typeface="Open Sans" panose="020B0606030504020204" pitchFamily="34" charset="0"/>
                <a:ea typeface="Open Sans" panose="020B0606030504020204" pitchFamily="34" charset="0"/>
                <a:cs typeface="Open Sans" panose="020B0606030504020204" pitchFamily="34" charset="0"/>
              </a:rPr>
              <a:t>There is no single criterion for the creation of a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municipal roadmap</a:t>
            </a:r>
            <a:r>
              <a:rPr lang="en-US" sz="2400" dirty="0">
                <a:latin typeface="Open Sans" panose="020B0606030504020204" pitchFamily="34" charset="0"/>
                <a:ea typeface="Open Sans" panose="020B0606030504020204" pitchFamily="34" charset="0"/>
                <a:cs typeface="Open Sans" panose="020B0606030504020204" pitchFamily="34" charset="0"/>
              </a:rPr>
              <a:t>, however, it is necessary to address the following points:</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DAEB08F6-BE62-C2DB-E649-1512DBC32332}"/>
              </a:ext>
            </a:extLst>
          </p:cNvPr>
          <p:cNvSpPr/>
          <p:nvPr/>
        </p:nvSpPr>
        <p:spPr>
          <a:xfrm>
            <a:off x="1869057" y="967435"/>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3.4 Model for the creation of a </a:t>
            </a:r>
          </a:p>
          <a:p>
            <a:pPr defTabSz="1143000">
              <a:lnSpc>
                <a:spcPts val="5000"/>
              </a:lnSpc>
            </a:pPr>
            <a:r>
              <a:rPr lang="en-US" sz="4438" b="1" dirty="0">
                <a:solidFill>
                  <a:srgbClr val="2A734F"/>
                </a:solidFill>
                <a:latin typeface="Open Sans Bold" pitchFamily="34" charset="0"/>
                <a:ea typeface="Open Sans Bold" pitchFamily="34" charset="-122"/>
              </a:rPr>
              <a:t>municipal roadmap</a:t>
            </a:r>
          </a:p>
        </p:txBody>
      </p:sp>
    </p:spTree>
    <p:extLst>
      <p:ext uri="{BB962C8B-B14F-4D97-AF65-F5344CB8AC3E}">
        <p14:creationId xmlns:p14="http://schemas.microsoft.com/office/powerpoint/2010/main" val="2491516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Flowchart: Magnetic Disk 3">
            <a:extLst>
              <a:ext uri="{FF2B5EF4-FFF2-40B4-BE49-F238E27FC236}">
                <a16:creationId xmlns:a16="http://schemas.microsoft.com/office/drawing/2014/main" id="{A47B0D35-003C-00EE-604A-6A6AD1218E4C}"/>
              </a:ext>
            </a:extLst>
          </p:cNvPr>
          <p:cNvSpPr/>
          <p:nvPr/>
        </p:nvSpPr>
        <p:spPr>
          <a:xfrm>
            <a:off x="9263723" y="6560543"/>
            <a:ext cx="3883742" cy="1474838"/>
          </a:xfrm>
          <a:prstGeom prst="flowChartMagneticDisk">
            <a:avLst/>
          </a:prstGeom>
          <a:solidFill>
            <a:srgbClr val="89C9A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Multi-criteria decision making</a:t>
            </a:r>
          </a:p>
        </p:txBody>
      </p:sp>
      <p:sp>
        <p:nvSpPr>
          <p:cNvPr id="8" name="Flowchart: Magnetic Disk 7">
            <a:extLst>
              <a:ext uri="{FF2B5EF4-FFF2-40B4-BE49-F238E27FC236}">
                <a16:creationId xmlns:a16="http://schemas.microsoft.com/office/drawing/2014/main" id="{D521A568-DFF6-145F-447B-C5CE5D28B1C0}"/>
              </a:ext>
            </a:extLst>
          </p:cNvPr>
          <p:cNvSpPr/>
          <p:nvPr/>
        </p:nvSpPr>
        <p:spPr>
          <a:xfrm>
            <a:off x="9263723" y="5442125"/>
            <a:ext cx="3883742" cy="1474838"/>
          </a:xfrm>
          <a:prstGeom prst="flowChartMagneticDisk">
            <a:avLst/>
          </a:prstGeom>
          <a:solidFill>
            <a:srgbClr val="89C9A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Inference module</a:t>
            </a:r>
          </a:p>
        </p:txBody>
      </p:sp>
      <p:sp>
        <p:nvSpPr>
          <p:cNvPr id="9" name="Flowchart: Magnetic Disk 8">
            <a:extLst>
              <a:ext uri="{FF2B5EF4-FFF2-40B4-BE49-F238E27FC236}">
                <a16:creationId xmlns:a16="http://schemas.microsoft.com/office/drawing/2014/main" id="{A001C099-96BF-4416-CF8A-D7AF2CA0F966}"/>
              </a:ext>
            </a:extLst>
          </p:cNvPr>
          <p:cNvSpPr/>
          <p:nvPr/>
        </p:nvSpPr>
        <p:spPr>
          <a:xfrm>
            <a:off x="9263723" y="4323707"/>
            <a:ext cx="3883742" cy="1474838"/>
          </a:xfrm>
          <a:prstGeom prst="flowChartMagneticDisk">
            <a:avLst/>
          </a:prstGeom>
          <a:solidFill>
            <a:srgbClr val="89C9A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Database</a:t>
            </a:r>
          </a:p>
        </p:txBody>
      </p:sp>
      <p:sp>
        <p:nvSpPr>
          <p:cNvPr id="10" name="Flowchart: Magnetic Disk 9">
            <a:extLst>
              <a:ext uri="{FF2B5EF4-FFF2-40B4-BE49-F238E27FC236}">
                <a16:creationId xmlns:a16="http://schemas.microsoft.com/office/drawing/2014/main" id="{1FD0BA81-A181-7FB6-711C-FEFB80BD240F}"/>
              </a:ext>
            </a:extLst>
          </p:cNvPr>
          <p:cNvSpPr/>
          <p:nvPr/>
        </p:nvSpPr>
        <p:spPr>
          <a:xfrm>
            <a:off x="9263723" y="3205289"/>
            <a:ext cx="3883742" cy="1474838"/>
          </a:xfrm>
          <a:prstGeom prst="flowChartMagneticDisk">
            <a:avLst/>
          </a:prstGeom>
          <a:solidFill>
            <a:srgbClr val="2A734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Energy Context</a:t>
            </a:r>
            <a:endParaRPr lang="en-GB"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91DDFD75-BB72-C58A-1D21-4DD92E4B4E9A}"/>
              </a:ext>
            </a:extLst>
          </p:cNvPr>
          <p:cNvSpPr/>
          <p:nvPr/>
        </p:nvSpPr>
        <p:spPr>
          <a:xfrm>
            <a:off x="6677471" y="3437574"/>
            <a:ext cx="2499360" cy="1010267"/>
          </a:xfrm>
          <a:prstGeom prst="rect">
            <a:avLst/>
          </a:prstGeom>
          <a:solidFill>
            <a:srgbClr val="2A73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MACROANALYSIS</a:t>
            </a:r>
            <a:r>
              <a:rPr lang="en-GB"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Level</a:t>
            </a:r>
          </a:p>
        </p:txBody>
      </p:sp>
      <p:sp>
        <p:nvSpPr>
          <p:cNvPr id="12" name="Rectangle 11">
            <a:extLst>
              <a:ext uri="{FF2B5EF4-FFF2-40B4-BE49-F238E27FC236}">
                <a16:creationId xmlns:a16="http://schemas.microsoft.com/office/drawing/2014/main" id="{02933A42-4EED-62F9-971D-113FD49D96FD}"/>
              </a:ext>
            </a:extLst>
          </p:cNvPr>
          <p:cNvSpPr/>
          <p:nvPr/>
        </p:nvSpPr>
        <p:spPr>
          <a:xfrm>
            <a:off x="6677471" y="4537680"/>
            <a:ext cx="2499360" cy="3283728"/>
          </a:xfrm>
          <a:prstGeom prst="rect">
            <a:avLst/>
          </a:prstGeom>
          <a:solidFill>
            <a:srgbClr val="89C9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MICROANALYSIS</a:t>
            </a:r>
          </a:p>
          <a:p>
            <a:pPr algn="ctr"/>
            <a:r>
              <a:rPr lang="es-E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Municipal Level</a:t>
            </a:r>
            <a:endParaRPr lang="en-GB" sz="20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21E588FF-CC91-F598-5EA6-88D9AF8EC55B}"/>
              </a:ext>
            </a:extLst>
          </p:cNvPr>
          <p:cNvSpPr txBox="1"/>
          <p:nvPr/>
        </p:nvSpPr>
        <p:spPr>
          <a:xfrm>
            <a:off x="13435421" y="3498124"/>
            <a:ext cx="4447622"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Comparison between the </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Business-As-Usual scenario</a:t>
            </a:r>
            <a:r>
              <a:rPr lang="en-US" dirty="0">
                <a:latin typeface="Open Sans" panose="020B0606030504020204" pitchFamily="34" charset="0"/>
                <a:ea typeface="Open Sans" panose="020B0606030504020204" pitchFamily="34" charset="0"/>
                <a:cs typeface="Open Sans" panose="020B0606030504020204" pitchFamily="34" charset="0"/>
              </a:rPr>
              <a:t> and the </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Transition scenario.</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9D5640B-E305-C89C-A18B-E8FCB9949E1D}"/>
              </a:ext>
            </a:extLst>
          </p:cNvPr>
          <p:cNvSpPr txBox="1"/>
          <p:nvPr/>
        </p:nvSpPr>
        <p:spPr>
          <a:xfrm>
            <a:off x="13420181" y="4772414"/>
            <a:ext cx="4447622"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Compendium of actions included in the </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Municipal Action Plans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B0FD03B-7F46-ACB2-E335-9FE8B32A8874}"/>
              </a:ext>
            </a:extLst>
          </p:cNvPr>
          <p:cNvSpPr txBox="1"/>
          <p:nvPr/>
        </p:nvSpPr>
        <p:spPr>
          <a:xfrm>
            <a:off x="13435421" y="5972131"/>
            <a:ext cx="4447622"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Calculation of the </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quantitative impact </a:t>
            </a:r>
            <a:r>
              <a:rPr lang="en-US" dirty="0">
                <a:latin typeface="Open Sans" panose="020B0606030504020204" pitchFamily="34" charset="0"/>
                <a:ea typeface="Open Sans" panose="020B0606030504020204" pitchFamily="34" charset="0"/>
                <a:cs typeface="Open Sans" panose="020B0606030504020204" pitchFamily="34" charset="0"/>
              </a:rPr>
              <a:t>of the </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actions</a:t>
            </a:r>
            <a:r>
              <a:rPr lang="en-US" dirty="0">
                <a:latin typeface="Open Sans" panose="020B0606030504020204" pitchFamily="34" charset="0"/>
                <a:ea typeface="Open Sans" panose="020B0606030504020204" pitchFamily="34" charset="0"/>
                <a:cs typeface="Open Sans" panose="020B0606030504020204" pitchFamily="34" charset="0"/>
              </a:rPr>
              <a:t> at the </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municipal level</a:t>
            </a:r>
            <a:br>
              <a:rPr lang="es-ES" dirty="0"/>
            </a:b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5D74A30-C1B6-F9C3-F7BB-FEAE5F12FFF3}"/>
              </a:ext>
            </a:extLst>
          </p:cNvPr>
          <p:cNvSpPr txBox="1"/>
          <p:nvPr/>
        </p:nvSpPr>
        <p:spPr>
          <a:xfrm>
            <a:off x="13420181" y="7123491"/>
            <a:ext cx="4447622" cy="646331"/>
          </a:xfrm>
          <a:prstGeom prst="rect">
            <a:avLst/>
          </a:prstGeom>
          <a:noFill/>
        </p:spPr>
        <p:txBody>
          <a:bodyPr wrap="square" rtlCol="0">
            <a:spAutoFit/>
          </a:bodyPr>
          <a:lstStyle/>
          <a:p>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Most Promising </a:t>
            </a:r>
            <a:r>
              <a:rPr lang="en-US" dirty="0">
                <a:latin typeface="Open Sans" panose="020B0606030504020204" pitchFamily="34" charset="0"/>
                <a:ea typeface="Open Sans" panose="020B0606030504020204" pitchFamily="34" charset="0"/>
                <a:cs typeface="Open Sans" panose="020B0606030504020204" pitchFamily="34" charset="0"/>
              </a:rPr>
              <a:t>Municipal Energy Transition</a:t>
            </a:r>
            <a:r>
              <a:rPr lang="en-US" b="1" dirty="0">
                <a:solidFill>
                  <a:srgbClr val="2A734F"/>
                </a:solidFill>
                <a:latin typeface="Open Sans" panose="020B0606030504020204" pitchFamily="34" charset="0"/>
                <a:ea typeface="Open Sans" panose="020B0606030504020204" pitchFamily="34" charset="0"/>
                <a:cs typeface="Open Sans" panose="020B0606030504020204" pitchFamily="34" charset="0"/>
              </a:rPr>
              <a:t> Strategies</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CuadroTexto 14">
            <a:extLst>
              <a:ext uri="{FF2B5EF4-FFF2-40B4-BE49-F238E27FC236}">
                <a16:creationId xmlns:a16="http://schemas.microsoft.com/office/drawing/2014/main" id="{3086474E-B291-3FBE-37CB-1B287CFF5B92}"/>
              </a:ext>
            </a:extLst>
          </p:cNvPr>
          <p:cNvSpPr txBox="1"/>
          <p:nvPr/>
        </p:nvSpPr>
        <p:spPr>
          <a:xfrm>
            <a:off x="701842" y="3048253"/>
            <a:ext cx="5190063" cy="5416868"/>
          </a:xfrm>
          <a:prstGeom prst="rect">
            <a:avLst/>
          </a:prstGeom>
          <a:noFill/>
        </p:spPr>
        <p:txBody>
          <a:bodyPr wrap="square">
            <a:spAutoFit/>
          </a:bodyPr>
          <a:lstStyle/>
          <a:p>
            <a:pPr algn="just">
              <a:spcBef>
                <a:spcPts val="600"/>
              </a:spcBef>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GENERA project </a:t>
            </a:r>
            <a:r>
              <a:rPr lang="en-US" sz="2800" dirty="0">
                <a:latin typeface="Open Sans" panose="020B0606030504020204" pitchFamily="34" charset="0"/>
                <a:ea typeface="Open Sans" panose="020B0606030504020204" pitchFamily="34" charset="0"/>
                <a:cs typeface="Open Sans" panose="020B0606030504020204" pitchFamily="34" charset="0"/>
              </a:rPr>
              <a:t>proposes the following methodology for the creation of a municipal roadmap.</a:t>
            </a:r>
          </a:p>
          <a:p>
            <a:pPr algn="just">
              <a:spcBef>
                <a:spcPts val="600"/>
              </a:spcBef>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It is important to involve 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voices of policy makers </a:t>
            </a:r>
            <a:r>
              <a:rPr lang="en-US" sz="2800" dirty="0">
                <a:latin typeface="Open Sans" panose="020B0606030504020204" pitchFamily="34" charset="0"/>
                <a:ea typeface="Open Sans" panose="020B0606030504020204" pitchFamily="34" charset="0"/>
                <a:cs typeface="Open Sans" panose="020B0606030504020204" pitchFamily="34" charset="0"/>
              </a:rPr>
              <a:t>in order to ensure a coherent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implementation of measures</a:t>
            </a:r>
            <a:r>
              <a:rPr lang="en-US" sz="2800" dirty="0">
                <a:latin typeface="Open Sans" panose="020B0606030504020204" pitchFamily="34" charset="0"/>
                <a:ea typeface="Open Sans" panose="020B0606030504020204" pitchFamily="34" charset="0"/>
                <a:cs typeface="Open Sans" panose="020B0606030504020204" pitchFamily="34" charset="0"/>
              </a:rPr>
              <a:t>, therefore, the last module is an innovative point that will characterize the roadmap. </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0">
            <a:extLst>
              <a:ext uri="{FF2B5EF4-FFF2-40B4-BE49-F238E27FC236}">
                <a16:creationId xmlns:a16="http://schemas.microsoft.com/office/drawing/2014/main" id="{806BDF3D-43D0-976C-E1F3-C8B6800B230D}"/>
              </a:ext>
            </a:extLst>
          </p:cNvPr>
          <p:cNvSpPr/>
          <p:nvPr/>
        </p:nvSpPr>
        <p:spPr>
          <a:xfrm>
            <a:off x="1869057" y="967435"/>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3.4 Model for the creation of a </a:t>
            </a:r>
          </a:p>
          <a:p>
            <a:pPr defTabSz="1143000">
              <a:lnSpc>
                <a:spcPts val="5000"/>
              </a:lnSpc>
            </a:pPr>
            <a:r>
              <a:rPr lang="en-US" sz="4438" b="1" dirty="0">
                <a:solidFill>
                  <a:srgbClr val="2A734F"/>
                </a:solidFill>
                <a:latin typeface="Open Sans Bold" pitchFamily="34" charset="0"/>
                <a:ea typeface="Open Sans Bold" pitchFamily="34" charset="-122"/>
              </a:rPr>
              <a:t>municipal roadmap</a:t>
            </a:r>
          </a:p>
        </p:txBody>
      </p:sp>
    </p:spTree>
    <p:extLst>
      <p:ext uri="{BB962C8B-B14F-4D97-AF65-F5344CB8AC3E}">
        <p14:creationId xmlns:p14="http://schemas.microsoft.com/office/powerpoint/2010/main" val="1870752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53603" y="2695997"/>
            <a:ext cx="17780793" cy="5812115"/>
          </a:xfrm>
        </p:spPr>
        <p:txBody>
          <a:bodyPr/>
          <a:lstStyle/>
          <a:p>
            <a:pPr marL="0" indent="0" algn="ctr">
              <a:spcAft>
                <a:spcPts val="600"/>
              </a:spcAft>
              <a:buNone/>
            </a:pPr>
            <a:r>
              <a:rPr lang="en-GB" sz="7200" dirty="0">
                <a:solidFill>
                  <a:srgbClr val="2A734F"/>
                </a:solidFill>
              </a:rPr>
              <a:t>UNIT 4</a:t>
            </a:r>
          </a:p>
          <a:p>
            <a:pPr marL="0" indent="0" algn="ctr">
              <a:spcAft>
                <a:spcPts val="600"/>
              </a:spcAft>
              <a:buNone/>
            </a:pPr>
            <a:r>
              <a:rPr lang="es-ES" sz="7200" b="1" dirty="0">
                <a:solidFill>
                  <a:srgbClr val="2A734F"/>
                </a:solidFill>
              </a:rPr>
              <a:t>LOCAL ENERGY TRANSITION PACKAGE </a:t>
            </a:r>
          </a:p>
        </p:txBody>
      </p:sp>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44</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419599" y="643890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3200" b="1" dirty="0">
                <a:latin typeface="Open Sans" panose="020B0606030504020204" pitchFamily="34" charset="0"/>
                <a:ea typeface="Open Sans" panose="020B0606030504020204" pitchFamily="34" charset="0"/>
                <a:cs typeface="Open Sans" panose="020B0606030504020204" pitchFamily="34" charset="0"/>
              </a:rPr>
              <a:t>MOOC 1: </a:t>
            </a:r>
            <a:r>
              <a:rPr lang="en-US" sz="32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9613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843AD7A-27FA-65CC-5EF8-EBBB9462ED0A}"/>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46D3C92A-7753-9272-1186-1A72B6A713F0}"/>
              </a:ext>
            </a:extLst>
          </p:cNvPr>
          <p:cNvSpPr>
            <a:spLocks noGrp="1"/>
          </p:cNvSpPr>
          <p:nvPr>
            <p:ph type="sldNum" sz="quarter" idx="12"/>
          </p:nvPr>
        </p:nvSpPr>
        <p:spPr/>
        <p:txBody>
          <a:bodyPr/>
          <a:lstStyle/>
          <a:p>
            <a:fld id="{4D2C2D9E-9A3D-48B7-9D20-88A0BF5D47E1}" type="slidenum">
              <a:rPr lang="el-GR" sz="2400" b="1" smtClean="0"/>
              <a:pPr/>
              <a:t>45</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DFFDB6AC-06F9-0054-4815-6DC5E1463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4C34A3FD-459A-904E-BF96-A59A039C094B}"/>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0">
            <a:extLst>
              <a:ext uri="{FF2B5EF4-FFF2-40B4-BE49-F238E27FC236}">
                <a16:creationId xmlns:a16="http://schemas.microsoft.com/office/drawing/2014/main" id="{C40729A2-2B12-DFDB-BB5D-B637B95A2A8B}"/>
              </a:ext>
            </a:extLst>
          </p:cNvPr>
          <p:cNvSpPr/>
          <p:nvPr/>
        </p:nvSpPr>
        <p:spPr>
          <a:xfrm>
            <a:off x="3235672" y="738335"/>
            <a:ext cx="11278344" cy="1495128"/>
          </a:xfrm>
          <a:prstGeom prst="rect">
            <a:avLst/>
          </a:prstGeom>
          <a:noFill/>
          <a:ln/>
        </p:spPr>
        <p:txBody>
          <a:bodyPr wrap="square" lIns="0" tIns="0" rIns="0" bIns="0" rtlCol="0" anchor="t"/>
          <a:lstStyle/>
          <a:p>
            <a:pPr defTabSz="1143000">
              <a:lnSpc>
                <a:spcPts val="5875"/>
              </a:lnSpc>
            </a:pPr>
            <a:r>
              <a:rPr lang="en-US" sz="4688" b="1" dirty="0">
                <a:solidFill>
                  <a:srgbClr val="2A734F"/>
                </a:solidFill>
                <a:latin typeface="Open Sans Bold" pitchFamily="34" charset="0"/>
                <a:ea typeface="Open Sans Bold" pitchFamily="34" charset="-122"/>
                <a:cs typeface="Open Sans Bold" pitchFamily="34" charset="-120"/>
              </a:rPr>
              <a:t>UNIT 4. LOCAL ENERGY TRANSITION PACKAGE </a:t>
            </a:r>
          </a:p>
          <a:p>
            <a:pPr defTabSz="1143000">
              <a:lnSpc>
                <a:spcPts val="5875"/>
              </a:lnSpc>
            </a:pPr>
            <a:endParaRPr lang="en-US" sz="4688" dirty="0">
              <a:solidFill>
                <a:prstClr val="black"/>
              </a:solidFill>
              <a:latin typeface="Calibri"/>
            </a:endParaRPr>
          </a:p>
        </p:txBody>
      </p:sp>
      <p:sp>
        <p:nvSpPr>
          <p:cNvPr id="10" name="Shape 3">
            <a:extLst>
              <a:ext uri="{FF2B5EF4-FFF2-40B4-BE49-F238E27FC236}">
                <a16:creationId xmlns:a16="http://schemas.microsoft.com/office/drawing/2014/main" id="{1ED09F46-7EEC-3C38-C314-C88C000678D0}"/>
              </a:ext>
            </a:extLst>
          </p:cNvPr>
          <p:cNvSpPr/>
          <p:nvPr/>
        </p:nvSpPr>
        <p:spPr>
          <a:xfrm>
            <a:off x="8065965" y="3809703"/>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1" name="Shape 4">
            <a:extLst>
              <a:ext uri="{FF2B5EF4-FFF2-40B4-BE49-F238E27FC236}">
                <a16:creationId xmlns:a16="http://schemas.microsoft.com/office/drawing/2014/main" id="{5254D71A-B4E2-F67B-D70D-3BF997A85BC1}"/>
              </a:ext>
            </a:extLst>
          </p:cNvPr>
          <p:cNvSpPr/>
          <p:nvPr/>
        </p:nvSpPr>
        <p:spPr>
          <a:xfrm>
            <a:off x="8874845" y="3554910"/>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2" name="Text 5">
            <a:extLst>
              <a:ext uri="{FF2B5EF4-FFF2-40B4-BE49-F238E27FC236}">
                <a16:creationId xmlns:a16="http://schemas.microsoft.com/office/drawing/2014/main" id="{DD36D70E-A356-F3F0-4245-8FA3DD87945A}"/>
              </a:ext>
            </a:extLst>
          </p:cNvPr>
          <p:cNvSpPr/>
          <p:nvPr/>
        </p:nvSpPr>
        <p:spPr>
          <a:xfrm>
            <a:off x="9041383" y="364450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1</a:t>
            </a:r>
            <a:endParaRPr lang="en-US" sz="2813" dirty="0">
              <a:solidFill>
                <a:prstClr val="black"/>
              </a:solidFill>
              <a:latin typeface="Calibri"/>
            </a:endParaRPr>
          </a:p>
        </p:txBody>
      </p:sp>
      <p:sp>
        <p:nvSpPr>
          <p:cNvPr id="13" name="Text 6">
            <a:extLst>
              <a:ext uri="{FF2B5EF4-FFF2-40B4-BE49-F238E27FC236}">
                <a16:creationId xmlns:a16="http://schemas.microsoft.com/office/drawing/2014/main" id="{2706DFAB-994F-0EC5-7E0B-58B2A7CF7122}"/>
              </a:ext>
            </a:extLst>
          </p:cNvPr>
          <p:cNvSpPr/>
          <p:nvPr/>
        </p:nvSpPr>
        <p:spPr>
          <a:xfrm>
            <a:off x="837457" y="3524994"/>
            <a:ext cx="6990606" cy="747713"/>
          </a:xfrm>
          <a:prstGeom prst="rect">
            <a:avLst/>
          </a:prstGeom>
          <a:noFill/>
          <a:ln/>
        </p:spPr>
        <p:txBody>
          <a:bodyPr wrap="squar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Identification of local energy resources </a:t>
            </a:r>
            <a:endParaRPr lang="en-US" sz="2313" dirty="0">
              <a:solidFill>
                <a:prstClr val="black"/>
              </a:solidFill>
              <a:latin typeface="Calibri"/>
            </a:endParaRPr>
          </a:p>
        </p:txBody>
      </p:sp>
      <p:sp>
        <p:nvSpPr>
          <p:cNvPr id="14" name="Shape 7">
            <a:extLst>
              <a:ext uri="{FF2B5EF4-FFF2-40B4-BE49-F238E27FC236}">
                <a16:creationId xmlns:a16="http://schemas.microsoft.com/office/drawing/2014/main" id="{19047B6F-C621-5F9D-93DF-4C05D729B0A9}"/>
              </a:ext>
            </a:extLst>
          </p:cNvPr>
          <p:cNvSpPr/>
          <p:nvPr/>
        </p:nvSpPr>
        <p:spPr>
          <a:xfrm>
            <a:off x="9384582" y="5005983"/>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5" name="Shape 8">
            <a:extLst>
              <a:ext uri="{FF2B5EF4-FFF2-40B4-BE49-F238E27FC236}">
                <a16:creationId xmlns:a16="http://schemas.microsoft.com/office/drawing/2014/main" id="{A37B91B6-6DCA-485C-5268-939871BC3883}"/>
              </a:ext>
            </a:extLst>
          </p:cNvPr>
          <p:cNvSpPr/>
          <p:nvPr/>
        </p:nvSpPr>
        <p:spPr>
          <a:xfrm>
            <a:off x="8874845" y="4751190"/>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6" name="Text 9">
            <a:extLst>
              <a:ext uri="{FF2B5EF4-FFF2-40B4-BE49-F238E27FC236}">
                <a16:creationId xmlns:a16="http://schemas.microsoft.com/office/drawing/2014/main" id="{4FE16665-B3F7-F414-9920-5E3FC85DAD1A}"/>
              </a:ext>
            </a:extLst>
          </p:cNvPr>
          <p:cNvSpPr/>
          <p:nvPr/>
        </p:nvSpPr>
        <p:spPr>
          <a:xfrm>
            <a:off x="9041383" y="484078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2</a:t>
            </a:r>
            <a:endParaRPr lang="en-US" sz="2813" dirty="0">
              <a:solidFill>
                <a:prstClr val="black"/>
              </a:solidFill>
              <a:latin typeface="Calibri"/>
            </a:endParaRPr>
          </a:p>
        </p:txBody>
      </p:sp>
      <p:sp>
        <p:nvSpPr>
          <p:cNvPr id="17" name="Text 10">
            <a:extLst>
              <a:ext uri="{FF2B5EF4-FFF2-40B4-BE49-F238E27FC236}">
                <a16:creationId xmlns:a16="http://schemas.microsoft.com/office/drawing/2014/main" id="{D476DDDE-DCFC-B5AF-5E8B-764DD18E543E}"/>
              </a:ext>
            </a:extLst>
          </p:cNvPr>
          <p:cNvSpPr/>
          <p:nvPr/>
        </p:nvSpPr>
        <p:spPr>
          <a:xfrm>
            <a:off x="10459940" y="4721275"/>
            <a:ext cx="6990606" cy="747713"/>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Existing energy transition measures at the municipal level</a:t>
            </a:r>
            <a:endParaRPr lang="en-US" sz="2313" dirty="0">
              <a:solidFill>
                <a:prstClr val="black"/>
              </a:solidFill>
              <a:latin typeface="Calibri"/>
            </a:endParaRPr>
          </a:p>
        </p:txBody>
      </p:sp>
      <p:sp>
        <p:nvSpPr>
          <p:cNvPr id="18" name="Shape 11">
            <a:extLst>
              <a:ext uri="{FF2B5EF4-FFF2-40B4-BE49-F238E27FC236}">
                <a16:creationId xmlns:a16="http://schemas.microsoft.com/office/drawing/2014/main" id="{B5AB66DA-F7CF-5E71-1853-A018FB8DCD29}"/>
              </a:ext>
            </a:extLst>
          </p:cNvPr>
          <p:cNvSpPr/>
          <p:nvPr/>
        </p:nvSpPr>
        <p:spPr>
          <a:xfrm>
            <a:off x="8065965" y="6082605"/>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9" name="Shape 12">
            <a:extLst>
              <a:ext uri="{FF2B5EF4-FFF2-40B4-BE49-F238E27FC236}">
                <a16:creationId xmlns:a16="http://schemas.microsoft.com/office/drawing/2014/main" id="{B1545AD5-5696-5E5F-EC20-B2792543AC1F}"/>
              </a:ext>
            </a:extLst>
          </p:cNvPr>
          <p:cNvSpPr/>
          <p:nvPr/>
        </p:nvSpPr>
        <p:spPr>
          <a:xfrm>
            <a:off x="8874845" y="5827812"/>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0" name="Text 13">
            <a:extLst>
              <a:ext uri="{FF2B5EF4-FFF2-40B4-BE49-F238E27FC236}">
                <a16:creationId xmlns:a16="http://schemas.microsoft.com/office/drawing/2014/main" id="{6E75B576-FB2A-E0F6-3BDF-BB03E25C495C}"/>
              </a:ext>
            </a:extLst>
          </p:cNvPr>
          <p:cNvSpPr/>
          <p:nvPr/>
        </p:nvSpPr>
        <p:spPr>
          <a:xfrm>
            <a:off x="9041383" y="5917407"/>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3</a:t>
            </a:r>
            <a:endParaRPr lang="en-US" sz="2813" dirty="0">
              <a:solidFill>
                <a:prstClr val="black"/>
              </a:solidFill>
              <a:latin typeface="Calibri"/>
            </a:endParaRPr>
          </a:p>
        </p:txBody>
      </p:sp>
      <p:sp>
        <p:nvSpPr>
          <p:cNvPr id="21" name="Text 14">
            <a:extLst>
              <a:ext uri="{FF2B5EF4-FFF2-40B4-BE49-F238E27FC236}">
                <a16:creationId xmlns:a16="http://schemas.microsoft.com/office/drawing/2014/main" id="{CCA19FEC-3BF9-E295-79FB-3280F815D3C2}"/>
              </a:ext>
            </a:extLst>
          </p:cNvPr>
          <p:cNvSpPr/>
          <p:nvPr/>
        </p:nvSpPr>
        <p:spPr>
          <a:xfrm>
            <a:off x="837457" y="5797897"/>
            <a:ext cx="6990606" cy="747713"/>
          </a:xfrm>
          <a:prstGeom prst="rect">
            <a:avLst/>
          </a:prstGeom>
          <a:noFill/>
          <a:ln/>
        </p:spPr>
        <p:txBody>
          <a:bodyPr wrap="squar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Identification of energy transition indicators </a:t>
            </a:r>
            <a:endParaRPr lang="en-US" sz="2313" dirty="0">
              <a:solidFill>
                <a:prstClr val="black"/>
              </a:solidFill>
              <a:latin typeface="Calibri"/>
            </a:endParaRPr>
          </a:p>
        </p:txBody>
      </p:sp>
      <p:sp>
        <p:nvSpPr>
          <p:cNvPr id="22" name="Shape 15">
            <a:extLst>
              <a:ext uri="{FF2B5EF4-FFF2-40B4-BE49-F238E27FC236}">
                <a16:creationId xmlns:a16="http://schemas.microsoft.com/office/drawing/2014/main" id="{11B1158E-04D5-1A64-18E0-E0A9FAA4CDE2}"/>
              </a:ext>
            </a:extLst>
          </p:cNvPr>
          <p:cNvSpPr/>
          <p:nvPr/>
        </p:nvSpPr>
        <p:spPr>
          <a:xfrm>
            <a:off x="9384582" y="7159378"/>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23" name="Shape 16">
            <a:extLst>
              <a:ext uri="{FF2B5EF4-FFF2-40B4-BE49-F238E27FC236}">
                <a16:creationId xmlns:a16="http://schemas.microsoft.com/office/drawing/2014/main" id="{E056BE95-43DF-ECDA-9612-D4658A5530AE}"/>
              </a:ext>
            </a:extLst>
          </p:cNvPr>
          <p:cNvSpPr/>
          <p:nvPr/>
        </p:nvSpPr>
        <p:spPr>
          <a:xfrm>
            <a:off x="8874845" y="6904585"/>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4" name="Text 17">
            <a:extLst>
              <a:ext uri="{FF2B5EF4-FFF2-40B4-BE49-F238E27FC236}">
                <a16:creationId xmlns:a16="http://schemas.microsoft.com/office/drawing/2014/main" id="{951A20EE-E347-30A7-53C3-792D9623F16A}"/>
              </a:ext>
            </a:extLst>
          </p:cNvPr>
          <p:cNvSpPr/>
          <p:nvPr/>
        </p:nvSpPr>
        <p:spPr>
          <a:xfrm>
            <a:off x="9041383" y="6994178"/>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4</a:t>
            </a:r>
            <a:endParaRPr lang="en-US" sz="2813" dirty="0">
              <a:solidFill>
                <a:prstClr val="black"/>
              </a:solidFill>
              <a:latin typeface="Calibri"/>
            </a:endParaRPr>
          </a:p>
        </p:txBody>
      </p:sp>
      <p:sp>
        <p:nvSpPr>
          <p:cNvPr id="25" name="Text 18">
            <a:extLst>
              <a:ext uri="{FF2B5EF4-FFF2-40B4-BE49-F238E27FC236}">
                <a16:creationId xmlns:a16="http://schemas.microsoft.com/office/drawing/2014/main" id="{5A8DC1E7-C188-8240-0463-95DCC40EB64B}"/>
              </a:ext>
            </a:extLst>
          </p:cNvPr>
          <p:cNvSpPr/>
          <p:nvPr/>
        </p:nvSpPr>
        <p:spPr>
          <a:xfrm>
            <a:off x="10459940" y="6874669"/>
            <a:ext cx="6990606" cy="747713"/>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Selection of local energy transition actions</a:t>
            </a:r>
            <a:endParaRPr lang="en-US" sz="2313" dirty="0">
              <a:solidFill>
                <a:prstClr val="black"/>
              </a:solidFill>
              <a:latin typeface="Calibri"/>
            </a:endParaRPr>
          </a:p>
        </p:txBody>
      </p:sp>
      <p:sp>
        <p:nvSpPr>
          <p:cNvPr id="26" name="Shape 19">
            <a:extLst>
              <a:ext uri="{FF2B5EF4-FFF2-40B4-BE49-F238E27FC236}">
                <a16:creationId xmlns:a16="http://schemas.microsoft.com/office/drawing/2014/main" id="{0C3CD09C-46AF-8ABC-3627-29AF7912C53C}"/>
              </a:ext>
            </a:extLst>
          </p:cNvPr>
          <p:cNvSpPr/>
          <p:nvPr/>
        </p:nvSpPr>
        <p:spPr>
          <a:xfrm>
            <a:off x="8065965" y="8236149"/>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27" name="Shape 20">
            <a:extLst>
              <a:ext uri="{FF2B5EF4-FFF2-40B4-BE49-F238E27FC236}">
                <a16:creationId xmlns:a16="http://schemas.microsoft.com/office/drawing/2014/main" id="{EAF490BF-3E6C-392B-892E-133D1AFE7132}"/>
              </a:ext>
            </a:extLst>
          </p:cNvPr>
          <p:cNvSpPr/>
          <p:nvPr/>
        </p:nvSpPr>
        <p:spPr>
          <a:xfrm>
            <a:off x="8874845" y="7981356"/>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8" name="Text 21">
            <a:extLst>
              <a:ext uri="{FF2B5EF4-FFF2-40B4-BE49-F238E27FC236}">
                <a16:creationId xmlns:a16="http://schemas.microsoft.com/office/drawing/2014/main" id="{29183AFC-FB43-701D-43E8-BACF321CE936}"/>
              </a:ext>
            </a:extLst>
          </p:cNvPr>
          <p:cNvSpPr/>
          <p:nvPr/>
        </p:nvSpPr>
        <p:spPr>
          <a:xfrm>
            <a:off x="9041383" y="8070949"/>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5</a:t>
            </a:r>
            <a:endParaRPr lang="en-US" sz="2813" dirty="0">
              <a:solidFill>
                <a:prstClr val="black"/>
              </a:solidFill>
              <a:latin typeface="Calibri"/>
            </a:endParaRPr>
          </a:p>
        </p:txBody>
      </p:sp>
      <p:sp>
        <p:nvSpPr>
          <p:cNvPr id="29" name="Text 22">
            <a:extLst>
              <a:ext uri="{FF2B5EF4-FFF2-40B4-BE49-F238E27FC236}">
                <a16:creationId xmlns:a16="http://schemas.microsoft.com/office/drawing/2014/main" id="{9BF29FAA-9A09-2019-0CDA-55812682B359}"/>
              </a:ext>
            </a:extLst>
          </p:cNvPr>
          <p:cNvSpPr/>
          <p:nvPr/>
        </p:nvSpPr>
        <p:spPr>
          <a:xfrm>
            <a:off x="2394794" y="7951441"/>
            <a:ext cx="5433269" cy="373856"/>
          </a:xfrm>
          <a:prstGeom prst="rect">
            <a:avLst/>
          </a:prstGeom>
          <a:noFill/>
          <a:ln/>
        </p:spPr>
        <p:txBody>
          <a:bodyPr wrap="non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Energy impact assessment</a:t>
            </a:r>
            <a:endParaRPr lang="en-US" sz="2313" dirty="0">
              <a:solidFill>
                <a:prstClr val="black"/>
              </a:solidFill>
              <a:latin typeface="Calibri"/>
            </a:endParaRPr>
          </a:p>
        </p:txBody>
      </p:sp>
      <p:sp>
        <p:nvSpPr>
          <p:cNvPr id="30" name="Text 1">
            <a:extLst>
              <a:ext uri="{FF2B5EF4-FFF2-40B4-BE49-F238E27FC236}">
                <a16:creationId xmlns:a16="http://schemas.microsoft.com/office/drawing/2014/main" id="{0C8EFDB6-3119-0E38-5A96-08728F20345A}"/>
              </a:ext>
            </a:extLst>
          </p:cNvPr>
          <p:cNvSpPr/>
          <p:nvPr/>
        </p:nvSpPr>
        <p:spPr>
          <a:xfrm>
            <a:off x="699194" y="2628677"/>
            <a:ext cx="16339543" cy="556618"/>
          </a:xfrm>
          <a:prstGeom prst="rect">
            <a:avLst/>
          </a:prstGeom>
          <a:noFill/>
          <a:ln/>
        </p:spPr>
        <p:txBody>
          <a:bodyPr wrap="none" lIns="0" tIns="0" rIns="0" bIns="0" rtlCol="0" anchor="t"/>
          <a:lstStyle/>
          <a:p>
            <a:pPr defTabSz="1143000">
              <a:lnSpc>
                <a:spcPts val="4375"/>
              </a:lnSpc>
            </a:pPr>
            <a:r>
              <a:rPr lang="en-US" sz="4000" b="1" dirty="0">
                <a:solidFill>
                  <a:srgbClr val="2A734F"/>
                </a:solidFill>
                <a:latin typeface="Open Sans" pitchFamily="34" charset="0"/>
                <a:ea typeface="Open Sans" pitchFamily="34" charset="-122"/>
                <a:cs typeface="Open Sans" pitchFamily="34" charset="-120"/>
              </a:rPr>
              <a:t>INDEX</a:t>
            </a:r>
            <a:endParaRPr lang="en-US" sz="4000" dirty="0">
              <a:solidFill>
                <a:prstClr val="black"/>
              </a:solidFill>
              <a:latin typeface="Calibri"/>
            </a:endParaRPr>
          </a:p>
        </p:txBody>
      </p:sp>
    </p:spTree>
    <p:extLst>
      <p:ext uri="{BB962C8B-B14F-4D97-AF65-F5344CB8AC3E}">
        <p14:creationId xmlns:p14="http://schemas.microsoft.com/office/powerpoint/2010/main" val="3230494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1">
            <a:extLst>
              <a:ext uri="{FF2B5EF4-FFF2-40B4-BE49-F238E27FC236}">
                <a16:creationId xmlns:a16="http://schemas.microsoft.com/office/drawing/2014/main" id="{B7CBF52E-FAA5-E789-2BBB-65724A0CC8CB}"/>
              </a:ext>
            </a:extLst>
          </p:cNvPr>
          <p:cNvSpPr/>
          <p:nvPr/>
        </p:nvSpPr>
        <p:spPr>
          <a:xfrm>
            <a:off x="883295" y="2781828"/>
            <a:ext cx="16521410" cy="807541"/>
          </a:xfrm>
          <a:prstGeom prst="rect">
            <a:avLst/>
          </a:prstGeom>
          <a:noFill/>
          <a:ln/>
        </p:spPr>
        <p:txBody>
          <a:bodyPr wrap="squar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At the municipal level, it is of great importance to use the </a:t>
            </a:r>
            <a:r>
              <a:rPr lang="en-US" sz="1938" b="1" dirty="0">
                <a:solidFill>
                  <a:srgbClr val="2A734F"/>
                </a:solidFill>
                <a:latin typeface="Open Sans" pitchFamily="34" charset="0"/>
                <a:ea typeface="Open Sans" pitchFamily="34" charset="-122"/>
                <a:cs typeface="Open Sans" pitchFamily="34" charset="-120"/>
              </a:rPr>
              <a:t>local resources available </a:t>
            </a:r>
            <a:r>
              <a:rPr lang="en-US" sz="1938" dirty="0">
                <a:solidFill>
                  <a:srgbClr val="000000"/>
                </a:solidFill>
                <a:latin typeface="Open Sans" pitchFamily="34" charset="0"/>
                <a:ea typeface="Open Sans" pitchFamily="34" charset="-122"/>
                <a:cs typeface="Open Sans" pitchFamily="34" charset="-120"/>
              </a:rPr>
              <a:t>to them (</a:t>
            </a:r>
            <a:r>
              <a:rPr lang="en-US" sz="1938" b="1" dirty="0">
                <a:solidFill>
                  <a:srgbClr val="2A734F"/>
                </a:solidFill>
                <a:latin typeface="Open Sans" pitchFamily="34" charset="0"/>
                <a:ea typeface="Open Sans" pitchFamily="34" charset="-122"/>
                <a:cs typeface="Open Sans" pitchFamily="34" charset="-120"/>
              </a:rPr>
              <a:t>wind, solar, biomass</a:t>
            </a:r>
            <a:r>
              <a:rPr lang="en-US" sz="1938" dirty="0">
                <a:solidFill>
                  <a:srgbClr val="000000"/>
                </a:solidFill>
                <a:latin typeface="Open Sans" pitchFamily="34" charset="0"/>
                <a:ea typeface="Open Sans" pitchFamily="34" charset="-122"/>
                <a:cs typeface="Open Sans" pitchFamily="34" charset="-120"/>
              </a:rPr>
              <a:t>, etc.), which implies achieving </a:t>
            </a:r>
            <a:r>
              <a:rPr lang="en-US" sz="1938" b="1" dirty="0">
                <a:solidFill>
                  <a:srgbClr val="2A734F"/>
                </a:solidFill>
                <a:latin typeface="Open Sans" pitchFamily="34" charset="0"/>
                <a:ea typeface="Open Sans" pitchFamily="34" charset="-122"/>
                <a:cs typeface="Open Sans" pitchFamily="34" charset="-120"/>
              </a:rPr>
              <a:t>good autonomy </a:t>
            </a:r>
            <a:r>
              <a:rPr lang="en-US" sz="1938" dirty="0">
                <a:solidFill>
                  <a:srgbClr val="000000"/>
                </a:solidFill>
                <a:latin typeface="Open Sans" pitchFamily="34" charset="0"/>
                <a:ea typeface="Open Sans" pitchFamily="34" charset="-122"/>
                <a:cs typeface="Open Sans" pitchFamily="34" charset="-120"/>
              </a:rPr>
              <a:t>and decreasing </a:t>
            </a:r>
            <a:r>
              <a:rPr lang="en-US" sz="1938" b="1" dirty="0">
                <a:solidFill>
                  <a:srgbClr val="2A734F"/>
                </a:solidFill>
                <a:latin typeface="Open Sans" pitchFamily="34" charset="0"/>
                <a:ea typeface="Open Sans" pitchFamily="34" charset="-122"/>
                <a:cs typeface="Open Sans" pitchFamily="34" charset="-120"/>
              </a:rPr>
              <a:t>dependence on external energy</a:t>
            </a:r>
            <a:r>
              <a:rPr lang="en-US" sz="1938" dirty="0">
                <a:solidFill>
                  <a:srgbClr val="000000"/>
                </a:solidFill>
                <a:latin typeface="Open Sans" pitchFamily="34" charset="0"/>
                <a:ea typeface="Open Sans" pitchFamily="34" charset="-122"/>
                <a:cs typeface="Open Sans" pitchFamily="34" charset="-120"/>
              </a:rPr>
              <a:t>.</a:t>
            </a:r>
            <a:endParaRPr lang="en-US" sz="1938" dirty="0">
              <a:solidFill>
                <a:prstClr val="black"/>
              </a:solidFill>
              <a:latin typeface="Calibri"/>
            </a:endParaRPr>
          </a:p>
        </p:txBody>
      </p:sp>
      <p:sp>
        <p:nvSpPr>
          <p:cNvPr id="12" name="Text 2">
            <a:extLst>
              <a:ext uri="{FF2B5EF4-FFF2-40B4-BE49-F238E27FC236}">
                <a16:creationId xmlns:a16="http://schemas.microsoft.com/office/drawing/2014/main" id="{C6BA2A75-3914-D791-05DF-7F45DAC73E40}"/>
              </a:ext>
            </a:extLst>
          </p:cNvPr>
          <p:cNvSpPr/>
          <p:nvPr/>
        </p:nvSpPr>
        <p:spPr>
          <a:xfrm>
            <a:off x="883295" y="3575431"/>
            <a:ext cx="16521410" cy="807541"/>
          </a:xfrm>
          <a:prstGeom prst="rect">
            <a:avLst/>
          </a:prstGeom>
          <a:noFill/>
          <a:ln/>
        </p:spPr>
        <p:txBody>
          <a:bodyPr wrap="squar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In order to </a:t>
            </a:r>
            <a:r>
              <a:rPr lang="en-US" sz="1938" b="1" dirty="0">
                <a:solidFill>
                  <a:srgbClr val="2A734F"/>
                </a:solidFill>
                <a:latin typeface="Open Sans" pitchFamily="34" charset="0"/>
                <a:ea typeface="Open Sans" pitchFamily="34" charset="-122"/>
                <a:cs typeface="Open Sans" pitchFamily="34" charset="-120"/>
              </a:rPr>
              <a:t>manage its own energy </a:t>
            </a:r>
            <a:r>
              <a:rPr lang="en-US" sz="1938" dirty="0">
                <a:solidFill>
                  <a:srgbClr val="000000"/>
                </a:solidFill>
                <a:latin typeface="Open Sans" pitchFamily="34" charset="0"/>
                <a:ea typeface="Open Sans" pitchFamily="34" charset="-122"/>
                <a:cs typeface="Open Sans" pitchFamily="34" charset="-120"/>
              </a:rPr>
              <a:t>and generate it </a:t>
            </a:r>
            <a:r>
              <a:rPr lang="en-US" sz="1938" b="1" dirty="0">
                <a:solidFill>
                  <a:srgbClr val="2A734F"/>
                </a:solidFill>
                <a:latin typeface="Open Sans" pitchFamily="34" charset="0"/>
                <a:ea typeface="Open Sans" pitchFamily="34" charset="-122"/>
                <a:cs typeface="Open Sans" pitchFamily="34" charset="-120"/>
              </a:rPr>
              <a:t>efficiently</a:t>
            </a:r>
            <a:r>
              <a:rPr lang="en-US" sz="1938" dirty="0">
                <a:solidFill>
                  <a:srgbClr val="000000"/>
                </a:solidFill>
                <a:latin typeface="Open Sans" pitchFamily="34" charset="0"/>
                <a:ea typeface="Open Sans" pitchFamily="34" charset="-122"/>
                <a:cs typeface="Open Sans" pitchFamily="34" charset="-120"/>
              </a:rPr>
              <a:t> and from renewable energy sources, it is important to identify electricity </a:t>
            </a:r>
            <a:r>
              <a:rPr lang="en-US" sz="1938" b="1" dirty="0">
                <a:solidFill>
                  <a:srgbClr val="2A734F"/>
                </a:solidFill>
                <a:latin typeface="Open Sans" pitchFamily="34" charset="0"/>
                <a:ea typeface="Open Sans" pitchFamily="34" charset="-122"/>
                <a:cs typeface="Open Sans" pitchFamily="34" charset="-120"/>
              </a:rPr>
              <a:t>generation technologies </a:t>
            </a:r>
            <a:r>
              <a:rPr lang="en-US" sz="1938" dirty="0">
                <a:solidFill>
                  <a:srgbClr val="000000"/>
                </a:solidFill>
                <a:latin typeface="Open Sans" pitchFamily="34" charset="0"/>
                <a:ea typeface="Open Sans" pitchFamily="34" charset="-122"/>
                <a:cs typeface="Open Sans" pitchFamily="34" charset="-120"/>
              </a:rPr>
              <a:t>that can be used for self-consumption, among other things</a:t>
            </a:r>
            <a:endParaRPr lang="en-US" sz="1938" dirty="0">
              <a:solidFill>
                <a:prstClr val="black"/>
              </a:solidFill>
              <a:latin typeface="Calibri"/>
            </a:endParaRPr>
          </a:p>
        </p:txBody>
      </p:sp>
      <p:pic>
        <p:nvPicPr>
          <p:cNvPr id="14" name="Image 0" descr="preencoded.png">
            <a:extLst>
              <a:ext uri="{FF2B5EF4-FFF2-40B4-BE49-F238E27FC236}">
                <a16:creationId xmlns:a16="http://schemas.microsoft.com/office/drawing/2014/main" id="{71758B44-1E6E-B22A-87E2-27CB8CECD05D}"/>
              </a:ext>
            </a:extLst>
          </p:cNvPr>
          <p:cNvPicPr>
            <a:picLocks noChangeAspect="1"/>
          </p:cNvPicPr>
          <p:nvPr/>
        </p:nvPicPr>
        <p:blipFill>
          <a:blip r:embed="rId5"/>
          <a:stretch>
            <a:fillRect/>
          </a:stretch>
        </p:blipFill>
        <p:spPr>
          <a:xfrm>
            <a:off x="7019728" y="4808422"/>
            <a:ext cx="3480391" cy="2151023"/>
          </a:xfrm>
          <a:prstGeom prst="rect">
            <a:avLst/>
          </a:prstGeom>
        </p:spPr>
      </p:pic>
      <p:sp>
        <p:nvSpPr>
          <p:cNvPr id="16" name="Text 3">
            <a:extLst>
              <a:ext uri="{FF2B5EF4-FFF2-40B4-BE49-F238E27FC236}">
                <a16:creationId xmlns:a16="http://schemas.microsoft.com/office/drawing/2014/main" id="{C3F0C6C2-655A-DEEF-3CE4-F36093E5A3F6}"/>
              </a:ext>
            </a:extLst>
          </p:cNvPr>
          <p:cNvSpPr/>
          <p:nvPr/>
        </p:nvSpPr>
        <p:spPr>
          <a:xfrm>
            <a:off x="883296" y="7178128"/>
            <a:ext cx="3154859" cy="394395"/>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Solar Energy</a:t>
            </a:r>
            <a:endParaRPr lang="en-US" sz="2438" dirty="0">
              <a:solidFill>
                <a:srgbClr val="2A734F"/>
              </a:solidFill>
              <a:latin typeface="Calibri"/>
            </a:endParaRPr>
          </a:p>
        </p:txBody>
      </p:sp>
      <p:sp>
        <p:nvSpPr>
          <p:cNvPr id="19" name="Text 4">
            <a:extLst>
              <a:ext uri="{FF2B5EF4-FFF2-40B4-BE49-F238E27FC236}">
                <a16:creationId xmlns:a16="http://schemas.microsoft.com/office/drawing/2014/main" id="{22FC784D-8396-E357-134F-4AEA061D3B0F}"/>
              </a:ext>
            </a:extLst>
          </p:cNvPr>
          <p:cNvSpPr/>
          <p:nvPr/>
        </p:nvSpPr>
        <p:spPr>
          <a:xfrm>
            <a:off x="883293" y="7636517"/>
            <a:ext cx="5254824" cy="807541"/>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Local renewable resource for electricity generation and self-consumption.</a:t>
            </a:r>
            <a:endParaRPr lang="en-US" sz="1938" dirty="0">
              <a:solidFill>
                <a:prstClr val="black"/>
              </a:solidFill>
              <a:latin typeface="Calibri"/>
            </a:endParaRPr>
          </a:p>
        </p:txBody>
      </p:sp>
      <p:pic>
        <p:nvPicPr>
          <p:cNvPr id="20" name="Image 1" descr="preencoded.png">
            <a:extLst>
              <a:ext uri="{FF2B5EF4-FFF2-40B4-BE49-F238E27FC236}">
                <a16:creationId xmlns:a16="http://schemas.microsoft.com/office/drawing/2014/main" id="{76259909-12E2-FBAD-BA4C-AFF25EE2D650}"/>
              </a:ext>
            </a:extLst>
          </p:cNvPr>
          <p:cNvPicPr>
            <a:picLocks noChangeAspect="1"/>
          </p:cNvPicPr>
          <p:nvPr/>
        </p:nvPicPr>
        <p:blipFill>
          <a:blip r:embed="rId6"/>
          <a:stretch>
            <a:fillRect/>
          </a:stretch>
        </p:blipFill>
        <p:spPr>
          <a:xfrm>
            <a:off x="12723428" y="4601654"/>
            <a:ext cx="3919875" cy="2422640"/>
          </a:xfrm>
          <a:prstGeom prst="rect">
            <a:avLst/>
          </a:prstGeom>
        </p:spPr>
      </p:pic>
      <p:sp>
        <p:nvSpPr>
          <p:cNvPr id="21" name="Text 5">
            <a:extLst>
              <a:ext uri="{FF2B5EF4-FFF2-40B4-BE49-F238E27FC236}">
                <a16:creationId xmlns:a16="http://schemas.microsoft.com/office/drawing/2014/main" id="{8EB11251-B0CB-D33D-A6A9-94174802D6A8}"/>
              </a:ext>
            </a:extLst>
          </p:cNvPr>
          <p:cNvSpPr/>
          <p:nvPr/>
        </p:nvSpPr>
        <p:spPr>
          <a:xfrm>
            <a:off x="6602238" y="7178128"/>
            <a:ext cx="3154859" cy="394395"/>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rPr>
              <a:t>Wind Energy</a:t>
            </a:r>
          </a:p>
        </p:txBody>
      </p:sp>
      <p:sp>
        <p:nvSpPr>
          <p:cNvPr id="22" name="Text 6">
            <a:extLst>
              <a:ext uri="{FF2B5EF4-FFF2-40B4-BE49-F238E27FC236}">
                <a16:creationId xmlns:a16="http://schemas.microsoft.com/office/drawing/2014/main" id="{9801C8EE-0C0A-AE64-7C4B-EE94FD8B05BE}"/>
              </a:ext>
            </a:extLst>
          </p:cNvPr>
          <p:cNvSpPr/>
          <p:nvPr/>
        </p:nvSpPr>
        <p:spPr>
          <a:xfrm>
            <a:off x="6516590" y="7601546"/>
            <a:ext cx="4875311" cy="807541"/>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Harnessing wind as a clean, local energy source</a:t>
            </a:r>
            <a:endParaRPr lang="en-US" sz="1938" dirty="0">
              <a:solidFill>
                <a:prstClr val="black"/>
              </a:solidFill>
              <a:latin typeface="Calibri"/>
            </a:endParaRPr>
          </a:p>
        </p:txBody>
      </p:sp>
      <p:pic>
        <p:nvPicPr>
          <p:cNvPr id="23" name="Image 2" descr="preencoded.png">
            <a:extLst>
              <a:ext uri="{FF2B5EF4-FFF2-40B4-BE49-F238E27FC236}">
                <a16:creationId xmlns:a16="http://schemas.microsoft.com/office/drawing/2014/main" id="{D0764200-12C1-84D2-50BC-E330275F9050}"/>
              </a:ext>
            </a:extLst>
          </p:cNvPr>
          <p:cNvPicPr>
            <a:picLocks noChangeAspect="1"/>
          </p:cNvPicPr>
          <p:nvPr/>
        </p:nvPicPr>
        <p:blipFill>
          <a:blip r:embed="rId7"/>
          <a:stretch>
            <a:fillRect/>
          </a:stretch>
        </p:blipFill>
        <p:spPr>
          <a:xfrm>
            <a:off x="1644698" y="4971844"/>
            <a:ext cx="3154859" cy="1949829"/>
          </a:xfrm>
          <a:prstGeom prst="rect">
            <a:avLst/>
          </a:prstGeom>
        </p:spPr>
      </p:pic>
      <p:sp>
        <p:nvSpPr>
          <p:cNvPr id="24" name="Text 7">
            <a:extLst>
              <a:ext uri="{FF2B5EF4-FFF2-40B4-BE49-F238E27FC236}">
                <a16:creationId xmlns:a16="http://schemas.microsoft.com/office/drawing/2014/main" id="{30F8C8DB-F094-C2CE-D40F-D1F43DB4F5DC}"/>
              </a:ext>
            </a:extLst>
          </p:cNvPr>
          <p:cNvSpPr/>
          <p:nvPr/>
        </p:nvSpPr>
        <p:spPr>
          <a:xfrm>
            <a:off x="12149882" y="7171986"/>
            <a:ext cx="3154859" cy="394395"/>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rPr>
              <a:t>Biomass</a:t>
            </a:r>
          </a:p>
        </p:txBody>
      </p:sp>
      <p:sp>
        <p:nvSpPr>
          <p:cNvPr id="25" name="Text 8">
            <a:extLst>
              <a:ext uri="{FF2B5EF4-FFF2-40B4-BE49-F238E27FC236}">
                <a16:creationId xmlns:a16="http://schemas.microsoft.com/office/drawing/2014/main" id="{AA045D81-37A9-D0F0-B936-B6F151806AE3}"/>
              </a:ext>
            </a:extLst>
          </p:cNvPr>
          <p:cNvSpPr/>
          <p:nvPr/>
        </p:nvSpPr>
        <p:spPr>
          <a:xfrm>
            <a:off x="12149882" y="7572523"/>
            <a:ext cx="5254824" cy="807541"/>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Use of local organic resources to generate energy.</a:t>
            </a:r>
            <a:endParaRPr lang="en-US" sz="1938" dirty="0">
              <a:solidFill>
                <a:prstClr val="black"/>
              </a:solidFill>
              <a:latin typeface="Calibri"/>
            </a:endParaRPr>
          </a:p>
        </p:txBody>
      </p:sp>
      <p:sp>
        <p:nvSpPr>
          <p:cNvPr id="26" name="TextBox 7">
            <a:extLst>
              <a:ext uri="{FF2B5EF4-FFF2-40B4-BE49-F238E27FC236}">
                <a16:creationId xmlns:a16="http://schemas.microsoft.com/office/drawing/2014/main" id="{51628A9B-1245-E6B1-CF0C-1F66A61EA855}"/>
              </a:ext>
            </a:extLst>
          </p:cNvPr>
          <p:cNvSpPr txBox="1"/>
          <p:nvPr/>
        </p:nvSpPr>
        <p:spPr>
          <a:xfrm>
            <a:off x="742497" y="2275304"/>
            <a:ext cx="10649404" cy="477054"/>
          </a:xfrm>
          <a:prstGeom prst="rect">
            <a:avLst/>
          </a:prstGeom>
          <a:noFill/>
        </p:spPr>
        <p:txBody>
          <a:bodyPr wrap="square" rtlCol="0">
            <a:spAutoFit/>
          </a:bodyPr>
          <a:lstStyle/>
          <a:p>
            <a:pPr marL="571500" indent="-571500" defTabSz="1143000">
              <a:buFont typeface="Wingdings" panose="05000000000000000000" pitchFamily="2" charset="2"/>
              <a:buChar char="Ø"/>
            </a:pPr>
            <a:r>
              <a:rPr lang="es-ES"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ELECTRICITY GENERATION</a:t>
            </a:r>
            <a:endParaRPr lang="en-GB"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0">
            <a:extLst>
              <a:ext uri="{FF2B5EF4-FFF2-40B4-BE49-F238E27FC236}">
                <a16:creationId xmlns:a16="http://schemas.microsoft.com/office/drawing/2014/main" id="{9130FAC3-C4A3-1B8B-C868-F3CE4AFDD131}"/>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Tree>
    <p:extLst>
      <p:ext uri="{BB962C8B-B14F-4D97-AF65-F5344CB8AC3E}">
        <p14:creationId xmlns:p14="http://schemas.microsoft.com/office/powerpoint/2010/main" val="3009652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TextBox 7">
            <a:extLst>
              <a:ext uri="{FF2B5EF4-FFF2-40B4-BE49-F238E27FC236}">
                <a16:creationId xmlns:a16="http://schemas.microsoft.com/office/drawing/2014/main" id="{BD04CEFF-AB61-D9B2-5597-84C637DAA33E}"/>
              </a:ext>
            </a:extLst>
          </p:cNvPr>
          <p:cNvSpPr txBox="1"/>
          <p:nvPr/>
        </p:nvSpPr>
        <p:spPr>
          <a:xfrm>
            <a:off x="-299789" y="2423647"/>
            <a:ext cx="8519523" cy="584775"/>
          </a:xfrm>
          <a:prstGeom prst="rect">
            <a:avLst/>
          </a:prstGeom>
          <a:noFill/>
        </p:spPr>
        <p:txBody>
          <a:bodyPr wrap="square" rtlCol="0">
            <a:spAutoFit/>
          </a:bodyPr>
          <a:lstStyle/>
          <a:p>
            <a:pPr marL="457200" indent="-457200" algn="ctr">
              <a:buFont typeface="Wingdings" panose="05000000000000000000" pitchFamily="2" charset="2"/>
              <a:buChar char="Ø"/>
            </a:pP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ELECTRICITY GENERATION</a:t>
            </a:r>
            <a:endParaRPr lang="en-GB"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33AA0B84-7A7C-B331-3154-77C4615CE593}"/>
              </a:ext>
            </a:extLst>
          </p:cNvPr>
          <p:cNvSpPr/>
          <p:nvPr/>
        </p:nvSpPr>
        <p:spPr>
          <a:xfrm>
            <a:off x="9463679" y="3153341"/>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9500309D-D3D3-CC15-7981-D8058065690B}"/>
              </a:ext>
            </a:extLst>
          </p:cNvPr>
          <p:cNvSpPr txBox="1"/>
          <p:nvPr/>
        </p:nvSpPr>
        <p:spPr>
          <a:xfrm>
            <a:off x="662266" y="3070898"/>
            <a:ext cx="6853147" cy="584775"/>
          </a:xfrm>
          <a:prstGeom prst="rect">
            <a:avLst/>
          </a:prstGeom>
          <a:noFill/>
        </p:spPr>
        <p:txBody>
          <a:bodyPr wrap="square" rtlCol="0">
            <a:spAutoFit/>
          </a:bodyPr>
          <a:lstStyle/>
          <a:p>
            <a:pPr algn="ctr"/>
            <a:r>
              <a:rPr lang="es-ES" sz="3200" b="1" dirty="0">
                <a:solidFill>
                  <a:schemeClr val="accent6"/>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PHOTOVOLTAIC SOLAR ENERGY</a:t>
            </a:r>
            <a:endParaRPr lang="en-GB" sz="3200" b="1" dirty="0">
              <a:solidFill>
                <a:schemeClr val="accent6"/>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9866B942-9063-EE54-4B66-6326A4B21CFC}"/>
              </a:ext>
            </a:extLst>
          </p:cNvPr>
          <p:cNvSpPr txBox="1"/>
          <p:nvPr/>
        </p:nvSpPr>
        <p:spPr>
          <a:xfrm>
            <a:off x="10758218" y="3363286"/>
            <a:ext cx="6234381" cy="369332"/>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Easy to install and simple implementation method.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7">
            <a:extLst>
              <a:ext uri="{FF2B5EF4-FFF2-40B4-BE49-F238E27FC236}">
                <a16:creationId xmlns:a16="http://schemas.microsoft.com/office/drawing/2014/main" id="{2889505D-0EB2-31B0-C5E8-817B1424C178}"/>
              </a:ext>
            </a:extLst>
          </p:cNvPr>
          <p:cNvSpPr txBox="1">
            <a:spLocks/>
          </p:cNvSpPr>
          <p:nvPr/>
        </p:nvSpPr>
        <p:spPr>
          <a:xfrm>
            <a:off x="744986" y="3823696"/>
            <a:ext cx="8079336" cy="220302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None/>
            </a:pPr>
            <a:r>
              <a:rPr lang="en-US" sz="3000" b="1" dirty="0">
                <a:solidFill>
                  <a:srgbClr val="2A734F"/>
                </a:solidFill>
              </a:rPr>
              <a:t>Solar photovoltaic energy </a:t>
            </a:r>
            <a:r>
              <a:rPr lang="en-US" sz="3000" dirty="0"/>
              <a:t>plays an important role, especially in a municipal context, where special consideration must be given to </a:t>
            </a:r>
            <a:r>
              <a:rPr lang="en-US" sz="3000" b="1" dirty="0">
                <a:solidFill>
                  <a:srgbClr val="2A734F"/>
                </a:solidFill>
              </a:rPr>
              <a:t>space constraints </a:t>
            </a:r>
            <a:r>
              <a:rPr lang="en-US" sz="3000" dirty="0"/>
              <a:t>and </a:t>
            </a:r>
            <a:r>
              <a:rPr lang="en-US" sz="3000" b="1" dirty="0">
                <a:solidFill>
                  <a:srgbClr val="2A734F"/>
                </a:solidFill>
              </a:rPr>
              <a:t>particle emission level limitations.</a:t>
            </a:r>
            <a:endParaRPr lang="es-ES" sz="3000" b="1" dirty="0">
              <a:solidFill>
                <a:srgbClr val="2A734F"/>
              </a:solidFill>
            </a:endParaRPr>
          </a:p>
        </p:txBody>
      </p:sp>
      <p:sp>
        <p:nvSpPr>
          <p:cNvPr id="13" name="TextBox 12">
            <a:extLst>
              <a:ext uri="{FF2B5EF4-FFF2-40B4-BE49-F238E27FC236}">
                <a16:creationId xmlns:a16="http://schemas.microsoft.com/office/drawing/2014/main" id="{D9B924FA-19AF-04C9-4190-7CA41F36D8C2}"/>
              </a:ext>
            </a:extLst>
          </p:cNvPr>
          <p:cNvSpPr txBox="1"/>
          <p:nvPr/>
        </p:nvSpPr>
        <p:spPr>
          <a:xfrm>
            <a:off x="10758217" y="3979420"/>
            <a:ext cx="6214327"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Technology that requires mainly the solar resource and a correct installation of the panels (orientation, panel performance, etc.).</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22A706E1-8F3B-9BC6-74EB-AC041D3AF06C}"/>
              </a:ext>
            </a:extLst>
          </p:cNvPr>
          <p:cNvSpPr txBox="1"/>
          <p:nvPr/>
        </p:nvSpPr>
        <p:spPr>
          <a:xfrm>
            <a:off x="10758217" y="5103385"/>
            <a:ext cx="6214326"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energy generated can be used instantly for self-consumption, injected into the grid or stored in batteries.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C3C81FF-DDAE-41FC-0852-4F2F67740DFE}"/>
              </a:ext>
            </a:extLst>
          </p:cNvPr>
          <p:cNvSpPr txBox="1"/>
          <p:nvPr/>
        </p:nvSpPr>
        <p:spPr>
          <a:xfrm>
            <a:off x="10758217" y="6227350"/>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Requires space for installation, but can take advantage of the roofs of existing buildings.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A94BEC0C-DC7A-2478-D8BC-B9876E9F51EC}"/>
              </a:ext>
            </a:extLst>
          </p:cNvPr>
          <p:cNvSpPr txBox="1"/>
          <p:nvPr/>
        </p:nvSpPr>
        <p:spPr>
          <a:xfrm>
            <a:off x="10778271" y="7022609"/>
            <a:ext cx="6234379"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It is an inexpensive technology with very competitive prices.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ED803776-459F-AC61-1D93-F0939D4E5822}"/>
              </a:ext>
            </a:extLst>
          </p:cNvPr>
          <p:cNvSpPr txBox="1"/>
          <p:nvPr/>
        </p:nvSpPr>
        <p:spPr>
          <a:xfrm>
            <a:off x="10758219" y="7869575"/>
            <a:ext cx="601766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main existing ecological impact is that of panel manufacturing.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Graphic 19" descr="Wrench outline">
            <a:extLst>
              <a:ext uri="{FF2B5EF4-FFF2-40B4-BE49-F238E27FC236}">
                <a16:creationId xmlns:a16="http://schemas.microsoft.com/office/drawing/2014/main" id="{915E0CD3-B7FB-4D98-D3F5-CAAD8D855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3388" y="3274338"/>
            <a:ext cx="552206" cy="552206"/>
          </a:xfrm>
          <a:prstGeom prst="rect">
            <a:avLst/>
          </a:prstGeom>
        </p:spPr>
      </p:pic>
      <p:pic>
        <p:nvPicPr>
          <p:cNvPr id="22" name="Graphic 21" descr="Saw blade outline">
            <a:extLst>
              <a:ext uri="{FF2B5EF4-FFF2-40B4-BE49-F238E27FC236}">
                <a16:creationId xmlns:a16="http://schemas.microsoft.com/office/drawing/2014/main" id="{5D448E00-261F-3A49-8119-A569C44069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448" y="4204423"/>
            <a:ext cx="672589" cy="672589"/>
          </a:xfrm>
          <a:prstGeom prst="rect">
            <a:avLst/>
          </a:prstGeom>
        </p:spPr>
      </p:pic>
      <p:pic>
        <p:nvPicPr>
          <p:cNvPr id="24" name="Graphic 23" descr="Open hand with plant with solid fill">
            <a:extLst>
              <a:ext uri="{FF2B5EF4-FFF2-40B4-BE49-F238E27FC236}">
                <a16:creationId xmlns:a16="http://schemas.microsoft.com/office/drawing/2014/main" id="{2EC797BC-4D90-6532-9530-4B7EBB2879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0090" y="5198398"/>
            <a:ext cx="733303" cy="733303"/>
          </a:xfrm>
          <a:prstGeom prst="rect">
            <a:avLst/>
          </a:prstGeom>
        </p:spPr>
      </p:pic>
      <p:pic>
        <p:nvPicPr>
          <p:cNvPr id="26" name="Graphic 25" descr="Magnifying glass with solid fill">
            <a:extLst>
              <a:ext uri="{FF2B5EF4-FFF2-40B4-BE49-F238E27FC236}">
                <a16:creationId xmlns:a16="http://schemas.microsoft.com/office/drawing/2014/main" id="{8BFE439E-3DA0-9047-628B-31EDF5212A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7945" y="6308969"/>
            <a:ext cx="483091" cy="483091"/>
          </a:xfrm>
          <a:prstGeom prst="rect">
            <a:avLst/>
          </a:prstGeom>
        </p:spPr>
      </p:pic>
      <p:pic>
        <p:nvPicPr>
          <p:cNvPr id="28" name="Graphic 27" descr="Coins outline">
            <a:extLst>
              <a:ext uri="{FF2B5EF4-FFF2-40B4-BE49-F238E27FC236}">
                <a16:creationId xmlns:a16="http://schemas.microsoft.com/office/drawing/2014/main" id="{9A4F51BD-980F-1C4A-5A01-3A389E21E9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92752" y="7028615"/>
            <a:ext cx="579378" cy="579378"/>
          </a:xfrm>
          <a:prstGeom prst="rect">
            <a:avLst/>
          </a:prstGeom>
        </p:spPr>
      </p:pic>
      <p:pic>
        <p:nvPicPr>
          <p:cNvPr id="30" name="Graphic 29" descr="Compost with solid fill">
            <a:extLst>
              <a:ext uri="{FF2B5EF4-FFF2-40B4-BE49-F238E27FC236}">
                <a16:creationId xmlns:a16="http://schemas.microsoft.com/office/drawing/2014/main" id="{52F7F93F-55CB-B33C-0CE8-1401430E72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92752" y="7830329"/>
            <a:ext cx="701534" cy="701534"/>
          </a:xfrm>
          <a:prstGeom prst="rect">
            <a:avLst/>
          </a:prstGeom>
        </p:spPr>
      </p:pic>
      <p:sp>
        <p:nvSpPr>
          <p:cNvPr id="21" name="Text 0">
            <a:extLst>
              <a:ext uri="{FF2B5EF4-FFF2-40B4-BE49-F238E27FC236}">
                <a16:creationId xmlns:a16="http://schemas.microsoft.com/office/drawing/2014/main" id="{AB6727C4-8534-A5B9-CF51-4937D363ECC0}"/>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pic>
        <p:nvPicPr>
          <p:cNvPr id="23" name="Image 0" descr="preencoded.png">
            <a:extLst>
              <a:ext uri="{FF2B5EF4-FFF2-40B4-BE49-F238E27FC236}">
                <a16:creationId xmlns:a16="http://schemas.microsoft.com/office/drawing/2014/main" id="{1E9F6DE0-C033-2F15-B3F1-0808E1E65BDB}"/>
              </a:ext>
            </a:extLst>
          </p:cNvPr>
          <p:cNvPicPr>
            <a:picLocks noChangeAspect="1"/>
          </p:cNvPicPr>
          <p:nvPr/>
        </p:nvPicPr>
        <p:blipFill>
          <a:blip r:embed="rId17"/>
          <a:stretch>
            <a:fillRect/>
          </a:stretch>
        </p:blipFill>
        <p:spPr>
          <a:xfrm>
            <a:off x="2860565" y="6276289"/>
            <a:ext cx="3796220" cy="2530768"/>
          </a:xfrm>
          <a:prstGeom prst="rect">
            <a:avLst/>
          </a:prstGeom>
        </p:spPr>
      </p:pic>
    </p:spTree>
    <p:extLst>
      <p:ext uri="{BB962C8B-B14F-4D97-AF65-F5344CB8AC3E}">
        <p14:creationId xmlns:p14="http://schemas.microsoft.com/office/powerpoint/2010/main" val="4123495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9" name="TextBox 8">
            <a:extLst>
              <a:ext uri="{FF2B5EF4-FFF2-40B4-BE49-F238E27FC236}">
                <a16:creationId xmlns:a16="http://schemas.microsoft.com/office/drawing/2014/main" id="{2050E29D-224C-5757-A0F7-7F3A78FA80C0}"/>
              </a:ext>
            </a:extLst>
          </p:cNvPr>
          <p:cNvSpPr txBox="1"/>
          <p:nvPr/>
        </p:nvSpPr>
        <p:spPr>
          <a:xfrm>
            <a:off x="1366587" y="3393437"/>
            <a:ext cx="6853147" cy="584775"/>
          </a:xfrm>
          <a:prstGeom prst="rect">
            <a:avLst/>
          </a:prstGeom>
          <a:noFill/>
        </p:spPr>
        <p:txBody>
          <a:bodyPr wrap="square" rtlCol="0">
            <a:spAutoFit/>
          </a:bodyPr>
          <a:lstStyle/>
          <a:p>
            <a:pPr algn="ctr"/>
            <a:r>
              <a:rPr lang="es-ES" sz="3200" b="1" dirty="0">
                <a:solidFill>
                  <a:schemeClr val="accent6"/>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WIND ENERGY</a:t>
            </a:r>
            <a:endParaRPr lang="en-GB" sz="3200" b="1" dirty="0">
              <a:solidFill>
                <a:schemeClr val="accent6"/>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12">
            <a:extLst>
              <a:ext uri="{FF2B5EF4-FFF2-40B4-BE49-F238E27FC236}">
                <a16:creationId xmlns:a16="http://schemas.microsoft.com/office/drawing/2014/main" id="{33C1AED2-187E-BE95-7576-182FD8DB4354}"/>
              </a:ext>
            </a:extLst>
          </p:cNvPr>
          <p:cNvSpPr/>
          <p:nvPr/>
        </p:nvSpPr>
        <p:spPr>
          <a:xfrm>
            <a:off x="9463679" y="3153341"/>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EAFCE8C4-AB00-6E2A-3A72-031441F664CF}"/>
              </a:ext>
            </a:extLst>
          </p:cNvPr>
          <p:cNvSpPr txBox="1"/>
          <p:nvPr/>
        </p:nvSpPr>
        <p:spPr>
          <a:xfrm>
            <a:off x="10673464" y="3274338"/>
            <a:ext cx="6234381"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wind energy industry is mature in Europe, but the wind resource must first be studied.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0581EB9-2B89-B3F7-A656-946653E15521}"/>
              </a:ext>
            </a:extLst>
          </p:cNvPr>
          <p:cNvSpPr txBox="1"/>
          <p:nvPr/>
        </p:nvSpPr>
        <p:spPr>
          <a:xfrm>
            <a:off x="10668252" y="5253922"/>
            <a:ext cx="6214327"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Technology that requires mainly the wind resource, so it is an intermittent source.</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B33DADED-D191-13AC-1054-A7A776D7C539}"/>
              </a:ext>
            </a:extLst>
          </p:cNvPr>
          <p:cNvSpPr txBox="1"/>
          <p:nvPr/>
        </p:nvSpPr>
        <p:spPr>
          <a:xfrm>
            <a:off x="10673464" y="4118203"/>
            <a:ext cx="6214326"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Adequate resources are a function of both wind speed and, within the same region, the frequency of wind occurrence</a:t>
            </a:r>
            <a:r>
              <a:rPr lang="es-ES" dirty="0">
                <a:latin typeface="Open Sans" panose="020B0606030504020204" pitchFamily="34" charset="0"/>
                <a:ea typeface="Open Sans" panose="020B0606030504020204" pitchFamily="34" charset="0"/>
                <a:cs typeface="Open Sans" panose="020B0606030504020204" pitchFamily="34" charset="0"/>
              </a:rPr>
              <a:t>.</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C6CBF3AB-4E50-66CA-BD5D-9906CD2D811E}"/>
              </a:ext>
            </a:extLst>
          </p:cNvPr>
          <p:cNvSpPr txBox="1"/>
          <p:nvPr/>
        </p:nvSpPr>
        <p:spPr>
          <a:xfrm>
            <a:off x="10668252" y="6149388"/>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Wind turbines occupy a small area and the surrounding areas can be used for agriculture.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A57C209-CC14-D535-40F9-D6346A5FF627}"/>
              </a:ext>
            </a:extLst>
          </p:cNvPr>
          <p:cNvSpPr txBox="1"/>
          <p:nvPr/>
        </p:nvSpPr>
        <p:spPr>
          <a:xfrm>
            <a:off x="10668252" y="7008108"/>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It represents one of the cheapest ways to generate electricity. Large systems produce electricity at a lower cost than small systems.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070A8DA2-8F58-43F0-6FF2-8B25063EF5E3}"/>
              </a:ext>
            </a:extLst>
          </p:cNvPr>
          <p:cNvSpPr txBox="1"/>
          <p:nvPr/>
        </p:nvSpPr>
        <p:spPr>
          <a:xfrm>
            <a:off x="10673463" y="8009447"/>
            <a:ext cx="6229167"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There are environmental impacts such as to the natural wildlife of the ecosystem.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Wrench outline">
            <a:extLst>
              <a:ext uri="{FF2B5EF4-FFF2-40B4-BE49-F238E27FC236}">
                <a16:creationId xmlns:a16="http://schemas.microsoft.com/office/drawing/2014/main" id="{47CD4505-4C95-2E8A-165D-B1AE259B3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3388" y="3274338"/>
            <a:ext cx="552206" cy="552206"/>
          </a:xfrm>
          <a:prstGeom prst="rect">
            <a:avLst/>
          </a:prstGeom>
        </p:spPr>
      </p:pic>
      <p:pic>
        <p:nvPicPr>
          <p:cNvPr id="22" name="Graphic 21" descr="Saw blade outline">
            <a:extLst>
              <a:ext uri="{FF2B5EF4-FFF2-40B4-BE49-F238E27FC236}">
                <a16:creationId xmlns:a16="http://schemas.microsoft.com/office/drawing/2014/main" id="{0B366D7C-AC93-C114-210E-3D365409EA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448" y="4204423"/>
            <a:ext cx="672589" cy="672589"/>
          </a:xfrm>
          <a:prstGeom prst="rect">
            <a:avLst/>
          </a:prstGeom>
        </p:spPr>
      </p:pic>
      <p:pic>
        <p:nvPicPr>
          <p:cNvPr id="23" name="Graphic 22" descr="Open hand with plant with solid fill">
            <a:extLst>
              <a:ext uri="{FF2B5EF4-FFF2-40B4-BE49-F238E27FC236}">
                <a16:creationId xmlns:a16="http://schemas.microsoft.com/office/drawing/2014/main" id="{D5336AB6-D13F-DE35-B36F-E077CAEAF1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0090" y="5198398"/>
            <a:ext cx="733303" cy="733303"/>
          </a:xfrm>
          <a:prstGeom prst="rect">
            <a:avLst/>
          </a:prstGeom>
        </p:spPr>
      </p:pic>
      <p:pic>
        <p:nvPicPr>
          <p:cNvPr id="24" name="Graphic 23" descr="Magnifying glass with solid fill">
            <a:extLst>
              <a:ext uri="{FF2B5EF4-FFF2-40B4-BE49-F238E27FC236}">
                <a16:creationId xmlns:a16="http://schemas.microsoft.com/office/drawing/2014/main" id="{0321F4D2-7A8B-4C9E-2534-8F35C4B233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7945" y="6308969"/>
            <a:ext cx="483091" cy="483091"/>
          </a:xfrm>
          <a:prstGeom prst="rect">
            <a:avLst/>
          </a:prstGeom>
        </p:spPr>
      </p:pic>
      <p:pic>
        <p:nvPicPr>
          <p:cNvPr id="25" name="Graphic 24" descr="Coins outline">
            <a:extLst>
              <a:ext uri="{FF2B5EF4-FFF2-40B4-BE49-F238E27FC236}">
                <a16:creationId xmlns:a16="http://schemas.microsoft.com/office/drawing/2014/main" id="{97DB27D1-8B13-9CE0-DDF8-8EDD265B0F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92752" y="7028615"/>
            <a:ext cx="579378" cy="579378"/>
          </a:xfrm>
          <a:prstGeom prst="rect">
            <a:avLst/>
          </a:prstGeom>
        </p:spPr>
      </p:pic>
      <p:pic>
        <p:nvPicPr>
          <p:cNvPr id="26" name="Graphic 25" descr="Compost with solid fill">
            <a:extLst>
              <a:ext uri="{FF2B5EF4-FFF2-40B4-BE49-F238E27FC236}">
                <a16:creationId xmlns:a16="http://schemas.microsoft.com/office/drawing/2014/main" id="{F08D287C-587D-3E42-5148-C2B51E6D9D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63388" y="7925945"/>
            <a:ext cx="701534" cy="701534"/>
          </a:xfrm>
          <a:prstGeom prst="rect">
            <a:avLst/>
          </a:prstGeom>
        </p:spPr>
      </p:pic>
      <p:sp>
        <p:nvSpPr>
          <p:cNvPr id="27" name="Content Placeholder 7">
            <a:extLst>
              <a:ext uri="{FF2B5EF4-FFF2-40B4-BE49-F238E27FC236}">
                <a16:creationId xmlns:a16="http://schemas.microsoft.com/office/drawing/2014/main" id="{6A08BE63-966F-8D1F-6EEE-F22D1C38058E}"/>
              </a:ext>
            </a:extLst>
          </p:cNvPr>
          <p:cNvSpPr txBox="1">
            <a:spLocks/>
          </p:cNvSpPr>
          <p:nvPr/>
        </p:nvSpPr>
        <p:spPr>
          <a:xfrm>
            <a:off x="3215278" y="4152719"/>
            <a:ext cx="5928722" cy="1996669"/>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500" b="1" dirty="0">
                <a:solidFill>
                  <a:srgbClr val="2A734F"/>
                </a:solidFill>
              </a:rPr>
              <a:t>Wind turbines </a:t>
            </a:r>
            <a:r>
              <a:rPr lang="en-US" sz="2500" dirty="0"/>
              <a:t>come in </a:t>
            </a:r>
            <a:r>
              <a:rPr lang="en-US" sz="2500" b="1" dirty="0">
                <a:solidFill>
                  <a:srgbClr val="2A734F"/>
                </a:solidFill>
              </a:rPr>
              <a:t>many sizes</a:t>
            </a:r>
            <a:r>
              <a:rPr lang="en-US" sz="2500" dirty="0"/>
              <a:t>, from small hand-held devices of a few watts to large multi-MW turbines reaching more than 150 m above the ground. </a:t>
            </a:r>
          </a:p>
          <a:p>
            <a:pPr marL="0" indent="0" algn="just">
              <a:spcBef>
                <a:spcPts val="0"/>
              </a:spcBef>
              <a:spcAft>
                <a:spcPts val="600"/>
              </a:spcAft>
              <a:buNone/>
            </a:pPr>
            <a:r>
              <a:rPr lang="en-US" sz="2500" dirty="0"/>
              <a:t>In addition, they can be </a:t>
            </a:r>
            <a:r>
              <a:rPr lang="en-US" sz="2500" b="1" dirty="0">
                <a:solidFill>
                  <a:srgbClr val="2A734F"/>
                </a:solidFill>
              </a:rPr>
              <a:t>classified </a:t>
            </a:r>
            <a:r>
              <a:rPr lang="en-US" sz="2500" dirty="0"/>
              <a:t>according to the </a:t>
            </a:r>
            <a:r>
              <a:rPr lang="en-US" sz="2500" b="1" dirty="0">
                <a:solidFill>
                  <a:srgbClr val="2A734F"/>
                </a:solidFill>
              </a:rPr>
              <a:t>direction of the shaft</a:t>
            </a:r>
            <a:r>
              <a:rPr lang="en-US" sz="2500" dirty="0"/>
              <a:t>, the number of </a:t>
            </a:r>
            <a:r>
              <a:rPr lang="en-US" sz="2500" b="1" dirty="0">
                <a:solidFill>
                  <a:srgbClr val="2A734F"/>
                </a:solidFill>
              </a:rPr>
              <a:t>blades,</a:t>
            </a:r>
            <a:r>
              <a:rPr lang="en-US" sz="2500" dirty="0"/>
              <a:t> and whether they are located on </a:t>
            </a:r>
            <a:r>
              <a:rPr lang="en-US" sz="2500" b="1" dirty="0">
                <a:solidFill>
                  <a:srgbClr val="2A734F"/>
                </a:solidFill>
              </a:rPr>
              <a:t>land or at sea</a:t>
            </a:r>
            <a:r>
              <a:rPr lang="en-US" sz="2500" dirty="0"/>
              <a:t>, so this versatility is beneficial for the local area. </a:t>
            </a:r>
            <a:endParaRPr lang="es-ES" sz="2500" dirty="0"/>
          </a:p>
        </p:txBody>
      </p:sp>
      <p:sp>
        <p:nvSpPr>
          <p:cNvPr id="11" name="Text 0">
            <a:extLst>
              <a:ext uri="{FF2B5EF4-FFF2-40B4-BE49-F238E27FC236}">
                <a16:creationId xmlns:a16="http://schemas.microsoft.com/office/drawing/2014/main" id="{D9FCC2EB-E89F-6AAB-4D7D-9F054F0E8A9E}"/>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12" name="TextBox 7">
            <a:extLst>
              <a:ext uri="{FF2B5EF4-FFF2-40B4-BE49-F238E27FC236}">
                <a16:creationId xmlns:a16="http://schemas.microsoft.com/office/drawing/2014/main" id="{FE4EBC40-0431-0CEA-0664-5F22AB755C56}"/>
              </a:ext>
            </a:extLst>
          </p:cNvPr>
          <p:cNvSpPr txBox="1"/>
          <p:nvPr/>
        </p:nvSpPr>
        <p:spPr>
          <a:xfrm>
            <a:off x="-299789" y="2423647"/>
            <a:ext cx="8519523" cy="584775"/>
          </a:xfrm>
          <a:prstGeom prst="rect">
            <a:avLst/>
          </a:prstGeom>
          <a:noFill/>
        </p:spPr>
        <p:txBody>
          <a:bodyPr wrap="square" rtlCol="0">
            <a:spAutoFit/>
          </a:bodyPr>
          <a:lstStyle/>
          <a:p>
            <a:pPr marL="457200" indent="-457200" algn="ctr">
              <a:buFont typeface="Wingdings" panose="05000000000000000000" pitchFamily="2" charset="2"/>
              <a:buChar char="Ø"/>
            </a:pP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ELECTRICITY GENERATION</a:t>
            </a:r>
            <a:endParaRPr lang="en-GB"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Image 0" descr="preencoded.png">
            <a:extLst>
              <a:ext uri="{FF2B5EF4-FFF2-40B4-BE49-F238E27FC236}">
                <a16:creationId xmlns:a16="http://schemas.microsoft.com/office/drawing/2014/main" id="{DEA46200-79F9-F87D-B794-2A92E9AA7153}"/>
              </a:ext>
            </a:extLst>
          </p:cNvPr>
          <p:cNvPicPr>
            <a:picLocks noChangeAspect="1"/>
          </p:cNvPicPr>
          <p:nvPr/>
        </p:nvPicPr>
        <p:blipFill>
          <a:blip r:embed="rId17"/>
          <a:stretch>
            <a:fillRect/>
          </a:stretch>
        </p:blipFill>
        <p:spPr>
          <a:xfrm>
            <a:off x="16859" y="3812985"/>
            <a:ext cx="2325024" cy="4741374"/>
          </a:xfrm>
          <a:prstGeom prst="rect">
            <a:avLst/>
          </a:prstGeom>
        </p:spPr>
      </p:pic>
    </p:spTree>
    <p:extLst>
      <p:ext uri="{BB962C8B-B14F-4D97-AF65-F5344CB8AC3E}">
        <p14:creationId xmlns:p14="http://schemas.microsoft.com/office/powerpoint/2010/main" val="3319087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49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TextBox 7">
            <a:extLst>
              <a:ext uri="{FF2B5EF4-FFF2-40B4-BE49-F238E27FC236}">
                <a16:creationId xmlns:a16="http://schemas.microsoft.com/office/drawing/2014/main" id="{BD04CEFF-AB61-D9B2-5597-84C637DAA33E}"/>
              </a:ext>
            </a:extLst>
          </p:cNvPr>
          <p:cNvSpPr txBox="1"/>
          <p:nvPr/>
        </p:nvSpPr>
        <p:spPr>
          <a:xfrm>
            <a:off x="701842" y="3230157"/>
            <a:ext cx="4876800" cy="584775"/>
          </a:xfrm>
          <a:prstGeom prst="rect">
            <a:avLst/>
          </a:prstGeom>
          <a:noFill/>
        </p:spPr>
        <p:txBody>
          <a:bodyPr wrap="square" rtlCol="0">
            <a:spAutoFit/>
          </a:bodyPr>
          <a:lstStyle/>
          <a:p>
            <a:pPr algn="ctr"/>
            <a:r>
              <a:rPr lang="es-ES" sz="3200" b="1" dirty="0">
                <a:solidFill>
                  <a:schemeClr val="accent6"/>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GEOTHERMAL ENERGY</a:t>
            </a:r>
            <a:endParaRPr lang="en-GB" sz="3200" b="1" dirty="0">
              <a:solidFill>
                <a:schemeClr val="accent6"/>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2B7A9BB4-CA8E-822F-BE30-B867AF0BF58D}"/>
              </a:ext>
            </a:extLst>
          </p:cNvPr>
          <p:cNvSpPr/>
          <p:nvPr/>
        </p:nvSpPr>
        <p:spPr>
          <a:xfrm>
            <a:off x="9463679" y="3153341"/>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7B93EB75-A517-C9BE-C97A-4849CF09F2C3}"/>
              </a:ext>
            </a:extLst>
          </p:cNvPr>
          <p:cNvSpPr txBox="1"/>
          <p:nvPr/>
        </p:nvSpPr>
        <p:spPr>
          <a:xfrm>
            <a:off x="10697265" y="3234808"/>
            <a:ext cx="6234381"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Determining the potential of a particular reservoir requires geological knowledge and accurate measurements.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561B5E6-A854-3A49-60C2-7FDD4E8C8150}"/>
              </a:ext>
            </a:extLst>
          </p:cNvPr>
          <p:cNvSpPr txBox="1"/>
          <p:nvPr/>
        </p:nvSpPr>
        <p:spPr>
          <a:xfrm>
            <a:off x="10688304" y="5379426"/>
            <a:ext cx="6214327"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May be used for base load production or for industrial heating processes.</a:t>
            </a:r>
            <a:r>
              <a:rPr lang="es-ES" dirty="0">
                <a:latin typeface="Open Sans" panose="020B0606030504020204" pitchFamily="34" charset="0"/>
                <a:ea typeface="Open Sans" panose="020B0606030504020204" pitchFamily="34" charset="0"/>
                <a:cs typeface="Open Sans" panose="020B0606030504020204" pitchFamily="34" charset="0"/>
              </a:rPr>
              <a:t>.</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B67AAD0-9A2A-5003-B84E-DC61DBF677F5}"/>
              </a:ext>
            </a:extLst>
          </p:cNvPr>
          <p:cNvSpPr txBox="1"/>
          <p:nvPr/>
        </p:nvSpPr>
        <p:spPr>
          <a:xfrm>
            <a:off x="10703145" y="4249926"/>
            <a:ext cx="6214326"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resources required depend on the heat of the earth, although it is limited to regions with shallow volcanic activity to make drilling costs affordable.</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365EC38-B4BF-C87A-5885-86F4266FC241}"/>
              </a:ext>
            </a:extLst>
          </p:cNvPr>
          <p:cNvSpPr txBox="1"/>
          <p:nvPr/>
        </p:nvSpPr>
        <p:spPr>
          <a:xfrm>
            <a:off x="10673463" y="6084778"/>
            <a:ext cx="6214326"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It occupies a relatively small land area, since it uses subway deposits and does not require fuel extraction or import from other areas.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04F587D-F241-BAFB-BB8B-0FF291AC7FB0}"/>
              </a:ext>
            </a:extLst>
          </p:cNvPr>
          <p:cNvSpPr txBox="1"/>
          <p:nvPr/>
        </p:nvSpPr>
        <p:spPr>
          <a:xfrm>
            <a:off x="10668252" y="7099131"/>
            <a:ext cx="6234379"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They are characterized by high initial start-up costs and low operating costs.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B3D90489-32D9-96F5-DB15-37452B863880}"/>
              </a:ext>
            </a:extLst>
          </p:cNvPr>
          <p:cNvSpPr txBox="1"/>
          <p:nvPr/>
        </p:nvSpPr>
        <p:spPr>
          <a:xfrm>
            <a:off x="10708341" y="7925209"/>
            <a:ext cx="6229167"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Geothermal systems generate very low greenhouse gas emissions during their operation.</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Graphic 19" descr="Wrench outline">
            <a:extLst>
              <a:ext uri="{FF2B5EF4-FFF2-40B4-BE49-F238E27FC236}">
                <a16:creationId xmlns:a16="http://schemas.microsoft.com/office/drawing/2014/main" id="{92A3D9E7-C7E2-95D4-501F-B039F54CC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3388" y="3274338"/>
            <a:ext cx="552206" cy="552206"/>
          </a:xfrm>
          <a:prstGeom prst="rect">
            <a:avLst/>
          </a:prstGeom>
        </p:spPr>
      </p:pic>
      <p:pic>
        <p:nvPicPr>
          <p:cNvPr id="21" name="Graphic 20" descr="Saw blade outline">
            <a:extLst>
              <a:ext uri="{FF2B5EF4-FFF2-40B4-BE49-F238E27FC236}">
                <a16:creationId xmlns:a16="http://schemas.microsoft.com/office/drawing/2014/main" id="{504572FB-73D0-541E-C561-E2B06E4CBB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448" y="4204423"/>
            <a:ext cx="672589" cy="672589"/>
          </a:xfrm>
          <a:prstGeom prst="rect">
            <a:avLst/>
          </a:prstGeom>
        </p:spPr>
      </p:pic>
      <p:pic>
        <p:nvPicPr>
          <p:cNvPr id="22" name="Graphic 21" descr="Open hand with plant with solid fill">
            <a:extLst>
              <a:ext uri="{FF2B5EF4-FFF2-40B4-BE49-F238E27FC236}">
                <a16:creationId xmlns:a16="http://schemas.microsoft.com/office/drawing/2014/main" id="{0A914E0E-09D2-62B7-AB46-C7AFD384A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8827" y="5253486"/>
            <a:ext cx="733303" cy="733303"/>
          </a:xfrm>
          <a:prstGeom prst="rect">
            <a:avLst/>
          </a:prstGeom>
        </p:spPr>
      </p:pic>
      <p:pic>
        <p:nvPicPr>
          <p:cNvPr id="23" name="Graphic 22" descr="Magnifying glass with solid fill">
            <a:extLst>
              <a:ext uri="{FF2B5EF4-FFF2-40B4-BE49-F238E27FC236}">
                <a16:creationId xmlns:a16="http://schemas.microsoft.com/office/drawing/2014/main" id="{D3E15D96-8598-DAB3-1A75-ACAC87C8EE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7945" y="6308969"/>
            <a:ext cx="483091" cy="483091"/>
          </a:xfrm>
          <a:prstGeom prst="rect">
            <a:avLst/>
          </a:prstGeom>
        </p:spPr>
      </p:pic>
      <p:pic>
        <p:nvPicPr>
          <p:cNvPr id="24" name="Graphic 23" descr="Coins outline">
            <a:extLst>
              <a:ext uri="{FF2B5EF4-FFF2-40B4-BE49-F238E27FC236}">
                <a16:creationId xmlns:a16="http://schemas.microsoft.com/office/drawing/2014/main" id="{7E72DF70-9875-A209-5669-F79E7465BD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92752" y="7028615"/>
            <a:ext cx="579378" cy="579378"/>
          </a:xfrm>
          <a:prstGeom prst="rect">
            <a:avLst/>
          </a:prstGeom>
        </p:spPr>
      </p:pic>
      <p:pic>
        <p:nvPicPr>
          <p:cNvPr id="25" name="Graphic 24" descr="Compost with solid fill">
            <a:extLst>
              <a:ext uri="{FF2B5EF4-FFF2-40B4-BE49-F238E27FC236}">
                <a16:creationId xmlns:a16="http://schemas.microsoft.com/office/drawing/2014/main" id="{9045F1AA-D789-5E3C-E46B-54D612934D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63388" y="7925945"/>
            <a:ext cx="701534" cy="701534"/>
          </a:xfrm>
          <a:prstGeom prst="rect">
            <a:avLst/>
          </a:prstGeom>
        </p:spPr>
      </p:pic>
      <p:sp>
        <p:nvSpPr>
          <p:cNvPr id="26" name="Content Placeholder 7">
            <a:extLst>
              <a:ext uri="{FF2B5EF4-FFF2-40B4-BE49-F238E27FC236}">
                <a16:creationId xmlns:a16="http://schemas.microsoft.com/office/drawing/2014/main" id="{885D3942-1233-CC86-307D-693887B7198E}"/>
              </a:ext>
            </a:extLst>
          </p:cNvPr>
          <p:cNvSpPr txBox="1">
            <a:spLocks/>
          </p:cNvSpPr>
          <p:nvPr/>
        </p:nvSpPr>
        <p:spPr>
          <a:xfrm>
            <a:off x="712845" y="4345104"/>
            <a:ext cx="8138522" cy="1996669"/>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500" b="1" dirty="0">
                <a:solidFill>
                  <a:srgbClr val="2A734F"/>
                </a:solidFill>
              </a:rPr>
              <a:t>Geothermal energy</a:t>
            </a:r>
            <a:r>
              <a:rPr lang="en-US" sz="2500" dirty="0"/>
              <a:t> is also available in the ground near the surface due to </a:t>
            </a:r>
            <a:r>
              <a:rPr lang="en-US" sz="2500" b="1" dirty="0">
                <a:solidFill>
                  <a:srgbClr val="2A734F"/>
                </a:solidFill>
              </a:rPr>
              <a:t>absorbed solar energy and thermal inertia</a:t>
            </a:r>
            <a:r>
              <a:rPr lang="en-US" sz="2500" dirty="0"/>
              <a:t>. </a:t>
            </a:r>
          </a:p>
          <a:p>
            <a:pPr marL="0" indent="0" algn="just">
              <a:spcBef>
                <a:spcPts val="0"/>
              </a:spcBef>
              <a:spcAft>
                <a:spcPts val="600"/>
              </a:spcAft>
              <a:buNone/>
            </a:pPr>
            <a:endParaRPr lang="en-US" sz="2500" dirty="0"/>
          </a:p>
          <a:p>
            <a:pPr marL="0" indent="0" algn="just">
              <a:spcBef>
                <a:spcPts val="0"/>
              </a:spcBef>
              <a:spcAft>
                <a:spcPts val="600"/>
              </a:spcAft>
              <a:buNone/>
            </a:pPr>
            <a:r>
              <a:rPr lang="es-ES" sz="2500" dirty="0"/>
              <a:t> </a:t>
            </a:r>
            <a:r>
              <a:rPr lang="en-US" sz="2500" dirty="0"/>
              <a:t> </a:t>
            </a:r>
            <a:endParaRPr lang="es-ES" sz="2500" b="1" dirty="0">
              <a:solidFill>
                <a:srgbClr val="2A734F"/>
              </a:solidFill>
            </a:endParaRPr>
          </a:p>
        </p:txBody>
      </p:sp>
      <p:sp>
        <p:nvSpPr>
          <p:cNvPr id="12" name="Text 0">
            <a:extLst>
              <a:ext uri="{FF2B5EF4-FFF2-40B4-BE49-F238E27FC236}">
                <a16:creationId xmlns:a16="http://schemas.microsoft.com/office/drawing/2014/main" id="{C2219329-F4FE-7009-8807-75FE44DC96E7}"/>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27" name="TextBox 7">
            <a:extLst>
              <a:ext uri="{FF2B5EF4-FFF2-40B4-BE49-F238E27FC236}">
                <a16:creationId xmlns:a16="http://schemas.microsoft.com/office/drawing/2014/main" id="{2DE58D9E-BF1E-B49B-2D45-66EC2AA7C3F6}"/>
              </a:ext>
            </a:extLst>
          </p:cNvPr>
          <p:cNvSpPr txBox="1"/>
          <p:nvPr/>
        </p:nvSpPr>
        <p:spPr>
          <a:xfrm>
            <a:off x="-299789" y="2423647"/>
            <a:ext cx="8519523" cy="584775"/>
          </a:xfrm>
          <a:prstGeom prst="rect">
            <a:avLst/>
          </a:prstGeom>
          <a:noFill/>
        </p:spPr>
        <p:txBody>
          <a:bodyPr wrap="square" rtlCol="0">
            <a:spAutoFit/>
          </a:bodyPr>
          <a:lstStyle/>
          <a:p>
            <a:pPr marL="457200" indent="-457200" algn="ctr">
              <a:buFont typeface="Wingdings" panose="05000000000000000000" pitchFamily="2" charset="2"/>
              <a:buChar char="Ø"/>
            </a:pP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ELECTRICITY GENERATION</a:t>
            </a:r>
            <a:endParaRPr lang="en-GB"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3" name="CuadroTexto 32">
            <a:extLst>
              <a:ext uri="{FF2B5EF4-FFF2-40B4-BE49-F238E27FC236}">
                <a16:creationId xmlns:a16="http://schemas.microsoft.com/office/drawing/2014/main" id="{841BE9EF-D2DE-89E8-38E9-223C3D132C08}"/>
              </a:ext>
            </a:extLst>
          </p:cNvPr>
          <p:cNvSpPr txBox="1"/>
          <p:nvPr/>
        </p:nvSpPr>
        <p:spPr>
          <a:xfrm>
            <a:off x="624771" y="5820796"/>
            <a:ext cx="3452069" cy="2785378"/>
          </a:xfrm>
          <a:prstGeom prst="rect">
            <a:avLst/>
          </a:prstGeom>
          <a:noFill/>
        </p:spPr>
        <p:txBody>
          <a:bodyPr wrap="square">
            <a:spAutoFit/>
          </a:bodyPr>
          <a:lstStyle/>
          <a:p>
            <a:r>
              <a:rPr kumimoji="0" lang="en-US" sz="2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energy can be used for </a:t>
            </a:r>
            <a:r>
              <a:rPr kumimoji="0" lang="en-US" sz="2500" b="1" i="0" u="none" strike="noStrike" kern="1200" cap="none" spc="0" normalizeH="0" baseline="0" noProof="0" dirty="0">
                <a:ln>
                  <a:noFill/>
                </a:ln>
                <a:solidFill>
                  <a:srgbClr val="2A734F"/>
                </a:solidFill>
                <a:effectLst/>
                <a:uLnTx/>
                <a:uFillTx/>
                <a:latin typeface="Open Sans" panose="020B0606030504020204" pitchFamily="34" charset="0"/>
                <a:ea typeface="Open Sans" panose="020B0606030504020204" pitchFamily="34" charset="0"/>
                <a:cs typeface="Open Sans" panose="020B0606030504020204" pitchFamily="34" charset="0"/>
              </a:rPr>
              <a:t>heating spaces in winter</a:t>
            </a:r>
            <a:r>
              <a:rPr kumimoji="0" lang="en-US" sz="2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US" sz="2500" b="1" i="0" u="none" strike="noStrike" kern="1200" cap="none" spc="0" normalizeH="0" baseline="0" noProof="0" dirty="0">
                <a:ln>
                  <a:noFill/>
                </a:ln>
                <a:solidFill>
                  <a:srgbClr val="2A734F"/>
                </a:solidFill>
                <a:effectLst/>
                <a:uLnTx/>
                <a:uFillTx/>
                <a:latin typeface="Open Sans" panose="020B0606030504020204" pitchFamily="34" charset="0"/>
                <a:ea typeface="Open Sans" panose="020B0606030504020204" pitchFamily="34" charset="0"/>
                <a:cs typeface="Open Sans" panose="020B0606030504020204" pitchFamily="34" charset="0"/>
              </a:rPr>
              <a:t>cooling in summer </a:t>
            </a:r>
            <a:r>
              <a:rPr kumimoji="0" lang="en-US" sz="2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by means of </a:t>
            </a:r>
            <a:r>
              <a:rPr kumimoji="0" lang="en-US" sz="2500" b="1" i="0" u="none" strike="noStrike" kern="1200" cap="none" spc="0" normalizeH="0" baseline="0" noProof="0" dirty="0">
                <a:ln>
                  <a:noFill/>
                </a:ln>
                <a:solidFill>
                  <a:srgbClr val="2A734F"/>
                </a:solidFill>
                <a:effectLst/>
                <a:uLnTx/>
                <a:uFillTx/>
                <a:latin typeface="Open Sans" panose="020B0606030504020204" pitchFamily="34" charset="0"/>
                <a:ea typeface="Open Sans" panose="020B0606030504020204" pitchFamily="34" charset="0"/>
                <a:cs typeface="Open Sans" panose="020B0606030504020204" pitchFamily="34" charset="0"/>
              </a:rPr>
              <a:t>geothermal heat pumps</a:t>
            </a:r>
            <a:r>
              <a:rPr kumimoji="0" lang="en-US" sz="2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Image 0" descr="preencoded.png">
            <a:extLst>
              <a:ext uri="{FF2B5EF4-FFF2-40B4-BE49-F238E27FC236}">
                <a16:creationId xmlns:a16="http://schemas.microsoft.com/office/drawing/2014/main" id="{D39D3E82-D9A4-826C-157B-2D531F7E184D}"/>
              </a:ext>
            </a:extLst>
          </p:cNvPr>
          <p:cNvPicPr>
            <a:picLocks noChangeAspect="1"/>
          </p:cNvPicPr>
          <p:nvPr/>
        </p:nvPicPr>
        <p:blipFill>
          <a:blip r:embed="rId17"/>
          <a:stretch>
            <a:fillRect/>
          </a:stretch>
        </p:blipFill>
        <p:spPr>
          <a:xfrm>
            <a:off x="4419103" y="5463580"/>
            <a:ext cx="4054745" cy="3031961"/>
          </a:xfrm>
          <a:prstGeom prst="rect">
            <a:avLst/>
          </a:prstGeom>
        </p:spPr>
      </p:pic>
    </p:spTree>
    <p:extLst>
      <p:ext uri="{BB962C8B-B14F-4D97-AF65-F5344CB8AC3E}">
        <p14:creationId xmlns:p14="http://schemas.microsoft.com/office/powerpoint/2010/main" val="1557272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8F79F8-59E4-B79A-C30E-3017C9E6BCD7}"/>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C08A9165-D5B2-BD2A-413E-A67BD9418C08}"/>
              </a:ext>
            </a:extLst>
          </p:cNvPr>
          <p:cNvSpPr>
            <a:spLocks noGrp="1"/>
          </p:cNvSpPr>
          <p:nvPr>
            <p:ph type="sldNum" sz="quarter" idx="12"/>
          </p:nvPr>
        </p:nvSpPr>
        <p:spPr/>
        <p:txBody>
          <a:bodyPr/>
          <a:lstStyle/>
          <a:p>
            <a:fld id="{4D2C2D9E-9A3D-48B7-9D20-88A0BF5D47E1}" type="slidenum">
              <a:rPr lang="el-GR" sz="2400" b="1" smtClean="0"/>
              <a:pPr/>
              <a:t>5</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B7104037-8D3E-3C23-E45B-CA76E7302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8" name="Text 0">
            <a:extLst>
              <a:ext uri="{FF2B5EF4-FFF2-40B4-BE49-F238E27FC236}">
                <a16:creationId xmlns:a16="http://schemas.microsoft.com/office/drawing/2014/main" id="{8CC6C96B-A0F1-065A-546B-A3D557F69C1C}"/>
              </a:ext>
            </a:extLst>
          </p:cNvPr>
          <p:cNvSpPr/>
          <p:nvPr/>
        </p:nvSpPr>
        <p:spPr>
          <a:xfrm>
            <a:off x="4229397" y="932483"/>
            <a:ext cx="9279136" cy="869900"/>
          </a:xfrm>
          <a:prstGeom prst="rect">
            <a:avLst/>
          </a:prstGeom>
          <a:noFill/>
          <a:ln/>
        </p:spPr>
        <p:txBody>
          <a:bodyPr wrap="none" lIns="0" tIns="0" rIns="0" bIns="0" rtlCol="0" anchor="t"/>
          <a:lstStyle/>
          <a:p>
            <a:pPr defTabSz="1143000">
              <a:lnSpc>
                <a:spcPts val="6813"/>
              </a:lnSpc>
            </a:pPr>
            <a:r>
              <a:rPr lang="en-US" sz="5438" b="1" dirty="0">
                <a:solidFill>
                  <a:srgbClr val="2A734F"/>
                </a:solidFill>
                <a:latin typeface="Open Sans Bold" pitchFamily="34" charset="0"/>
                <a:ea typeface="Open Sans Bold" pitchFamily="34" charset="-122"/>
                <a:cs typeface="Open Sans Bold" pitchFamily="34" charset="-120"/>
              </a:rPr>
              <a:t>UNIT 1. INTRODUCTION</a:t>
            </a:r>
            <a:endParaRPr lang="en-US" sz="5438" dirty="0">
              <a:solidFill>
                <a:prstClr val="black"/>
              </a:solidFill>
              <a:latin typeface="Calibri"/>
            </a:endParaRPr>
          </a:p>
        </p:txBody>
      </p:sp>
      <p:sp>
        <p:nvSpPr>
          <p:cNvPr id="9" name="Text 1">
            <a:extLst>
              <a:ext uri="{FF2B5EF4-FFF2-40B4-BE49-F238E27FC236}">
                <a16:creationId xmlns:a16="http://schemas.microsoft.com/office/drawing/2014/main" id="{22E634B2-3801-12B1-2270-F208407594B3}"/>
              </a:ext>
            </a:extLst>
          </p:cNvPr>
          <p:cNvSpPr/>
          <p:nvPr/>
        </p:nvSpPr>
        <p:spPr>
          <a:xfrm>
            <a:off x="699194" y="2381697"/>
            <a:ext cx="16339543" cy="556618"/>
          </a:xfrm>
          <a:prstGeom prst="rect">
            <a:avLst/>
          </a:prstGeom>
          <a:noFill/>
          <a:ln/>
        </p:spPr>
        <p:txBody>
          <a:bodyPr wrap="none" lIns="0" tIns="0" rIns="0" bIns="0" rtlCol="0" anchor="t"/>
          <a:lstStyle/>
          <a:p>
            <a:pPr defTabSz="1143000">
              <a:lnSpc>
                <a:spcPts val="4375"/>
              </a:lnSpc>
            </a:pPr>
            <a:r>
              <a:rPr lang="en-US" sz="4000" b="1" dirty="0">
                <a:solidFill>
                  <a:srgbClr val="2A734F"/>
                </a:solidFill>
                <a:latin typeface="Open Sans" pitchFamily="34" charset="0"/>
                <a:ea typeface="Open Sans" pitchFamily="34" charset="-122"/>
                <a:cs typeface="Open Sans" pitchFamily="34" charset="-120"/>
              </a:rPr>
              <a:t>INDEX</a:t>
            </a:r>
            <a:endParaRPr lang="en-US" sz="4000" dirty="0">
              <a:solidFill>
                <a:prstClr val="black"/>
              </a:solidFill>
              <a:latin typeface="Calibri"/>
            </a:endParaRPr>
          </a:p>
        </p:txBody>
      </p:sp>
      <p:sp>
        <p:nvSpPr>
          <p:cNvPr id="10" name="Shape 2">
            <a:extLst>
              <a:ext uri="{FF2B5EF4-FFF2-40B4-BE49-F238E27FC236}">
                <a16:creationId xmlns:a16="http://schemas.microsoft.com/office/drawing/2014/main" id="{F6F88A4E-FF26-CFBA-ACD8-61196536A748}"/>
              </a:ext>
            </a:extLst>
          </p:cNvPr>
          <p:cNvSpPr/>
          <p:nvPr/>
        </p:nvSpPr>
        <p:spPr>
          <a:xfrm>
            <a:off x="9124950" y="3061692"/>
            <a:ext cx="38100" cy="5702053"/>
          </a:xfrm>
          <a:prstGeom prst="roundRect">
            <a:avLst>
              <a:gd name="adj" fmla="val 306876"/>
            </a:avLst>
          </a:prstGeom>
          <a:solidFill>
            <a:srgbClr val="BFD8CC"/>
          </a:solidFill>
          <a:ln/>
        </p:spPr>
        <p:txBody>
          <a:bodyPr/>
          <a:lstStyle/>
          <a:p>
            <a:pPr defTabSz="1143000"/>
            <a:endParaRPr lang="es-ES" sz="2250">
              <a:solidFill>
                <a:prstClr val="black"/>
              </a:solidFill>
              <a:latin typeface="Calibri"/>
            </a:endParaRPr>
          </a:p>
        </p:txBody>
      </p:sp>
      <p:sp>
        <p:nvSpPr>
          <p:cNvPr id="11" name="Shape 3">
            <a:extLst>
              <a:ext uri="{FF2B5EF4-FFF2-40B4-BE49-F238E27FC236}">
                <a16:creationId xmlns:a16="http://schemas.microsoft.com/office/drawing/2014/main" id="{C01D1891-E0AD-5650-288F-681B34796AB8}"/>
              </a:ext>
            </a:extLst>
          </p:cNvPr>
          <p:cNvSpPr/>
          <p:nvPr/>
        </p:nvSpPr>
        <p:spPr>
          <a:xfrm>
            <a:off x="7894737" y="3668911"/>
            <a:ext cx="974229" cy="38100"/>
          </a:xfrm>
          <a:prstGeom prst="roundRect">
            <a:avLst>
              <a:gd name="adj" fmla="val 306876"/>
            </a:avLst>
          </a:prstGeom>
          <a:solidFill>
            <a:srgbClr val="BFD8CC"/>
          </a:solidFill>
          <a:ln/>
        </p:spPr>
        <p:txBody>
          <a:bodyPr/>
          <a:lstStyle/>
          <a:p>
            <a:pPr defTabSz="1143000"/>
            <a:endParaRPr lang="es-ES" sz="2250">
              <a:solidFill>
                <a:prstClr val="black"/>
              </a:solidFill>
              <a:latin typeface="Calibri"/>
            </a:endParaRPr>
          </a:p>
        </p:txBody>
      </p:sp>
      <p:sp>
        <p:nvSpPr>
          <p:cNvPr id="12" name="Shape 4">
            <a:extLst>
              <a:ext uri="{FF2B5EF4-FFF2-40B4-BE49-F238E27FC236}">
                <a16:creationId xmlns:a16="http://schemas.microsoft.com/office/drawing/2014/main" id="{0CD2E197-E131-782D-5290-0186B2BAB0F4}"/>
              </a:ext>
            </a:extLst>
          </p:cNvPr>
          <p:cNvSpPr/>
          <p:nvPr/>
        </p:nvSpPr>
        <p:spPr>
          <a:xfrm>
            <a:off x="8830867" y="3374827"/>
            <a:ext cx="626269" cy="626269"/>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3" name="Text 5">
            <a:extLst>
              <a:ext uri="{FF2B5EF4-FFF2-40B4-BE49-F238E27FC236}">
                <a16:creationId xmlns:a16="http://schemas.microsoft.com/office/drawing/2014/main" id="{48EA21C9-0FAB-C7F8-1214-6C67511F6136}"/>
              </a:ext>
            </a:extLst>
          </p:cNvPr>
          <p:cNvSpPr/>
          <p:nvPr/>
        </p:nvSpPr>
        <p:spPr>
          <a:xfrm>
            <a:off x="9024640" y="3479156"/>
            <a:ext cx="238720" cy="417611"/>
          </a:xfrm>
          <a:prstGeom prst="rect">
            <a:avLst/>
          </a:prstGeom>
          <a:noFill/>
          <a:ln/>
        </p:spPr>
        <p:txBody>
          <a:bodyPr wrap="none" lIns="0" tIns="0" rIns="0" bIns="0" rtlCol="0" anchor="t"/>
          <a:lstStyle/>
          <a:p>
            <a:pPr algn="ctr" defTabSz="1143000">
              <a:lnSpc>
                <a:spcPts val="3250"/>
              </a:lnSpc>
            </a:pPr>
            <a:r>
              <a:rPr lang="en-US" sz="3250" b="1" dirty="0">
                <a:solidFill>
                  <a:srgbClr val="000000"/>
                </a:solidFill>
                <a:latin typeface="Open Sans Bold" pitchFamily="34" charset="0"/>
                <a:ea typeface="Open Sans Bold" pitchFamily="34" charset="-122"/>
                <a:cs typeface="Open Sans Bold" pitchFamily="34" charset="-120"/>
              </a:rPr>
              <a:t>1</a:t>
            </a:r>
            <a:endParaRPr lang="en-US" sz="3250" dirty="0">
              <a:solidFill>
                <a:prstClr val="black"/>
              </a:solidFill>
              <a:latin typeface="Calibri"/>
            </a:endParaRPr>
          </a:p>
        </p:txBody>
      </p:sp>
      <p:sp>
        <p:nvSpPr>
          <p:cNvPr id="14" name="Text 6">
            <a:extLst>
              <a:ext uri="{FF2B5EF4-FFF2-40B4-BE49-F238E27FC236}">
                <a16:creationId xmlns:a16="http://schemas.microsoft.com/office/drawing/2014/main" id="{C2B3B0BC-FBFC-B834-4438-C88E8B0DB020}"/>
              </a:ext>
            </a:extLst>
          </p:cNvPr>
          <p:cNvSpPr/>
          <p:nvPr/>
        </p:nvSpPr>
        <p:spPr>
          <a:xfrm>
            <a:off x="4133405" y="3340002"/>
            <a:ext cx="3479601" cy="434876"/>
          </a:xfrm>
          <a:prstGeom prst="rect">
            <a:avLst/>
          </a:prstGeom>
          <a:noFill/>
          <a:ln/>
        </p:spPr>
        <p:txBody>
          <a:bodyPr wrap="none" lIns="0" tIns="0" rIns="0" bIns="0" rtlCol="0" anchor="t"/>
          <a:lstStyle/>
          <a:p>
            <a:pPr algn="r" defTabSz="1143000">
              <a:lnSpc>
                <a:spcPts val="3375"/>
              </a:lnSpc>
            </a:pPr>
            <a:r>
              <a:rPr lang="en-US" sz="2688" b="1" dirty="0">
                <a:solidFill>
                  <a:srgbClr val="000000"/>
                </a:solidFill>
                <a:latin typeface="Open Sans Bold" pitchFamily="34" charset="0"/>
                <a:ea typeface="Open Sans Bold" pitchFamily="34" charset="-122"/>
                <a:cs typeface="Open Sans Bold" pitchFamily="34" charset="-120"/>
              </a:rPr>
              <a:t>Climate Situation</a:t>
            </a:r>
            <a:endParaRPr lang="en-US" sz="2688" dirty="0">
              <a:solidFill>
                <a:prstClr val="black"/>
              </a:solidFill>
              <a:latin typeface="Calibri"/>
            </a:endParaRPr>
          </a:p>
        </p:txBody>
      </p:sp>
      <p:sp>
        <p:nvSpPr>
          <p:cNvPr id="15" name="Text 7">
            <a:extLst>
              <a:ext uri="{FF2B5EF4-FFF2-40B4-BE49-F238E27FC236}">
                <a16:creationId xmlns:a16="http://schemas.microsoft.com/office/drawing/2014/main" id="{3FBE5C66-BA14-BCFF-B3FF-76B30B24D908}"/>
              </a:ext>
            </a:extLst>
          </p:cNvPr>
          <p:cNvSpPr/>
          <p:nvPr/>
        </p:nvSpPr>
        <p:spPr>
          <a:xfrm>
            <a:off x="974230" y="3941861"/>
            <a:ext cx="6638776" cy="890588"/>
          </a:xfrm>
          <a:prstGeom prst="rect">
            <a:avLst/>
          </a:prstGeom>
          <a:noFill/>
          <a:ln/>
        </p:spPr>
        <p:txBody>
          <a:bodyPr wrap="square" lIns="0" tIns="0" rIns="0" bIns="0" rtlCol="0" anchor="t"/>
          <a:lstStyle/>
          <a:p>
            <a:pPr algn="r" defTabSz="1143000">
              <a:lnSpc>
                <a:spcPts val="3500"/>
              </a:lnSpc>
            </a:pPr>
            <a:r>
              <a:rPr lang="en-US" sz="2188" dirty="0">
                <a:solidFill>
                  <a:srgbClr val="000000"/>
                </a:solidFill>
                <a:latin typeface="Open Sans" pitchFamily="34" charset="0"/>
                <a:ea typeface="Open Sans" pitchFamily="34" charset="-122"/>
                <a:cs typeface="Open Sans" pitchFamily="34" charset="-120"/>
              </a:rPr>
              <a:t>Explore the current landscape of climate change and its implications.</a:t>
            </a:r>
            <a:endParaRPr lang="en-US" sz="2188" dirty="0">
              <a:solidFill>
                <a:prstClr val="black"/>
              </a:solidFill>
              <a:latin typeface="Calibri"/>
            </a:endParaRPr>
          </a:p>
        </p:txBody>
      </p:sp>
      <p:sp>
        <p:nvSpPr>
          <p:cNvPr id="16" name="Shape 8">
            <a:extLst>
              <a:ext uri="{FF2B5EF4-FFF2-40B4-BE49-F238E27FC236}">
                <a16:creationId xmlns:a16="http://schemas.microsoft.com/office/drawing/2014/main" id="{DEBE5E92-0C69-3D95-A9E7-822CA241A8B9}"/>
              </a:ext>
            </a:extLst>
          </p:cNvPr>
          <p:cNvSpPr/>
          <p:nvPr/>
        </p:nvSpPr>
        <p:spPr>
          <a:xfrm>
            <a:off x="9419036" y="5060603"/>
            <a:ext cx="974229" cy="38100"/>
          </a:xfrm>
          <a:prstGeom prst="roundRect">
            <a:avLst>
              <a:gd name="adj" fmla="val 306876"/>
            </a:avLst>
          </a:prstGeom>
          <a:solidFill>
            <a:srgbClr val="BFD8CC"/>
          </a:solidFill>
          <a:ln/>
        </p:spPr>
        <p:txBody>
          <a:bodyPr/>
          <a:lstStyle/>
          <a:p>
            <a:pPr defTabSz="1143000"/>
            <a:endParaRPr lang="es-ES" sz="2250">
              <a:solidFill>
                <a:prstClr val="black"/>
              </a:solidFill>
              <a:latin typeface="Calibri"/>
            </a:endParaRPr>
          </a:p>
        </p:txBody>
      </p:sp>
      <p:sp>
        <p:nvSpPr>
          <p:cNvPr id="17" name="Shape 9">
            <a:extLst>
              <a:ext uri="{FF2B5EF4-FFF2-40B4-BE49-F238E27FC236}">
                <a16:creationId xmlns:a16="http://schemas.microsoft.com/office/drawing/2014/main" id="{2C298711-A0D0-EE49-3F30-799276C3F408}"/>
              </a:ext>
            </a:extLst>
          </p:cNvPr>
          <p:cNvSpPr/>
          <p:nvPr/>
        </p:nvSpPr>
        <p:spPr>
          <a:xfrm>
            <a:off x="8830867" y="4766519"/>
            <a:ext cx="626269" cy="626269"/>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8" name="Text 10">
            <a:extLst>
              <a:ext uri="{FF2B5EF4-FFF2-40B4-BE49-F238E27FC236}">
                <a16:creationId xmlns:a16="http://schemas.microsoft.com/office/drawing/2014/main" id="{EC950ACD-19CC-8D12-ACE8-FC33C0047141}"/>
              </a:ext>
            </a:extLst>
          </p:cNvPr>
          <p:cNvSpPr/>
          <p:nvPr/>
        </p:nvSpPr>
        <p:spPr>
          <a:xfrm>
            <a:off x="9024640" y="4870848"/>
            <a:ext cx="238720" cy="417611"/>
          </a:xfrm>
          <a:prstGeom prst="rect">
            <a:avLst/>
          </a:prstGeom>
          <a:noFill/>
          <a:ln/>
        </p:spPr>
        <p:txBody>
          <a:bodyPr wrap="none" lIns="0" tIns="0" rIns="0" bIns="0" rtlCol="0" anchor="t"/>
          <a:lstStyle/>
          <a:p>
            <a:pPr algn="ctr" defTabSz="1143000">
              <a:lnSpc>
                <a:spcPts val="3250"/>
              </a:lnSpc>
            </a:pPr>
            <a:r>
              <a:rPr lang="en-US" sz="3250" b="1" dirty="0">
                <a:solidFill>
                  <a:srgbClr val="000000"/>
                </a:solidFill>
                <a:latin typeface="Open Sans Bold" pitchFamily="34" charset="0"/>
                <a:ea typeface="Open Sans Bold" pitchFamily="34" charset="-122"/>
                <a:cs typeface="Open Sans Bold" pitchFamily="34" charset="-120"/>
              </a:rPr>
              <a:t>2</a:t>
            </a:r>
            <a:endParaRPr lang="en-US" sz="3250" dirty="0">
              <a:solidFill>
                <a:prstClr val="black"/>
              </a:solidFill>
              <a:latin typeface="Calibri"/>
            </a:endParaRPr>
          </a:p>
        </p:txBody>
      </p:sp>
      <p:sp>
        <p:nvSpPr>
          <p:cNvPr id="19" name="Text 11">
            <a:extLst>
              <a:ext uri="{FF2B5EF4-FFF2-40B4-BE49-F238E27FC236}">
                <a16:creationId xmlns:a16="http://schemas.microsoft.com/office/drawing/2014/main" id="{CA8A5BD6-808F-5DA7-042F-63051CF850A6}"/>
              </a:ext>
            </a:extLst>
          </p:cNvPr>
          <p:cNvSpPr/>
          <p:nvPr/>
        </p:nvSpPr>
        <p:spPr>
          <a:xfrm>
            <a:off x="10674996" y="4731693"/>
            <a:ext cx="6638776" cy="869751"/>
          </a:xfrm>
          <a:prstGeom prst="rect">
            <a:avLst/>
          </a:prstGeom>
          <a:noFill/>
          <a:ln/>
        </p:spPr>
        <p:txBody>
          <a:bodyPr wrap="square" lIns="0" tIns="0" rIns="0" bIns="0" rtlCol="0" anchor="t"/>
          <a:lstStyle/>
          <a:p>
            <a:pPr defTabSz="1143000">
              <a:lnSpc>
                <a:spcPts val="3375"/>
              </a:lnSpc>
            </a:pPr>
            <a:r>
              <a:rPr lang="en-US" sz="2688" b="1" dirty="0">
                <a:solidFill>
                  <a:srgbClr val="000000"/>
                </a:solidFill>
                <a:latin typeface="Open Sans Bold" pitchFamily="34" charset="0"/>
                <a:ea typeface="Open Sans Bold" pitchFamily="34" charset="-122"/>
                <a:cs typeface="Open Sans Bold" pitchFamily="34" charset="-120"/>
              </a:rPr>
              <a:t>Europe's energy challenges: island territories </a:t>
            </a:r>
            <a:endParaRPr lang="en-US" sz="2688" dirty="0">
              <a:solidFill>
                <a:prstClr val="black"/>
              </a:solidFill>
              <a:latin typeface="Calibri"/>
            </a:endParaRPr>
          </a:p>
        </p:txBody>
      </p:sp>
      <p:sp>
        <p:nvSpPr>
          <p:cNvPr id="20" name="Text 12">
            <a:extLst>
              <a:ext uri="{FF2B5EF4-FFF2-40B4-BE49-F238E27FC236}">
                <a16:creationId xmlns:a16="http://schemas.microsoft.com/office/drawing/2014/main" id="{15F0794E-9CCB-6770-A59E-A61A20450619}"/>
              </a:ext>
            </a:extLst>
          </p:cNvPr>
          <p:cNvSpPr/>
          <p:nvPr/>
        </p:nvSpPr>
        <p:spPr>
          <a:xfrm>
            <a:off x="10674996" y="5768430"/>
            <a:ext cx="6638776" cy="1335881"/>
          </a:xfrm>
          <a:prstGeom prst="rect">
            <a:avLst/>
          </a:prstGeom>
          <a:noFill/>
          <a:ln/>
        </p:spPr>
        <p:txBody>
          <a:bodyPr wrap="square" lIns="0" tIns="0" rIns="0" bIns="0" rtlCol="0" anchor="t"/>
          <a:lstStyle/>
          <a:p>
            <a:pPr defTabSz="1143000">
              <a:lnSpc>
                <a:spcPts val="3500"/>
              </a:lnSpc>
            </a:pPr>
            <a:r>
              <a:rPr lang="en-US" sz="2188" dirty="0" err="1">
                <a:solidFill>
                  <a:srgbClr val="000000"/>
                </a:solidFill>
                <a:latin typeface="Open Sans" pitchFamily="34" charset="0"/>
                <a:ea typeface="Open Sans" pitchFamily="34" charset="-122"/>
                <a:cs typeface="Open Sans" pitchFamily="34" charset="-120"/>
              </a:rPr>
              <a:t>Analyse</a:t>
            </a:r>
            <a:r>
              <a:rPr lang="en-US" sz="2188" dirty="0">
                <a:solidFill>
                  <a:srgbClr val="000000"/>
                </a:solidFill>
                <a:latin typeface="Open Sans" pitchFamily="34" charset="0"/>
                <a:ea typeface="Open Sans" pitchFamily="34" charset="-122"/>
                <a:cs typeface="Open Sans" pitchFamily="34" charset="-120"/>
              </a:rPr>
              <a:t> the specific challenges facing European islands in terms of energy.</a:t>
            </a:r>
            <a:endParaRPr lang="en-US" sz="2188" dirty="0">
              <a:solidFill>
                <a:prstClr val="black"/>
              </a:solidFill>
              <a:latin typeface="Calibri"/>
            </a:endParaRPr>
          </a:p>
        </p:txBody>
      </p:sp>
      <p:sp>
        <p:nvSpPr>
          <p:cNvPr id="21" name="Shape 13">
            <a:extLst>
              <a:ext uri="{FF2B5EF4-FFF2-40B4-BE49-F238E27FC236}">
                <a16:creationId xmlns:a16="http://schemas.microsoft.com/office/drawing/2014/main" id="{BBB96701-08C6-F859-C571-6A079773D723}"/>
              </a:ext>
            </a:extLst>
          </p:cNvPr>
          <p:cNvSpPr/>
          <p:nvPr/>
        </p:nvSpPr>
        <p:spPr>
          <a:xfrm>
            <a:off x="7894737" y="6664375"/>
            <a:ext cx="974229" cy="38100"/>
          </a:xfrm>
          <a:prstGeom prst="roundRect">
            <a:avLst>
              <a:gd name="adj" fmla="val 306876"/>
            </a:avLst>
          </a:prstGeom>
          <a:solidFill>
            <a:srgbClr val="BFD8CC"/>
          </a:solidFill>
          <a:ln/>
        </p:spPr>
        <p:txBody>
          <a:bodyPr/>
          <a:lstStyle/>
          <a:p>
            <a:pPr defTabSz="1143000"/>
            <a:endParaRPr lang="es-ES" sz="2250">
              <a:solidFill>
                <a:prstClr val="black"/>
              </a:solidFill>
              <a:latin typeface="Calibri"/>
            </a:endParaRPr>
          </a:p>
        </p:txBody>
      </p:sp>
      <p:sp>
        <p:nvSpPr>
          <p:cNvPr id="22" name="Shape 14">
            <a:extLst>
              <a:ext uri="{FF2B5EF4-FFF2-40B4-BE49-F238E27FC236}">
                <a16:creationId xmlns:a16="http://schemas.microsoft.com/office/drawing/2014/main" id="{9ED13E26-CC82-D4BF-FEEF-5FB12624A540}"/>
              </a:ext>
            </a:extLst>
          </p:cNvPr>
          <p:cNvSpPr/>
          <p:nvPr/>
        </p:nvSpPr>
        <p:spPr>
          <a:xfrm>
            <a:off x="8830867" y="6370291"/>
            <a:ext cx="626269" cy="626269"/>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3" name="Text 15">
            <a:extLst>
              <a:ext uri="{FF2B5EF4-FFF2-40B4-BE49-F238E27FC236}">
                <a16:creationId xmlns:a16="http://schemas.microsoft.com/office/drawing/2014/main" id="{C9040B43-FE2C-284A-200E-502007994739}"/>
              </a:ext>
            </a:extLst>
          </p:cNvPr>
          <p:cNvSpPr/>
          <p:nvPr/>
        </p:nvSpPr>
        <p:spPr>
          <a:xfrm>
            <a:off x="9024640" y="6474620"/>
            <a:ext cx="238720" cy="417611"/>
          </a:xfrm>
          <a:prstGeom prst="rect">
            <a:avLst/>
          </a:prstGeom>
          <a:noFill/>
          <a:ln/>
        </p:spPr>
        <p:txBody>
          <a:bodyPr wrap="none" lIns="0" tIns="0" rIns="0" bIns="0" rtlCol="0" anchor="t"/>
          <a:lstStyle/>
          <a:p>
            <a:pPr algn="ctr" defTabSz="1143000">
              <a:lnSpc>
                <a:spcPts val="3250"/>
              </a:lnSpc>
            </a:pPr>
            <a:r>
              <a:rPr lang="en-US" sz="3250" b="1" dirty="0">
                <a:solidFill>
                  <a:srgbClr val="000000"/>
                </a:solidFill>
                <a:latin typeface="Open Sans Bold" pitchFamily="34" charset="0"/>
                <a:ea typeface="Open Sans Bold" pitchFamily="34" charset="-122"/>
                <a:cs typeface="Open Sans Bold" pitchFamily="34" charset="-120"/>
              </a:rPr>
              <a:t>3</a:t>
            </a:r>
            <a:endParaRPr lang="en-US" sz="3250" dirty="0">
              <a:solidFill>
                <a:prstClr val="black"/>
              </a:solidFill>
              <a:latin typeface="Calibri"/>
            </a:endParaRPr>
          </a:p>
        </p:txBody>
      </p:sp>
      <p:sp>
        <p:nvSpPr>
          <p:cNvPr id="24" name="Text 16">
            <a:extLst>
              <a:ext uri="{FF2B5EF4-FFF2-40B4-BE49-F238E27FC236}">
                <a16:creationId xmlns:a16="http://schemas.microsoft.com/office/drawing/2014/main" id="{3A3635CD-E997-7B8B-A6C7-AD852F7D9F68}"/>
              </a:ext>
            </a:extLst>
          </p:cNvPr>
          <p:cNvSpPr/>
          <p:nvPr/>
        </p:nvSpPr>
        <p:spPr>
          <a:xfrm>
            <a:off x="974230" y="6335466"/>
            <a:ext cx="6638776" cy="869751"/>
          </a:xfrm>
          <a:prstGeom prst="rect">
            <a:avLst/>
          </a:prstGeom>
          <a:noFill/>
          <a:ln/>
        </p:spPr>
        <p:txBody>
          <a:bodyPr wrap="square" lIns="0" tIns="0" rIns="0" bIns="0" rtlCol="0" anchor="t"/>
          <a:lstStyle/>
          <a:p>
            <a:pPr algn="r" defTabSz="1143000">
              <a:lnSpc>
                <a:spcPts val="3375"/>
              </a:lnSpc>
            </a:pPr>
            <a:r>
              <a:rPr lang="en-US" sz="2688" b="1" dirty="0">
                <a:solidFill>
                  <a:srgbClr val="000000"/>
                </a:solidFill>
                <a:latin typeface="Open Sans Bold" pitchFamily="34" charset="0"/>
                <a:ea typeface="Open Sans Bold" pitchFamily="34" charset="-122"/>
                <a:cs typeface="Open Sans Bold" pitchFamily="34" charset="-120"/>
              </a:rPr>
              <a:t>The key role of the municipalities</a:t>
            </a:r>
            <a:endParaRPr lang="en-US" sz="2688" dirty="0">
              <a:solidFill>
                <a:prstClr val="black"/>
              </a:solidFill>
              <a:latin typeface="Calibri"/>
            </a:endParaRPr>
          </a:p>
        </p:txBody>
      </p:sp>
      <p:sp>
        <p:nvSpPr>
          <p:cNvPr id="25" name="Text 17">
            <a:extLst>
              <a:ext uri="{FF2B5EF4-FFF2-40B4-BE49-F238E27FC236}">
                <a16:creationId xmlns:a16="http://schemas.microsoft.com/office/drawing/2014/main" id="{7496E011-A53C-DFD8-71BD-AB5A73B209A7}"/>
              </a:ext>
            </a:extLst>
          </p:cNvPr>
          <p:cNvSpPr/>
          <p:nvPr/>
        </p:nvSpPr>
        <p:spPr>
          <a:xfrm>
            <a:off x="974230" y="7050359"/>
            <a:ext cx="6638776" cy="890588"/>
          </a:xfrm>
          <a:prstGeom prst="rect">
            <a:avLst/>
          </a:prstGeom>
          <a:noFill/>
          <a:ln/>
        </p:spPr>
        <p:txBody>
          <a:bodyPr wrap="square" lIns="0" tIns="0" rIns="0" bIns="0" rtlCol="0" anchor="t"/>
          <a:lstStyle/>
          <a:p>
            <a:pPr algn="r" defTabSz="1143000">
              <a:lnSpc>
                <a:spcPts val="3500"/>
              </a:lnSpc>
            </a:pPr>
            <a:r>
              <a:rPr lang="en-US" sz="2188" dirty="0">
                <a:solidFill>
                  <a:srgbClr val="000000"/>
                </a:solidFill>
                <a:latin typeface="Open Sans" pitchFamily="34" charset="0"/>
                <a:ea typeface="Open Sans" pitchFamily="34" charset="-122"/>
                <a:cs typeface="Open Sans" pitchFamily="34" charset="-120"/>
              </a:rPr>
              <a:t>Examine how local governments can lead the energy transition</a:t>
            </a:r>
            <a:endParaRPr lang="en-US" sz="2188" dirty="0">
              <a:solidFill>
                <a:prstClr val="black"/>
              </a:solidFill>
              <a:latin typeface="Calibri"/>
            </a:endParaRPr>
          </a:p>
        </p:txBody>
      </p:sp>
      <p:sp>
        <p:nvSpPr>
          <p:cNvPr id="26" name="Título 14">
            <a:extLst>
              <a:ext uri="{FF2B5EF4-FFF2-40B4-BE49-F238E27FC236}">
                <a16:creationId xmlns:a16="http://schemas.microsoft.com/office/drawing/2014/main" id="{467E7DD5-528A-1FDA-7139-D6160F3FD97A}"/>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4381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0">
            <a:extLst>
              <a:ext uri="{FF2B5EF4-FFF2-40B4-BE49-F238E27FC236}">
                <a16:creationId xmlns:a16="http://schemas.microsoft.com/office/drawing/2014/main" id="{816A66A4-BEAF-4D82-B258-618ED093CE82}"/>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13" name="Text 21">
            <a:extLst>
              <a:ext uri="{FF2B5EF4-FFF2-40B4-BE49-F238E27FC236}">
                <a16:creationId xmlns:a16="http://schemas.microsoft.com/office/drawing/2014/main" id="{FCBF6851-CEA0-B485-FCE2-C8C589BBD8C9}"/>
              </a:ext>
            </a:extLst>
          </p:cNvPr>
          <p:cNvSpPr/>
          <p:nvPr/>
        </p:nvSpPr>
        <p:spPr>
          <a:xfrm>
            <a:off x="888349" y="3233891"/>
            <a:ext cx="4910733" cy="318940"/>
          </a:xfrm>
          <a:prstGeom prst="rect">
            <a:avLst/>
          </a:prstGeom>
          <a:noFill/>
          <a:ln/>
        </p:spPr>
        <p:txBody>
          <a:bodyPr wrap="none" lIns="0" tIns="0" rIns="0" bIns="0" rtlCol="0" anchor="t"/>
          <a:lstStyle/>
          <a:p>
            <a:pPr marL="428625" indent="-428625" defTabSz="1143000">
              <a:lnSpc>
                <a:spcPts val="1688"/>
              </a:lnSpc>
              <a:buFont typeface="Arial" panose="020B0604020202020204" pitchFamily="34" charset="0"/>
              <a:buChar char="•"/>
            </a:pPr>
            <a:r>
              <a:rPr lang="en-US" sz="3000" b="1" dirty="0">
                <a:solidFill>
                  <a:srgbClr val="2A734F"/>
                </a:solidFill>
                <a:latin typeface="Open Sans Bold" pitchFamily="34" charset="0"/>
                <a:ea typeface="Open Sans Bold" pitchFamily="34" charset="-122"/>
                <a:cs typeface="Open Sans Bold" pitchFamily="34" charset="-120"/>
              </a:rPr>
              <a:t>Energy consumption in the EU</a:t>
            </a:r>
            <a:endParaRPr lang="en-US" sz="3000" dirty="0">
              <a:solidFill>
                <a:srgbClr val="2A734F"/>
              </a:solidFill>
              <a:latin typeface="Calibri"/>
            </a:endParaRPr>
          </a:p>
        </p:txBody>
      </p:sp>
      <p:sp>
        <p:nvSpPr>
          <p:cNvPr id="14" name="Text 22">
            <a:extLst>
              <a:ext uri="{FF2B5EF4-FFF2-40B4-BE49-F238E27FC236}">
                <a16:creationId xmlns:a16="http://schemas.microsoft.com/office/drawing/2014/main" id="{068F82AB-5D14-ED2C-FACD-A1F04FAB62DC}"/>
              </a:ext>
            </a:extLst>
          </p:cNvPr>
          <p:cNvSpPr/>
          <p:nvPr/>
        </p:nvSpPr>
        <p:spPr>
          <a:xfrm>
            <a:off x="898840" y="3631797"/>
            <a:ext cx="16684310" cy="924709"/>
          </a:xfrm>
          <a:prstGeom prst="rect">
            <a:avLst/>
          </a:prstGeom>
          <a:noFill/>
          <a:ln/>
        </p:spPr>
        <p:txBody>
          <a:bodyPr wrap="square" lIns="0" tIns="0" rIns="0" bIns="0" rtlCol="0" anchor="t"/>
          <a:lstStyle/>
          <a:p>
            <a:pPr algn="just" defTabSz="1143000">
              <a:spcBef>
                <a:spcPts val="1500"/>
              </a:spcBef>
              <a:spcAft>
                <a:spcPts val="750"/>
              </a:spcAft>
            </a:pPr>
            <a:r>
              <a:rPr lang="en-US" sz="2250" dirty="0">
                <a:solidFill>
                  <a:srgbClr val="000000"/>
                </a:solidFill>
                <a:latin typeface="Open Sans" pitchFamily="34" charset="0"/>
                <a:ea typeface="Open Sans" pitchFamily="34" charset="-122"/>
                <a:cs typeface="Open Sans" pitchFamily="34" charset="-120"/>
              </a:rPr>
              <a:t>Currently in the European Union, almost </a:t>
            </a:r>
            <a:r>
              <a:rPr lang="en-US" sz="2250" b="1" dirty="0">
                <a:solidFill>
                  <a:srgbClr val="000000"/>
                </a:solidFill>
                <a:latin typeface="Open Sans" pitchFamily="34" charset="0"/>
                <a:ea typeface="Open Sans" pitchFamily="34" charset="-122"/>
                <a:cs typeface="Open Sans" pitchFamily="34" charset="-120"/>
              </a:rPr>
              <a:t>half of the energy consumed </a:t>
            </a:r>
            <a:r>
              <a:rPr lang="en-US" sz="2250" dirty="0">
                <a:solidFill>
                  <a:srgbClr val="000000"/>
                </a:solidFill>
                <a:latin typeface="Open Sans" pitchFamily="34" charset="0"/>
                <a:ea typeface="Open Sans" pitchFamily="34" charset="-122"/>
                <a:cs typeface="Open Sans" pitchFamily="34" charset="-120"/>
              </a:rPr>
              <a:t>is used for </a:t>
            </a:r>
            <a:r>
              <a:rPr lang="en-US" sz="2250" b="1" dirty="0">
                <a:solidFill>
                  <a:srgbClr val="000000"/>
                </a:solidFill>
                <a:latin typeface="Open Sans" pitchFamily="34" charset="0"/>
                <a:ea typeface="Open Sans" pitchFamily="34" charset="-122"/>
                <a:cs typeface="Open Sans" pitchFamily="34" charset="-120"/>
              </a:rPr>
              <a:t>heating and cooling</a:t>
            </a:r>
            <a:r>
              <a:rPr lang="en-US" sz="2250" dirty="0">
                <a:solidFill>
                  <a:srgbClr val="000000"/>
                </a:solidFill>
                <a:latin typeface="Open Sans" pitchFamily="34" charset="0"/>
                <a:ea typeface="Open Sans" pitchFamily="34" charset="-122"/>
                <a:cs typeface="Open Sans" pitchFamily="34" charset="-120"/>
              </a:rPr>
              <a:t>. </a:t>
            </a:r>
            <a:r>
              <a:rPr lang="en-US" sz="2250" b="1" dirty="0">
                <a:solidFill>
                  <a:srgbClr val="000000"/>
                </a:solidFill>
                <a:latin typeface="Open Sans" pitchFamily="34" charset="0"/>
                <a:ea typeface="Open Sans" pitchFamily="34" charset="-122"/>
                <a:cs typeface="Open Sans" pitchFamily="34" charset="-120"/>
              </a:rPr>
              <a:t>Energy generated </a:t>
            </a:r>
            <a:r>
              <a:rPr lang="en-US" sz="2250" dirty="0">
                <a:solidFill>
                  <a:srgbClr val="000000"/>
                </a:solidFill>
                <a:latin typeface="Open Sans" pitchFamily="34" charset="0"/>
                <a:ea typeface="Open Sans" pitchFamily="34" charset="-122"/>
                <a:cs typeface="Open Sans" pitchFamily="34" charset="-120"/>
              </a:rPr>
              <a:t>from </a:t>
            </a:r>
            <a:r>
              <a:rPr lang="en-US" sz="2250" b="1" dirty="0">
                <a:solidFill>
                  <a:srgbClr val="000000"/>
                </a:solidFill>
                <a:latin typeface="Open Sans" pitchFamily="34" charset="0"/>
                <a:ea typeface="Open Sans" pitchFamily="34" charset="-122"/>
                <a:cs typeface="Open Sans" pitchFamily="34" charset="-120"/>
              </a:rPr>
              <a:t>fossil fuels </a:t>
            </a:r>
            <a:r>
              <a:rPr lang="en-US" sz="2250" dirty="0">
                <a:solidFill>
                  <a:srgbClr val="000000"/>
                </a:solidFill>
                <a:latin typeface="Open Sans" pitchFamily="34" charset="0"/>
                <a:ea typeface="Open Sans" pitchFamily="34" charset="-122"/>
                <a:cs typeface="Open Sans" pitchFamily="34" charset="-120"/>
              </a:rPr>
              <a:t>entails a </a:t>
            </a:r>
            <a:r>
              <a:rPr lang="en-US" sz="2250" b="1" dirty="0">
                <a:solidFill>
                  <a:srgbClr val="000000"/>
                </a:solidFill>
                <a:latin typeface="Open Sans" pitchFamily="34" charset="0"/>
                <a:ea typeface="Open Sans" pitchFamily="34" charset="-122"/>
                <a:cs typeface="Open Sans" pitchFamily="34" charset="-120"/>
              </a:rPr>
              <a:t>high environmental cost </a:t>
            </a:r>
            <a:r>
              <a:rPr lang="en-US" sz="2250" dirty="0">
                <a:solidFill>
                  <a:srgbClr val="000000"/>
                </a:solidFill>
                <a:latin typeface="Open Sans" pitchFamily="34" charset="0"/>
                <a:ea typeface="Open Sans" pitchFamily="34" charset="-122"/>
                <a:cs typeface="Open Sans" pitchFamily="34" charset="-120"/>
              </a:rPr>
              <a:t>associated with its production, as well as more pollutants in its final use.</a:t>
            </a:r>
            <a:endParaRPr lang="en-US" sz="2250" dirty="0">
              <a:solidFill>
                <a:prstClr val="black"/>
              </a:solidFill>
              <a:latin typeface="Calibri"/>
            </a:endParaRPr>
          </a:p>
        </p:txBody>
      </p:sp>
      <p:sp>
        <p:nvSpPr>
          <p:cNvPr id="15" name="Text 25">
            <a:extLst>
              <a:ext uri="{FF2B5EF4-FFF2-40B4-BE49-F238E27FC236}">
                <a16:creationId xmlns:a16="http://schemas.microsoft.com/office/drawing/2014/main" id="{4D334EFF-3B81-FEF8-06D8-478E405F83D0}"/>
              </a:ext>
            </a:extLst>
          </p:cNvPr>
          <p:cNvSpPr/>
          <p:nvPr/>
        </p:nvSpPr>
        <p:spPr>
          <a:xfrm>
            <a:off x="898840" y="5104995"/>
            <a:ext cx="3308300" cy="318940"/>
          </a:xfrm>
          <a:prstGeom prst="rect">
            <a:avLst/>
          </a:prstGeom>
          <a:noFill/>
          <a:ln/>
        </p:spPr>
        <p:txBody>
          <a:bodyPr wrap="none" lIns="0" tIns="0" rIns="0" bIns="0" rtlCol="0" anchor="t"/>
          <a:lstStyle/>
          <a:p>
            <a:pPr marL="428625" indent="-428625" defTabSz="1143000">
              <a:lnSpc>
                <a:spcPts val="1688"/>
              </a:lnSpc>
              <a:buFont typeface="Arial" panose="020B0604020202020204" pitchFamily="34" charset="0"/>
              <a:buChar char="•"/>
            </a:pPr>
            <a:r>
              <a:rPr lang="en-US" sz="3000" b="1" dirty="0">
                <a:solidFill>
                  <a:srgbClr val="2A734F"/>
                </a:solidFill>
                <a:latin typeface="Open Sans Bold" pitchFamily="34" charset="0"/>
                <a:ea typeface="Open Sans Bold" pitchFamily="34" charset="-122"/>
              </a:rPr>
              <a:t>European objectives</a:t>
            </a:r>
          </a:p>
        </p:txBody>
      </p:sp>
      <p:sp>
        <p:nvSpPr>
          <p:cNvPr id="16" name="Text 26">
            <a:extLst>
              <a:ext uri="{FF2B5EF4-FFF2-40B4-BE49-F238E27FC236}">
                <a16:creationId xmlns:a16="http://schemas.microsoft.com/office/drawing/2014/main" id="{C1ADE3F4-A6BF-16FE-805F-7AAA5BBE7550}"/>
              </a:ext>
            </a:extLst>
          </p:cNvPr>
          <p:cNvSpPr/>
          <p:nvPr/>
        </p:nvSpPr>
        <p:spPr>
          <a:xfrm>
            <a:off x="888350" y="5457777"/>
            <a:ext cx="16694801" cy="2234828"/>
          </a:xfrm>
          <a:prstGeom prst="rect">
            <a:avLst/>
          </a:prstGeom>
          <a:noFill/>
          <a:ln/>
        </p:spPr>
        <p:txBody>
          <a:bodyPr wrap="square" lIns="0" tIns="0" rIns="0" bIns="0" rtlCol="0" anchor="t"/>
          <a:lstStyle/>
          <a:p>
            <a:pPr algn="just" defTabSz="1143000"/>
            <a:r>
              <a:rPr lang="en-US" sz="2250" dirty="0">
                <a:solidFill>
                  <a:srgbClr val="000000"/>
                </a:solidFill>
                <a:latin typeface="Open Sans" pitchFamily="34" charset="0"/>
                <a:ea typeface="Open Sans" pitchFamily="34" charset="-122"/>
                <a:cs typeface="Open Sans" pitchFamily="34" charset="-120"/>
              </a:rPr>
              <a:t>Following </a:t>
            </a:r>
            <a:r>
              <a:rPr lang="en-US" sz="2250" b="1" dirty="0">
                <a:solidFill>
                  <a:srgbClr val="000000"/>
                </a:solidFill>
                <a:latin typeface="Open Sans" pitchFamily="34" charset="0"/>
                <a:ea typeface="Open Sans" pitchFamily="34" charset="-122"/>
                <a:cs typeface="Open Sans" pitchFamily="34" charset="-120"/>
              </a:rPr>
              <a:t>European regulations and objectives</a:t>
            </a:r>
            <a:r>
              <a:rPr lang="en-US" sz="2250" dirty="0">
                <a:solidFill>
                  <a:srgbClr val="000000"/>
                </a:solidFill>
                <a:latin typeface="Open Sans" pitchFamily="34" charset="0"/>
                <a:ea typeface="Open Sans" pitchFamily="34" charset="-122"/>
                <a:cs typeface="Open Sans" pitchFamily="34" charset="-120"/>
              </a:rPr>
              <a:t>, both </a:t>
            </a:r>
            <a:r>
              <a:rPr lang="en-US" sz="2250" b="1" dirty="0">
                <a:solidFill>
                  <a:srgbClr val="000000"/>
                </a:solidFill>
                <a:latin typeface="Open Sans" pitchFamily="34" charset="0"/>
                <a:ea typeface="Open Sans" pitchFamily="34" charset="-122"/>
                <a:cs typeface="Open Sans" pitchFamily="34" charset="-120"/>
              </a:rPr>
              <a:t>heating and cooling </a:t>
            </a:r>
            <a:r>
              <a:rPr lang="en-US" sz="2250" dirty="0">
                <a:solidFill>
                  <a:srgbClr val="000000"/>
                </a:solidFill>
                <a:latin typeface="Open Sans" pitchFamily="34" charset="0"/>
                <a:ea typeface="Open Sans" pitchFamily="34" charset="-122"/>
                <a:cs typeface="Open Sans" pitchFamily="34" charset="-120"/>
              </a:rPr>
              <a:t>sectors must necessarily be more efficient, using </a:t>
            </a:r>
            <a:r>
              <a:rPr lang="en-US" sz="2250" b="1" dirty="0">
                <a:solidFill>
                  <a:srgbClr val="000000"/>
                </a:solidFill>
                <a:latin typeface="Open Sans" pitchFamily="34" charset="0"/>
                <a:ea typeface="Open Sans" pitchFamily="34" charset="-122"/>
                <a:cs typeface="Open Sans" pitchFamily="34" charset="-120"/>
              </a:rPr>
              <a:t>100% renewable sources and taking advantage of waste heat</a:t>
            </a:r>
            <a:r>
              <a:rPr lang="en-US" sz="2250" dirty="0">
                <a:solidFill>
                  <a:srgbClr val="000000"/>
                </a:solidFill>
                <a:latin typeface="Open Sans" pitchFamily="34" charset="0"/>
                <a:ea typeface="Open Sans" pitchFamily="34" charset="-122"/>
                <a:cs typeface="Open Sans" pitchFamily="34" charset="-120"/>
              </a:rPr>
              <a:t>.</a:t>
            </a:r>
            <a:endParaRPr lang="en-US" sz="2250" dirty="0">
              <a:solidFill>
                <a:prstClr val="black"/>
              </a:solidFill>
              <a:latin typeface="Calibri"/>
            </a:endParaRPr>
          </a:p>
        </p:txBody>
      </p:sp>
      <p:sp>
        <p:nvSpPr>
          <p:cNvPr id="18" name="Text 28">
            <a:extLst>
              <a:ext uri="{FF2B5EF4-FFF2-40B4-BE49-F238E27FC236}">
                <a16:creationId xmlns:a16="http://schemas.microsoft.com/office/drawing/2014/main" id="{799F162C-64AE-D7BC-251A-C5D6B5F471E5}"/>
              </a:ext>
            </a:extLst>
          </p:cNvPr>
          <p:cNvSpPr/>
          <p:nvPr/>
        </p:nvSpPr>
        <p:spPr>
          <a:xfrm>
            <a:off x="1931417" y="7003399"/>
            <a:ext cx="121593" cy="212675"/>
          </a:xfrm>
          <a:prstGeom prst="rect">
            <a:avLst/>
          </a:prstGeom>
          <a:noFill/>
          <a:ln/>
        </p:spPr>
        <p:txBody>
          <a:bodyPr wrap="none" lIns="0" tIns="0" rIns="0" bIns="0" rtlCol="0" anchor="t"/>
          <a:lstStyle/>
          <a:p>
            <a:pPr algn="ctr" defTabSz="1143000">
              <a:lnSpc>
                <a:spcPts val="1625"/>
              </a:lnSpc>
            </a:pPr>
            <a:endParaRPr lang="en-US" sz="4000" dirty="0">
              <a:solidFill>
                <a:prstClr val="black"/>
              </a:solidFill>
              <a:latin typeface="Calibri"/>
            </a:endParaRPr>
          </a:p>
        </p:txBody>
      </p:sp>
      <p:sp>
        <p:nvSpPr>
          <p:cNvPr id="19" name="Text 29">
            <a:extLst>
              <a:ext uri="{FF2B5EF4-FFF2-40B4-BE49-F238E27FC236}">
                <a16:creationId xmlns:a16="http://schemas.microsoft.com/office/drawing/2014/main" id="{F4747B5E-8A59-448E-B891-70D2984A27F1}"/>
              </a:ext>
            </a:extLst>
          </p:cNvPr>
          <p:cNvSpPr/>
          <p:nvPr/>
        </p:nvSpPr>
        <p:spPr>
          <a:xfrm>
            <a:off x="937916" y="6727792"/>
            <a:ext cx="2260401" cy="221456"/>
          </a:xfrm>
          <a:prstGeom prst="rect">
            <a:avLst/>
          </a:prstGeom>
          <a:noFill/>
          <a:ln/>
        </p:spPr>
        <p:txBody>
          <a:bodyPr wrap="none" lIns="0" tIns="0" rIns="0" bIns="0" rtlCol="0" anchor="t"/>
          <a:lstStyle/>
          <a:p>
            <a:pPr marL="428625" indent="-428625" defTabSz="1143000">
              <a:lnSpc>
                <a:spcPts val="1688"/>
              </a:lnSpc>
              <a:buFont typeface="Arial" panose="020B0604020202020204" pitchFamily="34" charset="0"/>
              <a:buChar char="•"/>
            </a:pPr>
            <a:r>
              <a:rPr lang="en-US" sz="3000" b="1" dirty="0">
                <a:solidFill>
                  <a:srgbClr val="2A734F"/>
                </a:solidFill>
                <a:latin typeface="Open Sans Bold" pitchFamily="34" charset="0"/>
                <a:ea typeface="Open Sans Bold" pitchFamily="34" charset="-122"/>
              </a:rPr>
              <a:t>Urban district networks</a:t>
            </a:r>
          </a:p>
        </p:txBody>
      </p:sp>
      <p:sp>
        <p:nvSpPr>
          <p:cNvPr id="20" name="Text 30">
            <a:extLst>
              <a:ext uri="{FF2B5EF4-FFF2-40B4-BE49-F238E27FC236}">
                <a16:creationId xmlns:a16="http://schemas.microsoft.com/office/drawing/2014/main" id="{7AE8F7A4-05A2-5725-6537-C483D0BA6174}"/>
              </a:ext>
            </a:extLst>
          </p:cNvPr>
          <p:cNvSpPr/>
          <p:nvPr/>
        </p:nvSpPr>
        <p:spPr>
          <a:xfrm>
            <a:off x="937915" y="7016520"/>
            <a:ext cx="16645235" cy="1134070"/>
          </a:xfrm>
          <a:prstGeom prst="rect">
            <a:avLst/>
          </a:prstGeom>
          <a:noFill/>
          <a:ln/>
        </p:spPr>
        <p:txBody>
          <a:bodyPr wrap="square" lIns="0" tIns="0" rIns="0" bIns="0" rtlCol="0" anchor="t"/>
          <a:lstStyle/>
          <a:p>
            <a:pPr algn="just" defTabSz="1143000"/>
            <a:r>
              <a:rPr lang="en-US" sz="2250" dirty="0">
                <a:solidFill>
                  <a:srgbClr val="000000"/>
                </a:solidFill>
                <a:latin typeface="Open Sans" pitchFamily="34" charset="0"/>
                <a:ea typeface="Open Sans" pitchFamily="34" charset="-122"/>
                <a:cs typeface="Open Sans" pitchFamily="34" charset="-120"/>
              </a:rPr>
              <a:t>Addressing the energy transition at the municipal level involves </a:t>
            </a:r>
            <a:r>
              <a:rPr lang="en-US" sz="2250" b="1" dirty="0">
                <a:solidFill>
                  <a:srgbClr val="000000"/>
                </a:solidFill>
                <a:latin typeface="Open Sans" pitchFamily="34" charset="0"/>
                <a:ea typeface="Open Sans" pitchFamily="34" charset="-122"/>
                <a:cs typeface="Open Sans" pitchFamily="34" charset="-120"/>
              </a:rPr>
              <a:t>integrating urban district networks</a:t>
            </a:r>
            <a:r>
              <a:rPr lang="en-US" sz="2250" dirty="0">
                <a:solidFill>
                  <a:srgbClr val="000000"/>
                </a:solidFill>
                <a:latin typeface="Open Sans" pitchFamily="34" charset="0"/>
                <a:ea typeface="Open Sans" pitchFamily="34" charset="-122"/>
                <a:cs typeface="Open Sans" pitchFamily="34" charset="-120"/>
              </a:rPr>
              <a:t>. They contribute to </a:t>
            </a:r>
            <a:r>
              <a:rPr lang="en-US" sz="2250" b="1" dirty="0">
                <a:solidFill>
                  <a:srgbClr val="000000"/>
                </a:solidFill>
                <a:latin typeface="Open Sans" pitchFamily="34" charset="0"/>
                <a:ea typeface="Open Sans" pitchFamily="34" charset="-122"/>
                <a:cs typeface="Open Sans" pitchFamily="34" charset="-120"/>
              </a:rPr>
              <a:t>optimizing energy supply</a:t>
            </a:r>
            <a:r>
              <a:rPr lang="en-US" sz="2250" dirty="0">
                <a:solidFill>
                  <a:srgbClr val="000000"/>
                </a:solidFill>
                <a:latin typeface="Open Sans" pitchFamily="34" charset="0"/>
                <a:ea typeface="Open Sans" pitchFamily="34" charset="-122"/>
                <a:cs typeface="Open Sans" pitchFamily="34" charset="-120"/>
              </a:rPr>
              <a:t> and </a:t>
            </a:r>
            <a:r>
              <a:rPr lang="en-US" sz="2250" b="1" dirty="0">
                <a:solidFill>
                  <a:srgbClr val="000000"/>
                </a:solidFill>
                <a:latin typeface="Open Sans" pitchFamily="34" charset="0"/>
                <a:ea typeface="Open Sans" pitchFamily="34" charset="-122"/>
                <a:cs typeface="Open Sans" pitchFamily="34" charset="-120"/>
              </a:rPr>
              <a:t>reducing the environmental footprint</a:t>
            </a:r>
            <a:r>
              <a:rPr lang="en-US" sz="2250" dirty="0">
                <a:solidFill>
                  <a:srgbClr val="000000"/>
                </a:solidFill>
                <a:latin typeface="Open Sans" pitchFamily="34" charset="0"/>
                <a:ea typeface="Open Sans" pitchFamily="34" charset="-122"/>
                <a:cs typeface="Open Sans" pitchFamily="34" charset="-120"/>
              </a:rPr>
              <a:t>. In addition, they integrate </a:t>
            </a:r>
            <a:r>
              <a:rPr lang="en-US" sz="2250" b="1" dirty="0">
                <a:solidFill>
                  <a:srgbClr val="000000"/>
                </a:solidFill>
                <a:latin typeface="Open Sans" pitchFamily="34" charset="0"/>
                <a:ea typeface="Open Sans" pitchFamily="34" charset="-122"/>
                <a:cs typeface="Open Sans" pitchFamily="34" charset="-120"/>
              </a:rPr>
              <a:t>various energy sources</a:t>
            </a:r>
            <a:r>
              <a:rPr lang="en-US" sz="2250" dirty="0">
                <a:solidFill>
                  <a:srgbClr val="000000"/>
                </a:solidFill>
                <a:latin typeface="Open Sans" pitchFamily="34" charset="0"/>
                <a:ea typeface="Open Sans" pitchFamily="34" charset="-122"/>
                <a:cs typeface="Open Sans" pitchFamily="34" charset="-120"/>
              </a:rPr>
              <a:t>, and allow </a:t>
            </a:r>
            <a:r>
              <a:rPr lang="en-US" sz="2250" b="1" dirty="0">
                <a:solidFill>
                  <a:srgbClr val="000000"/>
                </a:solidFill>
                <a:latin typeface="Open Sans" pitchFamily="34" charset="0"/>
                <a:ea typeface="Open Sans" pitchFamily="34" charset="-122"/>
                <a:cs typeface="Open Sans" pitchFamily="34" charset="-120"/>
              </a:rPr>
              <a:t>consumers</a:t>
            </a:r>
            <a:r>
              <a:rPr lang="en-US" sz="2250" dirty="0">
                <a:solidFill>
                  <a:srgbClr val="000000"/>
                </a:solidFill>
                <a:latin typeface="Open Sans" pitchFamily="34" charset="0"/>
                <a:ea typeface="Open Sans" pitchFamily="34" charset="-122"/>
                <a:cs typeface="Open Sans" pitchFamily="34" charset="-120"/>
              </a:rPr>
              <a:t> </a:t>
            </a:r>
            <a:r>
              <a:rPr lang="en-US" sz="2250" b="1" dirty="0">
                <a:solidFill>
                  <a:srgbClr val="000000"/>
                </a:solidFill>
                <a:latin typeface="Open Sans" pitchFamily="34" charset="0"/>
                <a:ea typeface="Open Sans" pitchFamily="34" charset="-122"/>
                <a:cs typeface="Open Sans" pitchFamily="34" charset="-120"/>
              </a:rPr>
              <a:t>not to depend on a single source of supply </a:t>
            </a:r>
            <a:r>
              <a:rPr lang="en-US" sz="2250" dirty="0">
                <a:solidFill>
                  <a:srgbClr val="000000"/>
                </a:solidFill>
                <a:latin typeface="Open Sans" pitchFamily="34" charset="0"/>
                <a:ea typeface="Open Sans" pitchFamily="34" charset="-122"/>
                <a:cs typeface="Open Sans" pitchFamily="34" charset="-120"/>
              </a:rPr>
              <a:t>(biomass, solar thermal, etc.).</a:t>
            </a:r>
            <a:endParaRPr lang="en-US" sz="2250" dirty="0">
              <a:solidFill>
                <a:prstClr val="black"/>
              </a:solidFill>
              <a:latin typeface="Calibri"/>
            </a:endParaRPr>
          </a:p>
        </p:txBody>
      </p:sp>
      <p:sp>
        <p:nvSpPr>
          <p:cNvPr id="22" name="TextBox 7">
            <a:extLst>
              <a:ext uri="{FF2B5EF4-FFF2-40B4-BE49-F238E27FC236}">
                <a16:creationId xmlns:a16="http://schemas.microsoft.com/office/drawing/2014/main" id="{1B6F4C0D-2E92-C272-BDD9-F9DEC059C841}"/>
              </a:ext>
            </a:extLst>
          </p:cNvPr>
          <p:cNvSpPr txBox="1"/>
          <p:nvPr/>
        </p:nvSpPr>
        <p:spPr>
          <a:xfrm>
            <a:off x="683151" y="2404014"/>
            <a:ext cx="8519523"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ELECTRICITY GENERATION</a:t>
            </a:r>
            <a:endParaRPr lang="en-GB" sz="24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4537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Picture 25" descr="A yellow and black rectangle object with a green leaf and a plug&#10;&#10;Description automatically generated">
            <a:extLst>
              <a:ext uri="{FF2B5EF4-FFF2-40B4-BE49-F238E27FC236}">
                <a16:creationId xmlns:a16="http://schemas.microsoft.com/office/drawing/2014/main" id="{ABD6B79A-E10B-1CB9-92BF-CC8C9081A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49" y="6769624"/>
            <a:ext cx="2187366" cy="2187366"/>
          </a:xfrm>
          <a:prstGeom prst="rect">
            <a:avLst/>
          </a:prstGeom>
        </p:spPr>
      </p:pic>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TextBox 7">
            <a:extLst>
              <a:ext uri="{FF2B5EF4-FFF2-40B4-BE49-F238E27FC236}">
                <a16:creationId xmlns:a16="http://schemas.microsoft.com/office/drawing/2014/main" id="{BD04CEFF-AB61-D9B2-5597-84C637DAA33E}"/>
              </a:ext>
            </a:extLst>
          </p:cNvPr>
          <p:cNvSpPr txBox="1"/>
          <p:nvPr/>
        </p:nvSpPr>
        <p:spPr>
          <a:xfrm>
            <a:off x="-90820" y="2423640"/>
            <a:ext cx="8519523" cy="523220"/>
          </a:xfrm>
          <a:prstGeom prst="rect">
            <a:avLst/>
          </a:prstGeom>
          <a:noFill/>
        </p:spPr>
        <p:txBody>
          <a:bodyPr wrap="square" rtlCol="0">
            <a:spAutoFit/>
          </a:bodyPr>
          <a:lstStyle/>
          <a:p>
            <a:pPr marL="457200" indent="-457200" algn="ctr">
              <a:buFont typeface="Wingdings" panose="05000000000000000000" pitchFamily="2" charset="2"/>
              <a:buChar char="Ø"/>
            </a:pPr>
            <a:r>
              <a:rPr lang="es-ES"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HEATING AND COOLING GENERATION</a:t>
            </a:r>
            <a:endParaRPr lang="en-GB"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500309D-D3D3-CC15-7981-D8058065690B}"/>
              </a:ext>
            </a:extLst>
          </p:cNvPr>
          <p:cNvSpPr txBox="1"/>
          <p:nvPr/>
        </p:nvSpPr>
        <p:spPr>
          <a:xfrm>
            <a:off x="0" y="3227789"/>
            <a:ext cx="3461084" cy="584775"/>
          </a:xfrm>
          <a:prstGeom prst="rect">
            <a:avLst/>
          </a:prstGeom>
          <a:noFill/>
        </p:spPr>
        <p:txBody>
          <a:bodyPr wrap="square" rtlCol="0">
            <a:spAutoFit/>
          </a:bodyPr>
          <a:lstStyle/>
          <a:p>
            <a:pPr algn="ctr"/>
            <a:r>
              <a:rPr lang="es-ES"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BIOMASS</a:t>
            </a:r>
            <a:endParaRPr lang="en-GB"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3">
            <a:extLst>
              <a:ext uri="{FF2B5EF4-FFF2-40B4-BE49-F238E27FC236}">
                <a16:creationId xmlns:a16="http://schemas.microsoft.com/office/drawing/2014/main" id="{9C4DC739-4CC7-2083-372F-3AE761F0ADCC}"/>
              </a:ext>
            </a:extLst>
          </p:cNvPr>
          <p:cNvSpPr/>
          <p:nvPr/>
        </p:nvSpPr>
        <p:spPr>
          <a:xfrm>
            <a:off x="9463679" y="3153341"/>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4CB34F29-E264-8F29-8182-1CE5633741A5}"/>
              </a:ext>
            </a:extLst>
          </p:cNvPr>
          <p:cNvSpPr txBox="1"/>
          <p:nvPr/>
        </p:nvSpPr>
        <p:spPr>
          <a:xfrm>
            <a:off x="10768256" y="3260225"/>
            <a:ext cx="6234381"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Biomass technologies can supply energy to a single building or, through district heating, to several buildings.</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0B30B75-5961-F507-9B2B-12A776040015}"/>
              </a:ext>
            </a:extLst>
          </p:cNvPr>
          <p:cNvSpPr txBox="1"/>
          <p:nvPr/>
        </p:nvSpPr>
        <p:spPr>
          <a:xfrm>
            <a:off x="10788310" y="4158915"/>
            <a:ext cx="6214327"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required resource/fuel supply must be predictable, sustainably sourced, low-cost, local and adequate in the long term.</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7212819-3C46-21AD-DEF8-F0AB0181C473}"/>
              </a:ext>
            </a:extLst>
          </p:cNvPr>
          <p:cNvSpPr txBox="1"/>
          <p:nvPr/>
        </p:nvSpPr>
        <p:spPr>
          <a:xfrm>
            <a:off x="10788311" y="5257026"/>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Organic waste that cannot be recycled or reused can be used for energy purposes.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566DC020-2AC3-8D74-258E-7860CA2CBCC1}"/>
              </a:ext>
            </a:extLst>
          </p:cNvPr>
          <p:cNvSpPr txBox="1"/>
          <p:nvPr/>
        </p:nvSpPr>
        <p:spPr>
          <a:xfrm>
            <a:off x="10788311" y="6040974"/>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Biomass technology is usually planned in the existing district heating plan or waste management facility.</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6C9D7BB-1D76-7DE3-2697-DB49CFB3F0B1}"/>
              </a:ext>
            </a:extLst>
          </p:cNvPr>
          <p:cNvSpPr txBox="1"/>
          <p:nvPr/>
        </p:nvSpPr>
        <p:spPr>
          <a:xfrm>
            <a:off x="10788310" y="7045950"/>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Biomass-based energy represents one of the cheapest renewable energy systems. The cost may increase if a new heating network needs to be installed. </a:t>
            </a:r>
            <a:r>
              <a:rPr lang="es-ES" dirty="0">
                <a:latin typeface="Open Sans" panose="020B0606030504020204" pitchFamily="34" charset="0"/>
                <a:ea typeface="Open Sans" panose="020B0606030504020204" pitchFamily="34" charset="0"/>
                <a:cs typeface="Open Sans" panose="020B0606030504020204" pitchFamily="34" charset="0"/>
              </a:rPr>
              <a:t>.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84BE09E-F8A2-112F-145C-7C062E4281D7}"/>
              </a:ext>
            </a:extLst>
          </p:cNvPr>
          <p:cNvSpPr txBox="1"/>
          <p:nvPr/>
        </p:nvSpPr>
        <p:spPr>
          <a:xfrm>
            <a:off x="10788310" y="8181096"/>
            <a:ext cx="601766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ecological impact of the biomass source is the major concern.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Graphic 17" descr="Wrench outline">
            <a:extLst>
              <a:ext uri="{FF2B5EF4-FFF2-40B4-BE49-F238E27FC236}">
                <a16:creationId xmlns:a16="http://schemas.microsoft.com/office/drawing/2014/main" id="{9BAC1EB8-7FF2-E093-AD26-A8C8A3AD04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63388" y="3274338"/>
            <a:ext cx="552206" cy="552206"/>
          </a:xfrm>
          <a:prstGeom prst="rect">
            <a:avLst/>
          </a:prstGeom>
        </p:spPr>
      </p:pic>
      <p:pic>
        <p:nvPicPr>
          <p:cNvPr id="19" name="Graphic 18" descr="Saw blade outline">
            <a:extLst>
              <a:ext uri="{FF2B5EF4-FFF2-40B4-BE49-F238E27FC236}">
                <a16:creationId xmlns:a16="http://schemas.microsoft.com/office/drawing/2014/main" id="{E1CC24A5-9E14-C3DF-9F6C-FFDD125BBD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0448" y="4204423"/>
            <a:ext cx="672589" cy="672589"/>
          </a:xfrm>
          <a:prstGeom prst="rect">
            <a:avLst/>
          </a:prstGeom>
        </p:spPr>
      </p:pic>
      <p:pic>
        <p:nvPicPr>
          <p:cNvPr id="20" name="Graphic 19" descr="Open hand with plant with solid fill">
            <a:extLst>
              <a:ext uri="{FF2B5EF4-FFF2-40B4-BE49-F238E27FC236}">
                <a16:creationId xmlns:a16="http://schemas.microsoft.com/office/drawing/2014/main" id="{EE5314AD-BE9F-B6F0-72A8-2520FF219B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30090" y="5198398"/>
            <a:ext cx="733303" cy="733303"/>
          </a:xfrm>
          <a:prstGeom prst="rect">
            <a:avLst/>
          </a:prstGeom>
        </p:spPr>
      </p:pic>
      <p:pic>
        <p:nvPicPr>
          <p:cNvPr id="21" name="Graphic 20" descr="Magnifying glass with solid fill">
            <a:extLst>
              <a:ext uri="{FF2B5EF4-FFF2-40B4-BE49-F238E27FC236}">
                <a16:creationId xmlns:a16="http://schemas.microsoft.com/office/drawing/2014/main" id="{D8071845-48D8-27DD-942D-0710DB39EC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5195" y="6202383"/>
            <a:ext cx="483091" cy="483091"/>
          </a:xfrm>
          <a:prstGeom prst="rect">
            <a:avLst/>
          </a:prstGeom>
        </p:spPr>
      </p:pic>
      <p:pic>
        <p:nvPicPr>
          <p:cNvPr id="22" name="Graphic 21" descr="Coins outline">
            <a:extLst>
              <a:ext uri="{FF2B5EF4-FFF2-40B4-BE49-F238E27FC236}">
                <a16:creationId xmlns:a16="http://schemas.microsoft.com/office/drawing/2014/main" id="{C7D070B8-11B1-5DEF-C6F5-5D8D3B8E009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49100" y="7141994"/>
            <a:ext cx="579378" cy="579378"/>
          </a:xfrm>
          <a:prstGeom prst="rect">
            <a:avLst/>
          </a:prstGeom>
        </p:spPr>
      </p:pic>
      <p:pic>
        <p:nvPicPr>
          <p:cNvPr id="23" name="Graphic 22" descr="Compost with solid fill">
            <a:extLst>
              <a:ext uri="{FF2B5EF4-FFF2-40B4-BE49-F238E27FC236}">
                <a16:creationId xmlns:a16="http://schemas.microsoft.com/office/drawing/2014/main" id="{27F21ABE-1147-8B5D-BE67-70D380229A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36090" y="8078600"/>
            <a:ext cx="701534" cy="701534"/>
          </a:xfrm>
          <a:prstGeom prst="rect">
            <a:avLst/>
          </a:prstGeom>
        </p:spPr>
      </p:pic>
      <p:sp>
        <p:nvSpPr>
          <p:cNvPr id="24" name="Content Placeholder 7">
            <a:extLst>
              <a:ext uri="{FF2B5EF4-FFF2-40B4-BE49-F238E27FC236}">
                <a16:creationId xmlns:a16="http://schemas.microsoft.com/office/drawing/2014/main" id="{51BCCB0E-9FD5-388E-B3F1-30FADC833C49}"/>
              </a:ext>
            </a:extLst>
          </p:cNvPr>
          <p:cNvSpPr txBox="1">
            <a:spLocks/>
          </p:cNvSpPr>
          <p:nvPr/>
        </p:nvSpPr>
        <p:spPr>
          <a:xfrm>
            <a:off x="662841" y="3892873"/>
            <a:ext cx="8138522" cy="3873234"/>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800" b="1" dirty="0">
                <a:solidFill>
                  <a:srgbClr val="2A734F"/>
                </a:solidFill>
              </a:rPr>
              <a:t>Biomass</a:t>
            </a:r>
            <a:r>
              <a:rPr lang="en-US" sz="2800" dirty="0"/>
              <a:t> includes organic materials such as </a:t>
            </a:r>
            <a:r>
              <a:rPr lang="en-US" sz="2800" b="1" dirty="0">
                <a:solidFill>
                  <a:srgbClr val="2A734F"/>
                </a:solidFill>
              </a:rPr>
              <a:t>wood products</a:t>
            </a:r>
            <a:r>
              <a:rPr lang="en-US" sz="2800" dirty="0"/>
              <a:t>, </a:t>
            </a:r>
            <a:r>
              <a:rPr lang="en-US" sz="2800" b="1" dirty="0">
                <a:solidFill>
                  <a:srgbClr val="2A734F"/>
                </a:solidFill>
              </a:rPr>
              <a:t>plants and waste </a:t>
            </a:r>
            <a:r>
              <a:rPr lang="en-US" sz="2800" dirty="0"/>
              <a:t>(animal, agricultural and fishery).  When it comes to generating heat, biomass can be used in </a:t>
            </a:r>
            <a:r>
              <a:rPr lang="en-US" sz="2800" b="1" dirty="0">
                <a:solidFill>
                  <a:srgbClr val="2A734F"/>
                </a:solidFill>
              </a:rPr>
              <a:t>centralized generation plants</a:t>
            </a:r>
            <a:r>
              <a:rPr lang="en-US" sz="2800" dirty="0"/>
              <a:t> connected to </a:t>
            </a:r>
            <a:r>
              <a:rPr lang="en-US" sz="2800" b="1" dirty="0">
                <a:solidFill>
                  <a:srgbClr val="2A734F"/>
                </a:solidFill>
              </a:rPr>
              <a:t>district heating systems </a:t>
            </a:r>
            <a:r>
              <a:rPr lang="en-US" sz="2800" dirty="0"/>
              <a:t>or in individual </a:t>
            </a:r>
            <a:r>
              <a:rPr lang="en-US" sz="2800" b="1" dirty="0">
                <a:solidFill>
                  <a:srgbClr val="2A734F"/>
                </a:solidFill>
              </a:rPr>
              <a:t>home heating systems</a:t>
            </a:r>
            <a:r>
              <a:rPr lang="en-US" sz="2800" dirty="0"/>
              <a:t>.</a:t>
            </a:r>
            <a:endParaRPr lang="es-ES" sz="2800" dirty="0"/>
          </a:p>
        </p:txBody>
      </p:sp>
      <p:sp>
        <p:nvSpPr>
          <p:cNvPr id="27" name="Text 0">
            <a:extLst>
              <a:ext uri="{FF2B5EF4-FFF2-40B4-BE49-F238E27FC236}">
                <a16:creationId xmlns:a16="http://schemas.microsoft.com/office/drawing/2014/main" id="{1AB6FC60-F3F9-45EA-676F-EAEA5446C002}"/>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Tree>
    <p:extLst>
      <p:ext uri="{BB962C8B-B14F-4D97-AF65-F5344CB8AC3E}">
        <p14:creationId xmlns:p14="http://schemas.microsoft.com/office/powerpoint/2010/main" val="676768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9" name="Rectangle: Rounded Corners 8">
            <a:extLst>
              <a:ext uri="{FF2B5EF4-FFF2-40B4-BE49-F238E27FC236}">
                <a16:creationId xmlns:a16="http://schemas.microsoft.com/office/drawing/2014/main" id="{7508DB1B-83E5-16C7-49CA-07AECA6D0817}"/>
              </a:ext>
            </a:extLst>
          </p:cNvPr>
          <p:cNvSpPr/>
          <p:nvPr/>
        </p:nvSpPr>
        <p:spPr>
          <a:xfrm>
            <a:off x="9463679" y="3153341"/>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EBC4C54-B2B1-3662-1C61-D95B2475CDDF}"/>
              </a:ext>
            </a:extLst>
          </p:cNvPr>
          <p:cNvSpPr txBox="1"/>
          <p:nvPr/>
        </p:nvSpPr>
        <p:spPr>
          <a:xfrm>
            <a:off x="10768256" y="3260225"/>
            <a:ext cx="6234381"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Cogeneration units usually fit in standard-sized containers, which facilitates their transport and deployment.</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54569F7-B4AE-D948-E93C-B54F751B5286}"/>
              </a:ext>
            </a:extLst>
          </p:cNvPr>
          <p:cNvSpPr txBox="1"/>
          <p:nvPr/>
        </p:nvSpPr>
        <p:spPr>
          <a:xfrm>
            <a:off x="10735927" y="4204423"/>
            <a:ext cx="6214327"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Cogeneration units need a fuel to operate, which can be fossil, such as natural gas, or renewable, such as biogas and biomass.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6563F723-F44F-5E3B-CAC7-3ABE8CD188CB}"/>
              </a:ext>
            </a:extLst>
          </p:cNvPr>
          <p:cNvSpPr txBox="1"/>
          <p:nvPr/>
        </p:nvSpPr>
        <p:spPr>
          <a:xfrm>
            <a:off x="10757831" y="5107690"/>
            <a:ext cx="6214326"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Operating on the basis of the user's heat demand, as excess or curtailed heat is more complicated to manage than electricity.</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D1F6192-A17F-8EFB-4505-6B8067C2B558}"/>
              </a:ext>
            </a:extLst>
          </p:cNvPr>
          <p:cNvSpPr txBox="1"/>
          <p:nvPr/>
        </p:nvSpPr>
        <p:spPr>
          <a:xfrm>
            <a:off x="10768256" y="6122043"/>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cogeneration units are compact and have a high power/volume ratio.</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8E32565-47FD-524F-5975-103C073C85D7}"/>
              </a:ext>
            </a:extLst>
          </p:cNvPr>
          <p:cNvSpPr txBox="1"/>
          <p:nvPr/>
        </p:nvSpPr>
        <p:spPr>
          <a:xfrm>
            <a:off x="10784859" y="6887662"/>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Cogeneration units offer economic and CO2 savings compared to separate production of heat and electricity in two different units. </a:t>
            </a:r>
            <a:r>
              <a:rPr lang="es-ES" dirty="0">
                <a:latin typeface="Open Sans" panose="020B0606030504020204" pitchFamily="34" charset="0"/>
                <a:ea typeface="Open Sans" panose="020B0606030504020204" pitchFamily="34" charset="0"/>
                <a:cs typeface="Open Sans" panose="020B0606030504020204" pitchFamily="34" charset="0"/>
              </a:rPr>
              <a:t>.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EBABAB95-6270-101D-7B2D-BCB840CF8398}"/>
              </a:ext>
            </a:extLst>
          </p:cNvPr>
          <p:cNvSpPr txBox="1"/>
          <p:nvPr/>
        </p:nvSpPr>
        <p:spPr>
          <a:xfrm>
            <a:off x="10768256" y="8022082"/>
            <a:ext cx="601766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ecological impact of cogeneration depends on the fuel used to run the engines.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Graphic 18" descr="Wrench outline">
            <a:extLst>
              <a:ext uri="{FF2B5EF4-FFF2-40B4-BE49-F238E27FC236}">
                <a16:creationId xmlns:a16="http://schemas.microsoft.com/office/drawing/2014/main" id="{92A02955-25DE-5ADD-C07D-073280BC1D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3388" y="3274338"/>
            <a:ext cx="552206" cy="552206"/>
          </a:xfrm>
          <a:prstGeom prst="rect">
            <a:avLst/>
          </a:prstGeom>
        </p:spPr>
      </p:pic>
      <p:pic>
        <p:nvPicPr>
          <p:cNvPr id="20" name="Graphic 19" descr="Saw blade outline">
            <a:extLst>
              <a:ext uri="{FF2B5EF4-FFF2-40B4-BE49-F238E27FC236}">
                <a16:creationId xmlns:a16="http://schemas.microsoft.com/office/drawing/2014/main" id="{FA005331-5C43-3E8D-D684-9FB87C8D51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448" y="4204423"/>
            <a:ext cx="672589" cy="672589"/>
          </a:xfrm>
          <a:prstGeom prst="rect">
            <a:avLst/>
          </a:prstGeom>
        </p:spPr>
      </p:pic>
      <p:pic>
        <p:nvPicPr>
          <p:cNvPr id="21" name="Graphic 20" descr="Open hand with plant with solid fill">
            <a:extLst>
              <a:ext uri="{FF2B5EF4-FFF2-40B4-BE49-F238E27FC236}">
                <a16:creationId xmlns:a16="http://schemas.microsoft.com/office/drawing/2014/main" id="{9C7FC804-E14A-9D01-D57D-FBB02559BD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0090" y="5198398"/>
            <a:ext cx="733303" cy="733303"/>
          </a:xfrm>
          <a:prstGeom prst="rect">
            <a:avLst/>
          </a:prstGeom>
        </p:spPr>
      </p:pic>
      <p:pic>
        <p:nvPicPr>
          <p:cNvPr id="22" name="Graphic 21" descr="Magnifying glass with solid fill">
            <a:extLst>
              <a:ext uri="{FF2B5EF4-FFF2-40B4-BE49-F238E27FC236}">
                <a16:creationId xmlns:a16="http://schemas.microsoft.com/office/drawing/2014/main" id="{8ABB1420-B1EC-31E4-F502-A010479153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27317" y="6087305"/>
            <a:ext cx="483091" cy="483091"/>
          </a:xfrm>
          <a:prstGeom prst="rect">
            <a:avLst/>
          </a:prstGeom>
        </p:spPr>
      </p:pic>
      <p:pic>
        <p:nvPicPr>
          <p:cNvPr id="23" name="Graphic 22" descr="Coins outline">
            <a:extLst>
              <a:ext uri="{FF2B5EF4-FFF2-40B4-BE49-F238E27FC236}">
                <a16:creationId xmlns:a16="http://schemas.microsoft.com/office/drawing/2014/main" id="{2C0C43D1-52F7-E63F-BCEF-BACA21C1F9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32765" y="6922069"/>
            <a:ext cx="579378" cy="579378"/>
          </a:xfrm>
          <a:prstGeom prst="rect">
            <a:avLst/>
          </a:prstGeom>
        </p:spPr>
      </p:pic>
      <p:pic>
        <p:nvPicPr>
          <p:cNvPr id="24" name="Graphic 23" descr="Compost with solid fill">
            <a:extLst>
              <a:ext uri="{FF2B5EF4-FFF2-40B4-BE49-F238E27FC236}">
                <a16:creationId xmlns:a16="http://schemas.microsoft.com/office/drawing/2014/main" id="{AB7A78D4-C9D5-3675-9ECB-81B973EA17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88724" y="8053824"/>
            <a:ext cx="701534" cy="701534"/>
          </a:xfrm>
          <a:prstGeom prst="rect">
            <a:avLst/>
          </a:prstGeom>
        </p:spPr>
      </p:pic>
      <p:sp>
        <p:nvSpPr>
          <p:cNvPr id="26" name="TextBox 25">
            <a:extLst>
              <a:ext uri="{FF2B5EF4-FFF2-40B4-BE49-F238E27FC236}">
                <a16:creationId xmlns:a16="http://schemas.microsoft.com/office/drawing/2014/main" id="{58916C80-4BC2-54C9-3133-786F789D4CC7}"/>
              </a:ext>
            </a:extLst>
          </p:cNvPr>
          <p:cNvSpPr txBox="1"/>
          <p:nvPr/>
        </p:nvSpPr>
        <p:spPr>
          <a:xfrm>
            <a:off x="507002" y="3281583"/>
            <a:ext cx="6405977" cy="584775"/>
          </a:xfrm>
          <a:prstGeom prst="rect">
            <a:avLst/>
          </a:prstGeom>
          <a:noFill/>
        </p:spPr>
        <p:txBody>
          <a:bodyPr wrap="square" rtlCol="0">
            <a:spAutoFit/>
          </a:bodyPr>
          <a:lstStyle/>
          <a:p>
            <a:r>
              <a:rPr lang="es-ES"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COGENERATION PLANT</a:t>
            </a:r>
          </a:p>
        </p:txBody>
      </p:sp>
      <p:sp>
        <p:nvSpPr>
          <p:cNvPr id="27" name="Content Placeholder 7">
            <a:extLst>
              <a:ext uri="{FF2B5EF4-FFF2-40B4-BE49-F238E27FC236}">
                <a16:creationId xmlns:a16="http://schemas.microsoft.com/office/drawing/2014/main" id="{44402C20-37BC-345A-E8FA-7C077064EB4B}"/>
              </a:ext>
            </a:extLst>
          </p:cNvPr>
          <p:cNvSpPr txBox="1">
            <a:spLocks/>
          </p:cNvSpPr>
          <p:nvPr/>
        </p:nvSpPr>
        <p:spPr>
          <a:xfrm>
            <a:off x="507002" y="3933836"/>
            <a:ext cx="8138522" cy="4858101"/>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3000" dirty="0"/>
              <a:t>It consists of the </a:t>
            </a:r>
            <a:r>
              <a:rPr lang="en-US" sz="3000" b="1" dirty="0">
                <a:solidFill>
                  <a:srgbClr val="2A734F"/>
                </a:solidFill>
              </a:rPr>
              <a:t>simultaneous production </a:t>
            </a:r>
            <a:r>
              <a:rPr lang="en-US" sz="3000" dirty="0"/>
              <a:t>of electricity and </a:t>
            </a:r>
            <a:r>
              <a:rPr lang="en-US" sz="3000" b="1" dirty="0">
                <a:solidFill>
                  <a:srgbClr val="2A734F"/>
                </a:solidFill>
              </a:rPr>
              <a:t>useful heat </a:t>
            </a:r>
            <a:r>
              <a:rPr lang="en-US" sz="3000" dirty="0"/>
              <a:t>by an engine running on a single fuel. The </a:t>
            </a:r>
            <a:r>
              <a:rPr lang="en-US" sz="3000" b="1" dirty="0">
                <a:solidFill>
                  <a:srgbClr val="2A734F"/>
                </a:solidFill>
              </a:rPr>
              <a:t>heat</a:t>
            </a:r>
            <a:r>
              <a:rPr lang="en-US" sz="3000" dirty="0"/>
              <a:t> is </a:t>
            </a:r>
            <a:r>
              <a:rPr lang="en-US" sz="3000" b="1" dirty="0">
                <a:solidFill>
                  <a:srgbClr val="2A734F"/>
                </a:solidFill>
              </a:rPr>
              <a:t>recovered</a:t>
            </a:r>
            <a:r>
              <a:rPr lang="en-US" sz="3000" dirty="0"/>
              <a:t> instead of being </a:t>
            </a:r>
            <a:r>
              <a:rPr lang="en-US" sz="3000" b="1" dirty="0">
                <a:solidFill>
                  <a:srgbClr val="2A734F"/>
                </a:solidFill>
              </a:rPr>
              <a:t>released to the atmosphere</a:t>
            </a:r>
            <a:r>
              <a:rPr lang="en-US" sz="3000" dirty="0"/>
              <a:t> or lost through the </a:t>
            </a:r>
            <a:r>
              <a:rPr lang="en-US" sz="3000" b="1" dirty="0">
                <a:solidFill>
                  <a:srgbClr val="2A734F"/>
                </a:solidFill>
              </a:rPr>
              <a:t>cooling system </a:t>
            </a:r>
            <a:r>
              <a:rPr lang="en-US" sz="3000" dirty="0"/>
              <a:t>and can be used as </a:t>
            </a:r>
            <a:r>
              <a:rPr lang="en-US" sz="3000" b="1" dirty="0">
                <a:solidFill>
                  <a:srgbClr val="2A734F"/>
                </a:solidFill>
              </a:rPr>
              <a:t>hot water or steam for heating,</a:t>
            </a:r>
            <a:r>
              <a:rPr lang="en-US" sz="3000" dirty="0"/>
              <a:t> </a:t>
            </a:r>
            <a:r>
              <a:rPr lang="en-US" sz="3000" b="1" dirty="0">
                <a:solidFill>
                  <a:srgbClr val="2A734F"/>
                </a:solidFill>
              </a:rPr>
              <a:t>cooling</a:t>
            </a:r>
            <a:r>
              <a:rPr lang="en-US" sz="3000" dirty="0"/>
              <a:t>, </a:t>
            </a:r>
            <a:r>
              <a:rPr lang="en-US" sz="3000" b="1" dirty="0">
                <a:solidFill>
                  <a:srgbClr val="2A734F"/>
                </a:solidFill>
              </a:rPr>
              <a:t>domestic hot water or industrial processes</a:t>
            </a:r>
            <a:r>
              <a:rPr lang="en-US" sz="3000" dirty="0"/>
              <a:t>.</a:t>
            </a:r>
            <a:endParaRPr lang="es-ES" sz="3000" b="1" dirty="0">
              <a:solidFill>
                <a:srgbClr val="2A734F"/>
              </a:solidFill>
            </a:endParaRPr>
          </a:p>
        </p:txBody>
      </p:sp>
      <p:sp>
        <p:nvSpPr>
          <p:cNvPr id="11" name="Text 0">
            <a:extLst>
              <a:ext uri="{FF2B5EF4-FFF2-40B4-BE49-F238E27FC236}">
                <a16:creationId xmlns:a16="http://schemas.microsoft.com/office/drawing/2014/main" id="{E908B5C9-6381-EE4F-7F8D-1617BB9939C9}"/>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12" name="TextBox 7">
            <a:extLst>
              <a:ext uri="{FF2B5EF4-FFF2-40B4-BE49-F238E27FC236}">
                <a16:creationId xmlns:a16="http://schemas.microsoft.com/office/drawing/2014/main" id="{B61C9386-89B0-9CF4-776B-6085B3926B90}"/>
              </a:ext>
            </a:extLst>
          </p:cNvPr>
          <p:cNvSpPr txBox="1"/>
          <p:nvPr/>
        </p:nvSpPr>
        <p:spPr>
          <a:xfrm>
            <a:off x="-90820" y="2423640"/>
            <a:ext cx="8519523" cy="523220"/>
          </a:xfrm>
          <a:prstGeom prst="rect">
            <a:avLst/>
          </a:prstGeom>
          <a:noFill/>
        </p:spPr>
        <p:txBody>
          <a:bodyPr wrap="square" rtlCol="0">
            <a:spAutoFit/>
          </a:bodyPr>
          <a:lstStyle/>
          <a:p>
            <a:pPr marL="457200" indent="-457200" algn="ctr">
              <a:buFont typeface="Wingdings" panose="05000000000000000000" pitchFamily="2" charset="2"/>
              <a:buChar char="Ø"/>
            </a:pPr>
            <a:r>
              <a:rPr lang="es-ES"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HEATING AND COOLING GENERATION</a:t>
            </a:r>
            <a:endParaRPr lang="en-GB"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6903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4894613"/>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2" name="TextBox 11">
            <a:extLst>
              <a:ext uri="{FF2B5EF4-FFF2-40B4-BE49-F238E27FC236}">
                <a16:creationId xmlns:a16="http://schemas.microsoft.com/office/drawing/2014/main" id="{85B5A087-43C0-1AFE-1BBA-B5B6FDD44536}"/>
              </a:ext>
            </a:extLst>
          </p:cNvPr>
          <p:cNvSpPr txBox="1"/>
          <p:nvPr/>
        </p:nvSpPr>
        <p:spPr>
          <a:xfrm>
            <a:off x="-181602" y="3207381"/>
            <a:ext cx="4360607" cy="584775"/>
          </a:xfrm>
          <a:prstGeom prst="rect">
            <a:avLst/>
          </a:prstGeom>
          <a:noFill/>
        </p:spPr>
        <p:txBody>
          <a:bodyPr wrap="square" rtlCol="0">
            <a:spAutoFit/>
          </a:bodyPr>
          <a:lstStyle/>
          <a:p>
            <a:pPr algn="ctr"/>
            <a:r>
              <a:rPr lang="es-ES"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HEAT PUMPS</a:t>
            </a:r>
            <a:endParaRPr lang="en-GB"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65E20904-2BDC-A912-7AF8-DCB287D6B04B}"/>
              </a:ext>
            </a:extLst>
          </p:cNvPr>
          <p:cNvSpPr/>
          <p:nvPr/>
        </p:nvSpPr>
        <p:spPr>
          <a:xfrm>
            <a:off x="9463679" y="2907313"/>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FA7BE694-CA17-7D02-D30D-26FBE93C28B9}"/>
              </a:ext>
            </a:extLst>
          </p:cNvPr>
          <p:cNvSpPr txBox="1"/>
          <p:nvPr/>
        </p:nvSpPr>
        <p:spPr>
          <a:xfrm>
            <a:off x="10752603" y="3014373"/>
            <a:ext cx="6234381"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They are usually easy to install in single installations, but can also do larger ones.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6C876DBC-ED39-53CD-B77C-2B781B1C5365}"/>
              </a:ext>
            </a:extLst>
          </p:cNvPr>
          <p:cNvSpPr txBox="1"/>
          <p:nvPr/>
        </p:nvSpPr>
        <p:spPr>
          <a:xfrm>
            <a:off x="10772657" y="3795673"/>
            <a:ext cx="6214327" cy="1200329"/>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Heat pumps consume electricity and need access to a heat source or sink, such as ambient or exhaust air, water (groundwater, lakes, sea, ocean, sewage) or ground (geothermal).</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18DC7EF-083D-4FC5-74F4-2E95CF83B17E}"/>
              </a:ext>
            </a:extLst>
          </p:cNvPr>
          <p:cNvSpPr txBox="1"/>
          <p:nvPr/>
        </p:nvSpPr>
        <p:spPr>
          <a:xfrm>
            <a:off x="10734167" y="5113727"/>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They provide at least twice as much energy as they consume.</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CBEE7389-AB8D-54E8-569C-55A470AED840}"/>
              </a:ext>
            </a:extLst>
          </p:cNvPr>
          <p:cNvSpPr txBox="1"/>
          <p:nvPr/>
        </p:nvSpPr>
        <p:spPr>
          <a:xfrm>
            <a:off x="10746741" y="5789298"/>
            <a:ext cx="62143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Land is necessary in the case of district heating or geothermal technology.</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5747047-58B5-C154-B123-D86808D41081}"/>
              </a:ext>
            </a:extLst>
          </p:cNvPr>
          <p:cNvSpPr txBox="1"/>
          <p:nvPr/>
        </p:nvSpPr>
        <p:spPr>
          <a:xfrm>
            <a:off x="10601981" y="6609676"/>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Very cost-effective solution depending on the potential of the available energy source, electricity prices and the energy needs of the application.</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7440BF8-9F6C-4B4E-E326-4B734E9699B8}"/>
              </a:ext>
            </a:extLst>
          </p:cNvPr>
          <p:cNvSpPr txBox="1"/>
          <p:nvPr/>
        </p:nvSpPr>
        <p:spPr>
          <a:xfrm>
            <a:off x="10698874" y="7835397"/>
            <a:ext cx="601766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Negative effects of heat pump appliances can come from refrigerant leakage.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Graphic 19" descr="Wrench outline">
            <a:extLst>
              <a:ext uri="{FF2B5EF4-FFF2-40B4-BE49-F238E27FC236}">
                <a16:creationId xmlns:a16="http://schemas.microsoft.com/office/drawing/2014/main" id="{C51B8C32-3C21-FBFC-DD4C-F0966DD926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3388" y="3028310"/>
            <a:ext cx="552206" cy="552206"/>
          </a:xfrm>
          <a:prstGeom prst="rect">
            <a:avLst/>
          </a:prstGeom>
        </p:spPr>
      </p:pic>
      <p:pic>
        <p:nvPicPr>
          <p:cNvPr id="21" name="Graphic 20" descr="Saw blade outline">
            <a:extLst>
              <a:ext uri="{FF2B5EF4-FFF2-40B4-BE49-F238E27FC236}">
                <a16:creationId xmlns:a16="http://schemas.microsoft.com/office/drawing/2014/main" id="{A1AE6CBA-F905-CA12-22F5-C0F20BF878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448" y="3958395"/>
            <a:ext cx="672589" cy="672589"/>
          </a:xfrm>
          <a:prstGeom prst="rect">
            <a:avLst/>
          </a:prstGeom>
        </p:spPr>
      </p:pic>
      <p:pic>
        <p:nvPicPr>
          <p:cNvPr id="22" name="Graphic 21" descr="Open hand with plant with solid fill">
            <a:extLst>
              <a:ext uri="{FF2B5EF4-FFF2-40B4-BE49-F238E27FC236}">
                <a16:creationId xmlns:a16="http://schemas.microsoft.com/office/drawing/2014/main" id="{7385029A-F732-4BD5-6FA9-789C13CCD9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0090" y="4952370"/>
            <a:ext cx="733303" cy="733303"/>
          </a:xfrm>
          <a:prstGeom prst="rect">
            <a:avLst/>
          </a:prstGeom>
        </p:spPr>
      </p:pic>
      <p:pic>
        <p:nvPicPr>
          <p:cNvPr id="23" name="Graphic 22" descr="Magnifying glass with solid fill">
            <a:extLst>
              <a:ext uri="{FF2B5EF4-FFF2-40B4-BE49-F238E27FC236}">
                <a16:creationId xmlns:a16="http://schemas.microsoft.com/office/drawing/2014/main" id="{542CE8CC-F2EC-862A-C6CD-FB348E807A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27317" y="5841277"/>
            <a:ext cx="483091" cy="483091"/>
          </a:xfrm>
          <a:prstGeom prst="rect">
            <a:avLst/>
          </a:prstGeom>
        </p:spPr>
      </p:pic>
      <p:pic>
        <p:nvPicPr>
          <p:cNvPr id="24" name="Graphic 23" descr="Coins outline">
            <a:extLst>
              <a:ext uri="{FF2B5EF4-FFF2-40B4-BE49-F238E27FC236}">
                <a16:creationId xmlns:a16="http://schemas.microsoft.com/office/drawing/2014/main" id="{E9B2BB9D-9FBC-224F-0A46-43D33178D7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32765" y="6676041"/>
            <a:ext cx="579378" cy="579378"/>
          </a:xfrm>
          <a:prstGeom prst="rect">
            <a:avLst/>
          </a:prstGeom>
        </p:spPr>
      </p:pic>
      <p:pic>
        <p:nvPicPr>
          <p:cNvPr id="25" name="Graphic 24" descr="Compost with solid fill">
            <a:extLst>
              <a:ext uri="{FF2B5EF4-FFF2-40B4-BE49-F238E27FC236}">
                <a16:creationId xmlns:a16="http://schemas.microsoft.com/office/drawing/2014/main" id="{CBD2C63E-3DC0-87CA-78F1-A64E99E278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88724" y="7807796"/>
            <a:ext cx="701534" cy="701534"/>
          </a:xfrm>
          <a:prstGeom prst="rect">
            <a:avLst/>
          </a:prstGeom>
        </p:spPr>
      </p:pic>
      <p:sp>
        <p:nvSpPr>
          <p:cNvPr id="28" name="Content Placeholder 7">
            <a:extLst>
              <a:ext uri="{FF2B5EF4-FFF2-40B4-BE49-F238E27FC236}">
                <a16:creationId xmlns:a16="http://schemas.microsoft.com/office/drawing/2014/main" id="{0B005333-36FD-E190-9CE0-B0503871C2F6}"/>
              </a:ext>
            </a:extLst>
          </p:cNvPr>
          <p:cNvSpPr txBox="1">
            <a:spLocks/>
          </p:cNvSpPr>
          <p:nvPr/>
        </p:nvSpPr>
        <p:spPr>
          <a:xfrm>
            <a:off x="3749251" y="3710230"/>
            <a:ext cx="5340166" cy="4083417"/>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800" dirty="0"/>
              <a:t>They can be used as </a:t>
            </a:r>
            <a:r>
              <a:rPr lang="en-US" sz="2800" b="1" dirty="0">
                <a:solidFill>
                  <a:srgbClr val="2A734F"/>
                </a:solidFill>
              </a:rPr>
              <a:t>individual units </a:t>
            </a:r>
            <a:r>
              <a:rPr lang="en-US" sz="2800" dirty="0"/>
              <a:t>in dwellings or apartments or as d</a:t>
            </a:r>
            <a:r>
              <a:rPr lang="en-US" sz="2800" b="1" dirty="0">
                <a:solidFill>
                  <a:srgbClr val="2A734F"/>
                </a:solidFill>
              </a:rPr>
              <a:t>istrict heating systems</a:t>
            </a:r>
            <a:r>
              <a:rPr lang="en-US" sz="2800" dirty="0"/>
              <a:t> driven by heat pumps.</a:t>
            </a:r>
          </a:p>
          <a:p>
            <a:pPr marL="0" indent="0" algn="just">
              <a:spcBef>
                <a:spcPts val="0"/>
              </a:spcBef>
              <a:spcAft>
                <a:spcPts val="600"/>
              </a:spcAft>
              <a:buNone/>
            </a:pPr>
            <a:r>
              <a:rPr lang="en-US" sz="2800" dirty="0"/>
              <a:t>A </a:t>
            </a:r>
            <a:r>
              <a:rPr lang="en-US" sz="2800" b="1" dirty="0">
                <a:solidFill>
                  <a:srgbClr val="2A734F"/>
                </a:solidFill>
              </a:rPr>
              <a:t>heat pump transfers thermal energy </a:t>
            </a:r>
            <a:r>
              <a:rPr lang="en-US" sz="2800" dirty="0"/>
              <a:t>to or from a </a:t>
            </a:r>
            <a:r>
              <a:rPr lang="en-US" sz="2800" b="1" dirty="0">
                <a:solidFill>
                  <a:srgbClr val="2A734F"/>
                </a:solidFill>
              </a:rPr>
              <a:t>renewable heat source</a:t>
            </a:r>
            <a:r>
              <a:rPr lang="en-US" sz="2800" dirty="0"/>
              <a:t>, such as </a:t>
            </a:r>
            <a:r>
              <a:rPr lang="en-US" sz="2800" b="1" dirty="0">
                <a:solidFill>
                  <a:srgbClr val="2A734F"/>
                </a:solidFill>
              </a:rPr>
              <a:t>air, water or ground</a:t>
            </a:r>
            <a:r>
              <a:rPr lang="en-US" sz="2800" dirty="0"/>
              <a:t>, with the help of external energy (electricity or gas).</a:t>
            </a:r>
            <a:endParaRPr lang="es-ES" sz="2800" dirty="0"/>
          </a:p>
        </p:txBody>
      </p:sp>
      <p:sp>
        <p:nvSpPr>
          <p:cNvPr id="11" name="Text 0">
            <a:extLst>
              <a:ext uri="{FF2B5EF4-FFF2-40B4-BE49-F238E27FC236}">
                <a16:creationId xmlns:a16="http://schemas.microsoft.com/office/drawing/2014/main" id="{C5D68F7D-D88F-ED9E-9A0D-136C052ED00B}"/>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26" name="TextBox 7">
            <a:extLst>
              <a:ext uri="{FF2B5EF4-FFF2-40B4-BE49-F238E27FC236}">
                <a16:creationId xmlns:a16="http://schemas.microsoft.com/office/drawing/2014/main" id="{68A79BB1-36BE-B882-2163-D3995E92446D}"/>
              </a:ext>
            </a:extLst>
          </p:cNvPr>
          <p:cNvSpPr txBox="1"/>
          <p:nvPr/>
        </p:nvSpPr>
        <p:spPr>
          <a:xfrm>
            <a:off x="-90820" y="2423640"/>
            <a:ext cx="8519523" cy="523220"/>
          </a:xfrm>
          <a:prstGeom prst="rect">
            <a:avLst/>
          </a:prstGeom>
          <a:noFill/>
        </p:spPr>
        <p:txBody>
          <a:bodyPr wrap="square" rtlCol="0">
            <a:spAutoFit/>
          </a:bodyPr>
          <a:lstStyle/>
          <a:p>
            <a:pPr marL="457200" indent="-457200" algn="ctr">
              <a:buFont typeface="Wingdings" panose="05000000000000000000" pitchFamily="2" charset="2"/>
              <a:buChar char="Ø"/>
            </a:pPr>
            <a:r>
              <a:rPr lang="es-ES"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HEATING AND COOLING GENERATION</a:t>
            </a:r>
            <a:endParaRPr lang="en-GB"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Image 0" descr="preencoded.png">
            <a:extLst>
              <a:ext uri="{FF2B5EF4-FFF2-40B4-BE49-F238E27FC236}">
                <a16:creationId xmlns:a16="http://schemas.microsoft.com/office/drawing/2014/main" id="{AC3C0BE6-A91D-4277-87E8-6200A0C45830}"/>
              </a:ext>
            </a:extLst>
          </p:cNvPr>
          <p:cNvPicPr>
            <a:picLocks noChangeAspect="1"/>
          </p:cNvPicPr>
          <p:nvPr/>
        </p:nvPicPr>
        <p:blipFill>
          <a:blip r:embed="rId17"/>
          <a:stretch>
            <a:fillRect/>
          </a:stretch>
        </p:blipFill>
        <p:spPr>
          <a:xfrm>
            <a:off x="-7338" y="3891406"/>
            <a:ext cx="3188920" cy="4783381"/>
          </a:xfrm>
          <a:prstGeom prst="rect">
            <a:avLst/>
          </a:prstGeom>
        </p:spPr>
      </p:pic>
    </p:spTree>
    <p:extLst>
      <p:ext uri="{BB962C8B-B14F-4D97-AF65-F5344CB8AC3E}">
        <p14:creationId xmlns:p14="http://schemas.microsoft.com/office/powerpoint/2010/main" val="3018966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18672FE-1311-D9BB-916C-DE8B573FEC7F}"/>
              </a:ext>
            </a:extLst>
          </p:cNvPr>
          <p:cNvSpPr txBox="1"/>
          <p:nvPr/>
        </p:nvSpPr>
        <p:spPr>
          <a:xfrm>
            <a:off x="-389188" y="3386928"/>
            <a:ext cx="5577220" cy="584775"/>
          </a:xfrm>
          <a:prstGeom prst="rect">
            <a:avLst/>
          </a:prstGeom>
          <a:noFill/>
        </p:spPr>
        <p:txBody>
          <a:bodyPr wrap="square" rtlCol="0">
            <a:spAutoFit/>
          </a:bodyPr>
          <a:lstStyle/>
          <a:p>
            <a:pPr algn="ctr"/>
            <a:r>
              <a:rPr lang="es-ES"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DISTRICT HEATING</a:t>
            </a:r>
            <a:endParaRPr lang="en-GB"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Rounded Corners 13">
            <a:extLst>
              <a:ext uri="{FF2B5EF4-FFF2-40B4-BE49-F238E27FC236}">
                <a16:creationId xmlns:a16="http://schemas.microsoft.com/office/drawing/2014/main" id="{087E62FB-E83F-3C58-388D-DB50B4965391}"/>
              </a:ext>
            </a:extLst>
          </p:cNvPr>
          <p:cNvSpPr/>
          <p:nvPr/>
        </p:nvSpPr>
        <p:spPr>
          <a:xfrm>
            <a:off x="9561605" y="2991203"/>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19A0F5A-DF93-B9EE-FA09-9EE176D24186}"/>
              </a:ext>
            </a:extLst>
          </p:cNvPr>
          <p:cNvSpPr txBox="1"/>
          <p:nvPr/>
        </p:nvSpPr>
        <p:spPr>
          <a:xfrm>
            <a:off x="10983247" y="3089067"/>
            <a:ext cx="6234381"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They require distribution piping and are therefore relatively complex to implement unless the distribution piping system is already in place.</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684FA413-9BF0-82B2-4FE8-ED93F6FC81A3}"/>
              </a:ext>
            </a:extLst>
          </p:cNvPr>
          <p:cNvSpPr txBox="1"/>
          <p:nvPr/>
        </p:nvSpPr>
        <p:spPr>
          <a:xfrm>
            <a:off x="11077610" y="4084646"/>
            <a:ext cx="6413667"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Can utilize local sources and even waste heat from existing industrial systems or commercial buildings, thus increasing energy efficiency.</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6C9FEC90-0ED9-BC75-669C-465ECE84AA03}"/>
              </a:ext>
            </a:extLst>
          </p:cNvPr>
          <p:cNvSpPr txBox="1"/>
          <p:nvPr/>
        </p:nvSpPr>
        <p:spPr>
          <a:xfrm>
            <a:off x="11065887" y="5118334"/>
            <a:ext cx="63670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Satisfy local heating/hot water/cooling needs, also as a storage system for renewable electricity generation.</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520F4FF-EC09-9A53-68FB-E3973AC08A06}"/>
              </a:ext>
            </a:extLst>
          </p:cNvPr>
          <p:cNvSpPr txBox="1"/>
          <p:nvPr/>
        </p:nvSpPr>
        <p:spPr>
          <a:xfrm>
            <a:off x="11028300" y="5898198"/>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Require land for the central plant and for the distribution piping system and are recommended for urban areas.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743C3161-C0A8-058A-7049-A39BED1E9D7C}"/>
              </a:ext>
            </a:extLst>
          </p:cNvPr>
          <p:cNvSpPr txBox="1"/>
          <p:nvPr/>
        </p:nvSpPr>
        <p:spPr>
          <a:xfrm>
            <a:off x="10987521" y="6926886"/>
            <a:ext cx="626755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Economically it depends on the local resources available, the size and load of the system.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97D3E927-A783-2CC1-D87A-F59541A72D99}"/>
              </a:ext>
            </a:extLst>
          </p:cNvPr>
          <p:cNvSpPr txBox="1"/>
          <p:nvPr/>
        </p:nvSpPr>
        <p:spPr>
          <a:xfrm>
            <a:off x="10969948" y="7678575"/>
            <a:ext cx="6267554"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Allow the use of a local renewable resource or waste heat to meet heating/cooling energy needs, making a fully sustainable energy system possible.</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descr="Wrench outline">
            <a:extLst>
              <a:ext uri="{FF2B5EF4-FFF2-40B4-BE49-F238E27FC236}">
                <a16:creationId xmlns:a16="http://schemas.microsoft.com/office/drawing/2014/main" id="{E0B6B997-4976-920F-35FD-A76F033E15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79286" y="3269303"/>
            <a:ext cx="552206" cy="552206"/>
          </a:xfrm>
          <a:prstGeom prst="rect">
            <a:avLst/>
          </a:prstGeom>
        </p:spPr>
      </p:pic>
      <p:pic>
        <p:nvPicPr>
          <p:cNvPr id="23" name="Graphic 22" descr="Saw blade outline">
            <a:extLst>
              <a:ext uri="{FF2B5EF4-FFF2-40B4-BE49-F238E27FC236}">
                <a16:creationId xmlns:a16="http://schemas.microsoft.com/office/drawing/2014/main" id="{59D800C4-D819-5A4D-A2BA-224B7BB5D3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0802" y="4160479"/>
            <a:ext cx="672589" cy="672589"/>
          </a:xfrm>
          <a:prstGeom prst="rect">
            <a:avLst/>
          </a:prstGeom>
        </p:spPr>
      </p:pic>
      <p:pic>
        <p:nvPicPr>
          <p:cNvPr id="24" name="Graphic 23" descr="Open hand with plant with solid fill">
            <a:extLst>
              <a:ext uri="{FF2B5EF4-FFF2-40B4-BE49-F238E27FC236}">
                <a16:creationId xmlns:a16="http://schemas.microsoft.com/office/drawing/2014/main" id="{380D5C64-92D7-C0EE-D494-287560B5D0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0591" y="5032235"/>
            <a:ext cx="733303" cy="733303"/>
          </a:xfrm>
          <a:prstGeom prst="rect">
            <a:avLst/>
          </a:prstGeom>
        </p:spPr>
      </p:pic>
      <p:pic>
        <p:nvPicPr>
          <p:cNvPr id="25" name="Graphic 24" descr="Magnifying glass with solid fill">
            <a:extLst>
              <a:ext uri="{FF2B5EF4-FFF2-40B4-BE49-F238E27FC236}">
                <a16:creationId xmlns:a16="http://schemas.microsoft.com/office/drawing/2014/main" id="{952080ED-AEEA-3D6F-F46F-B7E91756D2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9286" y="6109258"/>
            <a:ext cx="483091" cy="483091"/>
          </a:xfrm>
          <a:prstGeom prst="rect">
            <a:avLst/>
          </a:prstGeom>
        </p:spPr>
      </p:pic>
      <p:pic>
        <p:nvPicPr>
          <p:cNvPr id="26" name="Graphic 25" descr="Coins outline">
            <a:extLst>
              <a:ext uri="{FF2B5EF4-FFF2-40B4-BE49-F238E27FC236}">
                <a16:creationId xmlns:a16="http://schemas.microsoft.com/office/drawing/2014/main" id="{FAB9FD82-EFE8-75F8-E607-ECBB6895E2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00625" y="6960363"/>
            <a:ext cx="579378" cy="579378"/>
          </a:xfrm>
          <a:prstGeom prst="rect">
            <a:avLst/>
          </a:prstGeom>
        </p:spPr>
      </p:pic>
      <p:pic>
        <p:nvPicPr>
          <p:cNvPr id="27" name="Graphic 26" descr="Compost with solid fill">
            <a:extLst>
              <a:ext uri="{FF2B5EF4-FFF2-40B4-BE49-F238E27FC236}">
                <a16:creationId xmlns:a16="http://schemas.microsoft.com/office/drawing/2014/main" id="{19DAAE9A-DAE1-5DF8-29B0-5A79D537C7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10591" y="7760728"/>
            <a:ext cx="701534" cy="701534"/>
          </a:xfrm>
          <a:prstGeom prst="rect">
            <a:avLst/>
          </a:prstGeom>
        </p:spPr>
      </p:pic>
      <p:sp>
        <p:nvSpPr>
          <p:cNvPr id="28" name="Content Placeholder 7">
            <a:extLst>
              <a:ext uri="{FF2B5EF4-FFF2-40B4-BE49-F238E27FC236}">
                <a16:creationId xmlns:a16="http://schemas.microsoft.com/office/drawing/2014/main" id="{CAFFE6C7-CCB4-54A6-6935-96C8FCC52DB9}"/>
              </a:ext>
            </a:extLst>
          </p:cNvPr>
          <p:cNvSpPr txBox="1">
            <a:spLocks/>
          </p:cNvSpPr>
          <p:nvPr/>
        </p:nvSpPr>
        <p:spPr>
          <a:xfrm>
            <a:off x="461256" y="4064330"/>
            <a:ext cx="8859763" cy="3974223"/>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800" dirty="0"/>
              <a:t>Technology that </a:t>
            </a:r>
            <a:r>
              <a:rPr lang="en-US" sz="2800" b="1" dirty="0">
                <a:solidFill>
                  <a:srgbClr val="2A734F"/>
                </a:solidFill>
              </a:rPr>
              <a:t>supplies heating</a:t>
            </a:r>
            <a:r>
              <a:rPr lang="en-US" sz="2800" dirty="0"/>
              <a:t>, </a:t>
            </a:r>
            <a:r>
              <a:rPr lang="en-US" sz="2800" b="1" dirty="0">
                <a:solidFill>
                  <a:srgbClr val="2A734F"/>
                </a:solidFill>
              </a:rPr>
              <a:t>hot water or cooling</a:t>
            </a:r>
            <a:r>
              <a:rPr lang="en-US" sz="2800" dirty="0"/>
              <a:t> through a system of insulated pipes from a </a:t>
            </a:r>
            <a:r>
              <a:rPr lang="en-US" sz="2800" b="1" dirty="0">
                <a:solidFill>
                  <a:srgbClr val="2A734F"/>
                </a:solidFill>
              </a:rPr>
              <a:t>central or distributed generation plant </a:t>
            </a:r>
            <a:r>
              <a:rPr lang="en-US" sz="2800" dirty="0"/>
              <a:t>to customers. They are mostly deployed in </a:t>
            </a:r>
            <a:r>
              <a:rPr lang="en-US" sz="2800" b="1" dirty="0">
                <a:solidFill>
                  <a:srgbClr val="2A734F"/>
                </a:solidFill>
              </a:rPr>
              <a:t>densely populated urban areas</a:t>
            </a:r>
            <a:r>
              <a:rPr lang="en-US" sz="2800" dirty="0"/>
              <a:t>. </a:t>
            </a:r>
          </a:p>
          <a:p>
            <a:pPr marL="0" indent="0" algn="just">
              <a:spcBef>
                <a:spcPts val="0"/>
              </a:spcBef>
              <a:spcAft>
                <a:spcPts val="600"/>
              </a:spcAft>
              <a:buNone/>
            </a:pPr>
            <a:r>
              <a:rPr lang="en-US" sz="2800" dirty="0"/>
              <a:t>Recently, they are being increasingly adopted throughout Europe, as they allow the </a:t>
            </a:r>
            <a:r>
              <a:rPr lang="en-US" sz="2800" b="1" dirty="0">
                <a:solidFill>
                  <a:srgbClr val="2A734F"/>
                </a:solidFill>
              </a:rPr>
              <a:t>integration of different types</a:t>
            </a:r>
            <a:r>
              <a:rPr lang="en-US" sz="2800" dirty="0"/>
              <a:t> of </a:t>
            </a:r>
            <a:r>
              <a:rPr lang="en-US" sz="2800" b="1" dirty="0">
                <a:solidFill>
                  <a:srgbClr val="2A734F"/>
                </a:solidFill>
              </a:rPr>
              <a:t>low-temperature heat sources </a:t>
            </a:r>
            <a:r>
              <a:rPr lang="en-US" sz="2800" dirty="0"/>
              <a:t>with local renewable sources.</a:t>
            </a:r>
            <a:endParaRPr lang="es-ES" sz="2800" dirty="0"/>
          </a:p>
        </p:txBody>
      </p:sp>
      <p:sp>
        <p:nvSpPr>
          <p:cNvPr id="10" name="Text 0">
            <a:extLst>
              <a:ext uri="{FF2B5EF4-FFF2-40B4-BE49-F238E27FC236}">
                <a16:creationId xmlns:a16="http://schemas.microsoft.com/office/drawing/2014/main" id="{01BEC0D6-12A2-BDEC-7573-FE455DD3AED6}"/>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11" name="TextBox 7">
            <a:extLst>
              <a:ext uri="{FF2B5EF4-FFF2-40B4-BE49-F238E27FC236}">
                <a16:creationId xmlns:a16="http://schemas.microsoft.com/office/drawing/2014/main" id="{CD7B7112-681D-404C-648B-BE22DBC75CAE}"/>
              </a:ext>
            </a:extLst>
          </p:cNvPr>
          <p:cNvSpPr txBox="1"/>
          <p:nvPr/>
        </p:nvSpPr>
        <p:spPr>
          <a:xfrm>
            <a:off x="-90820" y="2423640"/>
            <a:ext cx="8519523" cy="523220"/>
          </a:xfrm>
          <a:prstGeom prst="rect">
            <a:avLst/>
          </a:prstGeom>
          <a:noFill/>
        </p:spPr>
        <p:txBody>
          <a:bodyPr wrap="square" rtlCol="0">
            <a:spAutoFit/>
          </a:bodyPr>
          <a:lstStyle/>
          <a:p>
            <a:pPr marL="457200" indent="-457200" algn="ctr">
              <a:buFont typeface="Wingdings" panose="05000000000000000000" pitchFamily="2" charset="2"/>
              <a:buChar char="Ø"/>
            </a:pPr>
            <a:r>
              <a:rPr lang="es-ES"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HEATING AND COOLING GENERATION</a:t>
            </a:r>
            <a:endParaRPr lang="en-GB"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3992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TextBox 7">
            <a:extLst>
              <a:ext uri="{FF2B5EF4-FFF2-40B4-BE49-F238E27FC236}">
                <a16:creationId xmlns:a16="http://schemas.microsoft.com/office/drawing/2014/main" id="{5A78F814-D092-EFDD-D52C-03BB03377844}"/>
              </a:ext>
            </a:extLst>
          </p:cNvPr>
          <p:cNvSpPr txBox="1"/>
          <p:nvPr/>
        </p:nvSpPr>
        <p:spPr>
          <a:xfrm>
            <a:off x="-228600" y="3281583"/>
            <a:ext cx="5577220" cy="584775"/>
          </a:xfrm>
          <a:prstGeom prst="rect">
            <a:avLst/>
          </a:prstGeom>
          <a:noFill/>
        </p:spPr>
        <p:txBody>
          <a:bodyPr wrap="square" rtlCol="0">
            <a:spAutoFit/>
          </a:bodyPr>
          <a:lstStyle/>
          <a:p>
            <a:pPr algn="ctr"/>
            <a:r>
              <a:rPr lang="es-ES"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THERMOSOLAR</a:t>
            </a:r>
            <a:endParaRPr lang="en-GB" sz="3200" b="1" dirty="0">
              <a:solidFill>
                <a:schemeClr val="accent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12">
            <a:extLst>
              <a:ext uri="{FF2B5EF4-FFF2-40B4-BE49-F238E27FC236}">
                <a16:creationId xmlns:a16="http://schemas.microsoft.com/office/drawing/2014/main" id="{D7AC9940-BC22-25AA-7BEA-5BD3DB958701}"/>
              </a:ext>
            </a:extLst>
          </p:cNvPr>
          <p:cNvSpPr/>
          <p:nvPr/>
        </p:nvSpPr>
        <p:spPr>
          <a:xfrm>
            <a:off x="9561605" y="2991203"/>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05F02031-2391-A573-F69A-9E0F9195D6AB}"/>
              </a:ext>
            </a:extLst>
          </p:cNvPr>
          <p:cNvSpPr txBox="1"/>
          <p:nvPr/>
        </p:nvSpPr>
        <p:spPr>
          <a:xfrm>
            <a:off x="10910750" y="3119989"/>
            <a:ext cx="6234381" cy="646331"/>
          </a:xfrm>
          <a:prstGeom prst="rect">
            <a:avLst/>
          </a:prstGeom>
          <a:noFill/>
        </p:spPr>
        <p:txBody>
          <a:bodyPr wrap="square" rtlCol="0">
            <a:spAutoFit/>
          </a:bodyPr>
          <a:lstStyle/>
          <a:p>
            <a:pPr algn="just"/>
            <a:r>
              <a:rPr lang="en-US" dirty="0" err="1">
                <a:latin typeface="Open Sans" panose="020B0606030504020204" pitchFamily="34" charset="0"/>
                <a:ea typeface="Open Sans" panose="020B0606030504020204" pitchFamily="34" charset="0"/>
                <a:cs typeface="Open Sans" panose="020B0606030504020204" pitchFamily="34" charset="0"/>
              </a:rPr>
              <a:t>Thermosolar</a:t>
            </a:r>
            <a:r>
              <a:rPr lang="en-US" dirty="0">
                <a:latin typeface="Open Sans" panose="020B0606030504020204" pitchFamily="34" charset="0"/>
                <a:ea typeface="Open Sans" panose="020B0606030504020204" pitchFamily="34" charset="0"/>
                <a:cs typeface="Open Sans" panose="020B0606030504020204" pitchFamily="34" charset="0"/>
              </a:rPr>
              <a:t> technology can be incorporated into existing heating systems.</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1A77DAB-F74E-44BF-7B7B-F4C470BCA0C9}"/>
              </a:ext>
            </a:extLst>
          </p:cNvPr>
          <p:cNvSpPr txBox="1"/>
          <p:nvPr/>
        </p:nvSpPr>
        <p:spPr>
          <a:xfrm>
            <a:off x="10936097" y="3895727"/>
            <a:ext cx="6413667"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Most suitable for hot climates, although it can be implemented in existing infrastructure and used in cold climates to partially replace existing energy sources.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CD30E465-F6F8-4954-2618-1B37D7A093DE}"/>
              </a:ext>
            </a:extLst>
          </p:cNvPr>
          <p:cNvSpPr txBox="1"/>
          <p:nvPr/>
        </p:nvSpPr>
        <p:spPr>
          <a:xfrm>
            <a:off x="10936097" y="4906946"/>
            <a:ext cx="6367026"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Can operate independently to supply the heating or cooling needs of a stand-alone energy installation, or in an existing system.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B86C393D-F943-9ECD-24CA-6825946329C4}"/>
              </a:ext>
            </a:extLst>
          </p:cNvPr>
          <p:cNvSpPr txBox="1"/>
          <p:nvPr/>
        </p:nvSpPr>
        <p:spPr>
          <a:xfrm>
            <a:off x="10940888" y="6010537"/>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Can be integrated into buildings, such as roof-mounted systems, or can be installed as ground-mounted systems.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FF7B80C-C8A2-1A15-C114-99B94A088417}"/>
              </a:ext>
            </a:extLst>
          </p:cNvPr>
          <p:cNvSpPr txBox="1"/>
          <p:nvPr/>
        </p:nvSpPr>
        <p:spPr>
          <a:xfrm>
            <a:off x="10967116" y="7046021"/>
            <a:ext cx="6267554"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Consist of mechanical and piping systems, which require a high capital cost. However, they offer good payback over the life of the project.</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2EDDAD8D-E94F-84DC-8187-689924CF469D}"/>
              </a:ext>
            </a:extLst>
          </p:cNvPr>
          <p:cNvSpPr txBox="1"/>
          <p:nvPr/>
        </p:nvSpPr>
        <p:spPr>
          <a:xfrm>
            <a:off x="10907713" y="8232319"/>
            <a:ext cx="6267554" cy="369332"/>
          </a:xfrm>
          <a:prstGeom prst="rect">
            <a:avLst/>
          </a:prstGeom>
          <a:noFill/>
        </p:spPr>
        <p:txBody>
          <a:bodyPr wrap="square" rtlCol="0">
            <a:spAutoFit/>
          </a:bodyPr>
          <a:lstStyle/>
          <a:p>
            <a:pPr algn="just"/>
            <a:r>
              <a:rPr lang="es-ES" dirty="0">
                <a:latin typeface="Open Sans" panose="020B0606030504020204" pitchFamily="34" charset="0"/>
                <a:ea typeface="Open Sans" panose="020B0606030504020204" pitchFamily="34" charset="0"/>
                <a:cs typeface="Open Sans" panose="020B0606030504020204" pitchFamily="34" charset="0"/>
              </a:rPr>
              <a:t> </a:t>
            </a:r>
            <a:r>
              <a:rPr lang="es-ES" dirty="0" err="1">
                <a:latin typeface="Open Sans" panose="020B0606030504020204" pitchFamily="34" charset="0"/>
                <a:ea typeface="Open Sans" panose="020B0606030504020204" pitchFamily="34" charset="0"/>
                <a:cs typeface="Open Sans" panose="020B0606030504020204" pitchFamily="34" charset="0"/>
              </a:rPr>
              <a:t>Very</a:t>
            </a:r>
            <a:r>
              <a:rPr lang="es-ES" dirty="0">
                <a:latin typeface="Open Sans" panose="020B0606030504020204" pitchFamily="34" charset="0"/>
                <a:ea typeface="Open Sans" panose="020B0606030504020204" pitchFamily="34" charset="0"/>
                <a:cs typeface="Open Sans" panose="020B0606030504020204" pitchFamily="34" charset="0"/>
              </a:rPr>
              <a:t> </a:t>
            </a:r>
            <a:r>
              <a:rPr lang="es-ES" dirty="0" err="1">
                <a:latin typeface="Open Sans" panose="020B0606030504020204" pitchFamily="34" charset="0"/>
                <a:ea typeface="Open Sans" panose="020B0606030504020204" pitchFamily="34" charset="0"/>
                <a:cs typeface="Open Sans" panose="020B0606030504020204" pitchFamily="34" charset="0"/>
              </a:rPr>
              <a:t>low</a:t>
            </a:r>
            <a:r>
              <a:rPr lang="es-ES" dirty="0">
                <a:latin typeface="Open Sans" panose="020B0606030504020204" pitchFamily="34" charset="0"/>
                <a:ea typeface="Open Sans" panose="020B0606030504020204" pitchFamily="34" charset="0"/>
                <a:cs typeface="Open Sans" panose="020B0606030504020204" pitchFamily="34" charset="0"/>
              </a:rPr>
              <a:t> </a:t>
            </a:r>
            <a:r>
              <a:rPr lang="es-ES" dirty="0" err="1">
                <a:latin typeface="Open Sans" panose="020B0606030504020204" pitchFamily="34" charset="0"/>
                <a:ea typeface="Open Sans" panose="020B0606030504020204" pitchFamily="34" charset="0"/>
                <a:cs typeface="Open Sans" panose="020B0606030504020204" pitchFamily="34" charset="0"/>
              </a:rPr>
              <a:t>ecological</a:t>
            </a:r>
            <a:r>
              <a:rPr lang="es-ES" dirty="0">
                <a:latin typeface="Open Sans" panose="020B0606030504020204" pitchFamily="34" charset="0"/>
                <a:ea typeface="Open Sans" panose="020B0606030504020204" pitchFamily="34" charset="0"/>
                <a:cs typeface="Open Sans" panose="020B0606030504020204" pitchFamily="34" charset="0"/>
              </a:rPr>
              <a:t> </a:t>
            </a:r>
            <a:r>
              <a:rPr lang="es-ES" dirty="0" err="1">
                <a:latin typeface="Open Sans" panose="020B0606030504020204" pitchFamily="34" charset="0"/>
                <a:ea typeface="Open Sans" panose="020B0606030504020204" pitchFamily="34" charset="0"/>
                <a:cs typeface="Open Sans" panose="020B0606030504020204" pitchFamily="34" charset="0"/>
              </a:rPr>
              <a:t>impact</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Wrench outline">
            <a:extLst>
              <a:ext uri="{FF2B5EF4-FFF2-40B4-BE49-F238E27FC236}">
                <a16:creationId xmlns:a16="http://schemas.microsoft.com/office/drawing/2014/main" id="{178C6583-9911-7485-0F26-90C7BFECAA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1496" y="3200739"/>
            <a:ext cx="552206" cy="552206"/>
          </a:xfrm>
          <a:prstGeom prst="rect">
            <a:avLst/>
          </a:prstGeom>
        </p:spPr>
      </p:pic>
      <p:pic>
        <p:nvPicPr>
          <p:cNvPr id="22" name="Graphic 21" descr="Saw blade outline">
            <a:extLst>
              <a:ext uri="{FF2B5EF4-FFF2-40B4-BE49-F238E27FC236}">
                <a16:creationId xmlns:a16="http://schemas.microsoft.com/office/drawing/2014/main" id="{C3A5FF4B-4063-CE36-38C5-B6A9D506F5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1305" y="4015926"/>
            <a:ext cx="672589" cy="672589"/>
          </a:xfrm>
          <a:prstGeom prst="rect">
            <a:avLst/>
          </a:prstGeom>
        </p:spPr>
      </p:pic>
      <p:pic>
        <p:nvPicPr>
          <p:cNvPr id="23" name="Graphic 22" descr="Open hand with plant with solid fill">
            <a:extLst>
              <a:ext uri="{FF2B5EF4-FFF2-40B4-BE49-F238E27FC236}">
                <a16:creationId xmlns:a16="http://schemas.microsoft.com/office/drawing/2014/main" id="{6A46C641-6D19-F181-B306-0EB2E97BF2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9711" y="5062723"/>
            <a:ext cx="733303" cy="733303"/>
          </a:xfrm>
          <a:prstGeom prst="rect">
            <a:avLst/>
          </a:prstGeom>
        </p:spPr>
      </p:pic>
      <p:pic>
        <p:nvPicPr>
          <p:cNvPr id="24" name="Graphic 23" descr="Magnifying glass with solid fill">
            <a:extLst>
              <a:ext uri="{FF2B5EF4-FFF2-40B4-BE49-F238E27FC236}">
                <a16:creationId xmlns:a16="http://schemas.microsoft.com/office/drawing/2014/main" id="{6421C201-03E7-C6E9-5E79-7467BF094C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8305" y="6156162"/>
            <a:ext cx="483091" cy="483091"/>
          </a:xfrm>
          <a:prstGeom prst="rect">
            <a:avLst/>
          </a:prstGeom>
        </p:spPr>
      </p:pic>
      <p:pic>
        <p:nvPicPr>
          <p:cNvPr id="25" name="Graphic 24" descr="Coins outline">
            <a:extLst>
              <a:ext uri="{FF2B5EF4-FFF2-40B4-BE49-F238E27FC236}">
                <a16:creationId xmlns:a16="http://schemas.microsoft.com/office/drawing/2014/main" id="{DBB4ED37-36BF-2750-2AC6-746D2BA479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03636" y="7251863"/>
            <a:ext cx="579378" cy="579378"/>
          </a:xfrm>
          <a:prstGeom prst="rect">
            <a:avLst/>
          </a:prstGeom>
        </p:spPr>
      </p:pic>
      <p:pic>
        <p:nvPicPr>
          <p:cNvPr id="26" name="Graphic 25" descr="Compost with solid fill">
            <a:extLst>
              <a:ext uri="{FF2B5EF4-FFF2-40B4-BE49-F238E27FC236}">
                <a16:creationId xmlns:a16="http://schemas.microsoft.com/office/drawing/2014/main" id="{8BBAD470-0190-EAC6-36E2-469C373D8E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88305" y="8020446"/>
            <a:ext cx="701534" cy="701534"/>
          </a:xfrm>
          <a:prstGeom prst="rect">
            <a:avLst/>
          </a:prstGeom>
        </p:spPr>
      </p:pic>
      <p:sp>
        <p:nvSpPr>
          <p:cNvPr id="29" name="Content Placeholder 7">
            <a:extLst>
              <a:ext uri="{FF2B5EF4-FFF2-40B4-BE49-F238E27FC236}">
                <a16:creationId xmlns:a16="http://schemas.microsoft.com/office/drawing/2014/main" id="{D59C294E-37DD-3EA5-2387-5C382F57AE30}"/>
              </a:ext>
            </a:extLst>
          </p:cNvPr>
          <p:cNvSpPr txBox="1">
            <a:spLocks/>
          </p:cNvSpPr>
          <p:nvPr/>
        </p:nvSpPr>
        <p:spPr>
          <a:xfrm>
            <a:off x="379884" y="4291939"/>
            <a:ext cx="8859763" cy="4858101"/>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400" b="1" dirty="0" err="1">
                <a:solidFill>
                  <a:srgbClr val="2A734F"/>
                </a:solidFill>
              </a:rPr>
              <a:t>Thermosolar</a:t>
            </a:r>
            <a:r>
              <a:rPr lang="en-US" sz="2400" b="1" dirty="0">
                <a:solidFill>
                  <a:srgbClr val="2A734F"/>
                </a:solidFill>
              </a:rPr>
              <a:t> technologies extract heat </a:t>
            </a:r>
            <a:r>
              <a:rPr lang="en-US" sz="2400" dirty="0"/>
              <a:t>from solar radiation and store it </a:t>
            </a:r>
            <a:r>
              <a:rPr lang="en-US" sz="2400" b="1" dirty="0">
                <a:solidFill>
                  <a:srgbClr val="2A734F"/>
                </a:solidFill>
              </a:rPr>
              <a:t>in liquid or gaseous form</a:t>
            </a:r>
            <a:r>
              <a:rPr lang="en-US" sz="2400" dirty="0"/>
              <a:t>.</a:t>
            </a:r>
          </a:p>
          <a:p>
            <a:pPr marL="0" indent="0" algn="just">
              <a:spcBef>
                <a:spcPts val="0"/>
              </a:spcBef>
              <a:spcAft>
                <a:spcPts val="600"/>
              </a:spcAft>
              <a:buNone/>
            </a:pPr>
            <a:r>
              <a:rPr lang="en-US" sz="2400" dirty="0"/>
              <a:t>There are </a:t>
            </a:r>
            <a:r>
              <a:rPr lang="en-US" sz="2400" b="1" dirty="0">
                <a:solidFill>
                  <a:srgbClr val="2A734F"/>
                </a:solidFill>
              </a:rPr>
              <a:t>two main </a:t>
            </a:r>
            <a:r>
              <a:rPr lang="en-US" sz="2400" b="1" dirty="0" err="1">
                <a:solidFill>
                  <a:srgbClr val="2A734F"/>
                </a:solidFill>
              </a:rPr>
              <a:t>thermosolar</a:t>
            </a:r>
            <a:r>
              <a:rPr lang="en-US" sz="2400" b="1" dirty="0">
                <a:solidFill>
                  <a:srgbClr val="2A734F"/>
                </a:solidFill>
              </a:rPr>
              <a:t> systems</a:t>
            </a:r>
            <a:r>
              <a:rPr lang="en-US" sz="2400" dirty="0"/>
              <a:t>: </a:t>
            </a:r>
            <a:r>
              <a:rPr lang="en-US" sz="2400" b="1" dirty="0">
                <a:solidFill>
                  <a:srgbClr val="2A734F"/>
                </a:solidFill>
              </a:rPr>
              <a:t>high temperature and low temperature</a:t>
            </a:r>
            <a:r>
              <a:rPr lang="en-US" sz="2400" dirty="0"/>
              <a:t>. </a:t>
            </a:r>
          </a:p>
          <a:p>
            <a:pPr marL="0" indent="0" algn="just">
              <a:spcBef>
                <a:spcPts val="0"/>
              </a:spcBef>
              <a:spcAft>
                <a:spcPts val="600"/>
              </a:spcAft>
              <a:buNone/>
            </a:pPr>
            <a:r>
              <a:rPr lang="en-US" sz="2400" b="1" dirty="0">
                <a:solidFill>
                  <a:srgbClr val="2A734F"/>
                </a:solidFill>
              </a:rPr>
              <a:t>High-temperature</a:t>
            </a:r>
            <a:r>
              <a:rPr lang="en-US" sz="2400" dirty="0"/>
              <a:t> systems use concentrating technology that </a:t>
            </a:r>
            <a:r>
              <a:rPr lang="en-US" sz="2400" b="1" dirty="0">
                <a:solidFill>
                  <a:srgbClr val="2A734F"/>
                </a:solidFill>
              </a:rPr>
              <a:t>concentrates solar irradiation </a:t>
            </a:r>
            <a:r>
              <a:rPr lang="en-US" sz="2400" dirty="0"/>
              <a:t>on a small surface area to </a:t>
            </a:r>
            <a:r>
              <a:rPr lang="en-US" sz="2400" b="1" dirty="0">
                <a:solidFill>
                  <a:srgbClr val="2A734F"/>
                </a:solidFill>
              </a:rPr>
              <a:t>increase energy absorption</a:t>
            </a:r>
            <a:r>
              <a:rPr lang="en-US" sz="2400" dirty="0"/>
              <a:t>, and are most commonly used to </a:t>
            </a:r>
            <a:r>
              <a:rPr lang="en-US" sz="2400" b="1" dirty="0">
                <a:solidFill>
                  <a:srgbClr val="2A734F"/>
                </a:solidFill>
              </a:rPr>
              <a:t>generate electricity</a:t>
            </a:r>
            <a:r>
              <a:rPr lang="en-US" sz="2400" dirty="0"/>
              <a:t>. </a:t>
            </a:r>
          </a:p>
          <a:p>
            <a:pPr marL="0" indent="0" algn="just">
              <a:spcBef>
                <a:spcPts val="0"/>
              </a:spcBef>
              <a:spcAft>
                <a:spcPts val="600"/>
              </a:spcAft>
              <a:buNone/>
            </a:pPr>
            <a:r>
              <a:rPr lang="en-US" sz="2400" dirty="0"/>
              <a:t>The </a:t>
            </a:r>
            <a:r>
              <a:rPr lang="en-US" sz="2400" b="1" dirty="0">
                <a:solidFill>
                  <a:srgbClr val="2A734F"/>
                </a:solidFill>
              </a:rPr>
              <a:t>low-temperature </a:t>
            </a:r>
            <a:r>
              <a:rPr lang="en-US" sz="2400" dirty="0"/>
              <a:t>ones </a:t>
            </a:r>
            <a:r>
              <a:rPr lang="en-US" sz="2400" b="1" dirty="0">
                <a:solidFill>
                  <a:srgbClr val="2A734F"/>
                </a:solidFill>
              </a:rPr>
              <a:t>absorb the sun's energy </a:t>
            </a:r>
            <a:r>
              <a:rPr lang="en-US" sz="2400" dirty="0"/>
              <a:t>through </a:t>
            </a:r>
            <a:r>
              <a:rPr lang="en-US" sz="2400" b="1" dirty="0">
                <a:solidFill>
                  <a:srgbClr val="2A734F"/>
                </a:solidFill>
              </a:rPr>
              <a:t>flat-plate collectors </a:t>
            </a:r>
            <a:r>
              <a:rPr lang="en-US" sz="2400" dirty="0"/>
              <a:t>or vacuum tubes and are used in domestic and </a:t>
            </a:r>
            <a:r>
              <a:rPr lang="en-US" sz="2400" b="1" dirty="0">
                <a:solidFill>
                  <a:srgbClr val="2A734F"/>
                </a:solidFill>
              </a:rPr>
              <a:t>industrial applications</a:t>
            </a:r>
            <a:r>
              <a:rPr lang="en-US" sz="2400" dirty="0"/>
              <a:t>. </a:t>
            </a:r>
            <a:endParaRPr lang="es-ES" sz="3000" b="1" dirty="0">
              <a:solidFill>
                <a:srgbClr val="2A734F"/>
              </a:solidFill>
            </a:endParaRPr>
          </a:p>
        </p:txBody>
      </p:sp>
      <p:sp>
        <p:nvSpPr>
          <p:cNvPr id="11" name="Text 0">
            <a:extLst>
              <a:ext uri="{FF2B5EF4-FFF2-40B4-BE49-F238E27FC236}">
                <a16:creationId xmlns:a16="http://schemas.microsoft.com/office/drawing/2014/main" id="{BBB24931-8083-7D00-BF04-DF0C3380B55F}"/>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12" name="TextBox 7">
            <a:extLst>
              <a:ext uri="{FF2B5EF4-FFF2-40B4-BE49-F238E27FC236}">
                <a16:creationId xmlns:a16="http://schemas.microsoft.com/office/drawing/2014/main" id="{624098A6-4B00-0301-72E7-31D1AC36298B}"/>
              </a:ext>
            </a:extLst>
          </p:cNvPr>
          <p:cNvSpPr txBox="1"/>
          <p:nvPr/>
        </p:nvSpPr>
        <p:spPr>
          <a:xfrm>
            <a:off x="-90820" y="2423640"/>
            <a:ext cx="8519523" cy="523220"/>
          </a:xfrm>
          <a:prstGeom prst="rect">
            <a:avLst/>
          </a:prstGeom>
          <a:noFill/>
        </p:spPr>
        <p:txBody>
          <a:bodyPr wrap="square" rtlCol="0">
            <a:spAutoFit/>
          </a:bodyPr>
          <a:lstStyle/>
          <a:p>
            <a:pPr marL="457200" indent="-457200" algn="ctr">
              <a:buFont typeface="Wingdings" panose="05000000000000000000" pitchFamily="2" charset="2"/>
              <a:buChar char="Ø"/>
            </a:pPr>
            <a:r>
              <a:rPr lang="es-ES"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HEATING AND COOLING GENERATION</a:t>
            </a:r>
            <a:endParaRPr lang="en-GB" sz="2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01416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1">
            <a:extLst>
              <a:ext uri="{FF2B5EF4-FFF2-40B4-BE49-F238E27FC236}">
                <a16:creationId xmlns:a16="http://schemas.microsoft.com/office/drawing/2014/main" id="{80B007C1-D28D-56B4-E6D4-B222E6044810}"/>
              </a:ext>
            </a:extLst>
          </p:cNvPr>
          <p:cNvSpPr/>
          <p:nvPr/>
        </p:nvSpPr>
        <p:spPr>
          <a:xfrm>
            <a:off x="8054580" y="4249739"/>
            <a:ext cx="3111848" cy="388888"/>
          </a:xfrm>
          <a:prstGeom prst="rect">
            <a:avLst/>
          </a:prstGeom>
          <a:noFill/>
          <a:ln/>
        </p:spPr>
        <p:txBody>
          <a:bodyPr wrap="none" lIns="0" tIns="0" rIns="0" bIns="0" rtlCol="0" anchor="t"/>
          <a:lstStyle/>
          <a:p>
            <a:pPr defTabSz="1143000">
              <a:lnSpc>
                <a:spcPts val="3063"/>
              </a:lnSpc>
            </a:pPr>
            <a:r>
              <a:rPr lang="en-US" sz="2500" b="1" dirty="0">
                <a:solidFill>
                  <a:srgbClr val="2A734F"/>
                </a:solidFill>
                <a:latin typeface="Open Sans Bold" pitchFamily="34" charset="0"/>
                <a:ea typeface="Open Sans Bold" pitchFamily="34" charset="-122"/>
                <a:cs typeface="Open Sans Bold" pitchFamily="34" charset="-120"/>
              </a:rPr>
              <a:t>Energy end use</a:t>
            </a:r>
            <a:endParaRPr lang="en-US" sz="2500" dirty="0">
              <a:solidFill>
                <a:srgbClr val="2A734F"/>
              </a:solidFill>
              <a:latin typeface="Calibri"/>
            </a:endParaRPr>
          </a:p>
        </p:txBody>
      </p:sp>
      <p:sp>
        <p:nvSpPr>
          <p:cNvPr id="13" name="Text 2">
            <a:extLst>
              <a:ext uri="{FF2B5EF4-FFF2-40B4-BE49-F238E27FC236}">
                <a16:creationId xmlns:a16="http://schemas.microsoft.com/office/drawing/2014/main" id="{E71AF7A6-8FBB-753E-A8D0-C38E58CDFD4C}"/>
              </a:ext>
            </a:extLst>
          </p:cNvPr>
          <p:cNvSpPr/>
          <p:nvPr/>
        </p:nvSpPr>
        <p:spPr>
          <a:xfrm>
            <a:off x="8262495" y="4638627"/>
            <a:ext cx="9111106" cy="796529"/>
          </a:xfrm>
          <a:prstGeom prst="rect">
            <a:avLst/>
          </a:prstGeom>
          <a:noFill/>
          <a:ln/>
        </p:spPr>
        <p:txBody>
          <a:bodyPr wrap="square" lIns="0" tIns="0" rIns="0" bIns="0" rtlCol="0" anchor="t"/>
          <a:lstStyle/>
          <a:p>
            <a:pPr defTabSz="1143000">
              <a:lnSpc>
                <a:spcPts val="3125"/>
              </a:lnSpc>
            </a:pPr>
            <a:r>
              <a:rPr lang="en-US" sz="2000" dirty="0">
                <a:solidFill>
                  <a:srgbClr val="000000"/>
                </a:solidFill>
                <a:latin typeface="Open Sans" pitchFamily="34" charset="0"/>
                <a:ea typeface="Open Sans" pitchFamily="34" charset="-122"/>
                <a:cs typeface="Open Sans" pitchFamily="34" charset="-120"/>
              </a:rPr>
              <a:t>Energy consumption in the transportation sector represents one of the largest energy end uses</a:t>
            </a:r>
            <a:endParaRPr lang="en-US" sz="2000" dirty="0">
              <a:solidFill>
                <a:prstClr val="black"/>
              </a:solidFill>
              <a:latin typeface="Calibri"/>
            </a:endParaRPr>
          </a:p>
        </p:txBody>
      </p:sp>
      <p:sp>
        <p:nvSpPr>
          <p:cNvPr id="14" name="Text 3">
            <a:extLst>
              <a:ext uri="{FF2B5EF4-FFF2-40B4-BE49-F238E27FC236}">
                <a16:creationId xmlns:a16="http://schemas.microsoft.com/office/drawing/2014/main" id="{10C87261-D44B-F2B7-C895-0524EB4F1119}"/>
              </a:ext>
            </a:extLst>
          </p:cNvPr>
          <p:cNvSpPr/>
          <p:nvPr/>
        </p:nvSpPr>
        <p:spPr>
          <a:xfrm>
            <a:off x="8054581" y="5612052"/>
            <a:ext cx="3618011" cy="388888"/>
          </a:xfrm>
          <a:prstGeom prst="rect">
            <a:avLst/>
          </a:prstGeom>
          <a:noFill/>
          <a:ln/>
        </p:spPr>
        <p:txBody>
          <a:bodyPr wrap="none" lIns="0" tIns="0" rIns="0" bIns="0" rtlCol="0" anchor="t"/>
          <a:lstStyle/>
          <a:p>
            <a:pPr defTabSz="1143000">
              <a:lnSpc>
                <a:spcPts val="3063"/>
              </a:lnSpc>
            </a:pPr>
            <a:r>
              <a:rPr lang="en-US" sz="2500" b="1" dirty="0">
                <a:solidFill>
                  <a:srgbClr val="2A734F"/>
                </a:solidFill>
                <a:latin typeface="Open Sans Bold" pitchFamily="34" charset="0"/>
                <a:ea typeface="Open Sans Bold" pitchFamily="34" charset="-122"/>
              </a:rPr>
              <a:t>Vehicle operation</a:t>
            </a:r>
          </a:p>
        </p:txBody>
      </p:sp>
      <p:sp>
        <p:nvSpPr>
          <p:cNvPr id="15" name="Text 4">
            <a:extLst>
              <a:ext uri="{FF2B5EF4-FFF2-40B4-BE49-F238E27FC236}">
                <a16:creationId xmlns:a16="http://schemas.microsoft.com/office/drawing/2014/main" id="{9D2B6585-72F5-2A26-6F1C-4376FE37BC7C}"/>
              </a:ext>
            </a:extLst>
          </p:cNvPr>
          <p:cNvSpPr/>
          <p:nvPr/>
        </p:nvSpPr>
        <p:spPr>
          <a:xfrm>
            <a:off x="8262495" y="6117889"/>
            <a:ext cx="9111106" cy="796529"/>
          </a:xfrm>
          <a:prstGeom prst="rect">
            <a:avLst/>
          </a:prstGeom>
          <a:noFill/>
          <a:ln/>
        </p:spPr>
        <p:txBody>
          <a:bodyPr wrap="square" lIns="0" tIns="0" rIns="0" bIns="0" rtlCol="0" anchor="t"/>
          <a:lstStyle/>
          <a:p>
            <a:pPr defTabSz="1143000">
              <a:lnSpc>
                <a:spcPts val="3125"/>
              </a:lnSpc>
            </a:pPr>
            <a:r>
              <a:rPr lang="en-US" sz="2000" dirty="0">
                <a:solidFill>
                  <a:srgbClr val="000000"/>
                </a:solidFill>
                <a:latin typeface="Open Sans" pitchFamily="34" charset="0"/>
                <a:ea typeface="Open Sans" pitchFamily="34" charset="-122"/>
                <a:cs typeface="Open Sans" pitchFamily="34" charset="-120"/>
              </a:rPr>
              <a:t>Daily operation constitutes the main energy consumption in transportation systems.</a:t>
            </a:r>
            <a:endParaRPr lang="en-US" sz="2000" dirty="0">
              <a:solidFill>
                <a:prstClr val="black"/>
              </a:solidFill>
              <a:latin typeface="Calibri"/>
            </a:endParaRPr>
          </a:p>
        </p:txBody>
      </p:sp>
      <p:sp>
        <p:nvSpPr>
          <p:cNvPr id="16" name="Text 5">
            <a:extLst>
              <a:ext uri="{FF2B5EF4-FFF2-40B4-BE49-F238E27FC236}">
                <a16:creationId xmlns:a16="http://schemas.microsoft.com/office/drawing/2014/main" id="{76886FDF-EF5D-C1FB-4292-D13F05DC68EF}"/>
              </a:ext>
            </a:extLst>
          </p:cNvPr>
          <p:cNvSpPr/>
          <p:nvPr/>
        </p:nvSpPr>
        <p:spPr>
          <a:xfrm>
            <a:off x="8054581" y="7148315"/>
            <a:ext cx="3826818" cy="388888"/>
          </a:xfrm>
          <a:prstGeom prst="rect">
            <a:avLst/>
          </a:prstGeom>
          <a:noFill/>
          <a:ln/>
        </p:spPr>
        <p:txBody>
          <a:bodyPr wrap="none" lIns="0" tIns="0" rIns="0" bIns="0" rtlCol="0" anchor="t"/>
          <a:lstStyle/>
          <a:p>
            <a:pPr algn="r" defTabSz="1143000">
              <a:lnSpc>
                <a:spcPts val="3063"/>
              </a:lnSpc>
            </a:pPr>
            <a:r>
              <a:rPr lang="en-US" sz="2500" b="1" dirty="0">
                <a:solidFill>
                  <a:srgbClr val="2A734F"/>
                </a:solidFill>
                <a:latin typeface="Open Sans Bold" pitchFamily="34" charset="0"/>
                <a:ea typeface="Open Sans Bold" pitchFamily="34" charset="-122"/>
              </a:rPr>
              <a:t>Electrical infrastructure</a:t>
            </a:r>
          </a:p>
        </p:txBody>
      </p:sp>
      <p:sp>
        <p:nvSpPr>
          <p:cNvPr id="17" name="Text 6">
            <a:extLst>
              <a:ext uri="{FF2B5EF4-FFF2-40B4-BE49-F238E27FC236}">
                <a16:creationId xmlns:a16="http://schemas.microsoft.com/office/drawing/2014/main" id="{9AE4A0DE-7F18-0831-D498-6B228CEDDFA7}"/>
              </a:ext>
            </a:extLst>
          </p:cNvPr>
          <p:cNvSpPr/>
          <p:nvPr/>
        </p:nvSpPr>
        <p:spPr>
          <a:xfrm>
            <a:off x="8262495" y="7593746"/>
            <a:ext cx="9492106" cy="796529"/>
          </a:xfrm>
          <a:prstGeom prst="rect">
            <a:avLst/>
          </a:prstGeom>
          <a:noFill/>
          <a:ln/>
        </p:spPr>
        <p:txBody>
          <a:bodyPr wrap="square" lIns="0" tIns="0" rIns="0" bIns="0" rtlCol="0" anchor="t"/>
          <a:lstStyle/>
          <a:p>
            <a:pPr defTabSz="1143000">
              <a:lnSpc>
                <a:spcPts val="3125"/>
              </a:lnSpc>
            </a:pPr>
            <a:r>
              <a:rPr lang="en-US" sz="2000" dirty="0">
                <a:solidFill>
                  <a:srgbClr val="000000"/>
                </a:solidFill>
                <a:latin typeface="Open Sans" pitchFamily="34" charset="0"/>
                <a:ea typeface="Open Sans" pitchFamily="34" charset="-122"/>
                <a:cs typeface="Open Sans" pitchFamily="34" charset="-120"/>
              </a:rPr>
              <a:t>Development of new infrastructure needed to support electric vehicles</a:t>
            </a:r>
            <a:endParaRPr lang="en-US" sz="2000" dirty="0">
              <a:solidFill>
                <a:prstClr val="black"/>
              </a:solidFill>
              <a:latin typeface="Calibri"/>
            </a:endParaRPr>
          </a:p>
        </p:txBody>
      </p:sp>
      <p:sp>
        <p:nvSpPr>
          <p:cNvPr id="18" name="Text 7">
            <a:extLst>
              <a:ext uri="{FF2B5EF4-FFF2-40B4-BE49-F238E27FC236}">
                <a16:creationId xmlns:a16="http://schemas.microsoft.com/office/drawing/2014/main" id="{04769FA2-5CD7-F296-F2F2-B31D8D9DE150}"/>
              </a:ext>
            </a:extLst>
          </p:cNvPr>
          <p:cNvSpPr/>
          <p:nvPr/>
        </p:nvSpPr>
        <p:spPr>
          <a:xfrm>
            <a:off x="678435" y="2956203"/>
            <a:ext cx="17076166" cy="1593056"/>
          </a:xfrm>
          <a:prstGeom prst="rect">
            <a:avLst/>
          </a:prstGeom>
          <a:noFill/>
          <a:ln/>
        </p:spPr>
        <p:txBody>
          <a:bodyPr wrap="square" lIns="0" tIns="0" rIns="0" bIns="0" rtlCol="0" anchor="t"/>
          <a:lstStyle/>
          <a:p>
            <a:pPr algn="just" defTabSz="1143000">
              <a:lnSpc>
                <a:spcPts val="3125"/>
              </a:lnSpc>
            </a:pPr>
            <a:r>
              <a:rPr lang="en-US" sz="2250" dirty="0">
                <a:solidFill>
                  <a:srgbClr val="000000"/>
                </a:solidFill>
                <a:latin typeface="Open Sans" pitchFamily="34" charset="0"/>
                <a:ea typeface="Open Sans" pitchFamily="34" charset="-122"/>
                <a:cs typeface="Open Sans" pitchFamily="34" charset="-120"/>
              </a:rPr>
              <a:t>The transport sector represents one of the largest consumers of energy, with a cycle that spans from the production of vehicles to their daily operation and eventual decommissioning. The transition to more sustainable models is transforming both consumption patterns and the necessary infrastructure.</a:t>
            </a:r>
            <a:endParaRPr lang="en-US" sz="2250" dirty="0">
              <a:solidFill>
                <a:prstClr val="black"/>
              </a:solidFill>
              <a:latin typeface="Calibri"/>
            </a:endParaRPr>
          </a:p>
        </p:txBody>
      </p:sp>
      <p:sp>
        <p:nvSpPr>
          <p:cNvPr id="19" name="TextBox 7">
            <a:extLst>
              <a:ext uri="{FF2B5EF4-FFF2-40B4-BE49-F238E27FC236}">
                <a16:creationId xmlns:a16="http://schemas.microsoft.com/office/drawing/2014/main" id="{BFA914C4-CBEC-EF90-09A2-2BBD67AD8EB7}"/>
              </a:ext>
            </a:extLst>
          </p:cNvPr>
          <p:cNvSpPr txBox="1"/>
          <p:nvPr/>
        </p:nvSpPr>
        <p:spPr>
          <a:xfrm>
            <a:off x="696994" y="2364767"/>
            <a:ext cx="8519523" cy="477054"/>
          </a:xfrm>
          <a:prstGeom prst="rect">
            <a:avLst/>
          </a:prstGeom>
          <a:noFill/>
        </p:spPr>
        <p:txBody>
          <a:bodyPr wrap="square" rtlCol="0">
            <a:spAutoFit/>
          </a:bodyPr>
          <a:lstStyle/>
          <a:p>
            <a:pPr marL="571500" indent="-571500" defTabSz="1143000">
              <a:buFont typeface="Wingdings" panose="05000000000000000000" pitchFamily="2" charset="2"/>
              <a:buChar char="Ø"/>
            </a:pPr>
            <a:r>
              <a:rPr lang="es-ES"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TRANSPORT</a:t>
            </a:r>
            <a:endParaRPr lang="en-GB"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0" name="Text 0">
            <a:extLst>
              <a:ext uri="{FF2B5EF4-FFF2-40B4-BE49-F238E27FC236}">
                <a16:creationId xmlns:a16="http://schemas.microsoft.com/office/drawing/2014/main" id="{9C2E8CFE-3ED9-8FC6-1E17-A5FBD2A9F1C7}"/>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pic>
        <p:nvPicPr>
          <p:cNvPr id="21" name="Picture 11" descr="A car charging at a charging station&#10;&#10;Description automatically generated">
            <a:extLst>
              <a:ext uri="{FF2B5EF4-FFF2-40B4-BE49-F238E27FC236}">
                <a16:creationId xmlns:a16="http://schemas.microsoft.com/office/drawing/2014/main" id="{872B68D7-72E3-20C6-9BAC-0E0F9B45E4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731" y="4191856"/>
            <a:ext cx="4490538" cy="4490538"/>
          </a:xfrm>
          <a:prstGeom prst="rect">
            <a:avLst/>
          </a:prstGeom>
        </p:spPr>
      </p:pic>
    </p:spTree>
    <p:extLst>
      <p:ext uri="{BB962C8B-B14F-4D97-AF65-F5344CB8AC3E}">
        <p14:creationId xmlns:p14="http://schemas.microsoft.com/office/powerpoint/2010/main" val="524592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TextBox 3">
            <a:extLst>
              <a:ext uri="{FF2B5EF4-FFF2-40B4-BE49-F238E27FC236}">
                <a16:creationId xmlns:a16="http://schemas.microsoft.com/office/drawing/2014/main" id="{720F6E50-A8A1-0812-9ADC-D61F0E3EC9B3}"/>
              </a:ext>
            </a:extLst>
          </p:cNvPr>
          <p:cNvSpPr txBox="1"/>
          <p:nvPr/>
        </p:nvSpPr>
        <p:spPr>
          <a:xfrm>
            <a:off x="429126" y="3116395"/>
            <a:ext cx="5775469" cy="584775"/>
          </a:xfrm>
          <a:prstGeom prst="rect">
            <a:avLst/>
          </a:prstGeom>
          <a:noFill/>
        </p:spPr>
        <p:txBody>
          <a:bodyPr wrap="square" rtlCol="0">
            <a:spAutoFit/>
          </a:bodyPr>
          <a:lstStyle/>
          <a:p>
            <a:pPr algn="ctr"/>
            <a:r>
              <a:rPr lang="es-ES" sz="3200" b="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CHARGERS FOR EV</a:t>
            </a:r>
            <a:endParaRPr lang="en-GB" sz="3200" b="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Rounded Corners 10">
            <a:extLst>
              <a:ext uri="{FF2B5EF4-FFF2-40B4-BE49-F238E27FC236}">
                <a16:creationId xmlns:a16="http://schemas.microsoft.com/office/drawing/2014/main" id="{386D3E94-0583-EE7A-19E3-4CE66FFC1797}"/>
              </a:ext>
            </a:extLst>
          </p:cNvPr>
          <p:cNvSpPr/>
          <p:nvPr/>
        </p:nvSpPr>
        <p:spPr>
          <a:xfrm>
            <a:off x="9561605" y="2991203"/>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E438EE4-18C2-3CD4-B3D6-D3901321FA7A}"/>
              </a:ext>
            </a:extLst>
          </p:cNvPr>
          <p:cNvSpPr txBox="1"/>
          <p:nvPr/>
        </p:nvSpPr>
        <p:spPr>
          <a:xfrm>
            <a:off x="10910750" y="3119989"/>
            <a:ext cx="6234381" cy="1200329"/>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EV charging infrastructure can have a significant impact on the local electricity grid. In case of smart (bi-directional) charging, the EV fleet can contribute to balancing the grid.</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D002A05F-EE48-1216-6DA3-B7DE4650BFA0}"/>
              </a:ext>
            </a:extLst>
          </p:cNvPr>
          <p:cNvSpPr txBox="1"/>
          <p:nvPr/>
        </p:nvSpPr>
        <p:spPr>
          <a:xfrm>
            <a:off x="10889839" y="4377206"/>
            <a:ext cx="6413667"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energy used for recharging can be produced locally by renewable energy sources.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68BEF950-9033-CF85-CB52-5269E808CF9F}"/>
              </a:ext>
            </a:extLst>
          </p:cNvPr>
          <p:cNvSpPr txBox="1"/>
          <p:nvPr/>
        </p:nvSpPr>
        <p:spPr>
          <a:xfrm>
            <a:off x="10819900" y="5080426"/>
            <a:ext cx="63670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 EVs offer a sectoral coupling between the transport and energy sectors.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0998320-1CF0-5D5A-2D07-52B492BD3CF4}"/>
              </a:ext>
            </a:extLst>
          </p:cNvPr>
          <p:cNvSpPr txBox="1"/>
          <p:nvPr/>
        </p:nvSpPr>
        <p:spPr>
          <a:xfrm>
            <a:off x="10919372" y="5783646"/>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charging infrastructure does not require a large area of land. The chargers are small (&lt; 1 m²) and can be integrated into existing buildings or parking lots.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5D01484-C6E8-A557-9B84-F667C0F95408}"/>
              </a:ext>
            </a:extLst>
          </p:cNvPr>
          <p:cNvSpPr txBox="1"/>
          <p:nvPr/>
        </p:nvSpPr>
        <p:spPr>
          <a:xfrm>
            <a:off x="10919372" y="6867897"/>
            <a:ext cx="6267554" cy="1200329"/>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initial investment costs may be significant (about 1,000 euros/charger), but they guarantee the coordination of the charging system and operation of EVs. </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EEC10717-D8D7-43BE-1AE9-BF8ADA584F10}"/>
              </a:ext>
            </a:extLst>
          </p:cNvPr>
          <p:cNvSpPr txBox="1"/>
          <p:nvPr/>
        </p:nvSpPr>
        <p:spPr>
          <a:xfrm>
            <a:off x="10869636" y="8084025"/>
            <a:ext cx="626755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 Allow road transport without direct atmospheric pollution.</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Graphic 18" descr="Wrench outline">
            <a:extLst>
              <a:ext uri="{FF2B5EF4-FFF2-40B4-BE49-F238E27FC236}">
                <a16:creationId xmlns:a16="http://schemas.microsoft.com/office/drawing/2014/main" id="{1DC53E2E-72A3-8C1A-1DC4-7C5B09C94A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8305" y="3432864"/>
            <a:ext cx="552206" cy="552206"/>
          </a:xfrm>
          <a:prstGeom prst="rect">
            <a:avLst/>
          </a:prstGeom>
        </p:spPr>
      </p:pic>
      <p:pic>
        <p:nvPicPr>
          <p:cNvPr id="20" name="Graphic 19" descr="Saw blade outline">
            <a:extLst>
              <a:ext uri="{FF2B5EF4-FFF2-40B4-BE49-F238E27FC236}">
                <a16:creationId xmlns:a16="http://schemas.microsoft.com/office/drawing/2014/main" id="{8ED0B6EF-2B30-1737-D958-BCBB9670E0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8485" y="4320623"/>
            <a:ext cx="672589" cy="672589"/>
          </a:xfrm>
          <a:prstGeom prst="rect">
            <a:avLst/>
          </a:prstGeom>
        </p:spPr>
      </p:pic>
      <p:pic>
        <p:nvPicPr>
          <p:cNvPr id="21" name="Graphic 20" descr="Open hand with plant with solid fill">
            <a:extLst>
              <a:ext uri="{FF2B5EF4-FFF2-40B4-BE49-F238E27FC236}">
                <a16:creationId xmlns:a16="http://schemas.microsoft.com/office/drawing/2014/main" id="{83711CFB-5209-8BC9-0874-591D8641F5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9711" y="5062723"/>
            <a:ext cx="733303" cy="733303"/>
          </a:xfrm>
          <a:prstGeom prst="rect">
            <a:avLst/>
          </a:prstGeom>
        </p:spPr>
      </p:pic>
      <p:pic>
        <p:nvPicPr>
          <p:cNvPr id="22" name="Graphic 21" descr="Magnifying glass with solid fill">
            <a:extLst>
              <a:ext uri="{FF2B5EF4-FFF2-40B4-BE49-F238E27FC236}">
                <a16:creationId xmlns:a16="http://schemas.microsoft.com/office/drawing/2014/main" id="{35B08A35-B669-3AD2-E276-3E6576F554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65594" y="6053795"/>
            <a:ext cx="483091" cy="483091"/>
          </a:xfrm>
          <a:prstGeom prst="rect">
            <a:avLst/>
          </a:prstGeom>
        </p:spPr>
      </p:pic>
      <p:pic>
        <p:nvPicPr>
          <p:cNvPr id="23" name="Graphic 22" descr="Coins outline">
            <a:extLst>
              <a:ext uri="{FF2B5EF4-FFF2-40B4-BE49-F238E27FC236}">
                <a16:creationId xmlns:a16="http://schemas.microsoft.com/office/drawing/2014/main" id="{9EA12B80-0FF6-48D5-1D1D-1CD32BE474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26672" y="7081869"/>
            <a:ext cx="579378" cy="579378"/>
          </a:xfrm>
          <a:prstGeom prst="rect">
            <a:avLst/>
          </a:prstGeom>
        </p:spPr>
      </p:pic>
      <p:pic>
        <p:nvPicPr>
          <p:cNvPr id="24" name="Graphic 23" descr="Compost with solid fill">
            <a:extLst>
              <a:ext uri="{FF2B5EF4-FFF2-40B4-BE49-F238E27FC236}">
                <a16:creationId xmlns:a16="http://schemas.microsoft.com/office/drawing/2014/main" id="{833006E9-7545-262B-C472-F561AC9507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65594" y="8023519"/>
            <a:ext cx="701534" cy="701534"/>
          </a:xfrm>
          <a:prstGeom prst="rect">
            <a:avLst/>
          </a:prstGeom>
        </p:spPr>
      </p:pic>
      <p:sp>
        <p:nvSpPr>
          <p:cNvPr id="25" name="Text 0">
            <a:extLst>
              <a:ext uri="{FF2B5EF4-FFF2-40B4-BE49-F238E27FC236}">
                <a16:creationId xmlns:a16="http://schemas.microsoft.com/office/drawing/2014/main" id="{3ED10743-2ADB-9BB6-A28D-4D9D59D40ECB}"/>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26" name="TextBox 7">
            <a:extLst>
              <a:ext uri="{FF2B5EF4-FFF2-40B4-BE49-F238E27FC236}">
                <a16:creationId xmlns:a16="http://schemas.microsoft.com/office/drawing/2014/main" id="{4C6992B7-C518-93CF-2048-10C6E0FCE800}"/>
              </a:ext>
            </a:extLst>
          </p:cNvPr>
          <p:cNvSpPr txBox="1"/>
          <p:nvPr/>
        </p:nvSpPr>
        <p:spPr>
          <a:xfrm>
            <a:off x="696994" y="2364767"/>
            <a:ext cx="8519523" cy="477054"/>
          </a:xfrm>
          <a:prstGeom prst="rect">
            <a:avLst/>
          </a:prstGeom>
          <a:noFill/>
        </p:spPr>
        <p:txBody>
          <a:bodyPr wrap="square" rtlCol="0">
            <a:spAutoFit/>
          </a:bodyPr>
          <a:lstStyle/>
          <a:p>
            <a:pPr marL="571500" indent="-571500" defTabSz="1143000">
              <a:buFont typeface="Wingdings" panose="05000000000000000000" pitchFamily="2" charset="2"/>
              <a:buChar char="Ø"/>
            </a:pPr>
            <a:r>
              <a:rPr lang="es-ES"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TRANSPORT</a:t>
            </a:r>
            <a:endParaRPr lang="en-GB"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8" name="Shape 2">
            <a:extLst>
              <a:ext uri="{FF2B5EF4-FFF2-40B4-BE49-F238E27FC236}">
                <a16:creationId xmlns:a16="http://schemas.microsoft.com/office/drawing/2014/main" id="{FB96588B-E549-4B89-BA41-AA1974B2668E}"/>
              </a:ext>
            </a:extLst>
          </p:cNvPr>
          <p:cNvSpPr/>
          <p:nvPr/>
        </p:nvSpPr>
        <p:spPr>
          <a:xfrm>
            <a:off x="589653" y="4250591"/>
            <a:ext cx="4197078" cy="3527345"/>
          </a:xfrm>
          <a:prstGeom prst="roundRect">
            <a:avLst>
              <a:gd name="adj" fmla="val 254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9" name="Text 3">
            <a:extLst>
              <a:ext uri="{FF2B5EF4-FFF2-40B4-BE49-F238E27FC236}">
                <a16:creationId xmlns:a16="http://schemas.microsoft.com/office/drawing/2014/main" id="{9282F64A-AAFA-8414-B839-CE5571DE1550}"/>
              </a:ext>
            </a:extLst>
          </p:cNvPr>
          <p:cNvSpPr/>
          <p:nvPr/>
        </p:nvSpPr>
        <p:spPr>
          <a:xfrm>
            <a:off x="817807" y="4399240"/>
            <a:ext cx="2370014" cy="341710"/>
          </a:xfrm>
          <a:prstGeom prst="rect">
            <a:avLst/>
          </a:prstGeom>
          <a:noFill/>
          <a:ln/>
        </p:spPr>
        <p:txBody>
          <a:bodyPr wrap="none" lIns="0" tIns="0" rIns="0" bIns="0" rtlCol="0" anchor="t"/>
          <a:lstStyle/>
          <a:p>
            <a:pPr defTabSz="1143000">
              <a:lnSpc>
                <a:spcPts val="2688"/>
              </a:lnSpc>
            </a:pPr>
            <a:r>
              <a:rPr lang="en-US" sz="1900" b="1" dirty="0">
                <a:solidFill>
                  <a:srgbClr val="2A734F"/>
                </a:solidFill>
                <a:latin typeface="Open Sans Bold" pitchFamily="34" charset="0"/>
                <a:ea typeface="Open Sans Bold" pitchFamily="34" charset="-122"/>
              </a:rPr>
              <a:t>Technical Aspects and Network</a:t>
            </a:r>
          </a:p>
        </p:txBody>
      </p:sp>
      <p:sp>
        <p:nvSpPr>
          <p:cNvPr id="30" name="Text 4">
            <a:extLst>
              <a:ext uri="{FF2B5EF4-FFF2-40B4-BE49-F238E27FC236}">
                <a16:creationId xmlns:a16="http://schemas.microsoft.com/office/drawing/2014/main" id="{EF29A914-D51B-561D-B029-50D8E134A31A}"/>
              </a:ext>
            </a:extLst>
          </p:cNvPr>
          <p:cNvSpPr/>
          <p:nvPr/>
        </p:nvSpPr>
        <p:spPr>
          <a:xfrm>
            <a:off x="817807" y="5009051"/>
            <a:ext cx="3872170" cy="2098476"/>
          </a:xfrm>
          <a:prstGeom prst="rect">
            <a:avLst/>
          </a:prstGeom>
          <a:noFill/>
          <a:ln/>
        </p:spPr>
        <p:txBody>
          <a:bodyPr wrap="square" lIns="0" tIns="0" rIns="0" bIns="0" rtlCol="0" anchor="t"/>
          <a:lstStyle/>
          <a:p>
            <a:pPr defTabSz="1143000">
              <a:lnSpc>
                <a:spcPts val="2750"/>
              </a:lnSpc>
            </a:pPr>
            <a:r>
              <a:rPr lang="en-US" sz="1688" dirty="0">
                <a:solidFill>
                  <a:srgbClr val="000000"/>
                </a:solidFill>
                <a:latin typeface="Open Sans" pitchFamily="34" charset="0"/>
                <a:ea typeface="Open Sans" pitchFamily="34" charset="-122"/>
                <a:cs typeface="Open Sans" pitchFamily="34" charset="-120"/>
              </a:rPr>
              <a:t>Electric vehicles require high charging power (3.6 kW - 11 kW) compared to typical domestic consumption (2-3 kW). In cases of bi-directional smart charging, they can help to balance the local power grid.</a:t>
            </a:r>
            <a:endParaRPr lang="en-US" sz="1688" dirty="0">
              <a:solidFill>
                <a:prstClr val="black"/>
              </a:solidFill>
              <a:latin typeface="Calibri"/>
            </a:endParaRPr>
          </a:p>
        </p:txBody>
      </p:sp>
      <p:sp>
        <p:nvSpPr>
          <p:cNvPr id="31" name="Shape 5">
            <a:extLst>
              <a:ext uri="{FF2B5EF4-FFF2-40B4-BE49-F238E27FC236}">
                <a16:creationId xmlns:a16="http://schemas.microsoft.com/office/drawing/2014/main" id="{4B68A20A-7F58-4288-D15C-7B07DA26951B}"/>
              </a:ext>
            </a:extLst>
          </p:cNvPr>
          <p:cNvSpPr/>
          <p:nvPr/>
        </p:nvSpPr>
        <p:spPr>
          <a:xfrm>
            <a:off x="5028306" y="4249358"/>
            <a:ext cx="4384179" cy="3499553"/>
          </a:xfrm>
          <a:prstGeom prst="roundRect">
            <a:avLst>
              <a:gd name="adj" fmla="val 254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32" name="Text 6">
            <a:extLst>
              <a:ext uri="{FF2B5EF4-FFF2-40B4-BE49-F238E27FC236}">
                <a16:creationId xmlns:a16="http://schemas.microsoft.com/office/drawing/2014/main" id="{4598A807-A062-FE96-977B-8A108B7BCCA7}"/>
              </a:ext>
            </a:extLst>
          </p:cNvPr>
          <p:cNvSpPr/>
          <p:nvPr/>
        </p:nvSpPr>
        <p:spPr>
          <a:xfrm>
            <a:off x="5343077" y="4432671"/>
            <a:ext cx="3754636" cy="331545"/>
          </a:xfrm>
          <a:prstGeom prst="rect">
            <a:avLst/>
          </a:prstGeom>
          <a:noFill/>
          <a:ln/>
        </p:spPr>
        <p:txBody>
          <a:bodyPr wrap="none" lIns="0" tIns="0" rIns="0" bIns="0" rtlCol="0" anchor="t"/>
          <a:lstStyle/>
          <a:p>
            <a:pPr defTabSz="1143000">
              <a:lnSpc>
                <a:spcPts val="2688"/>
              </a:lnSpc>
            </a:pPr>
            <a:r>
              <a:rPr lang="en-US" sz="2125" b="1" dirty="0">
                <a:solidFill>
                  <a:srgbClr val="2A734F"/>
                </a:solidFill>
                <a:latin typeface="Open Sans Bold" pitchFamily="34" charset="0"/>
                <a:ea typeface="Open Sans Bold" pitchFamily="34" charset="-122"/>
              </a:rPr>
              <a:t>Benefits and Opportunities</a:t>
            </a:r>
          </a:p>
        </p:txBody>
      </p:sp>
      <p:sp>
        <p:nvSpPr>
          <p:cNvPr id="33" name="Text 7">
            <a:extLst>
              <a:ext uri="{FF2B5EF4-FFF2-40B4-BE49-F238E27FC236}">
                <a16:creationId xmlns:a16="http://schemas.microsoft.com/office/drawing/2014/main" id="{BDEC3FCD-36B2-EF7B-EF2C-85643B8127D0}"/>
              </a:ext>
            </a:extLst>
          </p:cNvPr>
          <p:cNvSpPr/>
          <p:nvPr/>
        </p:nvSpPr>
        <p:spPr>
          <a:xfrm>
            <a:off x="5153525" y="4960637"/>
            <a:ext cx="4199679" cy="678684"/>
          </a:xfrm>
          <a:prstGeom prst="rect">
            <a:avLst/>
          </a:prstGeom>
          <a:noFill/>
          <a:ln/>
        </p:spPr>
        <p:txBody>
          <a:bodyPr wrap="square" lIns="0" tIns="0" rIns="0" bIns="0" rtlCol="0" anchor="t"/>
          <a:lstStyle/>
          <a:p>
            <a:pPr marL="428625" indent="-428625" defTabSz="1143000">
              <a:lnSpc>
                <a:spcPts val="2750"/>
              </a:lnSpc>
              <a:buSzPct val="100000"/>
              <a:buFontTx/>
              <a:buChar char="•"/>
            </a:pPr>
            <a:r>
              <a:rPr lang="en-US" sz="1688" dirty="0">
                <a:solidFill>
                  <a:srgbClr val="000000"/>
                </a:solidFill>
                <a:latin typeface="Open Sans" pitchFamily="34" charset="0"/>
                <a:ea typeface="Open Sans" pitchFamily="34" charset="-122"/>
                <a:cs typeface="Open Sans" pitchFamily="34" charset="-120"/>
              </a:rPr>
              <a:t>Recharging by local renewable energies</a:t>
            </a:r>
            <a:endParaRPr lang="en-US" sz="1688" dirty="0">
              <a:solidFill>
                <a:prstClr val="black"/>
              </a:solidFill>
              <a:latin typeface="Calibri"/>
            </a:endParaRPr>
          </a:p>
        </p:txBody>
      </p:sp>
      <p:sp>
        <p:nvSpPr>
          <p:cNvPr id="34" name="Text 8">
            <a:extLst>
              <a:ext uri="{FF2B5EF4-FFF2-40B4-BE49-F238E27FC236}">
                <a16:creationId xmlns:a16="http://schemas.microsoft.com/office/drawing/2014/main" id="{8145F249-F427-DFBD-E2AD-E56E5E568515}"/>
              </a:ext>
            </a:extLst>
          </p:cNvPr>
          <p:cNvSpPr/>
          <p:nvPr/>
        </p:nvSpPr>
        <p:spPr>
          <a:xfrm>
            <a:off x="5153525" y="5688556"/>
            <a:ext cx="4384179" cy="374607"/>
          </a:xfrm>
          <a:prstGeom prst="rect">
            <a:avLst/>
          </a:prstGeom>
          <a:noFill/>
          <a:ln/>
        </p:spPr>
        <p:txBody>
          <a:bodyPr wrap="square" lIns="0" tIns="0" rIns="0" bIns="0" rtlCol="0" anchor="t"/>
          <a:lstStyle/>
          <a:p>
            <a:pPr marL="428625" indent="-428625" defTabSz="1143000">
              <a:lnSpc>
                <a:spcPts val="2750"/>
              </a:lnSpc>
              <a:buSzPct val="100000"/>
              <a:buFontTx/>
              <a:buChar char="•"/>
            </a:pPr>
            <a:r>
              <a:rPr lang="en-US" sz="1688" dirty="0">
                <a:solidFill>
                  <a:srgbClr val="000000"/>
                </a:solidFill>
                <a:latin typeface="Open Sans" pitchFamily="34" charset="0"/>
                <a:ea typeface="Open Sans" pitchFamily="34" charset="-122"/>
                <a:cs typeface="Open Sans" pitchFamily="34" charset="-120"/>
              </a:rPr>
              <a:t>Transport without direct air pollution</a:t>
            </a:r>
            <a:endParaRPr lang="en-US" sz="1688" dirty="0">
              <a:solidFill>
                <a:prstClr val="black"/>
              </a:solidFill>
              <a:latin typeface="Calibri"/>
            </a:endParaRPr>
          </a:p>
        </p:txBody>
      </p:sp>
      <p:sp>
        <p:nvSpPr>
          <p:cNvPr id="35" name="Text 9">
            <a:extLst>
              <a:ext uri="{FF2B5EF4-FFF2-40B4-BE49-F238E27FC236}">
                <a16:creationId xmlns:a16="http://schemas.microsoft.com/office/drawing/2014/main" id="{AB2EEB5D-7EB2-113B-4355-EF6C621EAC71}"/>
              </a:ext>
            </a:extLst>
          </p:cNvPr>
          <p:cNvSpPr/>
          <p:nvPr/>
        </p:nvSpPr>
        <p:spPr>
          <a:xfrm>
            <a:off x="5153524" y="6237331"/>
            <a:ext cx="4384179" cy="678684"/>
          </a:xfrm>
          <a:prstGeom prst="rect">
            <a:avLst/>
          </a:prstGeom>
          <a:noFill/>
          <a:ln/>
        </p:spPr>
        <p:txBody>
          <a:bodyPr wrap="square" lIns="0" tIns="0" rIns="0" bIns="0" rtlCol="0" anchor="t"/>
          <a:lstStyle/>
          <a:p>
            <a:pPr marL="428625" indent="-428625" defTabSz="1143000">
              <a:lnSpc>
                <a:spcPts val="2750"/>
              </a:lnSpc>
              <a:buSzPct val="100000"/>
              <a:buFontTx/>
              <a:buChar char="•"/>
            </a:pPr>
            <a:r>
              <a:rPr lang="en-US" sz="1688" dirty="0">
                <a:solidFill>
                  <a:srgbClr val="000000"/>
                </a:solidFill>
                <a:latin typeface="Open Sans" pitchFamily="34" charset="0"/>
                <a:ea typeface="Open Sans" pitchFamily="34" charset="-122"/>
                <a:cs typeface="Open Sans" pitchFamily="34" charset="-120"/>
              </a:rPr>
              <a:t>Coupling between transportation and energy sectors</a:t>
            </a:r>
            <a:endParaRPr lang="en-US" sz="1688" dirty="0">
              <a:solidFill>
                <a:prstClr val="black"/>
              </a:solidFill>
              <a:latin typeface="Calibri"/>
            </a:endParaRPr>
          </a:p>
        </p:txBody>
      </p:sp>
      <p:sp>
        <p:nvSpPr>
          <p:cNvPr id="36" name="Text 10">
            <a:extLst>
              <a:ext uri="{FF2B5EF4-FFF2-40B4-BE49-F238E27FC236}">
                <a16:creationId xmlns:a16="http://schemas.microsoft.com/office/drawing/2014/main" id="{FABD6A4A-F182-008D-E1F8-123658912FB8}"/>
              </a:ext>
            </a:extLst>
          </p:cNvPr>
          <p:cNvSpPr/>
          <p:nvPr/>
        </p:nvSpPr>
        <p:spPr>
          <a:xfrm>
            <a:off x="5139854" y="7055036"/>
            <a:ext cx="4384179" cy="339343"/>
          </a:xfrm>
          <a:prstGeom prst="rect">
            <a:avLst/>
          </a:prstGeom>
          <a:noFill/>
          <a:ln/>
        </p:spPr>
        <p:txBody>
          <a:bodyPr wrap="none" lIns="0" tIns="0" rIns="0" bIns="0" rtlCol="0" anchor="t"/>
          <a:lstStyle/>
          <a:p>
            <a:pPr marL="428625" indent="-428625" defTabSz="1143000">
              <a:lnSpc>
                <a:spcPts val="2750"/>
              </a:lnSpc>
              <a:buSzPct val="100000"/>
              <a:buFontTx/>
              <a:buChar char="•"/>
            </a:pPr>
            <a:r>
              <a:rPr lang="en-US" sz="1688" dirty="0">
                <a:solidFill>
                  <a:srgbClr val="000000"/>
                </a:solidFill>
                <a:latin typeface="Open Sans" pitchFamily="34" charset="0"/>
                <a:ea typeface="Open Sans" pitchFamily="34" charset="-122"/>
                <a:cs typeface="Open Sans" pitchFamily="34" charset="-120"/>
              </a:rPr>
              <a:t>Improved battery technology</a:t>
            </a:r>
            <a:endParaRPr lang="en-US" sz="1688" dirty="0">
              <a:solidFill>
                <a:prstClr val="black"/>
              </a:solidFill>
              <a:latin typeface="Calibri"/>
            </a:endParaRPr>
          </a:p>
        </p:txBody>
      </p:sp>
    </p:spTree>
    <p:extLst>
      <p:ext uri="{BB962C8B-B14F-4D97-AF65-F5344CB8AC3E}">
        <p14:creationId xmlns:p14="http://schemas.microsoft.com/office/powerpoint/2010/main" val="3994865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9" name="TextBox 8">
            <a:extLst>
              <a:ext uri="{FF2B5EF4-FFF2-40B4-BE49-F238E27FC236}">
                <a16:creationId xmlns:a16="http://schemas.microsoft.com/office/drawing/2014/main" id="{E18672FE-1311-D9BB-916C-DE8B573FEC7F}"/>
              </a:ext>
            </a:extLst>
          </p:cNvPr>
          <p:cNvSpPr txBox="1"/>
          <p:nvPr/>
        </p:nvSpPr>
        <p:spPr>
          <a:xfrm>
            <a:off x="0" y="3106567"/>
            <a:ext cx="7025020" cy="584775"/>
          </a:xfrm>
          <a:prstGeom prst="rect">
            <a:avLst/>
          </a:prstGeom>
          <a:noFill/>
        </p:spPr>
        <p:txBody>
          <a:bodyPr wrap="square" rtlCol="0">
            <a:spAutoFit/>
          </a:bodyPr>
          <a:lstStyle/>
          <a:p>
            <a:pPr algn="ctr"/>
            <a:r>
              <a:rPr lang="es-ES" sz="3200" b="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ELECTRIC BOATS AND FERRIES</a:t>
            </a:r>
            <a:endParaRPr lang="en-GB" sz="3200" b="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38A38380-ACF6-3176-AA67-CEB5DDBE41D8}"/>
              </a:ext>
            </a:extLst>
          </p:cNvPr>
          <p:cNvSpPr/>
          <p:nvPr/>
        </p:nvSpPr>
        <p:spPr>
          <a:xfrm>
            <a:off x="9561605" y="2991203"/>
            <a:ext cx="7833721" cy="5792091"/>
          </a:xfrm>
          <a:prstGeom prst="roundRect">
            <a:avLst/>
          </a:prstGeom>
          <a:no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CE71C29F-4A9D-1A1B-795E-91D724366222}"/>
              </a:ext>
            </a:extLst>
          </p:cNvPr>
          <p:cNvSpPr txBox="1"/>
          <p:nvPr/>
        </p:nvSpPr>
        <p:spPr>
          <a:xfrm>
            <a:off x="10910750" y="3119989"/>
            <a:ext cx="6234381"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Require a recharging infrastructure in the port or marina, which should be implemented in coordination with the grid operator and a local municipality.</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134B75F-5A56-CBA7-AFCB-34868A61D9AC}"/>
              </a:ext>
            </a:extLst>
          </p:cNvPr>
          <p:cNvSpPr txBox="1"/>
          <p:nvPr/>
        </p:nvSpPr>
        <p:spPr>
          <a:xfrm>
            <a:off x="10912776" y="4130909"/>
            <a:ext cx="6413667"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Locally produced renewable electricity can be used as fuel, avoiding the import of fossil fuels.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CE4068D-3CBB-BC47-012D-DFAFFB22C520}"/>
              </a:ext>
            </a:extLst>
          </p:cNvPr>
          <p:cNvSpPr txBox="1"/>
          <p:nvPr/>
        </p:nvSpPr>
        <p:spPr>
          <a:xfrm>
            <a:off x="10905657" y="4936176"/>
            <a:ext cx="6367026"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Sustainable solutions for passenger transport, tourism and the island industry (fishing).</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8B5097C-04A6-3AE5-0B2B-7C0EE58D6FCF}"/>
              </a:ext>
            </a:extLst>
          </p:cNvPr>
          <p:cNvSpPr txBox="1"/>
          <p:nvPr/>
        </p:nvSpPr>
        <p:spPr>
          <a:xfrm>
            <a:off x="10923837" y="5627446"/>
            <a:ext cx="6234379"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Recharging of electric boats can be organized in existing ports and marinas without the need for additional land use.</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EEDFCA9-823C-52D8-F5DD-CD0BBA1DA22D}"/>
              </a:ext>
            </a:extLst>
          </p:cNvPr>
          <p:cNvSpPr txBox="1"/>
          <p:nvPr/>
        </p:nvSpPr>
        <p:spPr>
          <a:xfrm>
            <a:off x="10905657" y="6712188"/>
            <a:ext cx="6267554" cy="92333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Electric vessels have higher initial costs due to the need for large batteries and their still low production numbers.</a:t>
            </a:r>
            <a:endParaRPr lang="en-GB"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1399DA4-0389-C359-F6F4-476887BF6D17}"/>
              </a:ext>
            </a:extLst>
          </p:cNvPr>
          <p:cNvSpPr txBox="1"/>
          <p:nvPr/>
        </p:nvSpPr>
        <p:spPr>
          <a:xfrm>
            <a:off x="10905657" y="7766340"/>
            <a:ext cx="6267554" cy="646331"/>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Lower environmental impact during operation by reducing emissions, noise pollution and vibrations.</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Graphic 19" descr="Wrench outline">
            <a:extLst>
              <a:ext uri="{FF2B5EF4-FFF2-40B4-BE49-F238E27FC236}">
                <a16:creationId xmlns:a16="http://schemas.microsoft.com/office/drawing/2014/main" id="{A2BE30DF-369E-362D-B90F-BCB8AAC20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1496" y="3200739"/>
            <a:ext cx="552206" cy="552206"/>
          </a:xfrm>
          <a:prstGeom prst="rect">
            <a:avLst/>
          </a:prstGeom>
        </p:spPr>
      </p:pic>
      <p:pic>
        <p:nvPicPr>
          <p:cNvPr id="21" name="Graphic 20" descr="Saw blade outline">
            <a:extLst>
              <a:ext uri="{FF2B5EF4-FFF2-40B4-BE49-F238E27FC236}">
                <a16:creationId xmlns:a16="http://schemas.microsoft.com/office/drawing/2014/main" id="{7BD70875-E7C2-2D70-81A7-698A77D441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1305" y="4015926"/>
            <a:ext cx="672589" cy="672589"/>
          </a:xfrm>
          <a:prstGeom prst="rect">
            <a:avLst/>
          </a:prstGeom>
        </p:spPr>
      </p:pic>
      <p:pic>
        <p:nvPicPr>
          <p:cNvPr id="22" name="Graphic 21" descr="Open hand with plant with solid fill">
            <a:extLst>
              <a:ext uri="{FF2B5EF4-FFF2-40B4-BE49-F238E27FC236}">
                <a16:creationId xmlns:a16="http://schemas.microsoft.com/office/drawing/2014/main" id="{0A411618-7FE0-ECCA-7052-B9AF4A532D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2354" y="4909958"/>
            <a:ext cx="733303" cy="733303"/>
          </a:xfrm>
          <a:prstGeom prst="rect">
            <a:avLst/>
          </a:prstGeom>
        </p:spPr>
      </p:pic>
      <p:pic>
        <p:nvPicPr>
          <p:cNvPr id="23" name="Graphic 22" descr="Magnifying glass with solid fill">
            <a:extLst>
              <a:ext uri="{FF2B5EF4-FFF2-40B4-BE49-F238E27FC236}">
                <a16:creationId xmlns:a16="http://schemas.microsoft.com/office/drawing/2014/main" id="{B4D74D2A-B058-5D94-8E8F-90CFF9B940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49383" y="5908779"/>
            <a:ext cx="483091" cy="483091"/>
          </a:xfrm>
          <a:prstGeom prst="rect">
            <a:avLst/>
          </a:prstGeom>
        </p:spPr>
      </p:pic>
      <p:pic>
        <p:nvPicPr>
          <p:cNvPr id="24" name="Graphic 23" descr="Coins outline">
            <a:extLst>
              <a:ext uri="{FF2B5EF4-FFF2-40B4-BE49-F238E27FC236}">
                <a16:creationId xmlns:a16="http://schemas.microsoft.com/office/drawing/2014/main" id="{6FA8E0FE-B5F0-4D99-D402-5E8C7409C5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17910" y="6712188"/>
            <a:ext cx="579378" cy="579378"/>
          </a:xfrm>
          <a:prstGeom prst="rect">
            <a:avLst/>
          </a:prstGeom>
        </p:spPr>
      </p:pic>
      <p:pic>
        <p:nvPicPr>
          <p:cNvPr id="25" name="Graphic 24" descr="Compost with solid fill">
            <a:extLst>
              <a:ext uri="{FF2B5EF4-FFF2-40B4-BE49-F238E27FC236}">
                <a16:creationId xmlns:a16="http://schemas.microsoft.com/office/drawing/2014/main" id="{916BCD47-53A1-C1A5-612B-AB74F880977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71305" y="7653283"/>
            <a:ext cx="701534" cy="701534"/>
          </a:xfrm>
          <a:prstGeom prst="rect">
            <a:avLst/>
          </a:prstGeom>
        </p:spPr>
      </p:pic>
      <p:sp>
        <p:nvSpPr>
          <p:cNvPr id="28" name="Content Placeholder 7">
            <a:extLst>
              <a:ext uri="{FF2B5EF4-FFF2-40B4-BE49-F238E27FC236}">
                <a16:creationId xmlns:a16="http://schemas.microsoft.com/office/drawing/2014/main" id="{1521F092-65DB-0621-E6BC-CE25580429D2}"/>
              </a:ext>
            </a:extLst>
          </p:cNvPr>
          <p:cNvSpPr txBox="1">
            <a:spLocks/>
          </p:cNvSpPr>
          <p:nvPr/>
        </p:nvSpPr>
        <p:spPr>
          <a:xfrm>
            <a:off x="510479" y="3983643"/>
            <a:ext cx="8859763" cy="421093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None/>
            </a:pPr>
            <a:r>
              <a:rPr lang="en-US" sz="2200" b="1" dirty="0">
                <a:solidFill>
                  <a:srgbClr val="2A734F"/>
                </a:solidFill>
              </a:rPr>
              <a:t>Electric ships and ferries </a:t>
            </a:r>
            <a:r>
              <a:rPr lang="en-US" sz="2200" dirty="0"/>
              <a:t>are very important for the decarbonization of </a:t>
            </a:r>
            <a:r>
              <a:rPr lang="en-US" sz="2200" b="1" dirty="0">
                <a:solidFill>
                  <a:srgbClr val="2A734F"/>
                </a:solidFill>
              </a:rPr>
              <a:t>maritime transport in the EU. </a:t>
            </a:r>
            <a:r>
              <a:rPr lang="en-US" sz="2200" dirty="0"/>
              <a:t>Mainly important for </a:t>
            </a:r>
            <a:r>
              <a:rPr lang="en-US" sz="2200" b="1" dirty="0">
                <a:solidFill>
                  <a:srgbClr val="2A734F"/>
                </a:solidFill>
              </a:rPr>
              <a:t>island areas</a:t>
            </a:r>
            <a:r>
              <a:rPr lang="en-US" sz="2200" dirty="0"/>
              <a:t>.</a:t>
            </a:r>
          </a:p>
          <a:p>
            <a:pPr marL="0" indent="0" algn="just">
              <a:spcBef>
                <a:spcPts val="0"/>
              </a:spcBef>
              <a:spcAft>
                <a:spcPts val="600"/>
              </a:spcAft>
              <a:buNone/>
            </a:pPr>
            <a:endParaRPr lang="en-US" sz="2200" dirty="0"/>
          </a:p>
          <a:p>
            <a:pPr marL="0" indent="0" algn="just">
              <a:spcBef>
                <a:spcPts val="0"/>
              </a:spcBef>
              <a:spcAft>
                <a:spcPts val="600"/>
              </a:spcAft>
              <a:buNone/>
            </a:pPr>
            <a:r>
              <a:rPr lang="en-US" sz="2200" b="1" dirty="0">
                <a:solidFill>
                  <a:srgbClr val="2A734F"/>
                </a:solidFill>
              </a:rPr>
              <a:t>Electric ships have batteries </a:t>
            </a:r>
            <a:r>
              <a:rPr lang="en-US" sz="2200" dirty="0"/>
              <a:t>on board and </a:t>
            </a:r>
            <a:r>
              <a:rPr lang="en-US" sz="2200" b="1" dirty="0">
                <a:solidFill>
                  <a:srgbClr val="2A734F"/>
                </a:solidFill>
              </a:rPr>
              <a:t>electric motors </a:t>
            </a:r>
            <a:r>
              <a:rPr lang="en-US" sz="2200" dirty="0"/>
              <a:t>to propel them 100% of the time, while </a:t>
            </a:r>
            <a:r>
              <a:rPr lang="en-US" sz="2200" b="1" dirty="0">
                <a:solidFill>
                  <a:srgbClr val="2A734F"/>
                </a:solidFill>
              </a:rPr>
              <a:t>hybrids </a:t>
            </a:r>
            <a:r>
              <a:rPr lang="en-US" sz="2200" dirty="0"/>
              <a:t>only use </a:t>
            </a:r>
            <a:r>
              <a:rPr lang="en-US" sz="2200" b="1" dirty="0">
                <a:solidFill>
                  <a:srgbClr val="2A734F"/>
                </a:solidFill>
              </a:rPr>
              <a:t>electric propulsion </a:t>
            </a:r>
            <a:r>
              <a:rPr lang="en-US" sz="2200" dirty="0"/>
              <a:t>near coastal regions to reduce emissions and noise pollution.</a:t>
            </a:r>
          </a:p>
          <a:p>
            <a:pPr marL="0" indent="0" algn="just">
              <a:spcBef>
                <a:spcPts val="0"/>
              </a:spcBef>
              <a:spcAft>
                <a:spcPts val="600"/>
              </a:spcAft>
              <a:buNone/>
            </a:pPr>
            <a:endParaRPr lang="en-US" sz="2200" dirty="0"/>
          </a:p>
          <a:p>
            <a:pPr marL="0" indent="0" algn="just">
              <a:spcBef>
                <a:spcPts val="0"/>
              </a:spcBef>
              <a:spcAft>
                <a:spcPts val="600"/>
              </a:spcAft>
              <a:buNone/>
            </a:pPr>
            <a:r>
              <a:rPr lang="en-US" sz="2200" b="1" dirty="0">
                <a:solidFill>
                  <a:srgbClr val="2A734F"/>
                </a:solidFill>
              </a:rPr>
              <a:t>All-electric boats </a:t>
            </a:r>
            <a:r>
              <a:rPr lang="en-US" sz="2200" dirty="0"/>
              <a:t>are usually </a:t>
            </a:r>
            <a:r>
              <a:rPr lang="en-US" sz="2200" b="1" dirty="0">
                <a:solidFill>
                  <a:srgbClr val="2A734F"/>
                </a:solidFill>
              </a:rPr>
              <a:t>used as ferries</a:t>
            </a:r>
            <a:r>
              <a:rPr lang="en-US" sz="2200" dirty="0"/>
              <a:t>, while </a:t>
            </a:r>
            <a:r>
              <a:rPr lang="en-US" sz="2200" b="1" dirty="0">
                <a:solidFill>
                  <a:srgbClr val="2A734F"/>
                </a:solidFill>
              </a:rPr>
              <a:t>hybrids</a:t>
            </a:r>
            <a:r>
              <a:rPr lang="en-US" sz="2200" dirty="0"/>
              <a:t> are preferred for </a:t>
            </a:r>
            <a:r>
              <a:rPr lang="en-US" sz="2200" b="1" dirty="0">
                <a:solidFill>
                  <a:srgbClr val="2A734F"/>
                </a:solidFill>
              </a:rPr>
              <a:t>cruising or fishing</a:t>
            </a:r>
            <a:r>
              <a:rPr lang="en-US" sz="2200" dirty="0"/>
              <a:t>. </a:t>
            </a:r>
            <a:endParaRPr lang="es-ES" sz="2200" dirty="0"/>
          </a:p>
        </p:txBody>
      </p:sp>
      <p:sp>
        <p:nvSpPr>
          <p:cNvPr id="12" name="Text 0">
            <a:extLst>
              <a:ext uri="{FF2B5EF4-FFF2-40B4-BE49-F238E27FC236}">
                <a16:creationId xmlns:a16="http://schemas.microsoft.com/office/drawing/2014/main" id="{B3F9A32C-9BF7-FEDB-CE70-620C66BFAD97}"/>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26" name="TextBox 7">
            <a:extLst>
              <a:ext uri="{FF2B5EF4-FFF2-40B4-BE49-F238E27FC236}">
                <a16:creationId xmlns:a16="http://schemas.microsoft.com/office/drawing/2014/main" id="{BDE2D6A0-9F03-7D5A-C019-164F37249BAB}"/>
              </a:ext>
            </a:extLst>
          </p:cNvPr>
          <p:cNvSpPr txBox="1"/>
          <p:nvPr/>
        </p:nvSpPr>
        <p:spPr>
          <a:xfrm>
            <a:off x="696994" y="2364767"/>
            <a:ext cx="8519523" cy="477054"/>
          </a:xfrm>
          <a:prstGeom prst="rect">
            <a:avLst/>
          </a:prstGeom>
          <a:noFill/>
        </p:spPr>
        <p:txBody>
          <a:bodyPr wrap="square" rtlCol="0">
            <a:spAutoFit/>
          </a:bodyPr>
          <a:lstStyle/>
          <a:p>
            <a:pPr marL="571500" indent="-571500" defTabSz="1143000">
              <a:buFont typeface="Wingdings" panose="05000000000000000000" pitchFamily="2" charset="2"/>
              <a:buChar char="Ø"/>
            </a:pPr>
            <a:r>
              <a:rPr lang="es-ES"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TRANSPORT</a:t>
            </a:r>
            <a:endParaRPr lang="en-GB"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3295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59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TextBox 7">
            <a:extLst>
              <a:ext uri="{FF2B5EF4-FFF2-40B4-BE49-F238E27FC236}">
                <a16:creationId xmlns:a16="http://schemas.microsoft.com/office/drawing/2014/main" id="{A878D7B2-4A57-8A0A-6CBD-1F790B13AB4D}"/>
              </a:ext>
            </a:extLst>
          </p:cNvPr>
          <p:cNvSpPr txBox="1"/>
          <p:nvPr/>
        </p:nvSpPr>
        <p:spPr>
          <a:xfrm>
            <a:off x="696994" y="3167560"/>
            <a:ext cx="7025020" cy="584775"/>
          </a:xfrm>
          <a:prstGeom prst="rect">
            <a:avLst/>
          </a:prstGeom>
          <a:noFill/>
        </p:spPr>
        <p:txBody>
          <a:bodyPr wrap="square" rtlCol="0">
            <a:spAutoFit/>
          </a:bodyPr>
          <a:lstStyle/>
          <a:p>
            <a:r>
              <a:rPr lang="es-ES" sz="3200" b="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HYDROGEN</a:t>
            </a:r>
            <a:endParaRPr lang="en-GB" sz="3200" b="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9E8B6F82-155D-E234-5B36-F5CC538FFD6C}"/>
              </a:ext>
            </a:extLst>
          </p:cNvPr>
          <p:cNvSpPr/>
          <p:nvPr/>
        </p:nvSpPr>
        <p:spPr>
          <a:xfrm>
            <a:off x="1828800" y="1381283"/>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4.1 Identification of local energy resources </a:t>
            </a:r>
          </a:p>
        </p:txBody>
      </p:sp>
      <p:sp>
        <p:nvSpPr>
          <p:cNvPr id="12" name="TextBox 7">
            <a:extLst>
              <a:ext uri="{FF2B5EF4-FFF2-40B4-BE49-F238E27FC236}">
                <a16:creationId xmlns:a16="http://schemas.microsoft.com/office/drawing/2014/main" id="{BC59C2DE-C5EC-3678-FFE5-6D4305901543}"/>
              </a:ext>
            </a:extLst>
          </p:cNvPr>
          <p:cNvSpPr txBox="1"/>
          <p:nvPr/>
        </p:nvSpPr>
        <p:spPr>
          <a:xfrm>
            <a:off x="696994" y="2364767"/>
            <a:ext cx="8519523" cy="477054"/>
          </a:xfrm>
          <a:prstGeom prst="rect">
            <a:avLst/>
          </a:prstGeom>
          <a:noFill/>
        </p:spPr>
        <p:txBody>
          <a:bodyPr wrap="square" rtlCol="0">
            <a:spAutoFit/>
          </a:bodyPr>
          <a:lstStyle/>
          <a:p>
            <a:pPr marL="571500" indent="-571500" defTabSz="1143000">
              <a:buFont typeface="Wingdings" panose="05000000000000000000" pitchFamily="2" charset="2"/>
              <a:buChar char="Ø"/>
            </a:pPr>
            <a:r>
              <a:rPr lang="es-ES"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TRANSPORT</a:t>
            </a:r>
            <a:endParaRPr lang="en-GB" sz="25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1">
            <a:extLst>
              <a:ext uri="{FF2B5EF4-FFF2-40B4-BE49-F238E27FC236}">
                <a16:creationId xmlns:a16="http://schemas.microsoft.com/office/drawing/2014/main" id="{32181CCF-B352-4453-88E4-D1B6B525BCA7}"/>
              </a:ext>
            </a:extLst>
          </p:cNvPr>
          <p:cNvSpPr/>
          <p:nvPr/>
        </p:nvSpPr>
        <p:spPr>
          <a:xfrm>
            <a:off x="719710" y="3956317"/>
            <a:ext cx="16303526" cy="907256"/>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Hydrogen offers </a:t>
            </a:r>
            <a:r>
              <a:rPr lang="en-US" sz="2188" b="1" dirty="0">
                <a:solidFill>
                  <a:srgbClr val="000000"/>
                </a:solidFill>
                <a:latin typeface="Open Sans" pitchFamily="34" charset="0"/>
                <a:ea typeface="Open Sans" pitchFamily="34" charset="-122"/>
                <a:cs typeface="Open Sans" pitchFamily="34" charset="-120"/>
              </a:rPr>
              <a:t>higher energy density </a:t>
            </a:r>
            <a:r>
              <a:rPr lang="en-US" sz="2188" dirty="0">
                <a:solidFill>
                  <a:srgbClr val="000000"/>
                </a:solidFill>
                <a:latin typeface="Open Sans" pitchFamily="34" charset="0"/>
                <a:ea typeface="Open Sans" pitchFamily="34" charset="-122"/>
                <a:cs typeface="Open Sans" pitchFamily="34" charset="-120"/>
              </a:rPr>
              <a:t>compared to </a:t>
            </a:r>
            <a:r>
              <a:rPr lang="en-US" sz="2188" b="1" dirty="0">
                <a:solidFill>
                  <a:srgbClr val="000000"/>
                </a:solidFill>
                <a:latin typeface="Open Sans" pitchFamily="34" charset="0"/>
                <a:ea typeface="Open Sans" pitchFamily="34" charset="-122"/>
                <a:cs typeface="Open Sans" pitchFamily="34" charset="-120"/>
              </a:rPr>
              <a:t>electric storage systems</a:t>
            </a:r>
            <a:r>
              <a:rPr lang="en-US" sz="2188" dirty="0">
                <a:solidFill>
                  <a:srgbClr val="000000"/>
                </a:solidFill>
                <a:latin typeface="Open Sans" pitchFamily="34" charset="0"/>
                <a:ea typeface="Open Sans" pitchFamily="34" charset="-122"/>
                <a:cs typeface="Open Sans" pitchFamily="34" charset="-120"/>
              </a:rPr>
              <a:t>, allowing for </a:t>
            </a:r>
            <a:r>
              <a:rPr lang="en-US" sz="2188" b="1" dirty="0">
                <a:solidFill>
                  <a:srgbClr val="000000"/>
                </a:solidFill>
                <a:latin typeface="Open Sans" pitchFamily="34" charset="0"/>
                <a:ea typeface="Open Sans" pitchFamily="34" charset="-122"/>
                <a:cs typeface="Open Sans" pitchFamily="34" charset="-120"/>
              </a:rPr>
              <a:t>longer range transportation</a:t>
            </a:r>
            <a:r>
              <a:rPr lang="en-US" sz="2188" dirty="0">
                <a:solidFill>
                  <a:srgbClr val="000000"/>
                </a:solidFill>
                <a:latin typeface="Open Sans" pitchFamily="34" charset="0"/>
                <a:ea typeface="Open Sans" pitchFamily="34" charset="-122"/>
                <a:cs typeface="Open Sans" pitchFamily="34" charset="-120"/>
              </a:rPr>
              <a:t>.</a:t>
            </a:r>
            <a:endParaRPr lang="en-US" sz="2188" dirty="0">
              <a:solidFill>
                <a:prstClr val="black"/>
              </a:solidFill>
              <a:latin typeface="Calibri"/>
            </a:endParaRPr>
          </a:p>
        </p:txBody>
      </p:sp>
      <p:sp>
        <p:nvSpPr>
          <p:cNvPr id="14" name="Text 2">
            <a:extLst>
              <a:ext uri="{FF2B5EF4-FFF2-40B4-BE49-F238E27FC236}">
                <a16:creationId xmlns:a16="http://schemas.microsoft.com/office/drawing/2014/main" id="{1BF2B6EE-C3FD-F9BC-78AA-132CF1790527}"/>
              </a:ext>
            </a:extLst>
          </p:cNvPr>
          <p:cNvSpPr/>
          <p:nvPr/>
        </p:nvSpPr>
        <p:spPr>
          <a:xfrm>
            <a:off x="696994" y="5217839"/>
            <a:ext cx="354404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Green Hydrogen</a:t>
            </a:r>
            <a:endParaRPr lang="en-US" sz="2750" dirty="0">
              <a:solidFill>
                <a:prstClr val="black"/>
              </a:solidFill>
              <a:latin typeface="Calibri"/>
            </a:endParaRPr>
          </a:p>
        </p:txBody>
      </p:sp>
      <p:sp>
        <p:nvSpPr>
          <p:cNvPr id="15" name="Text 3">
            <a:extLst>
              <a:ext uri="{FF2B5EF4-FFF2-40B4-BE49-F238E27FC236}">
                <a16:creationId xmlns:a16="http://schemas.microsoft.com/office/drawing/2014/main" id="{CB5D4419-DAA2-EB8A-021C-31B6A13FE075}"/>
              </a:ext>
            </a:extLst>
          </p:cNvPr>
          <p:cNvSpPr/>
          <p:nvPr/>
        </p:nvSpPr>
        <p:spPr>
          <a:xfrm>
            <a:off x="696994" y="5944270"/>
            <a:ext cx="4972645" cy="2268141"/>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is produced by electrolysis, which splits water into hydrogen and oxygen using electricity. It is the only production process that is virtually carbon-free.</a:t>
            </a:r>
            <a:endParaRPr lang="en-US" sz="2188" dirty="0">
              <a:solidFill>
                <a:prstClr val="black"/>
              </a:solidFill>
              <a:latin typeface="Calibri"/>
            </a:endParaRPr>
          </a:p>
        </p:txBody>
      </p:sp>
      <p:sp>
        <p:nvSpPr>
          <p:cNvPr id="16" name="Text 4">
            <a:extLst>
              <a:ext uri="{FF2B5EF4-FFF2-40B4-BE49-F238E27FC236}">
                <a16:creationId xmlns:a16="http://schemas.microsoft.com/office/drawing/2014/main" id="{C91EEA2E-AD6A-6F91-06E6-37045D0FE1C4}"/>
              </a:ext>
            </a:extLst>
          </p:cNvPr>
          <p:cNvSpPr/>
          <p:nvPr/>
        </p:nvSpPr>
        <p:spPr>
          <a:xfrm>
            <a:off x="6370917" y="5217839"/>
            <a:ext cx="354404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Blue Hydrogen</a:t>
            </a:r>
            <a:endParaRPr lang="en-US" sz="2750" dirty="0">
              <a:solidFill>
                <a:prstClr val="black"/>
              </a:solidFill>
              <a:latin typeface="Calibri"/>
            </a:endParaRPr>
          </a:p>
        </p:txBody>
      </p:sp>
      <p:sp>
        <p:nvSpPr>
          <p:cNvPr id="18" name="Text 6">
            <a:extLst>
              <a:ext uri="{FF2B5EF4-FFF2-40B4-BE49-F238E27FC236}">
                <a16:creationId xmlns:a16="http://schemas.microsoft.com/office/drawing/2014/main" id="{3CDF711E-8FCD-9B0A-87C9-94FACB43DDF6}"/>
              </a:ext>
            </a:extLst>
          </p:cNvPr>
          <p:cNvSpPr/>
          <p:nvPr/>
        </p:nvSpPr>
        <p:spPr>
          <a:xfrm>
            <a:off x="12044841" y="5217839"/>
            <a:ext cx="354404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Gray Hydrogen</a:t>
            </a:r>
            <a:endParaRPr lang="en-US" sz="2750" dirty="0">
              <a:solidFill>
                <a:prstClr val="black"/>
              </a:solidFill>
              <a:latin typeface="Calibri"/>
            </a:endParaRPr>
          </a:p>
        </p:txBody>
      </p:sp>
      <p:sp>
        <p:nvSpPr>
          <p:cNvPr id="19" name="Text 7">
            <a:extLst>
              <a:ext uri="{FF2B5EF4-FFF2-40B4-BE49-F238E27FC236}">
                <a16:creationId xmlns:a16="http://schemas.microsoft.com/office/drawing/2014/main" id="{9987A4C1-84C9-6A9C-677D-6BDAAD3CA151}"/>
              </a:ext>
            </a:extLst>
          </p:cNvPr>
          <p:cNvSpPr/>
          <p:nvPr/>
        </p:nvSpPr>
        <p:spPr>
          <a:xfrm>
            <a:off x="12044840" y="5944269"/>
            <a:ext cx="4972645" cy="1360885"/>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is produced from fossil fuels by steam reforming, mainly from methane.</a:t>
            </a:r>
            <a:endParaRPr lang="en-US" sz="2188" dirty="0">
              <a:solidFill>
                <a:prstClr val="black"/>
              </a:solidFill>
              <a:latin typeface="Calibri"/>
            </a:endParaRPr>
          </a:p>
        </p:txBody>
      </p:sp>
      <p:sp>
        <p:nvSpPr>
          <p:cNvPr id="20" name="Text 5">
            <a:extLst>
              <a:ext uri="{FF2B5EF4-FFF2-40B4-BE49-F238E27FC236}">
                <a16:creationId xmlns:a16="http://schemas.microsoft.com/office/drawing/2014/main" id="{CB1FD52B-32A2-FB23-D1E6-791D19A6A8B2}"/>
              </a:ext>
            </a:extLst>
          </p:cNvPr>
          <p:cNvSpPr/>
          <p:nvPr/>
        </p:nvSpPr>
        <p:spPr>
          <a:xfrm>
            <a:off x="6370916" y="5944269"/>
            <a:ext cx="4972645" cy="2721769"/>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is also produced by steam reforming, but the production plants are retrofitted with carbon capture, utilization and storage (CCUS) technology.</a:t>
            </a:r>
            <a:endParaRPr lang="en-US" sz="2188" dirty="0">
              <a:solidFill>
                <a:prstClr val="black"/>
              </a:solidFill>
              <a:latin typeface="Calibri"/>
            </a:endParaRPr>
          </a:p>
        </p:txBody>
      </p:sp>
    </p:spTree>
    <p:extLst>
      <p:ext uri="{BB962C8B-B14F-4D97-AF65-F5344CB8AC3E}">
        <p14:creationId xmlns:p14="http://schemas.microsoft.com/office/powerpoint/2010/main" val="61984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8889F7C2-9A80-C679-F37C-B909B15B694B}"/>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0">
            <a:extLst>
              <a:ext uri="{FF2B5EF4-FFF2-40B4-BE49-F238E27FC236}">
                <a16:creationId xmlns:a16="http://schemas.microsoft.com/office/drawing/2014/main" id="{E4681DCD-5A90-087F-0DC5-016E70B5209A}"/>
              </a:ext>
            </a:extLst>
          </p:cNvPr>
          <p:cNvSpPr/>
          <p:nvPr/>
        </p:nvSpPr>
        <p:spPr>
          <a:xfrm>
            <a:off x="2218619" y="1363266"/>
            <a:ext cx="7088238" cy="885974"/>
          </a:xfrm>
          <a:prstGeom prst="rect">
            <a:avLst/>
          </a:prstGeom>
          <a:noFill/>
          <a:ln/>
        </p:spPr>
        <p:txBody>
          <a:bodyPr wrap="none" lIns="0" tIns="0" rIns="0" bIns="0" rtlCol="0" anchor="t"/>
          <a:lstStyle/>
          <a:p>
            <a:pPr defTabSz="1143000">
              <a:lnSpc>
                <a:spcPts val="5563"/>
              </a:lnSpc>
            </a:pPr>
            <a:r>
              <a:rPr lang="en-US" sz="4438" b="1" dirty="0">
                <a:solidFill>
                  <a:srgbClr val="2A734F"/>
                </a:solidFill>
                <a:latin typeface="Open Sans Bold" pitchFamily="34" charset="0"/>
                <a:ea typeface="Open Sans Bold" pitchFamily="34" charset="-122"/>
              </a:rPr>
              <a:t>1.1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Climate</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Situation</a:t>
            </a:r>
            <a:endParaRPr lang="en-US" sz="4438" b="1" dirty="0">
              <a:solidFill>
                <a:srgbClr val="2A734F"/>
              </a:solidFill>
              <a:latin typeface="Open Sans Bold" pitchFamily="34" charset="0"/>
              <a:ea typeface="Open Sans Bold" pitchFamily="34" charset="-122"/>
            </a:endParaRPr>
          </a:p>
        </p:txBody>
      </p:sp>
      <p:sp>
        <p:nvSpPr>
          <p:cNvPr id="40" name="Text 1">
            <a:extLst>
              <a:ext uri="{FF2B5EF4-FFF2-40B4-BE49-F238E27FC236}">
                <a16:creationId xmlns:a16="http://schemas.microsoft.com/office/drawing/2014/main" id="{415A0F80-2A22-E7A4-8949-10567EA63D3B}"/>
              </a:ext>
            </a:extLst>
          </p:cNvPr>
          <p:cNvSpPr/>
          <p:nvPr/>
        </p:nvSpPr>
        <p:spPr>
          <a:xfrm>
            <a:off x="712813" y="3156495"/>
            <a:ext cx="5190380" cy="1136005"/>
          </a:xfrm>
          <a:prstGeom prst="rect">
            <a:avLst/>
          </a:prstGeom>
          <a:noFill/>
          <a:ln/>
        </p:spPr>
        <p:txBody>
          <a:bodyPr wrap="none" lIns="0" tIns="0" rIns="0" bIns="0" rtlCol="0" anchor="t"/>
          <a:lstStyle/>
          <a:p>
            <a:pPr algn="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Greenhouse gas </a:t>
            </a:r>
          </a:p>
          <a:p>
            <a:pPr algn="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emissions </a:t>
            </a:r>
            <a:r>
              <a:rPr lang="en-US" sz="2750" b="1" dirty="0" err="1">
                <a:solidFill>
                  <a:srgbClr val="2A734F"/>
                </a:solidFill>
                <a:latin typeface="Open Sans Bold" pitchFamily="34" charset="0"/>
                <a:ea typeface="Open Sans Bold" pitchFamily="34" charset="-122"/>
                <a:cs typeface="Open Sans Bold" pitchFamily="34" charset="-120"/>
              </a:rPr>
              <a:t>emissions</a:t>
            </a:r>
            <a:endParaRPr lang="en-US" sz="2750" dirty="0">
              <a:solidFill>
                <a:srgbClr val="2A734F"/>
              </a:solidFill>
              <a:latin typeface="Calibri"/>
            </a:endParaRPr>
          </a:p>
        </p:txBody>
      </p:sp>
      <p:sp>
        <p:nvSpPr>
          <p:cNvPr id="41" name="Text 2">
            <a:extLst>
              <a:ext uri="{FF2B5EF4-FFF2-40B4-BE49-F238E27FC236}">
                <a16:creationId xmlns:a16="http://schemas.microsoft.com/office/drawing/2014/main" id="{4CE4075F-985A-0A2E-628E-EB6816C257AC}"/>
              </a:ext>
            </a:extLst>
          </p:cNvPr>
          <p:cNvSpPr/>
          <p:nvPr/>
        </p:nvSpPr>
        <p:spPr>
          <a:xfrm>
            <a:off x="1440102" y="4292501"/>
            <a:ext cx="4455986" cy="907256"/>
          </a:xfrm>
          <a:prstGeom prst="rect">
            <a:avLst/>
          </a:prstGeom>
          <a:noFill/>
          <a:ln/>
        </p:spPr>
        <p:txBody>
          <a:bodyPr wrap="square" lIns="0" tIns="0" rIns="0" bIns="0" rtlCol="0" anchor="t"/>
          <a:lstStyle/>
          <a:p>
            <a:pPr algn="just" defTabSz="1143000">
              <a:lnSpc>
                <a:spcPts val="3563"/>
              </a:lnSpc>
            </a:pPr>
            <a:r>
              <a:rPr lang="en-US" sz="2188" dirty="0">
                <a:solidFill>
                  <a:srgbClr val="000000"/>
                </a:solidFill>
                <a:latin typeface="Open Sans" pitchFamily="34" charset="0"/>
                <a:ea typeface="Open Sans" pitchFamily="34" charset="-122"/>
                <a:cs typeface="Open Sans" pitchFamily="34" charset="-120"/>
              </a:rPr>
              <a:t>The main cause of climate change, altering rainfall, transforming ecosystems and affecting our economy, health and quality of life. </a:t>
            </a:r>
            <a:endParaRPr lang="en-US" sz="2188" dirty="0">
              <a:solidFill>
                <a:prstClr val="black"/>
              </a:solidFill>
              <a:latin typeface="Calibri"/>
            </a:endParaRPr>
          </a:p>
        </p:txBody>
      </p:sp>
      <p:pic>
        <p:nvPicPr>
          <p:cNvPr id="42" name="Image 0" descr="preencoded.png">
            <a:extLst>
              <a:ext uri="{FF2B5EF4-FFF2-40B4-BE49-F238E27FC236}">
                <a16:creationId xmlns:a16="http://schemas.microsoft.com/office/drawing/2014/main" id="{F46452D4-36CB-9BB3-F7FA-459B919AB0DD}"/>
              </a:ext>
            </a:extLst>
          </p:cNvPr>
          <p:cNvPicPr>
            <a:picLocks noChangeAspect="1"/>
          </p:cNvPicPr>
          <p:nvPr/>
        </p:nvPicPr>
        <p:blipFill>
          <a:blip r:embed="rId4"/>
          <a:stretch>
            <a:fillRect/>
          </a:stretch>
        </p:blipFill>
        <p:spPr>
          <a:xfrm>
            <a:off x="6290817" y="2403723"/>
            <a:ext cx="5706219" cy="5706219"/>
          </a:xfrm>
          <a:prstGeom prst="rect">
            <a:avLst/>
          </a:prstGeom>
        </p:spPr>
      </p:pic>
      <p:sp>
        <p:nvSpPr>
          <p:cNvPr id="43" name="Text 3">
            <a:extLst>
              <a:ext uri="{FF2B5EF4-FFF2-40B4-BE49-F238E27FC236}">
                <a16:creationId xmlns:a16="http://schemas.microsoft.com/office/drawing/2014/main" id="{710E3D94-FF32-B956-C8B1-97A1E5BF8CC1}"/>
              </a:ext>
            </a:extLst>
          </p:cNvPr>
          <p:cNvSpPr/>
          <p:nvPr/>
        </p:nvSpPr>
        <p:spPr>
          <a:xfrm>
            <a:off x="7074991" y="4629895"/>
            <a:ext cx="202555" cy="566886"/>
          </a:xfrm>
          <a:prstGeom prst="rect">
            <a:avLst/>
          </a:prstGeom>
          <a:noFill/>
          <a:ln/>
        </p:spPr>
        <p:txBody>
          <a:bodyPr wrap="none" lIns="0" tIns="0" rIns="0" bIns="0" rtlCol="0" anchor="t"/>
          <a:lstStyle/>
          <a:p>
            <a:pPr defTabSz="1143000">
              <a:lnSpc>
                <a:spcPts val="4438"/>
              </a:lnSpc>
            </a:pPr>
            <a:r>
              <a:rPr lang="en-US" sz="2750" b="1" dirty="0">
                <a:solidFill>
                  <a:srgbClr val="000000"/>
                </a:solidFill>
                <a:latin typeface="Open Sans Bold" pitchFamily="34" charset="0"/>
                <a:ea typeface="Open Sans Bold" pitchFamily="34" charset="-122"/>
                <a:cs typeface="Open Sans Bold" pitchFamily="34" charset="-120"/>
              </a:rPr>
              <a:t>1</a:t>
            </a:r>
            <a:endParaRPr lang="en-US" sz="2750" dirty="0">
              <a:solidFill>
                <a:prstClr val="black"/>
              </a:solidFill>
              <a:latin typeface="Calibri"/>
            </a:endParaRPr>
          </a:p>
        </p:txBody>
      </p:sp>
      <p:sp>
        <p:nvSpPr>
          <p:cNvPr id="44" name="Text 4">
            <a:extLst>
              <a:ext uri="{FF2B5EF4-FFF2-40B4-BE49-F238E27FC236}">
                <a16:creationId xmlns:a16="http://schemas.microsoft.com/office/drawing/2014/main" id="{6044E1C6-FC69-DB9B-5687-3881182BFD61}"/>
              </a:ext>
            </a:extLst>
          </p:cNvPr>
          <p:cNvSpPr/>
          <p:nvPr/>
        </p:nvSpPr>
        <p:spPr>
          <a:xfrm>
            <a:off x="12269837" y="2879681"/>
            <a:ext cx="3794373"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rPr>
              <a:t>Global warming</a:t>
            </a:r>
          </a:p>
        </p:txBody>
      </p:sp>
      <p:sp>
        <p:nvSpPr>
          <p:cNvPr id="45" name="Text 5">
            <a:extLst>
              <a:ext uri="{FF2B5EF4-FFF2-40B4-BE49-F238E27FC236}">
                <a16:creationId xmlns:a16="http://schemas.microsoft.com/office/drawing/2014/main" id="{33F3C536-1DD6-2680-0F6B-CA1F4598076B}"/>
              </a:ext>
            </a:extLst>
          </p:cNvPr>
          <p:cNvSpPr/>
          <p:nvPr/>
        </p:nvSpPr>
        <p:spPr>
          <a:xfrm>
            <a:off x="12364278" y="3368358"/>
            <a:ext cx="4873526"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1.5°C increase (2030-2052).</a:t>
            </a:r>
            <a:endParaRPr lang="en-US" sz="2188" dirty="0">
              <a:solidFill>
                <a:prstClr val="black"/>
              </a:solidFill>
              <a:latin typeface="Calibri"/>
            </a:endParaRPr>
          </a:p>
        </p:txBody>
      </p:sp>
      <p:pic>
        <p:nvPicPr>
          <p:cNvPr id="46" name="Image 1" descr="preencoded.png">
            <a:extLst>
              <a:ext uri="{FF2B5EF4-FFF2-40B4-BE49-F238E27FC236}">
                <a16:creationId xmlns:a16="http://schemas.microsoft.com/office/drawing/2014/main" id="{1BDFD376-3947-3D19-352D-B877AD3421CA}"/>
              </a:ext>
            </a:extLst>
          </p:cNvPr>
          <p:cNvPicPr>
            <a:picLocks noChangeAspect="1"/>
          </p:cNvPicPr>
          <p:nvPr/>
        </p:nvPicPr>
        <p:blipFill>
          <a:blip r:embed="rId5"/>
          <a:stretch>
            <a:fillRect/>
          </a:stretch>
        </p:blipFill>
        <p:spPr>
          <a:xfrm>
            <a:off x="6290817" y="2403723"/>
            <a:ext cx="5706219" cy="5706219"/>
          </a:xfrm>
          <a:prstGeom prst="rect">
            <a:avLst/>
          </a:prstGeom>
        </p:spPr>
      </p:pic>
      <p:sp>
        <p:nvSpPr>
          <p:cNvPr id="47" name="Text 6">
            <a:extLst>
              <a:ext uri="{FF2B5EF4-FFF2-40B4-BE49-F238E27FC236}">
                <a16:creationId xmlns:a16="http://schemas.microsoft.com/office/drawing/2014/main" id="{75BDD5F8-1BCB-53DE-D0F8-1FABAED5BDEC}"/>
              </a:ext>
            </a:extLst>
          </p:cNvPr>
          <p:cNvSpPr/>
          <p:nvPr/>
        </p:nvSpPr>
        <p:spPr>
          <a:xfrm>
            <a:off x="10323611" y="3441056"/>
            <a:ext cx="202555" cy="566886"/>
          </a:xfrm>
          <a:prstGeom prst="rect">
            <a:avLst/>
          </a:prstGeom>
          <a:noFill/>
          <a:ln/>
        </p:spPr>
        <p:txBody>
          <a:bodyPr wrap="none" lIns="0" tIns="0" rIns="0" bIns="0" rtlCol="0" anchor="t"/>
          <a:lstStyle/>
          <a:p>
            <a:pPr defTabSz="1143000">
              <a:lnSpc>
                <a:spcPts val="4438"/>
              </a:lnSpc>
            </a:pPr>
            <a:r>
              <a:rPr lang="en-US" sz="2750" b="1" dirty="0">
                <a:solidFill>
                  <a:srgbClr val="000000"/>
                </a:solidFill>
                <a:latin typeface="Open Sans Bold" pitchFamily="34" charset="0"/>
                <a:ea typeface="Open Sans Bold" pitchFamily="34" charset="-122"/>
                <a:cs typeface="Open Sans Bold" pitchFamily="34" charset="-120"/>
              </a:rPr>
              <a:t>2</a:t>
            </a:r>
            <a:endParaRPr lang="en-US" sz="2750" dirty="0">
              <a:solidFill>
                <a:prstClr val="black"/>
              </a:solidFill>
              <a:latin typeface="Calibri"/>
            </a:endParaRPr>
          </a:p>
        </p:txBody>
      </p:sp>
      <p:sp>
        <p:nvSpPr>
          <p:cNvPr id="48" name="Text 7">
            <a:extLst>
              <a:ext uri="{FF2B5EF4-FFF2-40B4-BE49-F238E27FC236}">
                <a16:creationId xmlns:a16="http://schemas.microsoft.com/office/drawing/2014/main" id="{4F37C8EC-977F-B2F9-73E4-ED7B9FBA2AF3}"/>
              </a:ext>
            </a:extLst>
          </p:cNvPr>
          <p:cNvSpPr/>
          <p:nvPr/>
        </p:nvSpPr>
        <p:spPr>
          <a:xfrm>
            <a:off x="12254043" y="5143500"/>
            <a:ext cx="4816971"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rPr>
              <a:t>Transformation towards a</a:t>
            </a:r>
          </a:p>
          <a:p>
            <a:pPr defTabSz="1143000">
              <a:lnSpc>
                <a:spcPts val="3438"/>
              </a:lnSpc>
            </a:pPr>
            <a:r>
              <a:rPr lang="en-US" sz="2750" b="1" dirty="0">
                <a:solidFill>
                  <a:srgbClr val="2A734F"/>
                </a:solidFill>
                <a:latin typeface="Open Sans Bold" pitchFamily="34" charset="0"/>
                <a:ea typeface="Open Sans Bold" pitchFamily="34" charset="-122"/>
              </a:rPr>
              <a:t>Sustainable Economy</a:t>
            </a:r>
          </a:p>
        </p:txBody>
      </p:sp>
      <p:pic>
        <p:nvPicPr>
          <p:cNvPr id="49" name="Image 2" descr="preencoded.png">
            <a:extLst>
              <a:ext uri="{FF2B5EF4-FFF2-40B4-BE49-F238E27FC236}">
                <a16:creationId xmlns:a16="http://schemas.microsoft.com/office/drawing/2014/main" id="{E273CCB6-2C78-4D07-382F-DD86FF2D601D}"/>
              </a:ext>
            </a:extLst>
          </p:cNvPr>
          <p:cNvPicPr>
            <a:picLocks noChangeAspect="1"/>
          </p:cNvPicPr>
          <p:nvPr/>
        </p:nvPicPr>
        <p:blipFill>
          <a:blip r:embed="rId6"/>
          <a:stretch>
            <a:fillRect/>
          </a:stretch>
        </p:blipFill>
        <p:spPr>
          <a:xfrm>
            <a:off x="6290817" y="2403723"/>
            <a:ext cx="5706219" cy="5706219"/>
          </a:xfrm>
          <a:prstGeom prst="rect">
            <a:avLst/>
          </a:prstGeom>
        </p:spPr>
      </p:pic>
      <p:sp>
        <p:nvSpPr>
          <p:cNvPr id="50" name="Text 9">
            <a:extLst>
              <a:ext uri="{FF2B5EF4-FFF2-40B4-BE49-F238E27FC236}">
                <a16:creationId xmlns:a16="http://schemas.microsoft.com/office/drawing/2014/main" id="{80A297A5-F4F4-094C-C296-8D4A7920E98A}"/>
              </a:ext>
            </a:extLst>
          </p:cNvPr>
          <p:cNvSpPr/>
          <p:nvPr/>
        </p:nvSpPr>
        <p:spPr>
          <a:xfrm>
            <a:off x="9728895" y="6848773"/>
            <a:ext cx="202555" cy="566886"/>
          </a:xfrm>
          <a:prstGeom prst="rect">
            <a:avLst/>
          </a:prstGeom>
          <a:noFill/>
          <a:ln/>
        </p:spPr>
        <p:txBody>
          <a:bodyPr wrap="none" lIns="0" tIns="0" rIns="0" bIns="0" rtlCol="0" anchor="t"/>
          <a:lstStyle/>
          <a:p>
            <a:pPr defTabSz="1143000">
              <a:lnSpc>
                <a:spcPts val="4438"/>
              </a:lnSpc>
            </a:pPr>
            <a:r>
              <a:rPr lang="en-US" sz="2750" b="1" dirty="0">
                <a:solidFill>
                  <a:srgbClr val="000000"/>
                </a:solidFill>
                <a:latin typeface="Open Sans Bold" pitchFamily="34" charset="0"/>
                <a:ea typeface="Open Sans Bold" pitchFamily="34" charset="-122"/>
                <a:cs typeface="Open Sans Bold" pitchFamily="34" charset="-120"/>
              </a:rPr>
              <a:t>3</a:t>
            </a:r>
            <a:endParaRPr lang="en-US" sz="2750" dirty="0">
              <a:solidFill>
                <a:prstClr val="black"/>
              </a:solidFill>
              <a:latin typeface="Calibri"/>
            </a:endParaRPr>
          </a:p>
        </p:txBody>
      </p:sp>
      <p:sp>
        <p:nvSpPr>
          <p:cNvPr id="51" name="Text 10">
            <a:extLst>
              <a:ext uri="{FF2B5EF4-FFF2-40B4-BE49-F238E27FC236}">
                <a16:creationId xmlns:a16="http://schemas.microsoft.com/office/drawing/2014/main" id="{7A8AEC40-2CDF-9F05-2876-AF673B661D98}"/>
              </a:ext>
            </a:extLst>
          </p:cNvPr>
          <p:cNvSpPr/>
          <p:nvPr/>
        </p:nvSpPr>
        <p:spPr>
          <a:xfrm>
            <a:off x="12269837" y="6131570"/>
            <a:ext cx="5062408" cy="907256"/>
          </a:xfrm>
          <a:prstGeom prst="rect">
            <a:avLst/>
          </a:prstGeom>
          <a:noFill/>
          <a:ln/>
        </p:spPr>
        <p:txBody>
          <a:bodyPr wrap="square" lIns="0" tIns="0" rIns="0" bIns="0" rtlCol="0" anchor="t"/>
          <a:lstStyle/>
          <a:p>
            <a:pPr algn="just" defTabSz="1143000">
              <a:lnSpc>
                <a:spcPts val="3563"/>
              </a:lnSpc>
            </a:pPr>
            <a:r>
              <a:rPr lang="en-US" sz="2188" dirty="0">
                <a:solidFill>
                  <a:srgbClr val="000000"/>
                </a:solidFill>
                <a:latin typeface="Open Sans" pitchFamily="34" charset="0"/>
                <a:ea typeface="Open Sans" pitchFamily="34" charset="-122"/>
                <a:cs typeface="Open Sans" pitchFamily="34" charset="-120"/>
              </a:rPr>
              <a:t>Fundamental transformation of our economies, promoting the appropriate use of natural resources and the development of clean and safe energy sources.</a:t>
            </a:r>
            <a:endParaRPr lang="en-US" sz="2188" dirty="0">
              <a:solidFill>
                <a:prstClr val="black"/>
              </a:solidFill>
              <a:latin typeface="Calibri"/>
            </a:endParaRPr>
          </a:p>
        </p:txBody>
      </p:sp>
    </p:spTree>
    <p:extLst>
      <p:ext uri="{BB962C8B-B14F-4D97-AF65-F5344CB8AC3E}">
        <p14:creationId xmlns:p14="http://schemas.microsoft.com/office/powerpoint/2010/main" val="290743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Shape 1">
            <a:extLst>
              <a:ext uri="{FF2B5EF4-FFF2-40B4-BE49-F238E27FC236}">
                <a16:creationId xmlns:a16="http://schemas.microsoft.com/office/drawing/2014/main" id="{B7B11238-65FA-0DF3-8E5F-7D71A6CDA074}"/>
              </a:ext>
            </a:extLst>
          </p:cNvPr>
          <p:cNvSpPr/>
          <p:nvPr/>
        </p:nvSpPr>
        <p:spPr>
          <a:xfrm>
            <a:off x="893862" y="2830637"/>
            <a:ext cx="5244704" cy="255389"/>
          </a:xfrm>
          <a:prstGeom prst="roundRect">
            <a:avLst>
              <a:gd name="adj" fmla="val 42001"/>
            </a:avLst>
          </a:prstGeom>
          <a:solidFill>
            <a:srgbClr val="2A734F"/>
          </a:solidFill>
          <a:ln w="7620">
            <a:solidFill>
              <a:srgbClr val="BFD8CC"/>
            </a:solidFill>
            <a:prstDash val="solid"/>
          </a:ln>
        </p:spPr>
        <p:txBody>
          <a:bodyPr/>
          <a:lstStyle/>
          <a:p>
            <a:pPr defTabSz="1143000"/>
            <a:endParaRPr lang="es-ES" sz="2250">
              <a:solidFill>
                <a:srgbClr val="2A734F"/>
              </a:solidFill>
              <a:latin typeface="Calibri"/>
            </a:endParaRPr>
          </a:p>
        </p:txBody>
      </p:sp>
      <p:sp>
        <p:nvSpPr>
          <p:cNvPr id="8" name="Text 2">
            <a:extLst>
              <a:ext uri="{FF2B5EF4-FFF2-40B4-BE49-F238E27FC236}">
                <a16:creationId xmlns:a16="http://schemas.microsoft.com/office/drawing/2014/main" id="{45DFE9A8-C59C-308C-2D89-2AC9FDF5EF5E}"/>
              </a:ext>
            </a:extLst>
          </p:cNvPr>
          <p:cNvSpPr/>
          <p:nvPr/>
        </p:nvSpPr>
        <p:spPr>
          <a:xfrm>
            <a:off x="1462535" y="3258962"/>
            <a:ext cx="3918496" cy="399009"/>
          </a:xfrm>
          <a:prstGeom prst="rect">
            <a:avLst/>
          </a:prstGeom>
          <a:noFill/>
          <a:ln/>
        </p:spPr>
        <p:txBody>
          <a:bodyPr wrap="non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Local Action Plans</a:t>
            </a:r>
            <a:endParaRPr lang="en-US" sz="2500" dirty="0">
              <a:solidFill>
                <a:srgbClr val="2A734F"/>
              </a:solidFill>
              <a:latin typeface="Calibri"/>
            </a:endParaRPr>
          </a:p>
        </p:txBody>
      </p:sp>
      <p:sp>
        <p:nvSpPr>
          <p:cNvPr id="9" name="Text 3">
            <a:extLst>
              <a:ext uri="{FF2B5EF4-FFF2-40B4-BE49-F238E27FC236}">
                <a16:creationId xmlns:a16="http://schemas.microsoft.com/office/drawing/2014/main" id="{A685F181-D84C-086B-7302-8B1C4B7CDC33}"/>
              </a:ext>
            </a:extLst>
          </p:cNvPr>
          <p:cNvSpPr/>
          <p:nvPr/>
        </p:nvSpPr>
        <p:spPr>
          <a:xfrm>
            <a:off x="893862" y="3816771"/>
            <a:ext cx="5244704" cy="1634133"/>
          </a:xfrm>
          <a:prstGeom prst="rect">
            <a:avLst/>
          </a:prstGeom>
          <a:noFill/>
          <a:ln/>
        </p:spPr>
        <p:txBody>
          <a:bodyPr wrap="square" lIns="0" tIns="0" rIns="0" bIns="0" rtlCol="0" anchor="t"/>
          <a:lstStyle/>
          <a:p>
            <a:pPr algn="just" defTabSz="1143000">
              <a:lnSpc>
                <a:spcPts val="3188"/>
              </a:lnSpc>
            </a:pPr>
            <a:r>
              <a:rPr lang="en-US" sz="2250" dirty="0">
                <a:solidFill>
                  <a:srgbClr val="000000"/>
                </a:solidFill>
                <a:latin typeface="Open Sans" pitchFamily="34" charset="0"/>
                <a:ea typeface="Open Sans" pitchFamily="34" charset="-122"/>
                <a:cs typeface="Open Sans" pitchFamily="34" charset="-120"/>
              </a:rPr>
              <a:t>Due to the </a:t>
            </a:r>
            <a:r>
              <a:rPr lang="en-US" sz="2250" b="1" dirty="0">
                <a:solidFill>
                  <a:srgbClr val="000000"/>
                </a:solidFill>
                <a:latin typeface="Open Sans" pitchFamily="34" charset="0"/>
                <a:ea typeface="Open Sans" pitchFamily="34" charset="-122"/>
                <a:cs typeface="Open Sans" pitchFamily="34" charset="-120"/>
              </a:rPr>
              <a:t>need </a:t>
            </a:r>
            <a:r>
              <a:rPr lang="en-US" sz="2250" dirty="0">
                <a:solidFill>
                  <a:srgbClr val="000000"/>
                </a:solidFill>
                <a:latin typeface="Open Sans" pitchFamily="34" charset="0"/>
                <a:ea typeface="Open Sans" pitchFamily="34" charset="-122"/>
                <a:cs typeface="Open Sans" pitchFamily="34" charset="-120"/>
              </a:rPr>
              <a:t>to cr</a:t>
            </a:r>
            <a:r>
              <a:rPr lang="en-US" sz="2250" b="1" dirty="0">
                <a:solidFill>
                  <a:srgbClr val="000000"/>
                </a:solidFill>
                <a:latin typeface="Open Sans" pitchFamily="34" charset="0"/>
                <a:ea typeface="Open Sans" pitchFamily="34" charset="-122"/>
                <a:cs typeface="Open Sans" pitchFamily="34" charset="-120"/>
              </a:rPr>
              <a:t>eate Local Action Plans</a:t>
            </a:r>
            <a:r>
              <a:rPr lang="en-US" sz="2250" dirty="0">
                <a:solidFill>
                  <a:srgbClr val="000000"/>
                </a:solidFill>
                <a:latin typeface="Open Sans" pitchFamily="34" charset="0"/>
                <a:ea typeface="Open Sans" pitchFamily="34" charset="-122"/>
                <a:cs typeface="Open Sans" pitchFamily="34" charset="-120"/>
              </a:rPr>
              <a:t>, the different </a:t>
            </a:r>
            <a:r>
              <a:rPr lang="en-US" sz="2250" b="1" dirty="0">
                <a:solidFill>
                  <a:srgbClr val="000000"/>
                </a:solidFill>
                <a:latin typeface="Open Sans" pitchFamily="34" charset="0"/>
                <a:ea typeface="Open Sans" pitchFamily="34" charset="-122"/>
                <a:cs typeface="Open Sans" pitchFamily="34" charset="-120"/>
              </a:rPr>
              <a:t>existing initiatives</a:t>
            </a:r>
            <a:r>
              <a:rPr lang="en-US" sz="2250" dirty="0">
                <a:solidFill>
                  <a:srgbClr val="000000"/>
                </a:solidFill>
                <a:latin typeface="Open Sans" pitchFamily="34" charset="0"/>
                <a:ea typeface="Open Sans" pitchFamily="34" charset="-122"/>
                <a:cs typeface="Open Sans" pitchFamily="34" charset="-120"/>
              </a:rPr>
              <a:t> in which they are framed include different </a:t>
            </a:r>
            <a:r>
              <a:rPr lang="en-US" sz="2250" b="1" dirty="0">
                <a:solidFill>
                  <a:srgbClr val="000000"/>
                </a:solidFill>
                <a:latin typeface="Open Sans" pitchFamily="34" charset="0"/>
                <a:ea typeface="Open Sans" pitchFamily="34" charset="-122"/>
                <a:cs typeface="Open Sans" pitchFamily="34" charset="-120"/>
              </a:rPr>
              <a:t>types of actions</a:t>
            </a:r>
            <a:r>
              <a:rPr lang="en-US" sz="2250" dirty="0">
                <a:solidFill>
                  <a:srgbClr val="000000"/>
                </a:solidFill>
                <a:latin typeface="Open Sans" pitchFamily="34" charset="0"/>
                <a:ea typeface="Open Sans" pitchFamily="34" charset="-122"/>
                <a:cs typeface="Open Sans" pitchFamily="34" charset="-120"/>
              </a:rPr>
              <a:t>. </a:t>
            </a:r>
            <a:endParaRPr lang="en-US" sz="2250" dirty="0">
              <a:solidFill>
                <a:prstClr val="black"/>
              </a:solidFill>
              <a:latin typeface="Calibri"/>
            </a:endParaRPr>
          </a:p>
        </p:txBody>
      </p:sp>
      <p:sp>
        <p:nvSpPr>
          <p:cNvPr id="11" name="Shape 4">
            <a:extLst>
              <a:ext uri="{FF2B5EF4-FFF2-40B4-BE49-F238E27FC236}">
                <a16:creationId xmlns:a16="http://schemas.microsoft.com/office/drawing/2014/main" id="{DE382DE8-E279-54B1-F796-F2B4AD94E954}"/>
              </a:ext>
            </a:extLst>
          </p:cNvPr>
          <p:cNvSpPr/>
          <p:nvPr/>
        </p:nvSpPr>
        <p:spPr>
          <a:xfrm>
            <a:off x="6521649" y="2859287"/>
            <a:ext cx="5244704" cy="255389"/>
          </a:xfrm>
          <a:prstGeom prst="roundRect">
            <a:avLst>
              <a:gd name="adj" fmla="val 4200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3" name="Text 5">
            <a:extLst>
              <a:ext uri="{FF2B5EF4-FFF2-40B4-BE49-F238E27FC236}">
                <a16:creationId xmlns:a16="http://schemas.microsoft.com/office/drawing/2014/main" id="{6E85EBAF-D48F-18C3-AE0E-A45FF7236A9E}"/>
              </a:ext>
            </a:extLst>
          </p:cNvPr>
          <p:cNvSpPr/>
          <p:nvPr/>
        </p:nvSpPr>
        <p:spPr>
          <a:xfrm>
            <a:off x="6521649" y="3333228"/>
            <a:ext cx="5071468" cy="399009"/>
          </a:xfrm>
          <a:prstGeom prst="rect">
            <a:avLst/>
          </a:prstGeom>
          <a:noFill/>
          <a:ln/>
        </p:spPr>
        <p:txBody>
          <a:bodyPr wrap="non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rPr>
              <a:t>Analysis of Island Municipalities</a:t>
            </a:r>
          </a:p>
        </p:txBody>
      </p:sp>
      <p:sp>
        <p:nvSpPr>
          <p:cNvPr id="15" name="Text 6">
            <a:extLst>
              <a:ext uri="{FF2B5EF4-FFF2-40B4-BE49-F238E27FC236}">
                <a16:creationId xmlns:a16="http://schemas.microsoft.com/office/drawing/2014/main" id="{AD027FFF-5DC7-11CC-1D08-AA4977A9188F}"/>
              </a:ext>
            </a:extLst>
          </p:cNvPr>
          <p:cNvSpPr/>
          <p:nvPr/>
        </p:nvSpPr>
        <p:spPr>
          <a:xfrm>
            <a:off x="6521649" y="3797424"/>
            <a:ext cx="5244704" cy="2859733"/>
          </a:xfrm>
          <a:prstGeom prst="rect">
            <a:avLst/>
          </a:prstGeom>
          <a:noFill/>
          <a:ln/>
        </p:spPr>
        <p:txBody>
          <a:bodyPr wrap="square" lIns="0" tIns="0" rIns="0" bIns="0" rtlCol="0" anchor="t"/>
          <a:lstStyle/>
          <a:p>
            <a:pPr algn="just" defTabSz="1143000">
              <a:lnSpc>
                <a:spcPts val="3188"/>
              </a:lnSpc>
            </a:pPr>
            <a:r>
              <a:rPr lang="en-US" sz="2250" dirty="0">
                <a:solidFill>
                  <a:srgbClr val="000000"/>
                </a:solidFill>
                <a:latin typeface="Open Sans" pitchFamily="34" charset="0"/>
                <a:ea typeface="Open Sans" pitchFamily="34" charset="-122"/>
                <a:cs typeface="Open Sans" pitchFamily="34" charset="-120"/>
              </a:rPr>
              <a:t>In reference to the Co</a:t>
            </a:r>
            <a:r>
              <a:rPr lang="en-US" sz="2250" b="1" dirty="0">
                <a:solidFill>
                  <a:srgbClr val="000000"/>
                </a:solidFill>
                <a:latin typeface="Open Sans" pitchFamily="34" charset="0"/>
                <a:ea typeface="Open Sans" pitchFamily="34" charset="-122"/>
                <a:cs typeface="Open Sans" pitchFamily="34" charset="-120"/>
              </a:rPr>
              <a:t>venant of Mayors initiative</a:t>
            </a:r>
            <a:r>
              <a:rPr lang="en-US" sz="2250" dirty="0">
                <a:solidFill>
                  <a:srgbClr val="000000"/>
                </a:solidFill>
                <a:latin typeface="Open Sans" pitchFamily="34" charset="0"/>
                <a:ea typeface="Open Sans" pitchFamily="34" charset="-122"/>
                <a:cs typeface="Open Sans" pitchFamily="34" charset="-120"/>
              </a:rPr>
              <a:t>, plans of </a:t>
            </a:r>
            <a:r>
              <a:rPr lang="en-US" sz="2250" b="1" dirty="0">
                <a:solidFill>
                  <a:srgbClr val="000000"/>
                </a:solidFill>
                <a:latin typeface="Open Sans" pitchFamily="34" charset="0"/>
                <a:ea typeface="Open Sans" pitchFamily="34" charset="-122"/>
                <a:cs typeface="Open Sans" pitchFamily="34" charset="-120"/>
              </a:rPr>
              <a:t>municipalities located on tourist islands in Spain, Italy and Greece </a:t>
            </a:r>
            <a:r>
              <a:rPr lang="en-US" sz="2250" dirty="0">
                <a:solidFill>
                  <a:srgbClr val="000000"/>
                </a:solidFill>
                <a:latin typeface="Open Sans" pitchFamily="34" charset="0"/>
                <a:ea typeface="Open Sans" pitchFamily="34" charset="-122"/>
                <a:cs typeface="Open Sans" pitchFamily="34" charset="-120"/>
              </a:rPr>
              <a:t>have been reviewed in order to identify the main actions proposed at the municipal level and specifically. </a:t>
            </a:r>
            <a:endParaRPr lang="en-US" sz="2250" dirty="0">
              <a:solidFill>
                <a:prstClr val="black"/>
              </a:solidFill>
              <a:latin typeface="Calibri"/>
            </a:endParaRPr>
          </a:p>
        </p:txBody>
      </p:sp>
      <p:sp>
        <p:nvSpPr>
          <p:cNvPr id="16" name="Shape 7">
            <a:extLst>
              <a:ext uri="{FF2B5EF4-FFF2-40B4-BE49-F238E27FC236}">
                <a16:creationId xmlns:a16="http://schemas.microsoft.com/office/drawing/2014/main" id="{F9EA9DBA-AEF6-D8B5-79B7-6587092549D0}"/>
              </a:ext>
            </a:extLst>
          </p:cNvPr>
          <p:cNvSpPr/>
          <p:nvPr/>
        </p:nvSpPr>
        <p:spPr>
          <a:xfrm>
            <a:off x="12149436" y="2830636"/>
            <a:ext cx="5244704" cy="255389"/>
          </a:xfrm>
          <a:prstGeom prst="roundRect">
            <a:avLst>
              <a:gd name="adj" fmla="val 4200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8" name="Text 8">
            <a:extLst>
              <a:ext uri="{FF2B5EF4-FFF2-40B4-BE49-F238E27FC236}">
                <a16:creationId xmlns:a16="http://schemas.microsoft.com/office/drawing/2014/main" id="{16E11B23-DA68-3007-1B91-D9E4AC6722D5}"/>
              </a:ext>
            </a:extLst>
          </p:cNvPr>
          <p:cNvSpPr/>
          <p:nvPr/>
        </p:nvSpPr>
        <p:spPr>
          <a:xfrm>
            <a:off x="12301836" y="3333228"/>
            <a:ext cx="5244704" cy="798016"/>
          </a:xfrm>
          <a:prstGeom prst="rect">
            <a:avLst/>
          </a:prstGeom>
          <a:noFill/>
          <a:ln/>
        </p:spPr>
        <p:txBody>
          <a:bodyPr wrap="squar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rPr>
              <a:t>Categories of Actions Identified</a:t>
            </a:r>
          </a:p>
        </p:txBody>
      </p:sp>
      <p:sp>
        <p:nvSpPr>
          <p:cNvPr id="19" name="Text 9">
            <a:extLst>
              <a:ext uri="{FF2B5EF4-FFF2-40B4-BE49-F238E27FC236}">
                <a16:creationId xmlns:a16="http://schemas.microsoft.com/office/drawing/2014/main" id="{CB32D7A7-9776-98AF-3271-422994F950D2}"/>
              </a:ext>
            </a:extLst>
          </p:cNvPr>
          <p:cNvSpPr/>
          <p:nvPr/>
        </p:nvSpPr>
        <p:spPr>
          <a:xfrm>
            <a:off x="12149436" y="3775247"/>
            <a:ext cx="5244704" cy="1225600"/>
          </a:xfrm>
          <a:prstGeom prst="rect">
            <a:avLst/>
          </a:prstGeom>
          <a:noFill/>
          <a:ln/>
        </p:spPr>
        <p:txBody>
          <a:bodyPr wrap="square" lIns="0" tIns="0" rIns="0" bIns="0" rtlCol="0" anchor="t"/>
          <a:lstStyle/>
          <a:p>
            <a:pPr algn="just" defTabSz="1143000">
              <a:lnSpc>
                <a:spcPts val="3188"/>
              </a:lnSpc>
            </a:pPr>
            <a:r>
              <a:rPr lang="en-US" sz="2250" dirty="0">
                <a:solidFill>
                  <a:srgbClr val="000000"/>
                </a:solidFill>
                <a:latin typeface="Open Sans" pitchFamily="34" charset="0"/>
                <a:ea typeface="Open Sans" pitchFamily="34" charset="-122"/>
                <a:cs typeface="Open Sans" pitchFamily="34" charset="-120"/>
              </a:rPr>
              <a:t>Based on the analysis of the plans, the actions were mainly divided into the following:</a:t>
            </a:r>
            <a:endParaRPr lang="en-US" sz="2250" dirty="0">
              <a:solidFill>
                <a:prstClr val="black"/>
              </a:solidFill>
              <a:latin typeface="Calibri"/>
            </a:endParaRPr>
          </a:p>
        </p:txBody>
      </p:sp>
      <p:sp>
        <p:nvSpPr>
          <p:cNvPr id="20" name="Text 10">
            <a:extLst>
              <a:ext uri="{FF2B5EF4-FFF2-40B4-BE49-F238E27FC236}">
                <a16:creationId xmlns:a16="http://schemas.microsoft.com/office/drawing/2014/main" id="{746A19E6-0B8C-5F4C-C963-01C2EA6C5279}"/>
              </a:ext>
            </a:extLst>
          </p:cNvPr>
          <p:cNvSpPr/>
          <p:nvPr/>
        </p:nvSpPr>
        <p:spPr>
          <a:xfrm>
            <a:off x="12181221" y="5034333"/>
            <a:ext cx="5567065" cy="817066"/>
          </a:xfrm>
          <a:prstGeom prst="rect">
            <a:avLst/>
          </a:prstGeom>
          <a:noFill/>
          <a:ln/>
        </p:spPr>
        <p:txBody>
          <a:bodyPr wrap="squar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Municipal buildings and facilities</a:t>
            </a:r>
            <a:endParaRPr lang="en-US" sz="2000" dirty="0">
              <a:solidFill>
                <a:prstClr val="black"/>
              </a:solidFill>
              <a:latin typeface="Calibri"/>
            </a:endParaRPr>
          </a:p>
        </p:txBody>
      </p:sp>
      <p:sp>
        <p:nvSpPr>
          <p:cNvPr id="21" name="Text 11">
            <a:extLst>
              <a:ext uri="{FF2B5EF4-FFF2-40B4-BE49-F238E27FC236}">
                <a16:creationId xmlns:a16="http://schemas.microsoft.com/office/drawing/2014/main" id="{A86550B7-5096-FBAD-1192-88A89E2D94E0}"/>
              </a:ext>
            </a:extLst>
          </p:cNvPr>
          <p:cNvSpPr/>
          <p:nvPr/>
        </p:nvSpPr>
        <p:spPr>
          <a:xfrm>
            <a:off x="12181221" y="5513186"/>
            <a:ext cx="5567065" cy="408534"/>
          </a:xfrm>
          <a:prstGeom prst="rect">
            <a:avLst/>
          </a:prstGeom>
          <a:noFill/>
          <a:ln/>
        </p:spPr>
        <p:txBody>
          <a:bodyPr wrap="non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Industry</a:t>
            </a:r>
            <a:endParaRPr lang="en-US" sz="2000" dirty="0">
              <a:solidFill>
                <a:prstClr val="black"/>
              </a:solidFill>
              <a:latin typeface="Calibri"/>
            </a:endParaRPr>
          </a:p>
        </p:txBody>
      </p:sp>
      <p:sp>
        <p:nvSpPr>
          <p:cNvPr id="22" name="Text 12">
            <a:extLst>
              <a:ext uri="{FF2B5EF4-FFF2-40B4-BE49-F238E27FC236}">
                <a16:creationId xmlns:a16="http://schemas.microsoft.com/office/drawing/2014/main" id="{A3778BA2-303A-98B2-D7CC-890673399AC6}"/>
              </a:ext>
            </a:extLst>
          </p:cNvPr>
          <p:cNvSpPr/>
          <p:nvPr/>
        </p:nvSpPr>
        <p:spPr>
          <a:xfrm>
            <a:off x="12181221" y="5891210"/>
            <a:ext cx="5567065" cy="408534"/>
          </a:xfrm>
          <a:prstGeom prst="rect">
            <a:avLst/>
          </a:prstGeom>
          <a:noFill/>
          <a:ln/>
        </p:spPr>
        <p:txBody>
          <a:bodyPr wrap="non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Lighting</a:t>
            </a:r>
            <a:endParaRPr lang="en-US" sz="2000" dirty="0">
              <a:solidFill>
                <a:prstClr val="black"/>
              </a:solidFill>
              <a:latin typeface="Calibri"/>
            </a:endParaRPr>
          </a:p>
        </p:txBody>
      </p:sp>
      <p:sp>
        <p:nvSpPr>
          <p:cNvPr id="23" name="Text 13">
            <a:extLst>
              <a:ext uri="{FF2B5EF4-FFF2-40B4-BE49-F238E27FC236}">
                <a16:creationId xmlns:a16="http://schemas.microsoft.com/office/drawing/2014/main" id="{58C398AE-74D9-9D7B-4867-49B93BA6D71B}"/>
              </a:ext>
            </a:extLst>
          </p:cNvPr>
          <p:cNvSpPr/>
          <p:nvPr/>
        </p:nvSpPr>
        <p:spPr>
          <a:xfrm>
            <a:off x="12181221" y="6299744"/>
            <a:ext cx="5567065" cy="408534"/>
          </a:xfrm>
          <a:prstGeom prst="rect">
            <a:avLst/>
          </a:prstGeom>
          <a:noFill/>
          <a:ln/>
        </p:spPr>
        <p:txBody>
          <a:bodyPr wrap="non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Buildings</a:t>
            </a:r>
            <a:endParaRPr lang="en-US" sz="2000" dirty="0">
              <a:solidFill>
                <a:prstClr val="black"/>
              </a:solidFill>
              <a:latin typeface="Calibri"/>
            </a:endParaRPr>
          </a:p>
        </p:txBody>
      </p:sp>
      <p:sp>
        <p:nvSpPr>
          <p:cNvPr id="24" name="Text 14">
            <a:extLst>
              <a:ext uri="{FF2B5EF4-FFF2-40B4-BE49-F238E27FC236}">
                <a16:creationId xmlns:a16="http://schemas.microsoft.com/office/drawing/2014/main" id="{60173BF4-EDF6-79F0-AFD8-67BC8B5C33BB}"/>
              </a:ext>
            </a:extLst>
          </p:cNvPr>
          <p:cNvSpPr/>
          <p:nvPr/>
        </p:nvSpPr>
        <p:spPr>
          <a:xfrm>
            <a:off x="12181221" y="6726582"/>
            <a:ext cx="5567065" cy="408534"/>
          </a:xfrm>
          <a:prstGeom prst="rect">
            <a:avLst/>
          </a:prstGeom>
          <a:noFill/>
          <a:ln/>
        </p:spPr>
        <p:txBody>
          <a:bodyPr wrap="non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Local electricity production</a:t>
            </a:r>
            <a:endParaRPr lang="en-US" sz="2000" dirty="0">
              <a:solidFill>
                <a:prstClr val="black"/>
              </a:solidFill>
              <a:latin typeface="Calibri"/>
            </a:endParaRPr>
          </a:p>
        </p:txBody>
      </p:sp>
      <p:sp>
        <p:nvSpPr>
          <p:cNvPr id="25" name="Text 15">
            <a:extLst>
              <a:ext uri="{FF2B5EF4-FFF2-40B4-BE49-F238E27FC236}">
                <a16:creationId xmlns:a16="http://schemas.microsoft.com/office/drawing/2014/main" id="{67DEF8F8-5043-DB4F-DC42-395FB03856D2}"/>
              </a:ext>
            </a:extLst>
          </p:cNvPr>
          <p:cNvSpPr/>
          <p:nvPr/>
        </p:nvSpPr>
        <p:spPr>
          <a:xfrm>
            <a:off x="12172440" y="7153421"/>
            <a:ext cx="5567065" cy="408534"/>
          </a:xfrm>
          <a:prstGeom prst="rect">
            <a:avLst/>
          </a:prstGeom>
          <a:noFill/>
          <a:ln/>
        </p:spPr>
        <p:txBody>
          <a:bodyPr wrap="non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Resource management</a:t>
            </a:r>
            <a:endParaRPr lang="en-US" sz="2000" dirty="0">
              <a:solidFill>
                <a:prstClr val="black"/>
              </a:solidFill>
              <a:latin typeface="Calibri"/>
            </a:endParaRPr>
          </a:p>
        </p:txBody>
      </p:sp>
      <p:sp>
        <p:nvSpPr>
          <p:cNvPr id="26" name="Text 16">
            <a:extLst>
              <a:ext uri="{FF2B5EF4-FFF2-40B4-BE49-F238E27FC236}">
                <a16:creationId xmlns:a16="http://schemas.microsoft.com/office/drawing/2014/main" id="{65E7B2A4-1A11-C757-13A3-AAAB87EB0C60}"/>
              </a:ext>
            </a:extLst>
          </p:cNvPr>
          <p:cNvSpPr/>
          <p:nvPr/>
        </p:nvSpPr>
        <p:spPr>
          <a:xfrm>
            <a:off x="12181221" y="7531445"/>
            <a:ext cx="5567065" cy="408534"/>
          </a:xfrm>
          <a:prstGeom prst="rect">
            <a:avLst/>
          </a:prstGeom>
          <a:noFill/>
          <a:ln/>
        </p:spPr>
        <p:txBody>
          <a:bodyPr wrap="none" lIns="0" tIns="0" rIns="0" bIns="0" rtlCol="0" anchor="t"/>
          <a:lstStyle/>
          <a:p>
            <a:pPr marL="428625" indent="-428625" defTabSz="1143000">
              <a:lnSpc>
                <a:spcPts val="3188"/>
              </a:lnSpc>
              <a:buSzPct val="100000"/>
              <a:buFontTx/>
              <a:buChar char="•"/>
            </a:pPr>
            <a:r>
              <a:rPr lang="en-US" sz="2000" b="1" dirty="0">
                <a:solidFill>
                  <a:srgbClr val="000000"/>
                </a:solidFill>
                <a:latin typeface="Open Sans" pitchFamily="34" charset="0"/>
                <a:ea typeface="Open Sans" pitchFamily="34" charset="-122"/>
                <a:cs typeface="Open Sans" pitchFamily="34" charset="-120"/>
              </a:rPr>
              <a:t>Transport and awareness</a:t>
            </a:r>
            <a:endParaRPr lang="en-US" sz="2000" dirty="0">
              <a:solidFill>
                <a:prstClr val="black"/>
              </a:solidFill>
              <a:latin typeface="Calibri"/>
            </a:endParaRPr>
          </a:p>
        </p:txBody>
      </p:sp>
      <p:pic>
        <p:nvPicPr>
          <p:cNvPr id="27" name="Picture 11" descr="A long shot of a map&#10;&#10;Description automatically generated">
            <a:extLst>
              <a:ext uri="{FF2B5EF4-FFF2-40B4-BE49-F238E27FC236}">
                <a16:creationId xmlns:a16="http://schemas.microsoft.com/office/drawing/2014/main" id="{6B6B9D19-C5A1-57DC-A20C-B7EE48865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375" y="5929758"/>
            <a:ext cx="1898155" cy="1898155"/>
          </a:xfrm>
          <a:prstGeom prst="rect">
            <a:avLst/>
          </a:prstGeom>
        </p:spPr>
      </p:pic>
      <p:sp>
        <p:nvSpPr>
          <p:cNvPr id="2" name="Text 0">
            <a:extLst>
              <a:ext uri="{FF2B5EF4-FFF2-40B4-BE49-F238E27FC236}">
                <a16:creationId xmlns:a16="http://schemas.microsoft.com/office/drawing/2014/main" id="{C0176B0E-E13D-7638-7967-0063886D141D}"/>
              </a:ext>
            </a:extLst>
          </p:cNvPr>
          <p:cNvSpPr/>
          <p:nvPr/>
        </p:nvSpPr>
        <p:spPr>
          <a:xfrm>
            <a:off x="1828800" y="861574"/>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4.2	 Existing energy transition measures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p:txBody>
      </p:sp>
    </p:spTree>
    <p:extLst>
      <p:ext uri="{BB962C8B-B14F-4D97-AF65-F5344CB8AC3E}">
        <p14:creationId xmlns:p14="http://schemas.microsoft.com/office/powerpoint/2010/main" val="2778188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Text 1">
            <a:extLst>
              <a:ext uri="{FF2B5EF4-FFF2-40B4-BE49-F238E27FC236}">
                <a16:creationId xmlns:a16="http://schemas.microsoft.com/office/drawing/2014/main" id="{C72975B8-D25B-C257-276C-8EC8EBC94F15}"/>
              </a:ext>
            </a:extLst>
          </p:cNvPr>
          <p:cNvSpPr/>
          <p:nvPr/>
        </p:nvSpPr>
        <p:spPr>
          <a:xfrm>
            <a:off x="512177" y="2360437"/>
            <a:ext cx="16606540" cy="384274"/>
          </a:xfrm>
          <a:prstGeom prst="rect">
            <a:avLst/>
          </a:prstGeom>
          <a:noFill/>
          <a:ln/>
        </p:spPr>
        <p:txBody>
          <a:bodyPr wrap="none" lIns="0" tIns="0" rIns="0" bIns="0" rtlCol="0" anchor="t"/>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is important to consider the </a:t>
            </a:r>
            <a:r>
              <a:rPr kumimoji="0" lang="en-US" sz="2000" b="1" i="0" u="none" strike="noStrike" kern="1200" cap="none" spc="0" normalizeH="0" baseline="0" noProof="0" dirty="0">
                <a:ln>
                  <a:noFill/>
                </a:ln>
                <a:solidFill>
                  <a:srgbClr val="2A734F"/>
                </a:solidFill>
                <a:effectLst/>
                <a:uLnTx/>
                <a:uFillTx/>
                <a:latin typeface="Open Sans" panose="020B0606030504020204" pitchFamily="34" charset="0"/>
                <a:ea typeface="Open Sans" panose="020B0606030504020204" pitchFamily="34" charset="0"/>
                <a:cs typeface="Open Sans" panose="020B0606030504020204" pitchFamily="34" charset="0"/>
              </a:rPr>
              <a:t>casuistry of the municipalities</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i.e., in this case, since they are located on tourist islands, the following is considered</a:t>
            </a:r>
            <a:r>
              <a:rPr kumimoji="0" lang="es-ES" sz="2400" b="0" i="0" u="none" strike="noStrike" kern="1200" cap="none" spc="0" normalizeH="0" baseline="0" noProof="0" dirty="0">
                <a:ln>
                  <a:noFill/>
                </a:ln>
                <a:solidFill>
                  <a:prstClr val="black"/>
                </a:solidFill>
                <a:effectLst/>
                <a:uLnTx/>
                <a:uFillTx/>
                <a:latin typeface="Calibri"/>
                <a:ea typeface="+mn-ea"/>
                <a:cs typeface="+mn-cs"/>
              </a:rPr>
              <a:t>:</a:t>
            </a:r>
          </a:p>
          <a:p>
            <a:pPr defTabSz="1143000">
              <a:lnSpc>
                <a:spcPts val="3000"/>
              </a:lnSpc>
            </a:pPr>
            <a:endParaRPr lang="es-ES" dirty="0"/>
          </a:p>
          <a:p>
            <a:pPr defTabSz="1143000">
              <a:lnSpc>
                <a:spcPts val="3000"/>
              </a:lnSpc>
            </a:pPr>
            <a:endParaRPr lang="en-US" dirty="0">
              <a:solidFill>
                <a:prstClr val="black"/>
              </a:solidFill>
              <a:latin typeface="Calibri"/>
            </a:endParaRPr>
          </a:p>
        </p:txBody>
      </p:sp>
      <p:pic>
        <p:nvPicPr>
          <p:cNvPr id="8" name="Image 0" descr="preencoded.png">
            <a:extLst>
              <a:ext uri="{FF2B5EF4-FFF2-40B4-BE49-F238E27FC236}">
                <a16:creationId xmlns:a16="http://schemas.microsoft.com/office/drawing/2014/main" id="{4C2AF0A9-C8D4-8C5B-C6C4-6311FAD9056B}"/>
              </a:ext>
            </a:extLst>
          </p:cNvPr>
          <p:cNvPicPr>
            <a:picLocks noChangeAspect="1"/>
          </p:cNvPicPr>
          <p:nvPr/>
        </p:nvPicPr>
        <p:blipFill>
          <a:blip r:embed="rId5"/>
          <a:stretch>
            <a:fillRect/>
          </a:stretch>
        </p:blipFill>
        <p:spPr>
          <a:xfrm>
            <a:off x="1367284" y="2992412"/>
            <a:ext cx="3959870" cy="2447381"/>
          </a:xfrm>
          <a:prstGeom prst="rect">
            <a:avLst/>
          </a:prstGeom>
        </p:spPr>
      </p:pic>
      <p:sp>
        <p:nvSpPr>
          <p:cNvPr id="9" name="Text 2">
            <a:extLst>
              <a:ext uri="{FF2B5EF4-FFF2-40B4-BE49-F238E27FC236}">
                <a16:creationId xmlns:a16="http://schemas.microsoft.com/office/drawing/2014/main" id="{04B49791-90B1-27D2-C128-C6C22301A5A4}"/>
              </a:ext>
            </a:extLst>
          </p:cNvPr>
          <p:cNvSpPr/>
          <p:nvPr/>
        </p:nvSpPr>
        <p:spPr>
          <a:xfrm>
            <a:off x="834033" y="5556646"/>
            <a:ext cx="4981129" cy="375345"/>
          </a:xfrm>
          <a:prstGeom prst="rect">
            <a:avLst/>
          </a:prstGeom>
          <a:noFill/>
          <a:ln/>
        </p:spPr>
        <p:txBody>
          <a:bodyPr wrap="none" lIns="0" tIns="0" rIns="0" bIns="0" rtlCol="0" anchor="t"/>
          <a:lstStyle/>
          <a:p>
            <a:pPr algn="ctr" defTabSz="1143000">
              <a:lnSpc>
                <a:spcPts val="2938"/>
              </a:lnSpc>
            </a:pPr>
            <a:r>
              <a:rPr lang="en-US" sz="2313" b="1" dirty="0">
                <a:solidFill>
                  <a:srgbClr val="2A734F"/>
                </a:solidFill>
                <a:latin typeface="Open Sans Bold" pitchFamily="34" charset="0"/>
                <a:ea typeface="Open Sans Bold" pitchFamily="34" charset="-122"/>
                <a:cs typeface="Open Sans Bold" pitchFamily="34" charset="-120"/>
              </a:rPr>
              <a:t>Canary Islands</a:t>
            </a:r>
            <a:endParaRPr lang="en-US" sz="2313" dirty="0">
              <a:solidFill>
                <a:srgbClr val="2A734F"/>
              </a:solidFill>
              <a:latin typeface="Calibri"/>
            </a:endParaRPr>
          </a:p>
        </p:txBody>
      </p:sp>
      <p:pic>
        <p:nvPicPr>
          <p:cNvPr id="11" name="Image 1" descr="preencoded.png">
            <a:extLst>
              <a:ext uri="{FF2B5EF4-FFF2-40B4-BE49-F238E27FC236}">
                <a16:creationId xmlns:a16="http://schemas.microsoft.com/office/drawing/2014/main" id="{86C3633B-272C-D4AE-2AE3-D63AD93EC804}"/>
              </a:ext>
            </a:extLst>
          </p:cNvPr>
          <p:cNvPicPr>
            <a:picLocks noChangeAspect="1"/>
          </p:cNvPicPr>
          <p:nvPr/>
        </p:nvPicPr>
        <p:blipFill>
          <a:blip r:embed="rId6"/>
          <a:stretch>
            <a:fillRect/>
          </a:stretch>
        </p:blipFill>
        <p:spPr>
          <a:xfrm>
            <a:off x="7022901" y="2992412"/>
            <a:ext cx="3959870" cy="2447381"/>
          </a:xfrm>
          <a:prstGeom prst="rect">
            <a:avLst/>
          </a:prstGeom>
        </p:spPr>
      </p:pic>
      <p:sp>
        <p:nvSpPr>
          <p:cNvPr id="12" name="Text 4">
            <a:extLst>
              <a:ext uri="{FF2B5EF4-FFF2-40B4-BE49-F238E27FC236}">
                <a16:creationId xmlns:a16="http://schemas.microsoft.com/office/drawing/2014/main" id="{3573FF5C-E8FA-23C3-9D83-FD0800863A83}"/>
              </a:ext>
            </a:extLst>
          </p:cNvPr>
          <p:cNvSpPr/>
          <p:nvPr/>
        </p:nvSpPr>
        <p:spPr>
          <a:xfrm>
            <a:off x="7642622" y="5549056"/>
            <a:ext cx="3002756" cy="375345"/>
          </a:xfrm>
          <a:prstGeom prst="rect">
            <a:avLst/>
          </a:prstGeom>
          <a:noFill/>
          <a:ln/>
        </p:spPr>
        <p:txBody>
          <a:bodyPr wrap="none" lIns="0" tIns="0" rIns="0" bIns="0" rtlCol="0" anchor="t"/>
          <a:lstStyle/>
          <a:p>
            <a:pPr algn="ctr" defTabSz="1143000">
              <a:lnSpc>
                <a:spcPts val="2938"/>
              </a:lnSpc>
            </a:pPr>
            <a:r>
              <a:rPr lang="en-US" sz="2313" b="1" dirty="0">
                <a:solidFill>
                  <a:srgbClr val="2A734F"/>
                </a:solidFill>
                <a:latin typeface="Open Sans Bold" pitchFamily="34" charset="0"/>
                <a:ea typeface="Open Sans Bold" pitchFamily="34" charset="-122"/>
                <a:cs typeface="Open Sans Bold" pitchFamily="34" charset="-120"/>
              </a:rPr>
              <a:t>Greek Islands</a:t>
            </a:r>
            <a:endParaRPr lang="en-US" sz="2313" dirty="0">
              <a:solidFill>
                <a:srgbClr val="2A734F"/>
              </a:solidFill>
              <a:latin typeface="Calibri"/>
            </a:endParaRPr>
          </a:p>
        </p:txBody>
      </p:sp>
      <p:sp>
        <p:nvSpPr>
          <p:cNvPr id="13" name="Text 5">
            <a:extLst>
              <a:ext uri="{FF2B5EF4-FFF2-40B4-BE49-F238E27FC236}">
                <a16:creationId xmlns:a16="http://schemas.microsoft.com/office/drawing/2014/main" id="{88F81A2C-CAE6-099D-D777-BBE624BF258C}"/>
              </a:ext>
            </a:extLst>
          </p:cNvPr>
          <p:cNvSpPr/>
          <p:nvPr/>
        </p:nvSpPr>
        <p:spPr>
          <a:xfrm>
            <a:off x="6492999" y="5959971"/>
            <a:ext cx="5295305" cy="2305645"/>
          </a:xfrm>
          <a:prstGeom prst="rect">
            <a:avLst/>
          </a:prstGeom>
          <a:noFill/>
          <a:ln/>
        </p:spPr>
        <p:txBody>
          <a:bodyPr wrap="square" lIns="0" tIns="0" rIns="0" bIns="0" rtlCol="0" anchor="t"/>
          <a:lstStyle/>
          <a:p>
            <a:pPr algn="just" defTabSz="1143000">
              <a:lnSpc>
                <a:spcPts val="3000"/>
              </a:lnSpc>
            </a:pPr>
            <a:r>
              <a:rPr lang="en-US" sz="1875" dirty="0">
                <a:solidFill>
                  <a:srgbClr val="000000"/>
                </a:solidFill>
                <a:latin typeface="Open Sans" pitchFamily="34" charset="0"/>
                <a:ea typeface="Open Sans" pitchFamily="34" charset="-122"/>
                <a:cs typeface="Open Sans" pitchFamily="34" charset="-120"/>
              </a:rPr>
              <a:t>Their diversity in typology makes it difficult to identify needs, but there is an involvement in improving the energy efficiency of municipal buildings and lighting, as well as in promoting public transport and the purchase of EVs.</a:t>
            </a:r>
          </a:p>
        </p:txBody>
      </p:sp>
      <p:pic>
        <p:nvPicPr>
          <p:cNvPr id="14" name="Image 2" descr="preencoded.png">
            <a:extLst>
              <a:ext uri="{FF2B5EF4-FFF2-40B4-BE49-F238E27FC236}">
                <a16:creationId xmlns:a16="http://schemas.microsoft.com/office/drawing/2014/main" id="{BA94190D-D818-4757-B98B-9E9A1C545E94}"/>
              </a:ext>
            </a:extLst>
          </p:cNvPr>
          <p:cNvPicPr>
            <a:picLocks noChangeAspect="1"/>
          </p:cNvPicPr>
          <p:nvPr/>
        </p:nvPicPr>
        <p:blipFill>
          <a:blip r:embed="rId7"/>
          <a:stretch>
            <a:fillRect/>
          </a:stretch>
        </p:blipFill>
        <p:spPr>
          <a:xfrm>
            <a:off x="12678519" y="2992411"/>
            <a:ext cx="3959870" cy="2447381"/>
          </a:xfrm>
          <a:prstGeom prst="rect">
            <a:avLst/>
          </a:prstGeom>
        </p:spPr>
      </p:pic>
      <p:sp>
        <p:nvSpPr>
          <p:cNvPr id="15" name="Text 6">
            <a:extLst>
              <a:ext uri="{FF2B5EF4-FFF2-40B4-BE49-F238E27FC236}">
                <a16:creationId xmlns:a16="http://schemas.microsoft.com/office/drawing/2014/main" id="{EF19F2CA-6E5E-6268-6831-FFE3958B86D5}"/>
              </a:ext>
            </a:extLst>
          </p:cNvPr>
          <p:cNvSpPr/>
          <p:nvPr/>
        </p:nvSpPr>
        <p:spPr>
          <a:xfrm>
            <a:off x="13298240" y="5549056"/>
            <a:ext cx="3002756" cy="375345"/>
          </a:xfrm>
          <a:prstGeom prst="rect">
            <a:avLst/>
          </a:prstGeom>
          <a:noFill/>
          <a:ln/>
        </p:spPr>
        <p:txBody>
          <a:bodyPr wrap="none" lIns="0" tIns="0" rIns="0" bIns="0" rtlCol="0" anchor="t"/>
          <a:lstStyle/>
          <a:p>
            <a:pPr algn="ctr" defTabSz="1143000">
              <a:lnSpc>
                <a:spcPts val="2938"/>
              </a:lnSpc>
            </a:pPr>
            <a:r>
              <a:rPr lang="en-US" sz="2313" b="1" dirty="0">
                <a:solidFill>
                  <a:srgbClr val="2A734F"/>
                </a:solidFill>
                <a:latin typeface="Open Sans Bold" pitchFamily="34" charset="0"/>
                <a:ea typeface="Open Sans Bold" pitchFamily="34" charset="-122"/>
                <a:cs typeface="Open Sans Bold" pitchFamily="34" charset="-120"/>
              </a:rPr>
              <a:t>Italian Islands</a:t>
            </a:r>
            <a:endParaRPr lang="en-US" sz="2313" dirty="0">
              <a:solidFill>
                <a:srgbClr val="2A734F"/>
              </a:solidFill>
              <a:latin typeface="Calibri"/>
            </a:endParaRPr>
          </a:p>
        </p:txBody>
      </p:sp>
      <p:sp>
        <p:nvSpPr>
          <p:cNvPr id="16" name="Text 7">
            <a:extLst>
              <a:ext uri="{FF2B5EF4-FFF2-40B4-BE49-F238E27FC236}">
                <a16:creationId xmlns:a16="http://schemas.microsoft.com/office/drawing/2014/main" id="{EF11507C-3057-289E-253D-96198D2597BF}"/>
              </a:ext>
            </a:extLst>
          </p:cNvPr>
          <p:cNvSpPr/>
          <p:nvPr/>
        </p:nvSpPr>
        <p:spPr>
          <a:xfrm>
            <a:off x="12165210" y="5959972"/>
            <a:ext cx="5295305" cy="1921371"/>
          </a:xfrm>
          <a:prstGeom prst="rect">
            <a:avLst/>
          </a:prstGeom>
          <a:noFill/>
          <a:ln/>
        </p:spPr>
        <p:txBody>
          <a:bodyPr wrap="square" lIns="0" tIns="0" rIns="0" bIns="0" rtlCol="0" anchor="t"/>
          <a:lstStyle/>
          <a:p>
            <a:pPr algn="just" defTabSz="1143000">
              <a:lnSpc>
                <a:spcPts val="3000"/>
              </a:lnSpc>
            </a:pPr>
            <a:r>
              <a:rPr lang="en-US" sz="1875" dirty="0">
                <a:solidFill>
                  <a:srgbClr val="000000"/>
                </a:solidFill>
                <a:latin typeface="Open Sans" pitchFamily="34" charset="0"/>
                <a:ea typeface="Open Sans" pitchFamily="34" charset="-122"/>
                <a:cs typeface="Open Sans" pitchFamily="34" charset="-120"/>
              </a:rPr>
              <a:t>There is a greater interest in energy efficiency actions in municipal buildings and equipment, as well as in the promotion of sustainable transport and public awareness. </a:t>
            </a:r>
            <a:endParaRPr lang="en-US" sz="1875" dirty="0">
              <a:solidFill>
                <a:prstClr val="black"/>
              </a:solidFill>
              <a:latin typeface="Calibri"/>
            </a:endParaRPr>
          </a:p>
        </p:txBody>
      </p:sp>
      <p:sp>
        <p:nvSpPr>
          <p:cNvPr id="20" name="Text 0">
            <a:extLst>
              <a:ext uri="{FF2B5EF4-FFF2-40B4-BE49-F238E27FC236}">
                <a16:creationId xmlns:a16="http://schemas.microsoft.com/office/drawing/2014/main" id="{065A21C7-1CFD-3F86-5333-4744AD686A93}"/>
              </a:ext>
            </a:extLst>
          </p:cNvPr>
          <p:cNvSpPr/>
          <p:nvPr/>
        </p:nvSpPr>
        <p:spPr>
          <a:xfrm>
            <a:off x="1828800" y="861574"/>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4.2	 Existing energy transition measures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p:txBody>
      </p:sp>
      <p:sp>
        <p:nvSpPr>
          <p:cNvPr id="21" name="Text 3">
            <a:extLst>
              <a:ext uri="{FF2B5EF4-FFF2-40B4-BE49-F238E27FC236}">
                <a16:creationId xmlns:a16="http://schemas.microsoft.com/office/drawing/2014/main" id="{D7A16112-DDBF-5405-2573-4CA6B84E29B3}"/>
              </a:ext>
            </a:extLst>
          </p:cNvPr>
          <p:cNvSpPr/>
          <p:nvPr/>
        </p:nvSpPr>
        <p:spPr>
          <a:xfrm>
            <a:off x="834033" y="5943451"/>
            <a:ext cx="5295305" cy="2689920"/>
          </a:xfrm>
          <a:prstGeom prst="rect">
            <a:avLst/>
          </a:prstGeom>
          <a:noFill/>
          <a:ln/>
        </p:spPr>
        <p:txBody>
          <a:bodyPr wrap="square" lIns="0" tIns="0" rIns="0" bIns="0" rtlCol="0" anchor="t"/>
          <a:lstStyle/>
          <a:p>
            <a:pPr algn="just" defTabSz="1143000">
              <a:lnSpc>
                <a:spcPts val="3000"/>
              </a:lnSpc>
            </a:pPr>
            <a:r>
              <a:rPr lang="en-US" sz="1875" dirty="0">
                <a:solidFill>
                  <a:srgbClr val="000000"/>
                </a:solidFill>
                <a:latin typeface="Open Sans" pitchFamily="34" charset="0"/>
                <a:ea typeface="Open Sans" pitchFamily="34" charset="-122"/>
                <a:cs typeface="Open Sans" pitchFamily="34" charset="-120"/>
              </a:rPr>
              <a:t>They are dependent on fossil fuels, so most of the actions are focused on improving energy efficiency, introducing renewable energies, promoting electric vehicles (EV) and energy communities, as well as raising awareness in society. </a:t>
            </a:r>
            <a:endParaRPr lang="en-US" sz="1875" dirty="0">
              <a:solidFill>
                <a:prstClr val="black"/>
              </a:solidFill>
              <a:latin typeface="Calibri"/>
            </a:endParaRPr>
          </a:p>
        </p:txBody>
      </p:sp>
    </p:spTree>
    <p:extLst>
      <p:ext uri="{BB962C8B-B14F-4D97-AF65-F5344CB8AC3E}">
        <p14:creationId xmlns:p14="http://schemas.microsoft.com/office/powerpoint/2010/main" val="455597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9" name="Imagen 8">
            <a:extLst>
              <a:ext uri="{FF2B5EF4-FFF2-40B4-BE49-F238E27FC236}">
                <a16:creationId xmlns:a16="http://schemas.microsoft.com/office/drawing/2014/main" id="{5F791641-65A5-E6EF-C9F1-4483F6510A8B}"/>
              </a:ext>
            </a:extLst>
          </p:cNvPr>
          <p:cNvPicPr>
            <a:picLocks noChangeAspect="1"/>
          </p:cNvPicPr>
          <p:nvPr/>
        </p:nvPicPr>
        <p:blipFill>
          <a:blip r:embed="rId5"/>
          <a:stretch>
            <a:fillRect/>
          </a:stretch>
        </p:blipFill>
        <p:spPr>
          <a:xfrm>
            <a:off x="429126" y="4223003"/>
            <a:ext cx="16142646" cy="4301410"/>
          </a:xfrm>
          <a:prstGeom prst="rect">
            <a:avLst/>
          </a:prstGeom>
        </p:spPr>
      </p:pic>
      <p:sp>
        <p:nvSpPr>
          <p:cNvPr id="11" name="Text 0">
            <a:extLst>
              <a:ext uri="{FF2B5EF4-FFF2-40B4-BE49-F238E27FC236}">
                <a16:creationId xmlns:a16="http://schemas.microsoft.com/office/drawing/2014/main" id="{CCD00FBA-0D02-05BD-ED1D-C0885E5FFCE9}"/>
              </a:ext>
            </a:extLst>
          </p:cNvPr>
          <p:cNvSpPr/>
          <p:nvPr/>
        </p:nvSpPr>
        <p:spPr>
          <a:xfrm>
            <a:off x="1828800" y="861574"/>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4.2	 Existing energy transition measures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p:txBody>
      </p:sp>
      <p:sp>
        <p:nvSpPr>
          <p:cNvPr id="12" name="Text 1">
            <a:extLst>
              <a:ext uri="{FF2B5EF4-FFF2-40B4-BE49-F238E27FC236}">
                <a16:creationId xmlns:a16="http://schemas.microsoft.com/office/drawing/2014/main" id="{A3D5DDCF-23F2-C711-0F25-DA5130A9CB59}"/>
              </a:ext>
            </a:extLst>
          </p:cNvPr>
          <p:cNvSpPr/>
          <p:nvPr/>
        </p:nvSpPr>
        <p:spPr>
          <a:xfrm>
            <a:off x="850850" y="2733675"/>
            <a:ext cx="7520285" cy="379810"/>
          </a:xfrm>
          <a:prstGeom prst="rect">
            <a:avLst/>
          </a:prstGeom>
          <a:noFill/>
          <a:ln/>
        </p:spPr>
        <p:txBody>
          <a:bodyPr wrap="none" lIns="0" tIns="0" rIns="0" bIns="0" rtlCol="0" anchor="t"/>
          <a:lstStyle/>
          <a:p>
            <a:pPr defTabSz="1143000">
              <a:lnSpc>
                <a:spcPts val="2938"/>
              </a:lnSpc>
            </a:pPr>
            <a:r>
              <a:rPr lang="en-US" sz="2375" b="1" dirty="0">
                <a:solidFill>
                  <a:srgbClr val="2A734F"/>
                </a:solidFill>
                <a:latin typeface="Open Sans Bold" pitchFamily="34" charset="0"/>
                <a:ea typeface="Open Sans Bold" pitchFamily="34" charset="-122"/>
                <a:cs typeface="Open Sans Bold" pitchFamily="34" charset="-120"/>
              </a:rPr>
              <a:t>Municipal buildings and electricity production </a:t>
            </a:r>
          </a:p>
        </p:txBody>
      </p:sp>
      <p:sp>
        <p:nvSpPr>
          <p:cNvPr id="13" name="Text 2">
            <a:extLst>
              <a:ext uri="{FF2B5EF4-FFF2-40B4-BE49-F238E27FC236}">
                <a16:creationId xmlns:a16="http://schemas.microsoft.com/office/drawing/2014/main" id="{94B004BA-43C2-0AC1-4AC7-AB9A466E8A43}"/>
              </a:ext>
            </a:extLst>
          </p:cNvPr>
          <p:cNvSpPr/>
          <p:nvPr/>
        </p:nvSpPr>
        <p:spPr>
          <a:xfrm>
            <a:off x="873854" y="3262417"/>
            <a:ext cx="16586299" cy="778074"/>
          </a:xfrm>
          <a:prstGeom prst="rect">
            <a:avLst/>
          </a:prstGeom>
          <a:noFill/>
          <a:ln/>
        </p:spPr>
        <p:txBody>
          <a:bodyPr wrap="square" lIns="0" tIns="0" rIns="0" bIns="0" rtlCol="0" anchor="t"/>
          <a:lstStyle/>
          <a:p>
            <a:pPr defTabSz="1143000">
              <a:lnSpc>
                <a:spcPts val="3063"/>
              </a:lnSpc>
            </a:pPr>
            <a:r>
              <a:rPr lang="en-US" sz="1875" dirty="0">
                <a:solidFill>
                  <a:srgbClr val="000000"/>
                </a:solidFill>
                <a:latin typeface="Open Sans" pitchFamily="34" charset="0"/>
                <a:ea typeface="Open Sans" pitchFamily="34" charset="-122"/>
                <a:cs typeface="Open Sans" pitchFamily="34" charset="-120"/>
              </a:rPr>
              <a:t>Municipal buildings are a crucial starting point for TE. Energy efficiency in these spaces is a model for the community, and renewable electricity production, through solar panels or wind turbines, can reduce dependence on fossil fuels.</a:t>
            </a:r>
            <a:endParaRPr lang="en-US" sz="1875" dirty="0">
              <a:solidFill>
                <a:prstClr val="black"/>
              </a:solidFill>
              <a:latin typeface="Calibri"/>
            </a:endParaRPr>
          </a:p>
        </p:txBody>
      </p:sp>
    </p:spTree>
    <p:extLst>
      <p:ext uri="{BB962C8B-B14F-4D97-AF65-F5344CB8AC3E}">
        <p14:creationId xmlns:p14="http://schemas.microsoft.com/office/powerpoint/2010/main" val="1318267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descr="Gráfico, Gráfico de barras&#10;&#10;Descripción generada automáticamente">
            <a:extLst>
              <a:ext uri="{FF2B5EF4-FFF2-40B4-BE49-F238E27FC236}">
                <a16:creationId xmlns:a16="http://schemas.microsoft.com/office/drawing/2014/main" id="{9D65CB45-6425-4A6B-7407-D351CB7C9686}"/>
              </a:ext>
            </a:extLst>
          </p:cNvPr>
          <p:cNvPicPr>
            <a:picLocks noChangeAspect="1"/>
          </p:cNvPicPr>
          <p:nvPr/>
        </p:nvPicPr>
        <p:blipFill>
          <a:blip r:embed="rId4"/>
          <a:stretch>
            <a:fillRect/>
          </a:stretch>
        </p:blipFill>
        <p:spPr>
          <a:xfrm>
            <a:off x="1600200" y="3974163"/>
            <a:ext cx="13731637" cy="4762085"/>
          </a:xfrm>
          <a:prstGeom prst="rect">
            <a:avLst/>
          </a:prstGeom>
        </p:spPr>
      </p:pic>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Text 0">
            <a:extLst>
              <a:ext uri="{FF2B5EF4-FFF2-40B4-BE49-F238E27FC236}">
                <a16:creationId xmlns:a16="http://schemas.microsoft.com/office/drawing/2014/main" id="{D771B8AF-09E1-042F-58A0-2C840F25CA9A}"/>
              </a:ext>
            </a:extLst>
          </p:cNvPr>
          <p:cNvSpPr/>
          <p:nvPr/>
        </p:nvSpPr>
        <p:spPr>
          <a:xfrm>
            <a:off x="1828800" y="861574"/>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4.2	 Existing energy transition measures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p:txBody>
      </p:sp>
      <p:sp>
        <p:nvSpPr>
          <p:cNvPr id="13" name="Text 1">
            <a:extLst>
              <a:ext uri="{FF2B5EF4-FFF2-40B4-BE49-F238E27FC236}">
                <a16:creationId xmlns:a16="http://schemas.microsoft.com/office/drawing/2014/main" id="{709ABD7D-8C63-011D-33BE-CF1D7124A7C2}"/>
              </a:ext>
            </a:extLst>
          </p:cNvPr>
          <p:cNvSpPr/>
          <p:nvPr/>
        </p:nvSpPr>
        <p:spPr>
          <a:xfrm>
            <a:off x="429126" y="2418781"/>
            <a:ext cx="7520285" cy="379810"/>
          </a:xfrm>
          <a:prstGeom prst="rect">
            <a:avLst/>
          </a:prstGeom>
          <a:noFill/>
          <a:ln/>
        </p:spPr>
        <p:txBody>
          <a:bodyPr wrap="none" lIns="0" tIns="0" rIns="0" bIns="0" rtlCol="0" anchor="t"/>
          <a:lstStyle/>
          <a:p>
            <a:pPr lvl="1" defTabSz="1143000">
              <a:lnSpc>
                <a:spcPts val="2938"/>
              </a:lnSpc>
            </a:pPr>
            <a:r>
              <a:rPr lang="en-US" sz="2375" b="1" dirty="0">
                <a:solidFill>
                  <a:srgbClr val="2A734F"/>
                </a:solidFill>
                <a:latin typeface="Open Sans Bold" pitchFamily="34" charset="0"/>
                <a:ea typeface="Open Sans Bold" pitchFamily="34" charset="-122"/>
                <a:cs typeface="Open Sans Bold" pitchFamily="34" charset="-120"/>
              </a:rPr>
              <a:t>Industry, Lighting and Building</a:t>
            </a:r>
          </a:p>
        </p:txBody>
      </p:sp>
      <p:sp>
        <p:nvSpPr>
          <p:cNvPr id="18" name="CuadroTexto 17">
            <a:extLst>
              <a:ext uri="{FF2B5EF4-FFF2-40B4-BE49-F238E27FC236}">
                <a16:creationId xmlns:a16="http://schemas.microsoft.com/office/drawing/2014/main" id="{70F00D22-4FBD-2C1F-F17A-C45B9C38BFBD}"/>
              </a:ext>
            </a:extLst>
          </p:cNvPr>
          <p:cNvSpPr txBox="1"/>
          <p:nvPr/>
        </p:nvSpPr>
        <p:spPr>
          <a:xfrm>
            <a:off x="742393" y="2716035"/>
            <a:ext cx="16399168" cy="1247649"/>
          </a:xfrm>
          <a:prstGeom prst="rect">
            <a:avLst/>
          </a:prstGeom>
          <a:noFill/>
        </p:spPr>
        <p:txBody>
          <a:bodyPr wrap="square">
            <a:spAutoFit/>
          </a:bodyPr>
          <a:lstStyle/>
          <a:p>
            <a:pPr defTabSz="1143000">
              <a:lnSpc>
                <a:spcPts val="3063"/>
              </a:lnSpc>
              <a:spcBef>
                <a:spcPts val="1200"/>
              </a:spcBef>
            </a:pPr>
            <a:r>
              <a:rPr lang="es-ES" sz="1875" dirty="0" err="1">
                <a:solidFill>
                  <a:srgbClr val="000000"/>
                </a:solidFill>
                <a:latin typeface="Open Sans" pitchFamily="34" charset="0"/>
                <a:ea typeface="Open Sans" pitchFamily="34" charset="-122"/>
                <a:cs typeface="Open Sans" pitchFamily="34" charset="-120"/>
              </a:rPr>
              <a:t>Industry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is</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another</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key</a:t>
            </a:r>
            <a:r>
              <a:rPr lang="es-ES" sz="1875" dirty="0">
                <a:solidFill>
                  <a:srgbClr val="000000"/>
                </a:solidFill>
                <a:latin typeface="Open Sans" pitchFamily="34" charset="0"/>
                <a:ea typeface="Open Sans" pitchFamily="34" charset="-122"/>
                <a:cs typeface="Open Sans" pitchFamily="34" charset="-120"/>
              </a:rPr>
              <a:t> sector </a:t>
            </a:r>
            <a:r>
              <a:rPr lang="es-ES" sz="1875" dirty="0" err="1">
                <a:solidFill>
                  <a:srgbClr val="000000"/>
                </a:solidFill>
                <a:latin typeface="Open Sans" pitchFamily="34" charset="0"/>
                <a:ea typeface="Open Sans" pitchFamily="34" charset="-122"/>
                <a:cs typeface="Open Sans" pitchFamily="34" charset="-120"/>
              </a:rPr>
              <a:t>for</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energy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transition</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implementation</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of</a:t>
            </a:r>
            <a:r>
              <a:rPr lang="es-ES" sz="1875" dirty="0">
                <a:solidFill>
                  <a:srgbClr val="000000"/>
                </a:solidFill>
                <a:latin typeface="Open Sans" pitchFamily="34" charset="0"/>
                <a:ea typeface="Open Sans" pitchFamily="34" charset="-122"/>
                <a:cs typeface="Open Sans" pitchFamily="34" charset="-120"/>
              </a:rPr>
              <a:t> more </a:t>
            </a:r>
            <a:r>
              <a:rPr lang="es-ES" sz="1875" dirty="0" err="1">
                <a:solidFill>
                  <a:srgbClr val="000000"/>
                </a:solidFill>
                <a:latin typeface="Open Sans" pitchFamily="34" charset="0"/>
                <a:ea typeface="Open Sans" pitchFamily="34" charset="-122"/>
                <a:cs typeface="Open Sans" pitchFamily="34" charset="-120"/>
              </a:rPr>
              <a:t>efficient</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processes</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use </a:t>
            </a:r>
            <a:r>
              <a:rPr lang="es-ES" sz="1875" dirty="0" err="1">
                <a:solidFill>
                  <a:srgbClr val="000000"/>
                </a:solidFill>
                <a:latin typeface="Open Sans" pitchFamily="34" charset="0"/>
                <a:ea typeface="Open Sans" pitchFamily="34" charset="-122"/>
                <a:cs typeface="Open Sans" pitchFamily="34" charset="-120"/>
              </a:rPr>
              <a:t>of</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renewable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energies</a:t>
            </a:r>
            <a:r>
              <a:rPr lang="es-ES" sz="1875" dirty="0">
                <a:solidFill>
                  <a:srgbClr val="000000"/>
                </a:solidFill>
                <a:latin typeface="Open Sans" pitchFamily="34" charset="0"/>
                <a:ea typeface="Open Sans" pitchFamily="34" charset="-122"/>
                <a:cs typeface="Open Sans" pitchFamily="34" charset="-120"/>
              </a:rPr>
              <a:t> and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reduction</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of</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emissions</a:t>
            </a:r>
            <a:r>
              <a:rPr lang="es-ES" sz="1875" dirty="0">
                <a:solidFill>
                  <a:srgbClr val="000000"/>
                </a:solidFill>
                <a:latin typeface="Open Sans" pitchFamily="34" charset="0"/>
                <a:ea typeface="Open Sans" pitchFamily="34" charset="-122"/>
                <a:cs typeface="Open Sans" pitchFamily="34" charset="-120"/>
              </a:rPr>
              <a:t> are vital </a:t>
            </a:r>
            <a:r>
              <a:rPr lang="es-ES" sz="1875" dirty="0" err="1">
                <a:solidFill>
                  <a:srgbClr val="000000"/>
                </a:solidFill>
                <a:latin typeface="Open Sans" pitchFamily="34" charset="0"/>
                <a:ea typeface="Open Sans" pitchFamily="34" charset="-122"/>
                <a:cs typeface="Open Sans" pitchFamily="34" charset="-120"/>
              </a:rPr>
              <a:t>for</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sustainable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development</a:t>
            </a:r>
            <a:r>
              <a:rPr lang="es-ES" sz="1875" dirty="0">
                <a:solidFill>
                  <a:srgbClr val="000000"/>
                </a:solidFill>
                <a:latin typeface="Open Sans" pitchFamily="34" charset="0"/>
                <a:ea typeface="Open Sans" pitchFamily="34" charset="-122"/>
                <a:cs typeface="Open Sans" pitchFamily="34" charset="-120"/>
              </a:rPr>
              <a:t>. Energy </a:t>
            </a:r>
            <a:r>
              <a:rPr lang="es-ES" sz="1875" dirty="0" err="1">
                <a:solidFill>
                  <a:srgbClr val="000000"/>
                </a:solidFill>
                <a:latin typeface="Open Sans" pitchFamily="34" charset="0"/>
                <a:ea typeface="Open Sans" pitchFamily="34" charset="-122"/>
                <a:cs typeface="Open Sans" pitchFamily="34" charset="-120"/>
              </a:rPr>
              <a:t>efficiency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measures</a:t>
            </a:r>
            <a:r>
              <a:rPr lang="es-ES" sz="1875" dirty="0">
                <a:solidFill>
                  <a:srgbClr val="000000"/>
                </a:solidFill>
                <a:latin typeface="Open Sans" pitchFamily="34" charset="0"/>
                <a:ea typeface="Open Sans" pitchFamily="34" charset="-122"/>
                <a:cs typeface="Open Sans" pitchFamily="34" charset="-120"/>
              </a:rPr>
              <a:t> in </a:t>
            </a:r>
            <a:r>
              <a:rPr lang="es-ES" sz="1875" dirty="0" err="1">
                <a:solidFill>
                  <a:srgbClr val="000000"/>
                </a:solidFill>
                <a:latin typeface="Open Sans" pitchFamily="34" charset="0"/>
                <a:ea typeface="Open Sans" pitchFamily="34" charset="-122"/>
                <a:cs typeface="Open Sans" pitchFamily="34" charset="-120"/>
              </a:rPr>
              <a:t>public</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lighting</a:t>
            </a:r>
            <a:r>
              <a:rPr lang="es-ES" sz="1875" dirty="0">
                <a:solidFill>
                  <a:srgbClr val="000000"/>
                </a:solidFill>
                <a:latin typeface="Open Sans" pitchFamily="34" charset="0"/>
                <a:ea typeface="Open Sans" pitchFamily="34" charset="-122"/>
                <a:cs typeface="Open Sans" pitchFamily="34" charset="-120"/>
              </a:rPr>
              <a:t> and </a:t>
            </a:r>
            <a:r>
              <a:rPr lang="es-ES" sz="1875" dirty="0" err="1">
                <a:solidFill>
                  <a:srgbClr val="000000"/>
                </a:solidFill>
                <a:latin typeface="Open Sans" pitchFamily="34" charset="0"/>
                <a:ea typeface="Open Sans" pitchFamily="34" charset="-122"/>
                <a:cs typeface="Open Sans" pitchFamily="34" charset="-120"/>
              </a:rPr>
              <a:t>buildings</a:t>
            </a:r>
            <a:r>
              <a:rPr lang="es-ES" sz="1875" dirty="0">
                <a:solidFill>
                  <a:srgbClr val="000000"/>
                </a:solidFill>
                <a:latin typeface="Open Sans" pitchFamily="34" charset="0"/>
                <a:ea typeface="Open Sans" pitchFamily="34" charset="-122"/>
                <a:cs typeface="Open Sans" pitchFamily="34" charset="-120"/>
              </a:rPr>
              <a:t> are </a:t>
            </a:r>
            <a:r>
              <a:rPr lang="es-ES" sz="1875" dirty="0" err="1">
                <a:solidFill>
                  <a:srgbClr val="000000"/>
                </a:solidFill>
                <a:latin typeface="Open Sans" pitchFamily="34" charset="0"/>
                <a:ea typeface="Open Sans" pitchFamily="34" charset="-122"/>
                <a:cs typeface="Open Sans" pitchFamily="34" charset="-120"/>
              </a:rPr>
              <a:t>equally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important</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to</a:t>
            </a:r>
            <a:r>
              <a:rPr lang="es-ES" sz="1875" dirty="0">
                <a:solidFill>
                  <a:srgbClr val="000000"/>
                </a:solidFill>
                <a:latin typeface="Open Sans" pitchFamily="34" charset="0"/>
                <a:ea typeface="Open Sans" pitchFamily="34" charset="-122"/>
                <a:cs typeface="Open Sans" pitchFamily="34" charset="-120"/>
              </a:rPr>
              <a:t> reduce </a:t>
            </a:r>
            <a:r>
              <a:rPr lang="es-ES" sz="1875" dirty="0" err="1">
                <a:solidFill>
                  <a:srgbClr val="000000"/>
                </a:solidFill>
                <a:latin typeface="Open Sans" pitchFamily="34" charset="0"/>
                <a:ea typeface="Open Sans" pitchFamily="34" charset="-122"/>
                <a:cs typeface="Open Sans" pitchFamily="34" charset="-120"/>
              </a:rPr>
              <a:t>energy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consumption</a:t>
            </a:r>
            <a:r>
              <a:rPr lang="es-ES" sz="1875" dirty="0">
                <a:solidFill>
                  <a:srgbClr val="000000"/>
                </a:solidFill>
                <a:latin typeface="Open Sans" pitchFamily="34" charset="0"/>
                <a:ea typeface="Open Sans" pitchFamily="34" charset="-122"/>
                <a:cs typeface="Open Sans" pitchFamily="34" charset="-120"/>
              </a:rPr>
              <a:t>.</a:t>
            </a:r>
          </a:p>
        </p:txBody>
      </p:sp>
    </p:spTree>
    <p:extLst>
      <p:ext uri="{BB962C8B-B14F-4D97-AF65-F5344CB8AC3E}">
        <p14:creationId xmlns:p14="http://schemas.microsoft.com/office/powerpoint/2010/main" val="1417308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11" name="Imagen 10">
            <a:extLst>
              <a:ext uri="{FF2B5EF4-FFF2-40B4-BE49-F238E27FC236}">
                <a16:creationId xmlns:a16="http://schemas.microsoft.com/office/drawing/2014/main" id="{0385C5AC-0D21-FE20-6B4D-2BA89F485023}"/>
              </a:ext>
            </a:extLst>
          </p:cNvPr>
          <p:cNvPicPr>
            <a:picLocks noChangeAspect="1"/>
          </p:cNvPicPr>
          <p:nvPr/>
        </p:nvPicPr>
        <p:blipFill>
          <a:blip r:embed="rId5"/>
          <a:stretch>
            <a:fillRect/>
          </a:stretch>
        </p:blipFill>
        <p:spPr>
          <a:xfrm>
            <a:off x="2590800" y="4222055"/>
            <a:ext cx="12573000" cy="4751742"/>
          </a:xfrm>
          <a:prstGeom prst="rect">
            <a:avLst/>
          </a:prstGeom>
        </p:spPr>
      </p:pic>
      <p:sp>
        <p:nvSpPr>
          <p:cNvPr id="9" name="Text 0">
            <a:extLst>
              <a:ext uri="{FF2B5EF4-FFF2-40B4-BE49-F238E27FC236}">
                <a16:creationId xmlns:a16="http://schemas.microsoft.com/office/drawing/2014/main" id="{715D659C-B539-207A-71C4-66520A155019}"/>
              </a:ext>
            </a:extLst>
          </p:cNvPr>
          <p:cNvSpPr/>
          <p:nvPr/>
        </p:nvSpPr>
        <p:spPr>
          <a:xfrm>
            <a:off x="1828800" y="861574"/>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4.2	 Existing energy transition measures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p:txBody>
      </p:sp>
      <p:sp>
        <p:nvSpPr>
          <p:cNvPr id="12" name="Text 1">
            <a:extLst>
              <a:ext uri="{FF2B5EF4-FFF2-40B4-BE49-F238E27FC236}">
                <a16:creationId xmlns:a16="http://schemas.microsoft.com/office/drawing/2014/main" id="{5B349398-0998-6173-896E-ADAC8CCEC523}"/>
              </a:ext>
            </a:extLst>
          </p:cNvPr>
          <p:cNvSpPr/>
          <p:nvPr/>
        </p:nvSpPr>
        <p:spPr>
          <a:xfrm>
            <a:off x="276314" y="2189699"/>
            <a:ext cx="7520285" cy="379810"/>
          </a:xfrm>
          <a:prstGeom prst="rect">
            <a:avLst/>
          </a:prstGeom>
          <a:noFill/>
          <a:ln/>
        </p:spPr>
        <p:txBody>
          <a:bodyPr wrap="none" lIns="0" tIns="0" rIns="0" bIns="0" rtlCol="0" anchor="t"/>
          <a:lstStyle/>
          <a:p>
            <a:pPr lvl="1" defTabSz="1143000">
              <a:lnSpc>
                <a:spcPts val="2938"/>
              </a:lnSpc>
            </a:pPr>
            <a:r>
              <a:rPr lang="en-US" sz="2375" b="1" dirty="0">
                <a:solidFill>
                  <a:srgbClr val="2A734F"/>
                </a:solidFill>
                <a:latin typeface="Open Sans Bold" pitchFamily="34" charset="0"/>
                <a:ea typeface="Open Sans Bold" pitchFamily="34" charset="-122"/>
                <a:cs typeface="Open Sans Bold" pitchFamily="34" charset="-120"/>
              </a:rPr>
              <a:t>Awareness</a:t>
            </a:r>
          </a:p>
        </p:txBody>
      </p:sp>
      <p:sp>
        <p:nvSpPr>
          <p:cNvPr id="19" name="CuadroTexto 18">
            <a:extLst>
              <a:ext uri="{FF2B5EF4-FFF2-40B4-BE49-F238E27FC236}">
                <a16:creationId xmlns:a16="http://schemas.microsoft.com/office/drawing/2014/main" id="{02F5F338-17BF-D690-DF9C-D9D884EDFBC9}"/>
              </a:ext>
            </a:extLst>
          </p:cNvPr>
          <p:cNvSpPr txBox="1"/>
          <p:nvPr/>
        </p:nvSpPr>
        <p:spPr>
          <a:xfrm>
            <a:off x="8925945" y="2149640"/>
            <a:ext cx="8584370" cy="457818"/>
          </a:xfrm>
          <a:prstGeom prst="rect">
            <a:avLst/>
          </a:prstGeom>
          <a:noFill/>
        </p:spPr>
        <p:txBody>
          <a:bodyPr wrap="square">
            <a:spAutoFit/>
          </a:bodyPr>
          <a:lstStyle/>
          <a:p>
            <a:r>
              <a:rPr kumimoji="0" lang="en-US" sz="2375" b="1" i="0" u="none" strike="noStrike" kern="1200" cap="none" spc="0" normalizeH="0" baseline="0" noProof="0" dirty="0">
                <a:ln>
                  <a:noFill/>
                </a:ln>
                <a:solidFill>
                  <a:srgbClr val="2A734F"/>
                </a:solidFill>
                <a:effectLst/>
                <a:uLnTx/>
                <a:uFillTx/>
                <a:latin typeface="Open Sans Bold" pitchFamily="34" charset="0"/>
                <a:ea typeface="Open Sans Bold" pitchFamily="34" charset="-122"/>
                <a:cs typeface="Open Sans Bold" pitchFamily="34" charset="-120"/>
              </a:rPr>
              <a:t>Resource Management</a:t>
            </a:r>
            <a:endParaRPr lang="es-ES" dirty="0"/>
          </a:p>
        </p:txBody>
      </p:sp>
      <p:sp>
        <p:nvSpPr>
          <p:cNvPr id="20" name="Text 2">
            <a:extLst>
              <a:ext uri="{FF2B5EF4-FFF2-40B4-BE49-F238E27FC236}">
                <a16:creationId xmlns:a16="http://schemas.microsoft.com/office/drawing/2014/main" id="{B27F1E28-5CAF-4045-04AF-CD083BE6727B}"/>
              </a:ext>
            </a:extLst>
          </p:cNvPr>
          <p:cNvSpPr/>
          <p:nvPr/>
        </p:nvSpPr>
        <p:spPr>
          <a:xfrm>
            <a:off x="701842" y="2612412"/>
            <a:ext cx="7154362" cy="1162526"/>
          </a:xfrm>
          <a:prstGeom prst="rect">
            <a:avLst/>
          </a:prstGeom>
          <a:noFill/>
          <a:ln/>
        </p:spPr>
        <p:txBody>
          <a:bodyPr wrap="square" lIns="0" tIns="0" rIns="0" bIns="0" rtlCol="0" anchor="t"/>
          <a:lstStyle/>
          <a:p>
            <a:pPr indent="0" algn="just" defTabSz="1143000">
              <a:lnSpc>
                <a:spcPts val="3063"/>
              </a:lnSpc>
              <a:spcBef>
                <a:spcPts val="1200"/>
              </a:spcBef>
              <a:buNone/>
            </a:pPr>
            <a:r>
              <a:rPr lang="en-US" sz="1875" dirty="0">
                <a:solidFill>
                  <a:srgbClr val="000000"/>
                </a:solidFill>
                <a:latin typeface="Open Sans" pitchFamily="34" charset="0"/>
                <a:ea typeface="Open Sans" pitchFamily="34" charset="-122"/>
                <a:cs typeface="Open Sans" pitchFamily="34" charset="-120"/>
              </a:rPr>
              <a:t>Promoting awareness of the importance of the energy transition is essential. Information campaigns, training and public awareness are essential to encourage the efficient use of energy and the adoption of sustainable practices.</a:t>
            </a:r>
          </a:p>
        </p:txBody>
      </p:sp>
      <p:sp>
        <p:nvSpPr>
          <p:cNvPr id="21" name="Text 2">
            <a:extLst>
              <a:ext uri="{FF2B5EF4-FFF2-40B4-BE49-F238E27FC236}">
                <a16:creationId xmlns:a16="http://schemas.microsoft.com/office/drawing/2014/main" id="{C4844A53-3B38-78E6-EABA-2F72FA87181D}"/>
              </a:ext>
            </a:extLst>
          </p:cNvPr>
          <p:cNvSpPr/>
          <p:nvPr/>
        </p:nvSpPr>
        <p:spPr>
          <a:xfrm>
            <a:off x="9103330" y="2585643"/>
            <a:ext cx="8229600" cy="1162526"/>
          </a:xfrm>
          <a:prstGeom prst="rect">
            <a:avLst/>
          </a:prstGeom>
          <a:noFill/>
          <a:ln/>
        </p:spPr>
        <p:txBody>
          <a:bodyPr wrap="square" lIns="0" tIns="0" rIns="0" bIns="0" rtlCol="0" anchor="t"/>
          <a:lstStyle/>
          <a:p>
            <a:pPr algn="just" defTabSz="1143000">
              <a:lnSpc>
                <a:spcPts val="3063"/>
              </a:lnSpc>
              <a:spcBef>
                <a:spcPts val="1200"/>
              </a:spcBef>
              <a:spcAft>
                <a:spcPts val="600"/>
              </a:spcAft>
            </a:pPr>
            <a:r>
              <a:rPr lang="en-US" sz="1875" dirty="0">
                <a:solidFill>
                  <a:srgbClr val="000000"/>
                </a:solidFill>
                <a:latin typeface="Open Sans" pitchFamily="34" charset="0"/>
                <a:ea typeface="Open Sans" pitchFamily="34" charset="-122"/>
                <a:cs typeface="Open Sans" pitchFamily="34" charset="-120"/>
              </a:rPr>
              <a:t>Efficient resource management is a key component of the energy transition. Optimizing water consumption, waste management and promoting recycling are crucial to reducing environmental impact and promoting a more sustainable development model.</a:t>
            </a:r>
          </a:p>
        </p:txBody>
      </p:sp>
    </p:spTree>
    <p:extLst>
      <p:ext uri="{BB962C8B-B14F-4D97-AF65-F5344CB8AC3E}">
        <p14:creationId xmlns:p14="http://schemas.microsoft.com/office/powerpoint/2010/main" val="3527356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pic>
        <p:nvPicPr>
          <p:cNvPr id="4" name="Imagen 3" descr="Gráfico, Gráfico de barras&#10;&#10;Descripción generada automáticamente">
            <a:extLst>
              <a:ext uri="{FF2B5EF4-FFF2-40B4-BE49-F238E27FC236}">
                <a16:creationId xmlns:a16="http://schemas.microsoft.com/office/drawing/2014/main" id="{AB3CB4E3-083F-47CB-0283-2C392FDAF587}"/>
              </a:ext>
            </a:extLst>
          </p:cNvPr>
          <p:cNvPicPr>
            <a:picLocks noChangeAspect="1"/>
          </p:cNvPicPr>
          <p:nvPr/>
        </p:nvPicPr>
        <p:blipFill>
          <a:blip r:embed="rId5"/>
          <a:stretch>
            <a:fillRect/>
          </a:stretch>
        </p:blipFill>
        <p:spPr>
          <a:xfrm>
            <a:off x="2334076" y="4129432"/>
            <a:ext cx="13417354" cy="4472897"/>
          </a:xfrm>
          <a:prstGeom prst="rect">
            <a:avLst/>
          </a:prstGeom>
        </p:spPr>
      </p:pic>
      <p:sp>
        <p:nvSpPr>
          <p:cNvPr id="10" name="Text 0">
            <a:extLst>
              <a:ext uri="{FF2B5EF4-FFF2-40B4-BE49-F238E27FC236}">
                <a16:creationId xmlns:a16="http://schemas.microsoft.com/office/drawing/2014/main" id="{F2A0DEF3-58F2-59B1-7AE4-0F3F944194A0}"/>
              </a:ext>
            </a:extLst>
          </p:cNvPr>
          <p:cNvSpPr/>
          <p:nvPr/>
        </p:nvSpPr>
        <p:spPr>
          <a:xfrm>
            <a:off x="1828800" y="861574"/>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4.2	 Existing energy transition measures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p:txBody>
      </p:sp>
      <p:sp>
        <p:nvSpPr>
          <p:cNvPr id="11" name="Text 1">
            <a:extLst>
              <a:ext uri="{FF2B5EF4-FFF2-40B4-BE49-F238E27FC236}">
                <a16:creationId xmlns:a16="http://schemas.microsoft.com/office/drawing/2014/main" id="{9E6913A1-3859-BAE1-E61C-05B8404916CB}"/>
              </a:ext>
            </a:extLst>
          </p:cNvPr>
          <p:cNvSpPr/>
          <p:nvPr/>
        </p:nvSpPr>
        <p:spPr>
          <a:xfrm>
            <a:off x="429126" y="2242165"/>
            <a:ext cx="7520285" cy="379810"/>
          </a:xfrm>
          <a:prstGeom prst="rect">
            <a:avLst/>
          </a:prstGeom>
          <a:noFill/>
          <a:ln/>
        </p:spPr>
        <p:txBody>
          <a:bodyPr wrap="none" lIns="0" tIns="0" rIns="0" bIns="0" rtlCol="0" anchor="t"/>
          <a:lstStyle/>
          <a:p>
            <a:pPr lvl="1" defTabSz="1143000">
              <a:lnSpc>
                <a:spcPts val="2938"/>
              </a:lnSpc>
            </a:pPr>
            <a:r>
              <a:rPr lang="en-US" sz="2375" b="1" dirty="0">
                <a:solidFill>
                  <a:srgbClr val="2A734F"/>
                </a:solidFill>
                <a:latin typeface="Open Sans Bold" pitchFamily="34" charset="0"/>
                <a:ea typeface="Open Sans Bold" pitchFamily="34" charset="-122"/>
                <a:cs typeface="Open Sans Bold" pitchFamily="34" charset="-120"/>
              </a:rPr>
              <a:t>Transport</a:t>
            </a:r>
          </a:p>
        </p:txBody>
      </p:sp>
      <p:sp>
        <p:nvSpPr>
          <p:cNvPr id="13" name="CuadroTexto 12">
            <a:extLst>
              <a:ext uri="{FF2B5EF4-FFF2-40B4-BE49-F238E27FC236}">
                <a16:creationId xmlns:a16="http://schemas.microsoft.com/office/drawing/2014/main" id="{C0893AE1-E995-AF08-AF06-EB8B2D259745}"/>
              </a:ext>
            </a:extLst>
          </p:cNvPr>
          <p:cNvSpPr txBox="1"/>
          <p:nvPr/>
        </p:nvSpPr>
        <p:spPr>
          <a:xfrm>
            <a:off x="701842" y="2621975"/>
            <a:ext cx="16681822" cy="1645194"/>
          </a:xfrm>
          <a:prstGeom prst="rect">
            <a:avLst/>
          </a:prstGeom>
          <a:noFill/>
        </p:spPr>
        <p:txBody>
          <a:bodyPr wrap="square">
            <a:spAutoFit/>
          </a:bodyPr>
          <a:lstStyle/>
          <a:p>
            <a:pPr algn="just" defTabSz="1143000">
              <a:lnSpc>
                <a:spcPts val="3063"/>
              </a:lnSpc>
              <a:spcBef>
                <a:spcPts val="1200"/>
              </a:spcBef>
            </a:pPr>
            <a:r>
              <a:rPr lang="es-ES" sz="1875" dirty="0" err="1">
                <a:solidFill>
                  <a:srgbClr val="000000"/>
                </a:solidFill>
                <a:latin typeface="Open Sans" pitchFamily="34" charset="0"/>
                <a:ea typeface="Open Sans" pitchFamily="34" charset="-122"/>
                <a:cs typeface="Open Sans" pitchFamily="34" charset="-120"/>
              </a:rPr>
              <a:t>Encouraging</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use </a:t>
            </a:r>
            <a:r>
              <a:rPr lang="es-ES" sz="1875" dirty="0" err="1">
                <a:solidFill>
                  <a:srgbClr val="000000"/>
                </a:solidFill>
                <a:latin typeface="Open Sans" pitchFamily="34" charset="0"/>
                <a:ea typeface="Open Sans" pitchFamily="34" charset="-122"/>
                <a:cs typeface="Open Sans" pitchFamily="34" charset="-120"/>
              </a:rPr>
              <a:t>of</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public</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transport</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is</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essential</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to</a:t>
            </a:r>
            <a:r>
              <a:rPr lang="es-ES" sz="1875" dirty="0">
                <a:solidFill>
                  <a:srgbClr val="000000"/>
                </a:solidFill>
                <a:latin typeface="Open Sans" pitchFamily="34" charset="0"/>
                <a:ea typeface="Open Sans" pitchFamily="34" charset="-122"/>
                <a:cs typeface="Open Sans" pitchFamily="34" charset="-120"/>
              </a:rPr>
              <a:t> reduce </a:t>
            </a:r>
            <a:r>
              <a:rPr lang="es-ES" sz="1875" dirty="0" err="1">
                <a:solidFill>
                  <a:srgbClr val="000000"/>
                </a:solidFill>
                <a:latin typeface="Open Sans" pitchFamily="34" charset="0"/>
                <a:ea typeface="Open Sans" pitchFamily="34" charset="-122"/>
                <a:cs typeface="Open Sans" pitchFamily="34" charset="-120"/>
              </a:rPr>
              <a:t>traffic</a:t>
            </a:r>
            <a:r>
              <a:rPr lang="es-ES" sz="1875" dirty="0">
                <a:solidFill>
                  <a:srgbClr val="000000"/>
                </a:solidFill>
                <a:latin typeface="Open Sans" pitchFamily="34" charset="0"/>
                <a:ea typeface="Open Sans" pitchFamily="34" charset="-122"/>
                <a:cs typeface="Open Sans" pitchFamily="34" charset="-120"/>
              </a:rPr>
              <a:t> and </a:t>
            </a:r>
            <a:r>
              <a:rPr lang="es-ES" sz="1875" dirty="0" err="1">
                <a:solidFill>
                  <a:srgbClr val="000000"/>
                </a:solidFill>
                <a:latin typeface="Open Sans" pitchFamily="34" charset="0"/>
                <a:ea typeface="Open Sans" pitchFamily="34" charset="-122"/>
                <a:cs typeface="Open Sans" pitchFamily="34" charset="-120"/>
              </a:rPr>
              <a:t>emissions</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Improving</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frequency</a:t>
            </a:r>
            <a:r>
              <a:rPr lang="es-ES" sz="1875" dirty="0">
                <a:solidFill>
                  <a:srgbClr val="000000"/>
                </a:solidFill>
                <a:latin typeface="Open Sans" pitchFamily="34" charset="0"/>
                <a:ea typeface="Open Sans" pitchFamily="34" charset="-122"/>
                <a:cs typeface="Open Sans" pitchFamily="34" charset="-120"/>
              </a:rPr>
              <a:t> and </a:t>
            </a:r>
            <a:r>
              <a:rPr lang="es-ES" sz="1875" dirty="0" err="1">
                <a:solidFill>
                  <a:srgbClr val="000000"/>
                </a:solidFill>
                <a:latin typeface="Open Sans" pitchFamily="34" charset="0"/>
                <a:ea typeface="Open Sans" pitchFamily="34" charset="-122"/>
                <a:cs typeface="Open Sans" pitchFamily="34" charset="-120"/>
              </a:rPr>
              <a:t>accessibility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of</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public</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transport</a:t>
            </a:r>
            <a:r>
              <a:rPr lang="es-ES" sz="1875" dirty="0">
                <a:solidFill>
                  <a:srgbClr val="000000"/>
                </a:solidFill>
                <a:latin typeface="Open Sans" pitchFamily="34" charset="0"/>
                <a:ea typeface="Open Sans" pitchFamily="34" charset="-122"/>
                <a:cs typeface="Open Sans" pitchFamily="34" charset="-120"/>
              </a:rPr>
              <a:t>, as </a:t>
            </a:r>
            <a:r>
              <a:rPr lang="es-ES" sz="1875" dirty="0" err="1">
                <a:solidFill>
                  <a:srgbClr val="000000"/>
                </a:solidFill>
                <a:latin typeface="Open Sans" pitchFamily="34" charset="0"/>
                <a:ea typeface="Open Sans" pitchFamily="34" charset="-122"/>
                <a:cs typeface="Open Sans" pitchFamily="34" charset="-120"/>
              </a:rPr>
              <a:t>well</a:t>
            </a:r>
            <a:r>
              <a:rPr lang="es-ES" sz="1875" dirty="0">
                <a:solidFill>
                  <a:srgbClr val="000000"/>
                </a:solidFill>
                <a:latin typeface="Open Sans" pitchFamily="34" charset="0"/>
                <a:ea typeface="Open Sans" pitchFamily="34" charset="-122"/>
                <a:cs typeface="Open Sans" pitchFamily="34" charset="-120"/>
              </a:rPr>
              <a:t> as </a:t>
            </a:r>
            <a:r>
              <a:rPr lang="es-ES" sz="1875" dirty="0" err="1">
                <a:solidFill>
                  <a:srgbClr val="000000"/>
                </a:solidFill>
                <a:latin typeface="Open Sans" pitchFamily="34" charset="0"/>
                <a:ea typeface="Open Sans" pitchFamily="34" charset="-122"/>
                <a:cs typeface="Open Sans" pitchFamily="34" charset="-120"/>
              </a:rPr>
              <a:t>promoting</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electric</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vehicles</a:t>
            </a:r>
            <a:r>
              <a:rPr lang="es-ES" sz="1875" dirty="0">
                <a:solidFill>
                  <a:srgbClr val="000000"/>
                </a:solidFill>
                <a:latin typeface="Open Sans" pitchFamily="34" charset="0"/>
                <a:ea typeface="Open Sans" pitchFamily="34" charset="-122"/>
                <a:cs typeface="Open Sans" pitchFamily="34" charset="-120"/>
              </a:rPr>
              <a:t>, are </a:t>
            </a:r>
            <a:r>
              <a:rPr lang="es-ES" sz="1875" dirty="0" err="1">
                <a:solidFill>
                  <a:srgbClr val="000000"/>
                </a:solidFill>
                <a:latin typeface="Open Sans" pitchFamily="34" charset="0"/>
                <a:ea typeface="Open Sans" pitchFamily="34" charset="-122"/>
                <a:cs typeface="Open Sans" pitchFamily="34" charset="-120"/>
              </a:rPr>
              <a:t>important</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measures</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for</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the</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energy</a:t>
            </a:r>
            <a:r>
              <a:rPr lang="es-ES" sz="1875" dirty="0">
                <a:solidFill>
                  <a:srgbClr val="000000"/>
                </a:solidFill>
                <a:latin typeface="Open Sans" pitchFamily="34" charset="0"/>
                <a:ea typeface="Open Sans" pitchFamily="34" charset="-122"/>
                <a:cs typeface="Open Sans" pitchFamily="34" charset="-120"/>
              </a:rPr>
              <a:t> </a:t>
            </a:r>
            <a:r>
              <a:rPr lang="es-ES" sz="1875" dirty="0" err="1">
                <a:solidFill>
                  <a:srgbClr val="000000"/>
                </a:solidFill>
                <a:latin typeface="Open Sans" pitchFamily="34" charset="0"/>
                <a:ea typeface="Open Sans" pitchFamily="34" charset="-122"/>
                <a:cs typeface="Open Sans" pitchFamily="34" charset="-120"/>
              </a:rPr>
              <a:t>transition</a:t>
            </a:r>
            <a:r>
              <a:rPr lang="es-ES" sz="1875" dirty="0">
                <a:solidFill>
                  <a:srgbClr val="000000"/>
                </a:solidFill>
                <a:latin typeface="Open Sans" pitchFamily="34" charset="0"/>
                <a:ea typeface="Open Sans" pitchFamily="34" charset="-122"/>
                <a:cs typeface="Open Sans" pitchFamily="34" charset="-120"/>
              </a:rPr>
              <a:t>. </a:t>
            </a:r>
            <a:r>
              <a:rPr lang="en-US" sz="1875" dirty="0">
                <a:solidFill>
                  <a:srgbClr val="000000"/>
                </a:solidFill>
                <a:latin typeface="Open Sans" pitchFamily="34" charset="0"/>
                <a:ea typeface="Open Sans" pitchFamily="34" charset="-122"/>
                <a:cs typeface="Open Sans" pitchFamily="34" charset="-120"/>
              </a:rPr>
              <a:t>Promoting active mobility, such as walking and cycling, is essential for public health and sustainability. Creating safe bike lanes and promoting cycling for short trips are key measures for the energy transition.</a:t>
            </a:r>
            <a:endParaRPr lang="es-ES" sz="1875" dirty="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4247259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0">
            <a:extLst>
              <a:ext uri="{FF2B5EF4-FFF2-40B4-BE49-F238E27FC236}">
                <a16:creationId xmlns:a16="http://schemas.microsoft.com/office/drawing/2014/main" id="{C4847F95-40E8-BA5F-ACBB-1B425DF94D4E}"/>
              </a:ext>
            </a:extLst>
          </p:cNvPr>
          <p:cNvSpPr/>
          <p:nvPr/>
        </p:nvSpPr>
        <p:spPr>
          <a:xfrm>
            <a:off x="1905000" y="884421"/>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4.3	 Identification of energy </a:t>
            </a:r>
          </a:p>
          <a:p>
            <a:pPr defTabSz="1143000">
              <a:lnSpc>
                <a:spcPts val="5000"/>
              </a:lnSpc>
            </a:pPr>
            <a:r>
              <a:rPr lang="en-US" sz="4438" b="1" dirty="0">
                <a:solidFill>
                  <a:srgbClr val="2A734F"/>
                </a:solidFill>
                <a:latin typeface="Open Sans Bold" pitchFamily="34" charset="0"/>
                <a:ea typeface="Open Sans Bold" pitchFamily="34" charset="-122"/>
              </a:rPr>
              <a:t>transition indicators </a:t>
            </a:r>
          </a:p>
        </p:txBody>
      </p:sp>
      <p:sp>
        <p:nvSpPr>
          <p:cNvPr id="14" name="Shape 1">
            <a:extLst>
              <a:ext uri="{FF2B5EF4-FFF2-40B4-BE49-F238E27FC236}">
                <a16:creationId xmlns:a16="http://schemas.microsoft.com/office/drawing/2014/main" id="{FA92941F-51D0-CC30-4E5B-BF02A6FBA439}"/>
              </a:ext>
            </a:extLst>
          </p:cNvPr>
          <p:cNvSpPr/>
          <p:nvPr/>
        </p:nvSpPr>
        <p:spPr>
          <a:xfrm>
            <a:off x="833884" y="2862711"/>
            <a:ext cx="621804" cy="621804"/>
          </a:xfrm>
          <a:prstGeom prst="roundRect">
            <a:avLst>
              <a:gd name="adj" fmla="val 1866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5" name="Text 2">
            <a:extLst>
              <a:ext uri="{FF2B5EF4-FFF2-40B4-BE49-F238E27FC236}">
                <a16:creationId xmlns:a16="http://schemas.microsoft.com/office/drawing/2014/main" id="{6BD077C7-648E-D5CA-8856-5C1D71C089EB}"/>
              </a:ext>
            </a:extLst>
          </p:cNvPr>
          <p:cNvSpPr/>
          <p:nvPr/>
        </p:nvSpPr>
        <p:spPr>
          <a:xfrm>
            <a:off x="1026171" y="2966295"/>
            <a:ext cx="237084" cy="414486"/>
          </a:xfrm>
          <a:prstGeom prst="rect">
            <a:avLst/>
          </a:prstGeom>
          <a:noFill/>
          <a:ln/>
        </p:spPr>
        <p:txBody>
          <a:bodyPr wrap="none" lIns="0" tIns="0" rIns="0" bIns="0" rtlCol="0" anchor="t"/>
          <a:lstStyle/>
          <a:p>
            <a:pPr algn="ctr" defTabSz="1143000">
              <a:lnSpc>
                <a:spcPts val="3250"/>
              </a:lnSpc>
            </a:pPr>
            <a:r>
              <a:rPr lang="en-US" sz="3250" b="1" dirty="0">
                <a:solidFill>
                  <a:srgbClr val="000000"/>
                </a:solidFill>
                <a:latin typeface="Open Sans Bold" pitchFamily="34" charset="0"/>
                <a:ea typeface="Open Sans Bold" pitchFamily="34" charset="-122"/>
                <a:cs typeface="Open Sans Bold" pitchFamily="34" charset="-120"/>
              </a:rPr>
              <a:t>1</a:t>
            </a:r>
            <a:endParaRPr lang="en-US" sz="3250" dirty="0">
              <a:solidFill>
                <a:prstClr val="black"/>
              </a:solidFill>
              <a:latin typeface="Calibri"/>
            </a:endParaRPr>
          </a:p>
        </p:txBody>
      </p:sp>
      <p:sp>
        <p:nvSpPr>
          <p:cNvPr id="16" name="Text 3">
            <a:extLst>
              <a:ext uri="{FF2B5EF4-FFF2-40B4-BE49-F238E27FC236}">
                <a16:creationId xmlns:a16="http://schemas.microsoft.com/office/drawing/2014/main" id="{74109D7E-6533-22A8-8B88-8A6CE7A69015}"/>
              </a:ext>
            </a:extLst>
          </p:cNvPr>
          <p:cNvSpPr/>
          <p:nvPr/>
        </p:nvSpPr>
        <p:spPr>
          <a:xfrm>
            <a:off x="1731913" y="2862711"/>
            <a:ext cx="3711625" cy="3095179"/>
          </a:xfrm>
          <a:prstGeom prst="rect">
            <a:avLst/>
          </a:prstGeom>
          <a:noFill/>
          <a:ln/>
        </p:spPr>
        <p:txBody>
          <a:bodyPr wrap="square" lIns="0" tIns="0" rIns="0" bIns="0" rtlCol="0" anchor="t"/>
          <a:lstStyle/>
          <a:p>
            <a:pPr algn="just" defTabSz="1143000">
              <a:lnSpc>
                <a:spcPts val="3438"/>
              </a:lnSpc>
            </a:pPr>
            <a:r>
              <a:rPr lang="en-US" sz="2125" b="1" dirty="0">
                <a:solidFill>
                  <a:srgbClr val="2A734F"/>
                </a:solidFill>
                <a:latin typeface="Open Sans" pitchFamily="34" charset="0"/>
                <a:ea typeface="Open Sans" pitchFamily="34" charset="-122"/>
                <a:cs typeface="Open Sans" pitchFamily="34" charset="-120"/>
              </a:rPr>
              <a:t>Evaluating the effectiveness </a:t>
            </a:r>
            <a:r>
              <a:rPr lang="en-US" sz="2125" dirty="0">
                <a:solidFill>
                  <a:srgbClr val="000000"/>
                </a:solidFill>
                <a:latin typeface="Open Sans" pitchFamily="34" charset="0"/>
                <a:ea typeface="Open Sans" pitchFamily="34" charset="-122"/>
                <a:cs typeface="Open Sans" pitchFamily="34" charset="-120"/>
              </a:rPr>
              <a:t>of </a:t>
            </a:r>
            <a:r>
              <a:rPr lang="en-US" sz="2125" b="1" dirty="0">
                <a:solidFill>
                  <a:srgbClr val="2A734F"/>
                </a:solidFill>
                <a:latin typeface="Open Sans" pitchFamily="34" charset="0"/>
                <a:ea typeface="Open Sans" pitchFamily="34" charset="-122"/>
                <a:cs typeface="Open Sans" pitchFamily="34" charset="-120"/>
              </a:rPr>
              <a:t>energy transition plans</a:t>
            </a:r>
            <a:r>
              <a:rPr lang="en-US" sz="2125" dirty="0">
                <a:solidFill>
                  <a:srgbClr val="000000"/>
                </a:solidFill>
                <a:latin typeface="Open Sans" pitchFamily="34" charset="0"/>
                <a:ea typeface="Open Sans" pitchFamily="34" charset="-122"/>
                <a:cs typeface="Open Sans" pitchFamily="34" charset="-120"/>
              </a:rPr>
              <a:t> is crucial to ensure that </a:t>
            </a:r>
            <a:r>
              <a:rPr lang="en-US" sz="2125" b="1" dirty="0">
                <a:solidFill>
                  <a:srgbClr val="2A734F"/>
                </a:solidFill>
                <a:latin typeface="Open Sans" pitchFamily="34" charset="0"/>
                <a:ea typeface="Open Sans" pitchFamily="34" charset="-122"/>
                <a:cs typeface="Open Sans" pitchFamily="34" charset="-120"/>
              </a:rPr>
              <a:t>objectives</a:t>
            </a:r>
            <a:r>
              <a:rPr lang="en-US" sz="2125" dirty="0">
                <a:solidFill>
                  <a:srgbClr val="000000"/>
                </a:solidFill>
                <a:latin typeface="Open Sans" pitchFamily="34" charset="0"/>
                <a:ea typeface="Open Sans" pitchFamily="34" charset="-122"/>
                <a:cs typeface="Open Sans" pitchFamily="34" charset="-120"/>
              </a:rPr>
              <a:t> are being met and to make informed </a:t>
            </a:r>
            <a:r>
              <a:rPr lang="en-US" sz="2125" b="1" dirty="0">
                <a:solidFill>
                  <a:srgbClr val="2A734F"/>
                </a:solidFill>
                <a:latin typeface="Open Sans" pitchFamily="34" charset="0"/>
                <a:ea typeface="Open Sans" pitchFamily="34" charset="-122"/>
                <a:cs typeface="Open Sans" pitchFamily="34" charset="-120"/>
              </a:rPr>
              <a:t>adjustments</a:t>
            </a:r>
            <a:r>
              <a:rPr lang="en-US" sz="2125" dirty="0">
                <a:solidFill>
                  <a:srgbClr val="000000"/>
                </a:solidFill>
                <a:latin typeface="Open Sans" pitchFamily="34" charset="0"/>
                <a:ea typeface="Open Sans" pitchFamily="34" charset="-122"/>
                <a:cs typeface="Open Sans" pitchFamily="34" charset="-120"/>
              </a:rPr>
              <a:t>.</a:t>
            </a:r>
            <a:endParaRPr lang="en-US" sz="2125" dirty="0">
              <a:solidFill>
                <a:prstClr val="black"/>
              </a:solidFill>
              <a:latin typeface="Calibri"/>
            </a:endParaRPr>
          </a:p>
        </p:txBody>
      </p:sp>
      <p:sp>
        <p:nvSpPr>
          <p:cNvPr id="18" name="Shape 4">
            <a:extLst>
              <a:ext uri="{FF2B5EF4-FFF2-40B4-BE49-F238E27FC236}">
                <a16:creationId xmlns:a16="http://schemas.microsoft.com/office/drawing/2014/main" id="{66CE7951-BC31-E270-8E0B-5AC1FCA2D606}"/>
              </a:ext>
            </a:extLst>
          </p:cNvPr>
          <p:cNvSpPr/>
          <p:nvPr/>
        </p:nvSpPr>
        <p:spPr>
          <a:xfrm>
            <a:off x="6900863" y="2966294"/>
            <a:ext cx="621804" cy="621804"/>
          </a:xfrm>
          <a:prstGeom prst="roundRect">
            <a:avLst>
              <a:gd name="adj" fmla="val 1866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9" name="Text 5">
            <a:extLst>
              <a:ext uri="{FF2B5EF4-FFF2-40B4-BE49-F238E27FC236}">
                <a16:creationId xmlns:a16="http://schemas.microsoft.com/office/drawing/2014/main" id="{75B6256A-AE45-FFF8-E694-2926D8369C76}"/>
              </a:ext>
            </a:extLst>
          </p:cNvPr>
          <p:cNvSpPr/>
          <p:nvPr/>
        </p:nvSpPr>
        <p:spPr>
          <a:xfrm>
            <a:off x="7093149" y="3069878"/>
            <a:ext cx="237084" cy="414486"/>
          </a:xfrm>
          <a:prstGeom prst="rect">
            <a:avLst/>
          </a:prstGeom>
          <a:noFill/>
          <a:ln/>
        </p:spPr>
        <p:txBody>
          <a:bodyPr wrap="none" lIns="0" tIns="0" rIns="0" bIns="0" rtlCol="0" anchor="t"/>
          <a:lstStyle/>
          <a:p>
            <a:pPr algn="ctr" defTabSz="1143000">
              <a:lnSpc>
                <a:spcPts val="3250"/>
              </a:lnSpc>
            </a:pPr>
            <a:r>
              <a:rPr lang="en-US" sz="3250" b="1" dirty="0">
                <a:solidFill>
                  <a:srgbClr val="000000"/>
                </a:solidFill>
                <a:latin typeface="Open Sans Bold" pitchFamily="34" charset="0"/>
                <a:ea typeface="Open Sans Bold" pitchFamily="34" charset="-122"/>
                <a:cs typeface="Open Sans Bold" pitchFamily="34" charset="-120"/>
              </a:rPr>
              <a:t>2</a:t>
            </a:r>
            <a:endParaRPr lang="en-US" sz="3250" dirty="0">
              <a:solidFill>
                <a:prstClr val="black"/>
              </a:solidFill>
              <a:latin typeface="Calibri"/>
            </a:endParaRPr>
          </a:p>
        </p:txBody>
      </p:sp>
      <p:sp>
        <p:nvSpPr>
          <p:cNvPr id="20" name="Text 6">
            <a:extLst>
              <a:ext uri="{FF2B5EF4-FFF2-40B4-BE49-F238E27FC236}">
                <a16:creationId xmlns:a16="http://schemas.microsoft.com/office/drawing/2014/main" id="{9008B52E-E6CA-9283-E156-FAE0AC3BCA5D}"/>
              </a:ext>
            </a:extLst>
          </p:cNvPr>
          <p:cNvSpPr/>
          <p:nvPr/>
        </p:nvSpPr>
        <p:spPr>
          <a:xfrm>
            <a:off x="7798891" y="2966294"/>
            <a:ext cx="3711625" cy="2653010"/>
          </a:xfrm>
          <a:prstGeom prst="rect">
            <a:avLst/>
          </a:prstGeom>
          <a:noFill/>
          <a:ln/>
        </p:spPr>
        <p:txBody>
          <a:bodyPr wrap="square" lIns="0" tIns="0" rIns="0" bIns="0" rtlCol="0" anchor="t"/>
          <a:lstStyle/>
          <a:p>
            <a:pPr algn="just" defTabSz="1143000">
              <a:lnSpc>
                <a:spcPts val="3438"/>
              </a:lnSpc>
            </a:pPr>
            <a:r>
              <a:rPr lang="en-US" sz="2125" dirty="0">
                <a:solidFill>
                  <a:srgbClr val="000000"/>
                </a:solidFill>
                <a:latin typeface="Open Sans" pitchFamily="34" charset="0"/>
                <a:ea typeface="Open Sans" pitchFamily="34" charset="-122"/>
                <a:cs typeface="Open Sans" pitchFamily="34" charset="-120"/>
              </a:rPr>
              <a:t>It is important to </a:t>
            </a:r>
            <a:r>
              <a:rPr lang="en-US" sz="2125" b="1" dirty="0">
                <a:solidFill>
                  <a:srgbClr val="2A734F"/>
                </a:solidFill>
                <a:latin typeface="Open Sans" pitchFamily="34" charset="0"/>
                <a:ea typeface="Open Sans" pitchFamily="34" charset="-122"/>
                <a:cs typeface="Open Sans" pitchFamily="34" charset="-120"/>
              </a:rPr>
              <a:t>review the initiatives</a:t>
            </a:r>
            <a:r>
              <a:rPr lang="en-US" sz="2125" dirty="0">
                <a:solidFill>
                  <a:srgbClr val="000000"/>
                </a:solidFill>
                <a:latin typeface="Open Sans" pitchFamily="34" charset="0"/>
                <a:ea typeface="Open Sans" pitchFamily="34" charset="-122"/>
                <a:cs typeface="Open Sans" pitchFamily="34" charset="-120"/>
              </a:rPr>
              <a:t> and reports to study the </a:t>
            </a:r>
            <a:r>
              <a:rPr lang="en-US" sz="2125" b="1" dirty="0">
                <a:solidFill>
                  <a:srgbClr val="2A734F"/>
                </a:solidFill>
                <a:latin typeface="Open Sans" pitchFamily="34" charset="0"/>
                <a:ea typeface="Open Sans" pitchFamily="34" charset="-122"/>
                <a:cs typeface="Open Sans" pitchFamily="34" charset="-120"/>
              </a:rPr>
              <a:t>measures implemented </a:t>
            </a:r>
            <a:r>
              <a:rPr lang="en-US" sz="2125" dirty="0">
                <a:solidFill>
                  <a:srgbClr val="000000"/>
                </a:solidFill>
                <a:latin typeface="Open Sans" pitchFamily="34" charset="0"/>
                <a:ea typeface="Open Sans" pitchFamily="34" charset="-122"/>
                <a:cs typeface="Open Sans" pitchFamily="34" charset="-120"/>
              </a:rPr>
              <a:t>and the </a:t>
            </a:r>
            <a:r>
              <a:rPr lang="en-US" sz="2125" b="1" dirty="0">
                <a:solidFill>
                  <a:srgbClr val="2A734F"/>
                </a:solidFill>
                <a:latin typeface="Open Sans" pitchFamily="34" charset="0"/>
                <a:ea typeface="Open Sans" pitchFamily="34" charset="-122"/>
                <a:cs typeface="Open Sans" pitchFamily="34" charset="-120"/>
              </a:rPr>
              <a:t>objectives to be achieved.</a:t>
            </a:r>
          </a:p>
        </p:txBody>
      </p:sp>
      <p:sp>
        <p:nvSpPr>
          <p:cNvPr id="21" name="Shape 7">
            <a:extLst>
              <a:ext uri="{FF2B5EF4-FFF2-40B4-BE49-F238E27FC236}">
                <a16:creationId xmlns:a16="http://schemas.microsoft.com/office/drawing/2014/main" id="{7733C633-471F-0744-6DC8-F80E3AF4D0BB}"/>
              </a:ext>
            </a:extLst>
          </p:cNvPr>
          <p:cNvSpPr/>
          <p:nvPr/>
        </p:nvSpPr>
        <p:spPr>
          <a:xfrm>
            <a:off x="833884" y="6545016"/>
            <a:ext cx="621804" cy="621804"/>
          </a:xfrm>
          <a:prstGeom prst="roundRect">
            <a:avLst>
              <a:gd name="adj" fmla="val 1866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2" name="Text 8">
            <a:extLst>
              <a:ext uri="{FF2B5EF4-FFF2-40B4-BE49-F238E27FC236}">
                <a16:creationId xmlns:a16="http://schemas.microsoft.com/office/drawing/2014/main" id="{CA3DB3E5-CE1D-37FF-93A7-7FEB4E1028ED}"/>
              </a:ext>
            </a:extLst>
          </p:cNvPr>
          <p:cNvSpPr/>
          <p:nvPr/>
        </p:nvSpPr>
        <p:spPr>
          <a:xfrm>
            <a:off x="1026171" y="6648601"/>
            <a:ext cx="237084" cy="414486"/>
          </a:xfrm>
          <a:prstGeom prst="rect">
            <a:avLst/>
          </a:prstGeom>
          <a:noFill/>
          <a:ln/>
        </p:spPr>
        <p:txBody>
          <a:bodyPr wrap="none" lIns="0" tIns="0" rIns="0" bIns="0" rtlCol="0" anchor="t"/>
          <a:lstStyle/>
          <a:p>
            <a:pPr algn="ctr" defTabSz="1143000">
              <a:lnSpc>
                <a:spcPts val="3250"/>
              </a:lnSpc>
            </a:pPr>
            <a:r>
              <a:rPr lang="en-US" sz="3250" b="1" dirty="0">
                <a:solidFill>
                  <a:srgbClr val="000000"/>
                </a:solidFill>
                <a:latin typeface="Open Sans Bold" pitchFamily="34" charset="0"/>
                <a:ea typeface="Open Sans Bold" pitchFamily="34" charset="-122"/>
                <a:cs typeface="Open Sans Bold" pitchFamily="34" charset="-120"/>
              </a:rPr>
              <a:t>3</a:t>
            </a:r>
            <a:endParaRPr lang="en-US" sz="3250" dirty="0">
              <a:solidFill>
                <a:prstClr val="black"/>
              </a:solidFill>
              <a:latin typeface="Calibri"/>
            </a:endParaRPr>
          </a:p>
        </p:txBody>
      </p:sp>
      <p:sp>
        <p:nvSpPr>
          <p:cNvPr id="23" name="Text 9">
            <a:extLst>
              <a:ext uri="{FF2B5EF4-FFF2-40B4-BE49-F238E27FC236}">
                <a16:creationId xmlns:a16="http://schemas.microsoft.com/office/drawing/2014/main" id="{1B68DEC2-AD55-E592-1FA5-C192A70E3B77}"/>
              </a:ext>
            </a:extLst>
          </p:cNvPr>
          <p:cNvSpPr/>
          <p:nvPr/>
        </p:nvSpPr>
        <p:spPr>
          <a:xfrm>
            <a:off x="1731913" y="6545016"/>
            <a:ext cx="9778604" cy="1768674"/>
          </a:xfrm>
          <a:prstGeom prst="rect">
            <a:avLst/>
          </a:prstGeom>
          <a:noFill/>
          <a:ln/>
        </p:spPr>
        <p:txBody>
          <a:bodyPr wrap="square" lIns="0" tIns="0" rIns="0" bIns="0" rtlCol="0" anchor="t"/>
          <a:lstStyle/>
          <a:p>
            <a:pPr algn="just" defTabSz="1143000">
              <a:lnSpc>
                <a:spcPts val="3438"/>
              </a:lnSpc>
            </a:pPr>
            <a:r>
              <a:rPr lang="en-US" sz="2125" dirty="0">
                <a:solidFill>
                  <a:srgbClr val="000000"/>
                </a:solidFill>
                <a:latin typeface="Open Sans" pitchFamily="34" charset="0"/>
                <a:ea typeface="Open Sans" pitchFamily="34" charset="-122"/>
                <a:cs typeface="Open Sans" pitchFamily="34" charset="-120"/>
              </a:rPr>
              <a:t>Identifying </a:t>
            </a:r>
            <a:r>
              <a:rPr lang="en-US" sz="2125" b="1" dirty="0">
                <a:solidFill>
                  <a:srgbClr val="2A734F"/>
                </a:solidFill>
                <a:latin typeface="Open Sans" pitchFamily="34" charset="0"/>
                <a:ea typeface="Open Sans" pitchFamily="34" charset="-122"/>
                <a:cs typeface="Open Sans" pitchFamily="34" charset="-120"/>
              </a:rPr>
              <a:t>key indicators is critical </a:t>
            </a:r>
            <a:r>
              <a:rPr lang="en-US" sz="2125" dirty="0">
                <a:solidFill>
                  <a:srgbClr val="000000"/>
                </a:solidFill>
                <a:latin typeface="Open Sans" pitchFamily="34" charset="0"/>
                <a:ea typeface="Open Sans" pitchFamily="34" charset="-122"/>
                <a:cs typeface="Open Sans" pitchFamily="34" charset="-120"/>
              </a:rPr>
              <a:t>to </a:t>
            </a:r>
            <a:r>
              <a:rPr lang="en-US" sz="2125" b="1" dirty="0">
                <a:solidFill>
                  <a:srgbClr val="2A734F"/>
                </a:solidFill>
                <a:latin typeface="Open Sans" pitchFamily="34" charset="0"/>
                <a:ea typeface="Open Sans" pitchFamily="34" charset="-122"/>
                <a:cs typeface="Open Sans" pitchFamily="34" charset="-120"/>
              </a:rPr>
              <a:t>assessing the progress </a:t>
            </a:r>
            <a:r>
              <a:rPr lang="en-US" sz="2125" dirty="0">
                <a:solidFill>
                  <a:srgbClr val="000000"/>
                </a:solidFill>
                <a:latin typeface="Open Sans" pitchFamily="34" charset="0"/>
                <a:ea typeface="Open Sans" pitchFamily="34" charset="-122"/>
                <a:cs typeface="Open Sans" pitchFamily="34" charset="-120"/>
              </a:rPr>
              <a:t>of the </a:t>
            </a:r>
            <a:r>
              <a:rPr lang="en-US" sz="2125" b="1" dirty="0">
                <a:solidFill>
                  <a:srgbClr val="2A734F"/>
                </a:solidFill>
                <a:latin typeface="Open Sans" pitchFamily="34" charset="0"/>
                <a:ea typeface="Open Sans" pitchFamily="34" charset="-122"/>
                <a:cs typeface="Open Sans" pitchFamily="34" charset="-120"/>
              </a:rPr>
              <a:t>energy transition</a:t>
            </a:r>
            <a:r>
              <a:rPr lang="en-US" sz="2125" dirty="0">
                <a:solidFill>
                  <a:srgbClr val="000000"/>
                </a:solidFill>
                <a:latin typeface="Open Sans" pitchFamily="34" charset="0"/>
                <a:ea typeface="Open Sans" pitchFamily="34" charset="-122"/>
                <a:cs typeface="Open Sans" pitchFamily="34" charset="-120"/>
              </a:rPr>
              <a:t>. Key indicators include </a:t>
            </a:r>
            <a:r>
              <a:rPr lang="en-US" sz="2125" b="1" dirty="0">
                <a:solidFill>
                  <a:srgbClr val="2A734F"/>
                </a:solidFill>
                <a:latin typeface="Open Sans" pitchFamily="34" charset="0"/>
                <a:ea typeface="Open Sans" pitchFamily="34" charset="-122"/>
                <a:cs typeface="Open Sans" pitchFamily="34" charset="-120"/>
              </a:rPr>
              <a:t>energy savings, renewable energy production and CO2 reduction.</a:t>
            </a:r>
          </a:p>
        </p:txBody>
      </p:sp>
      <p:pic>
        <p:nvPicPr>
          <p:cNvPr id="24" name="Image 0" descr="preencoded.png">
            <a:extLst>
              <a:ext uri="{FF2B5EF4-FFF2-40B4-BE49-F238E27FC236}">
                <a16:creationId xmlns:a16="http://schemas.microsoft.com/office/drawing/2014/main" id="{3D1EB90C-5B3C-4074-5098-12AC5304C3DE}"/>
              </a:ext>
            </a:extLst>
          </p:cNvPr>
          <p:cNvPicPr>
            <a:picLocks noChangeAspect="1"/>
          </p:cNvPicPr>
          <p:nvPr/>
        </p:nvPicPr>
        <p:blipFill>
          <a:blip r:embed="rId5"/>
          <a:stretch>
            <a:fillRect/>
          </a:stretch>
        </p:blipFill>
        <p:spPr>
          <a:xfrm>
            <a:off x="13117553" y="2084486"/>
            <a:ext cx="4229100" cy="6343650"/>
          </a:xfrm>
          <a:prstGeom prst="rect">
            <a:avLst/>
          </a:prstGeom>
        </p:spPr>
      </p:pic>
    </p:spTree>
    <p:extLst>
      <p:ext uri="{BB962C8B-B14F-4D97-AF65-F5344CB8AC3E}">
        <p14:creationId xmlns:p14="http://schemas.microsoft.com/office/powerpoint/2010/main" val="3666191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Text 0">
            <a:extLst>
              <a:ext uri="{FF2B5EF4-FFF2-40B4-BE49-F238E27FC236}">
                <a16:creationId xmlns:a16="http://schemas.microsoft.com/office/drawing/2014/main" id="{659B3F6D-33F8-9F81-8844-07A3686C5B4F}"/>
              </a:ext>
            </a:extLst>
          </p:cNvPr>
          <p:cNvSpPr/>
          <p:nvPr/>
        </p:nvSpPr>
        <p:spPr>
          <a:xfrm>
            <a:off x="1905000" y="884421"/>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4.3	 Identification of energy </a:t>
            </a:r>
          </a:p>
          <a:p>
            <a:pPr defTabSz="1143000">
              <a:lnSpc>
                <a:spcPts val="5000"/>
              </a:lnSpc>
            </a:pPr>
            <a:r>
              <a:rPr lang="en-US" sz="4438" b="1" dirty="0">
                <a:solidFill>
                  <a:srgbClr val="2A734F"/>
                </a:solidFill>
                <a:latin typeface="Open Sans Bold" pitchFamily="34" charset="0"/>
                <a:ea typeface="Open Sans Bold" pitchFamily="34" charset="-122"/>
              </a:rPr>
              <a:t>transition indicators </a:t>
            </a:r>
          </a:p>
        </p:txBody>
      </p:sp>
      <p:sp>
        <p:nvSpPr>
          <p:cNvPr id="12" name="Shape 1">
            <a:extLst>
              <a:ext uri="{FF2B5EF4-FFF2-40B4-BE49-F238E27FC236}">
                <a16:creationId xmlns:a16="http://schemas.microsoft.com/office/drawing/2014/main" id="{82E66B7F-0396-69F8-2934-176716DAD839}"/>
              </a:ext>
            </a:extLst>
          </p:cNvPr>
          <p:cNvSpPr/>
          <p:nvPr/>
        </p:nvSpPr>
        <p:spPr>
          <a:xfrm>
            <a:off x="699196" y="2725490"/>
            <a:ext cx="5245448" cy="5260330"/>
          </a:xfrm>
          <a:prstGeom prst="roundRect">
            <a:avLst>
              <a:gd name="adj" fmla="val 22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3" name="Text 2">
            <a:extLst>
              <a:ext uri="{FF2B5EF4-FFF2-40B4-BE49-F238E27FC236}">
                <a16:creationId xmlns:a16="http://schemas.microsoft.com/office/drawing/2014/main" id="{BC3A963C-BFA3-F7A0-3150-21D7F2DECD41}"/>
              </a:ext>
            </a:extLst>
          </p:cNvPr>
          <p:cNvSpPr/>
          <p:nvPr/>
        </p:nvSpPr>
        <p:spPr>
          <a:xfrm>
            <a:off x="992239" y="3018533"/>
            <a:ext cx="4659363" cy="885825"/>
          </a:xfrm>
          <a:prstGeom prst="rect">
            <a:avLst/>
          </a:prstGeom>
          <a:noFill/>
          <a:ln/>
        </p:spPr>
        <p:txBody>
          <a:bodyPr wrap="square" lIns="0" tIns="0" rIns="0" bIns="0" rtlCol="0" anchor="t"/>
          <a:lstStyle/>
          <a:p>
            <a:pPr algn="ctr" defTabSz="1143000">
              <a:lnSpc>
                <a:spcPts val="3438"/>
              </a:lnSpc>
            </a:pPr>
            <a:r>
              <a:rPr lang="en-US" sz="2750" b="1" dirty="0">
                <a:solidFill>
                  <a:srgbClr val="2A734F"/>
                </a:solidFill>
                <a:latin typeface="Open Sans Bold" pitchFamily="34" charset="0"/>
                <a:ea typeface="Open Sans Bold" pitchFamily="34" charset="-122"/>
              </a:rPr>
              <a:t>Total electricity produced (GWh)</a:t>
            </a:r>
          </a:p>
        </p:txBody>
      </p:sp>
      <p:sp>
        <p:nvSpPr>
          <p:cNvPr id="15" name="Text 3">
            <a:extLst>
              <a:ext uri="{FF2B5EF4-FFF2-40B4-BE49-F238E27FC236}">
                <a16:creationId xmlns:a16="http://schemas.microsoft.com/office/drawing/2014/main" id="{536423D0-DE95-3409-040B-7C1DB3AB3FF8}"/>
              </a:ext>
            </a:extLst>
          </p:cNvPr>
          <p:cNvSpPr/>
          <p:nvPr/>
        </p:nvSpPr>
        <p:spPr>
          <a:xfrm>
            <a:off x="992239" y="4368173"/>
            <a:ext cx="4659363" cy="317539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Calculates the total energy produced annually on each island as the sum of the energy produced by each available energy source. It only includes the energy produced or, in other words, generated in the municipality itself.</a:t>
            </a:r>
            <a:endParaRPr lang="en-US" sz="2188" dirty="0">
              <a:solidFill>
                <a:prstClr val="black"/>
              </a:solidFill>
              <a:latin typeface="Calibri"/>
            </a:endParaRPr>
          </a:p>
        </p:txBody>
      </p:sp>
      <p:sp>
        <p:nvSpPr>
          <p:cNvPr id="18" name="Shape 4">
            <a:extLst>
              <a:ext uri="{FF2B5EF4-FFF2-40B4-BE49-F238E27FC236}">
                <a16:creationId xmlns:a16="http://schemas.microsoft.com/office/drawing/2014/main" id="{19538B20-1040-C49A-B39B-592EBDC8B82D}"/>
              </a:ext>
            </a:extLst>
          </p:cNvPr>
          <p:cNvSpPr/>
          <p:nvPr/>
        </p:nvSpPr>
        <p:spPr>
          <a:xfrm>
            <a:off x="6228160" y="2725490"/>
            <a:ext cx="5245448" cy="5260330"/>
          </a:xfrm>
          <a:prstGeom prst="roundRect">
            <a:avLst>
              <a:gd name="adj" fmla="val 22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9" name="Text 5">
            <a:extLst>
              <a:ext uri="{FF2B5EF4-FFF2-40B4-BE49-F238E27FC236}">
                <a16:creationId xmlns:a16="http://schemas.microsoft.com/office/drawing/2014/main" id="{F79037B4-EDAE-12C2-C676-0C3FA50DB020}"/>
              </a:ext>
            </a:extLst>
          </p:cNvPr>
          <p:cNvSpPr/>
          <p:nvPr/>
        </p:nvSpPr>
        <p:spPr>
          <a:xfrm>
            <a:off x="6521204" y="3018532"/>
            <a:ext cx="4659363" cy="1328738"/>
          </a:xfrm>
          <a:prstGeom prst="rect">
            <a:avLst/>
          </a:prstGeom>
          <a:noFill/>
          <a:ln/>
        </p:spPr>
        <p:txBody>
          <a:bodyPr wrap="square" lIns="0" tIns="0" rIns="0" bIns="0" rtlCol="0" anchor="t"/>
          <a:lstStyle/>
          <a:p>
            <a:pPr algn="ctr" defTabSz="1143000">
              <a:lnSpc>
                <a:spcPts val="3438"/>
              </a:lnSpc>
            </a:pPr>
            <a:r>
              <a:rPr lang="en-US" sz="2750" b="1" dirty="0">
                <a:solidFill>
                  <a:srgbClr val="2A734F"/>
                </a:solidFill>
                <a:latin typeface="Open Sans Bold" pitchFamily="34" charset="0"/>
                <a:ea typeface="Open Sans Bold" pitchFamily="34" charset="-122"/>
              </a:rPr>
              <a:t>Total electricity produced per capita (GWh/person)</a:t>
            </a:r>
          </a:p>
        </p:txBody>
      </p:sp>
      <p:sp>
        <p:nvSpPr>
          <p:cNvPr id="20" name="Text 6">
            <a:extLst>
              <a:ext uri="{FF2B5EF4-FFF2-40B4-BE49-F238E27FC236}">
                <a16:creationId xmlns:a16="http://schemas.microsoft.com/office/drawing/2014/main" id="{10933573-AEDF-663F-1E06-15097942B3F9}"/>
              </a:ext>
            </a:extLst>
          </p:cNvPr>
          <p:cNvSpPr/>
          <p:nvPr/>
        </p:nvSpPr>
        <p:spPr>
          <a:xfrm>
            <a:off x="6521202" y="4347270"/>
            <a:ext cx="4659363" cy="317539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represents the amount of electricity produced per person and gives an idea of the total amount of energy generated per municipality per inhabitant. Therefore, this indicator will be influenced by climatic and social characteristics.</a:t>
            </a:r>
            <a:endParaRPr lang="en-US" sz="2188" dirty="0">
              <a:solidFill>
                <a:prstClr val="black"/>
              </a:solidFill>
              <a:latin typeface="Calibri"/>
            </a:endParaRPr>
          </a:p>
        </p:txBody>
      </p:sp>
      <p:sp>
        <p:nvSpPr>
          <p:cNvPr id="21" name="Shape 7">
            <a:extLst>
              <a:ext uri="{FF2B5EF4-FFF2-40B4-BE49-F238E27FC236}">
                <a16:creationId xmlns:a16="http://schemas.microsoft.com/office/drawing/2014/main" id="{85D50C46-BE81-B76B-8C0C-DF6DCBA6833A}"/>
              </a:ext>
            </a:extLst>
          </p:cNvPr>
          <p:cNvSpPr/>
          <p:nvPr/>
        </p:nvSpPr>
        <p:spPr>
          <a:xfrm>
            <a:off x="11757125" y="2725490"/>
            <a:ext cx="5245448" cy="5260330"/>
          </a:xfrm>
          <a:prstGeom prst="roundRect">
            <a:avLst>
              <a:gd name="adj" fmla="val 22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2" name="Text 8">
            <a:extLst>
              <a:ext uri="{FF2B5EF4-FFF2-40B4-BE49-F238E27FC236}">
                <a16:creationId xmlns:a16="http://schemas.microsoft.com/office/drawing/2014/main" id="{591EF3B2-E5A1-52E7-AAB9-9EAD50A2A494}"/>
              </a:ext>
            </a:extLst>
          </p:cNvPr>
          <p:cNvSpPr/>
          <p:nvPr/>
        </p:nvSpPr>
        <p:spPr>
          <a:xfrm>
            <a:off x="12050169" y="3018532"/>
            <a:ext cx="4659363" cy="1328738"/>
          </a:xfrm>
          <a:prstGeom prst="rect">
            <a:avLst/>
          </a:prstGeom>
          <a:noFill/>
          <a:ln/>
        </p:spPr>
        <p:txBody>
          <a:bodyPr wrap="square" lIns="0" tIns="0" rIns="0" bIns="0" rtlCol="0" anchor="t"/>
          <a:lstStyle/>
          <a:p>
            <a:pPr algn="ctr" defTabSz="1143000">
              <a:lnSpc>
                <a:spcPts val="3438"/>
              </a:lnSpc>
            </a:pPr>
            <a:r>
              <a:rPr lang="en-US" sz="2750" b="1" dirty="0">
                <a:solidFill>
                  <a:srgbClr val="2A734F"/>
                </a:solidFill>
                <a:latin typeface="Open Sans Bold" pitchFamily="34" charset="0"/>
                <a:ea typeface="Open Sans Bold" pitchFamily="34" charset="-122"/>
              </a:rPr>
              <a:t>Average annual electricity production by source (GWh/time period)</a:t>
            </a:r>
          </a:p>
        </p:txBody>
      </p:sp>
      <p:sp>
        <p:nvSpPr>
          <p:cNvPr id="23" name="Text 9">
            <a:extLst>
              <a:ext uri="{FF2B5EF4-FFF2-40B4-BE49-F238E27FC236}">
                <a16:creationId xmlns:a16="http://schemas.microsoft.com/office/drawing/2014/main" id="{6322DEA0-0590-ED26-EC06-61E3462E0848}"/>
              </a:ext>
            </a:extLst>
          </p:cNvPr>
          <p:cNvSpPr/>
          <p:nvPr/>
        </p:nvSpPr>
        <p:spPr>
          <a:xfrm>
            <a:off x="12050167" y="4376081"/>
            <a:ext cx="4659363" cy="2268141"/>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Calculates the average electricity production over a period of time by energy source, from both renewable and non-renewable sources.</a:t>
            </a:r>
            <a:endParaRPr lang="en-US" sz="2188" dirty="0">
              <a:solidFill>
                <a:prstClr val="black"/>
              </a:solidFill>
              <a:latin typeface="Calibri"/>
            </a:endParaRPr>
          </a:p>
        </p:txBody>
      </p:sp>
    </p:spTree>
    <p:extLst>
      <p:ext uri="{BB962C8B-B14F-4D97-AF65-F5344CB8AC3E}">
        <p14:creationId xmlns:p14="http://schemas.microsoft.com/office/powerpoint/2010/main" val="3418635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Text 0">
            <a:extLst>
              <a:ext uri="{FF2B5EF4-FFF2-40B4-BE49-F238E27FC236}">
                <a16:creationId xmlns:a16="http://schemas.microsoft.com/office/drawing/2014/main" id="{816069BE-7200-E6CA-6AFA-D6652FE2674E}"/>
              </a:ext>
            </a:extLst>
          </p:cNvPr>
          <p:cNvSpPr/>
          <p:nvPr/>
        </p:nvSpPr>
        <p:spPr>
          <a:xfrm>
            <a:off x="1905000" y="884421"/>
            <a:ext cx="15304294" cy="802928"/>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4.3	 Identification of energy </a:t>
            </a:r>
          </a:p>
          <a:p>
            <a:pPr defTabSz="1143000">
              <a:lnSpc>
                <a:spcPts val="5000"/>
              </a:lnSpc>
            </a:pPr>
            <a:r>
              <a:rPr lang="en-US" sz="4438" b="1" dirty="0">
                <a:solidFill>
                  <a:srgbClr val="2A734F"/>
                </a:solidFill>
                <a:latin typeface="Open Sans Bold" pitchFamily="34" charset="0"/>
                <a:ea typeface="Open Sans Bold" pitchFamily="34" charset="-122"/>
              </a:rPr>
              <a:t>transition indicators </a:t>
            </a:r>
          </a:p>
        </p:txBody>
      </p:sp>
      <p:sp>
        <p:nvSpPr>
          <p:cNvPr id="12" name="Shape 1">
            <a:extLst>
              <a:ext uri="{FF2B5EF4-FFF2-40B4-BE49-F238E27FC236}">
                <a16:creationId xmlns:a16="http://schemas.microsoft.com/office/drawing/2014/main" id="{F191E592-E45F-2207-A482-695EEFA49525}"/>
              </a:ext>
            </a:extLst>
          </p:cNvPr>
          <p:cNvSpPr/>
          <p:nvPr/>
        </p:nvSpPr>
        <p:spPr>
          <a:xfrm>
            <a:off x="992237" y="2555231"/>
            <a:ext cx="5245448" cy="5724674"/>
          </a:xfrm>
          <a:prstGeom prst="roundRect">
            <a:avLst>
              <a:gd name="adj" fmla="val 22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3" name="Text 2">
            <a:extLst>
              <a:ext uri="{FF2B5EF4-FFF2-40B4-BE49-F238E27FC236}">
                <a16:creationId xmlns:a16="http://schemas.microsoft.com/office/drawing/2014/main" id="{94CD02E9-5FAB-4814-1690-A9F0DB22F74E}"/>
              </a:ext>
            </a:extLst>
          </p:cNvPr>
          <p:cNvSpPr/>
          <p:nvPr/>
        </p:nvSpPr>
        <p:spPr>
          <a:xfrm>
            <a:off x="1285280" y="2848273"/>
            <a:ext cx="4659363" cy="885825"/>
          </a:xfrm>
          <a:prstGeom prst="rect">
            <a:avLst/>
          </a:prstGeom>
          <a:noFill/>
          <a:ln/>
        </p:spPr>
        <p:txBody>
          <a:bodyPr wrap="square" lIns="0" tIns="0" rIns="0" bIns="0" rtlCol="0" anchor="t"/>
          <a:lstStyle/>
          <a:p>
            <a:pPr algn="ct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Energy independence (%)</a:t>
            </a:r>
            <a:endParaRPr lang="en-US" sz="2750" dirty="0">
              <a:solidFill>
                <a:srgbClr val="2A734F"/>
              </a:solidFill>
              <a:latin typeface="Calibri"/>
            </a:endParaRPr>
          </a:p>
        </p:txBody>
      </p:sp>
      <p:sp>
        <p:nvSpPr>
          <p:cNvPr id="15" name="Text 3">
            <a:extLst>
              <a:ext uri="{FF2B5EF4-FFF2-40B4-BE49-F238E27FC236}">
                <a16:creationId xmlns:a16="http://schemas.microsoft.com/office/drawing/2014/main" id="{FAE3C054-55A8-5A2A-D98D-C69FA52FB52F}"/>
              </a:ext>
            </a:extLst>
          </p:cNvPr>
          <p:cNvSpPr/>
          <p:nvPr/>
        </p:nvSpPr>
        <p:spPr>
          <a:xfrm>
            <a:off x="1285280" y="4056683"/>
            <a:ext cx="4659363" cy="2721769"/>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This indicator calculates the percentage of energy independence of either the island or the municipality, calculated as the total renewable electric energy over the total energy produced.</a:t>
            </a:r>
            <a:endParaRPr lang="en-US" sz="2188" dirty="0">
              <a:solidFill>
                <a:prstClr val="black"/>
              </a:solidFill>
              <a:latin typeface="Calibri"/>
            </a:endParaRPr>
          </a:p>
        </p:txBody>
      </p:sp>
      <p:sp>
        <p:nvSpPr>
          <p:cNvPr id="18" name="Shape 4">
            <a:extLst>
              <a:ext uri="{FF2B5EF4-FFF2-40B4-BE49-F238E27FC236}">
                <a16:creationId xmlns:a16="http://schemas.microsoft.com/office/drawing/2014/main" id="{A71B128B-2C71-15DD-8D54-18BEB319DA13}"/>
              </a:ext>
            </a:extLst>
          </p:cNvPr>
          <p:cNvSpPr/>
          <p:nvPr/>
        </p:nvSpPr>
        <p:spPr>
          <a:xfrm>
            <a:off x="6521202" y="2555231"/>
            <a:ext cx="5245448" cy="5724674"/>
          </a:xfrm>
          <a:prstGeom prst="roundRect">
            <a:avLst>
              <a:gd name="adj" fmla="val 22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9" name="Text 5">
            <a:extLst>
              <a:ext uri="{FF2B5EF4-FFF2-40B4-BE49-F238E27FC236}">
                <a16:creationId xmlns:a16="http://schemas.microsoft.com/office/drawing/2014/main" id="{D3C8E5D4-B116-53FF-F672-60F9D8D3F220}"/>
              </a:ext>
            </a:extLst>
          </p:cNvPr>
          <p:cNvSpPr/>
          <p:nvPr/>
        </p:nvSpPr>
        <p:spPr>
          <a:xfrm>
            <a:off x="6814245" y="2848273"/>
            <a:ext cx="4659363" cy="885825"/>
          </a:xfrm>
          <a:prstGeom prst="rect">
            <a:avLst/>
          </a:prstGeom>
          <a:noFill/>
          <a:ln/>
        </p:spPr>
        <p:txBody>
          <a:bodyPr wrap="square" lIns="0" tIns="0" rIns="0" bIns="0" rtlCol="0" anchor="t"/>
          <a:lstStyle/>
          <a:p>
            <a:pPr algn="ctr" defTabSz="1143000">
              <a:lnSpc>
                <a:spcPts val="3438"/>
              </a:lnSpc>
            </a:pP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Carbon Intensity (</a:t>
            </a:r>
            <a:r>
              <a:rPr lang="en-US" sz="2800" b="1" dirty="0" err="1">
                <a:solidFill>
                  <a:srgbClr val="2A734F"/>
                </a:solidFill>
                <a:latin typeface="Open Sans" panose="020B0606030504020204" pitchFamily="34" charset="0"/>
                <a:ea typeface="Open Sans" panose="020B0606030504020204" pitchFamily="34" charset="0"/>
                <a:cs typeface="Open Sans" panose="020B0606030504020204" pitchFamily="34" charset="0"/>
              </a:rPr>
              <a:t>gCO₂eq</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/kWh)</a:t>
            </a:r>
            <a:endParaRPr lang="en-US" sz="2750" dirty="0">
              <a:solidFill>
                <a:srgbClr val="2A734F"/>
              </a:solidFill>
              <a:latin typeface="Calibri"/>
            </a:endParaRPr>
          </a:p>
        </p:txBody>
      </p:sp>
      <p:sp>
        <p:nvSpPr>
          <p:cNvPr id="20" name="Text 6">
            <a:extLst>
              <a:ext uri="{FF2B5EF4-FFF2-40B4-BE49-F238E27FC236}">
                <a16:creationId xmlns:a16="http://schemas.microsoft.com/office/drawing/2014/main" id="{4BE74470-0D67-2485-EE00-94A0DBB4A823}"/>
              </a:ext>
            </a:extLst>
          </p:cNvPr>
          <p:cNvSpPr/>
          <p:nvPr/>
        </p:nvSpPr>
        <p:spPr>
          <a:xfrm>
            <a:off x="6814245" y="3904209"/>
            <a:ext cx="4659363" cy="4082654"/>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refers to the grams of carbon dioxide released to produce one kilowatt hour of electricity. It is therefore an indicator of the degree of purity of the electricity. Depending on the generation sources, the electricity generated will be more or less carbon intensive.</a:t>
            </a:r>
            <a:endParaRPr lang="en-US" sz="2188" dirty="0">
              <a:solidFill>
                <a:prstClr val="black"/>
              </a:solidFill>
              <a:latin typeface="Calibri"/>
            </a:endParaRPr>
          </a:p>
        </p:txBody>
      </p:sp>
      <p:sp>
        <p:nvSpPr>
          <p:cNvPr id="21" name="Shape 7">
            <a:extLst>
              <a:ext uri="{FF2B5EF4-FFF2-40B4-BE49-F238E27FC236}">
                <a16:creationId xmlns:a16="http://schemas.microsoft.com/office/drawing/2014/main" id="{26C35C5C-E281-9FEA-5A56-FE523AED6B09}"/>
              </a:ext>
            </a:extLst>
          </p:cNvPr>
          <p:cNvSpPr/>
          <p:nvPr/>
        </p:nvSpPr>
        <p:spPr>
          <a:xfrm>
            <a:off x="12050166" y="2555231"/>
            <a:ext cx="5245448" cy="5724674"/>
          </a:xfrm>
          <a:prstGeom prst="roundRect">
            <a:avLst>
              <a:gd name="adj" fmla="val 22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2" name="Text 8">
            <a:extLst>
              <a:ext uri="{FF2B5EF4-FFF2-40B4-BE49-F238E27FC236}">
                <a16:creationId xmlns:a16="http://schemas.microsoft.com/office/drawing/2014/main" id="{99C0B750-A5C4-0C67-A51F-88897AB53142}"/>
              </a:ext>
            </a:extLst>
          </p:cNvPr>
          <p:cNvSpPr/>
          <p:nvPr/>
        </p:nvSpPr>
        <p:spPr>
          <a:xfrm>
            <a:off x="12343210" y="2848272"/>
            <a:ext cx="4659363" cy="1328738"/>
          </a:xfrm>
          <a:prstGeom prst="rect">
            <a:avLst/>
          </a:prstGeom>
          <a:noFill/>
          <a:ln/>
        </p:spPr>
        <p:txBody>
          <a:bodyPr wrap="square" lIns="0" tIns="0" rIns="0" bIns="0" rtlCol="0" anchor="t"/>
          <a:lstStyle/>
          <a:p>
            <a:pPr algn="ctr" defTabSz="1143000">
              <a:lnSpc>
                <a:spcPts val="3438"/>
              </a:lnSpc>
            </a:pPr>
            <a:r>
              <a:rPr lang="it-IT" sz="2750" b="1" dirty="0">
                <a:solidFill>
                  <a:srgbClr val="2A734F"/>
                </a:solidFill>
                <a:latin typeface="Open Sans Bold" pitchFamily="34" charset="0"/>
                <a:ea typeface="Open Sans Bold" pitchFamily="34" charset="-122"/>
                <a:cs typeface="Open Sans Bold" pitchFamily="34" charset="-120"/>
              </a:rPr>
              <a:t>Carbon intensity per capita (gCO₂eq/(kWh-person)</a:t>
            </a:r>
            <a:endParaRPr lang="en-US" sz="2750" dirty="0">
              <a:solidFill>
                <a:srgbClr val="2A734F"/>
              </a:solidFill>
              <a:latin typeface="Calibri"/>
            </a:endParaRPr>
          </a:p>
        </p:txBody>
      </p:sp>
      <p:sp>
        <p:nvSpPr>
          <p:cNvPr id="23" name="Text 9">
            <a:extLst>
              <a:ext uri="{FF2B5EF4-FFF2-40B4-BE49-F238E27FC236}">
                <a16:creationId xmlns:a16="http://schemas.microsoft.com/office/drawing/2014/main" id="{AE3FF62E-4802-BF05-2973-23CC7868C999}"/>
              </a:ext>
            </a:extLst>
          </p:cNvPr>
          <p:cNvSpPr/>
          <p:nvPr/>
        </p:nvSpPr>
        <p:spPr>
          <a:xfrm>
            <a:off x="12342073" y="4305300"/>
            <a:ext cx="4659363" cy="2721769"/>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This indicator is based on the previous “Carbon Intensity” and indicates the grams of carbon dioxide emitted to produce one kilowatt hour of electricity per inhabitant.</a:t>
            </a:r>
            <a:endParaRPr lang="en-US" sz="2188" dirty="0">
              <a:solidFill>
                <a:prstClr val="black"/>
              </a:solidFill>
              <a:latin typeface="Calibri"/>
            </a:endParaRPr>
          </a:p>
        </p:txBody>
      </p:sp>
    </p:spTree>
    <p:extLst>
      <p:ext uri="{BB962C8B-B14F-4D97-AF65-F5344CB8AC3E}">
        <p14:creationId xmlns:p14="http://schemas.microsoft.com/office/powerpoint/2010/main" val="3580687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69</a:t>
            </a:fld>
            <a:endParaRPr lang="el-GR" sz="2400" b="1" dirty="0"/>
          </a:p>
        </p:txBody>
      </p:sp>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Text 0">
            <a:extLst>
              <a:ext uri="{FF2B5EF4-FFF2-40B4-BE49-F238E27FC236}">
                <a16:creationId xmlns:a16="http://schemas.microsoft.com/office/drawing/2014/main" id="{A609B1C3-7CEF-5C89-F649-5944F8A73F83}"/>
              </a:ext>
            </a:extLst>
          </p:cNvPr>
          <p:cNvSpPr/>
          <p:nvPr/>
        </p:nvSpPr>
        <p:spPr>
          <a:xfrm>
            <a:off x="1828800" y="1357373"/>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4.4 Selection of local energy transition actions</a:t>
            </a:r>
          </a:p>
        </p:txBody>
      </p:sp>
      <p:pic>
        <p:nvPicPr>
          <p:cNvPr id="12" name="Image 0" descr="preencoded.png">
            <a:extLst>
              <a:ext uri="{FF2B5EF4-FFF2-40B4-BE49-F238E27FC236}">
                <a16:creationId xmlns:a16="http://schemas.microsoft.com/office/drawing/2014/main" id="{CB2796F3-EC97-EEEB-D99B-4EBE97EAC54F}"/>
              </a:ext>
            </a:extLst>
          </p:cNvPr>
          <p:cNvPicPr>
            <a:picLocks noChangeAspect="1"/>
          </p:cNvPicPr>
          <p:nvPr/>
        </p:nvPicPr>
        <p:blipFill>
          <a:blip r:embed="rId4"/>
          <a:stretch>
            <a:fillRect/>
          </a:stretch>
        </p:blipFill>
        <p:spPr>
          <a:xfrm>
            <a:off x="0" y="2247901"/>
            <a:ext cx="18288000" cy="3197721"/>
          </a:xfrm>
          <a:prstGeom prst="rect">
            <a:avLst/>
          </a:prstGeom>
        </p:spPr>
      </p:pic>
      <p:sp>
        <p:nvSpPr>
          <p:cNvPr id="13" name="Shape 1">
            <a:extLst>
              <a:ext uri="{FF2B5EF4-FFF2-40B4-BE49-F238E27FC236}">
                <a16:creationId xmlns:a16="http://schemas.microsoft.com/office/drawing/2014/main" id="{2D3C5835-534E-3B26-06E6-BC4775999466}"/>
              </a:ext>
            </a:extLst>
          </p:cNvPr>
          <p:cNvSpPr/>
          <p:nvPr/>
        </p:nvSpPr>
        <p:spPr>
          <a:xfrm>
            <a:off x="895350" y="5700415"/>
            <a:ext cx="447675" cy="447675"/>
          </a:xfrm>
          <a:prstGeom prst="roundRect">
            <a:avLst>
              <a:gd name="adj" fmla="val 2400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4" name="Text 2">
            <a:extLst>
              <a:ext uri="{FF2B5EF4-FFF2-40B4-BE49-F238E27FC236}">
                <a16:creationId xmlns:a16="http://schemas.microsoft.com/office/drawing/2014/main" id="{ECF6796F-FE5E-C17F-E207-5C71C1B3F355}"/>
              </a:ext>
            </a:extLst>
          </p:cNvPr>
          <p:cNvSpPr/>
          <p:nvPr/>
        </p:nvSpPr>
        <p:spPr>
          <a:xfrm>
            <a:off x="1598711" y="5700415"/>
            <a:ext cx="7417445" cy="818555"/>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After studying different local action plans, a compilation was made of the main actions carried out.</a:t>
            </a:r>
            <a:endParaRPr lang="en-US" sz="2000" dirty="0">
              <a:solidFill>
                <a:prstClr val="black"/>
              </a:solidFill>
              <a:latin typeface="Calibri"/>
            </a:endParaRPr>
          </a:p>
        </p:txBody>
      </p:sp>
      <p:sp>
        <p:nvSpPr>
          <p:cNvPr id="15" name="Shape 3">
            <a:extLst>
              <a:ext uri="{FF2B5EF4-FFF2-40B4-BE49-F238E27FC236}">
                <a16:creationId xmlns:a16="http://schemas.microsoft.com/office/drawing/2014/main" id="{458CAEBD-679E-CFE6-DA1E-0CCF51B62F70}"/>
              </a:ext>
            </a:extLst>
          </p:cNvPr>
          <p:cNvSpPr/>
          <p:nvPr/>
        </p:nvSpPr>
        <p:spPr>
          <a:xfrm>
            <a:off x="9271844" y="5700415"/>
            <a:ext cx="447675" cy="447675"/>
          </a:xfrm>
          <a:prstGeom prst="roundRect">
            <a:avLst>
              <a:gd name="adj" fmla="val 2400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6" name="Text 4">
            <a:extLst>
              <a:ext uri="{FF2B5EF4-FFF2-40B4-BE49-F238E27FC236}">
                <a16:creationId xmlns:a16="http://schemas.microsoft.com/office/drawing/2014/main" id="{72B7F14B-8644-9F6C-1AA6-F9E91536547F}"/>
              </a:ext>
            </a:extLst>
          </p:cNvPr>
          <p:cNvSpPr/>
          <p:nvPr/>
        </p:nvSpPr>
        <p:spPr>
          <a:xfrm>
            <a:off x="9975205" y="5700415"/>
            <a:ext cx="7417445" cy="818555"/>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The actions were grouped into different categories, according to those considered in the action plans.</a:t>
            </a:r>
            <a:endParaRPr lang="en-US" sz="2000" dirty="0">
              <a:solidFill>
                <a:prstClr val="black"/>
              </a:solidFill>
              <a:latin typeface="Calibri"/>
            </a:endParaRPr>
          </a:p>
        </p:txBody>
      </p:sp>
      <p:sp>
        <p:nvSpPr>
          <p:cNvPr id="18" name="Shape 5">
            <a:extLst>
              <a:ext uri="{FF2B5EF4-FFF2-40B4-BE49-F238E27FC236}">
                <a16:creationId xmlns:a16="http://schemas.microsoft.com/office/drawing/2014/main" id="{3291BF27-A242-280C-2A98-05FF1FC2345D}"/>
              </a:ext>
            </a:extLst>
          </p:cNvPr>
          <p:cNvSpPr/>
          <p:nvPr/>
        </p:nvSpPr>
        <p:spPr>
          <a:xfrm>
            <a:off x="895350" y="7062341"/>
            <a:ext cx="447675" cy="447675"/>
          </a:xfrm>
          <a:prstGeom prst="roundRect">
            <a:avLst>
              <a:gd name="adj" fmla="val 2400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19" name="Shape 7">
            <a:extLst>
              <a:ext uri="{FF2B5EF4-FFF2-40B4-BE49-F238E27FC236}">
                <a16:creationId xmlns:a16="http://schemas.microsoft.com/office/drawing/2014/main" id="{C3F4B83C-7271-F1ED-5F7E-BDEE2C623A95}"/>
              </a:ext>
            </a:extLst>
          </p:cNvPr>
          <p:cNvSpPr/>
          <p:nvPr/>
        </p:nvSpPr>
        <p:spPr>
          <a:xfrm>
            <a:off x="9271844" y="7062341"/>
            <a:ext cx="447675" cy="447675"/>
          </a:xfrm>
          <a:prstGeom prst="roundRect">
            <a:avLst>
              <a:gd name="adj" fmla="val 24001"/>
            </a:avLst>
          </a:prstGeom>
          <a:solidFill>
            <a:srgbClr val="2A734F"/>
          </a:solidFill>
          <a:ln w="7620">
            <a:solidFill>
              <a:srgbClr val="2A734F"/>
            </a:solidFill>
            <a:prstDash val="solid"/>
          </a:ln>
        </p:spPr>
        <p:txBody>
          <a:bodyPr/>
          <a:lstStyle/>
          <a:p>
            <a:pPr defTabSz="1143000"/>
            <a:endParaRPr lang="es-ES" sz="2250">
              <a:solidFill>
                <a:prstClr val="black"/>
              </a:solidFill>
              <a:latin typeface="Calibri"/>
            </a:endParaRPr>
          </a:p>
        </p:txBody>
      </p:sp>
      <p:sp>
        <p:nvSpPr>
          <p:cNvPr id="20" name="Text 8">
            <a:extLst>
              <a:ext uri="{FF2B5EF4-FFF2-40B4-BE49-F238E27FC236}">
                <a16:creationId xmlns:a16="http://schemas.microsoft.com/office/drawing/2014/main" id="{62A31935-86FD-4BFD-3E09-24072E0E0CAA}"/>
              </a:ext>
            </a:extLst>
          </p:cNvPr>
          <p:cNvSpPr/>
          <p:nvPr/>
        </p:nvSpPr>
        <p:spPr>
          <a:xfrm>
            <a:off x="9943575" y="7062341"/>
            <a:ext cx="7417445" cy="818555"/>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The categories of actions analyzed are: awareness, industry, transportation and municipal buildings and facilities.</a:t>
            </a:r>
            <a:endParaRPr lang="en-US" sz="2000" dirty="0">
              <a:solidFill>
                <a:prstClr val="black"/>
              </a:solidFill>
              <a:latin typeface="Calibri"/>
            </a:endParaRPr>
          </a:p>
        </p:txBody>
      </p:sp>
      <p:pic>
        <p:nvPicPr>
          <p:cNvPr id="21" name="Imagen 20" descr="Texto&#10;&#10;Descripción generada automáticamente con confianza media">
            <a:extLst>
              <a:ext uri="{FF2B5EF4-FFF2-40B4-BE49-F238E27FC236}">
                <a16:creationId xmlns:a16="http://schemas.microsoft.com/office/drawing/2014/main" id="{E0A8586D-75B7-4A66-A2EB-E8A55DD91F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9640" y="229046"/>
            <a:ext cx="3618403" cy="1278189"/>
          </a:xfrm>
          <a:prstGeom prst="rect">
            <a:avLst/>
          </a:prstGeom>
        </p:spPr>
      </p:pic>
      <p:sp>
        <p:nvSpPr>
          <p:cNvPr id="22" name="Text 6">
            <a:extLst>
              <a:ext uri="{FF2B5EF4-FFF2-40B4-BE49-F238E27FC236}">
                <a16:creationId xmlns:a16="http://schemas.microsoft.com/office/drawing/2014/main" id="{8CE8BC68-9014-AAA7-2B5A-03AE8ECB855A}"/>
              </a:ext>
            </a:extLst>
          </p:cNvPr>
          <p:cNvSpPr/>
          <p:nvPr/>
        </p:nvSpPr>
        <p:spPr>
          <a:xfrm>
            <a:off x="1598711" y="7062341"/>
            <a:ext cx="7417445" cy="1637110"/>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To evaluate the actions, measurement indicators were used to measure annual energy savings, annual CO2 emissions savings and the cost of implementation per 1000 inhabitants.</a:t>
            </a:r>
            <a:endParaRPr lang="en-US" sz="2000" dirty="0">
              <a:solidFill>
                <a:prstClr val="black"/>
              </a:solidFill>
              <a:latin typeface="Calibri"/>
            </a:endParaRPr>
          </a:p>
        </p:txBody>
      </p:sp>
    </p:spTree>
    <p:extLst>
      <p:ext uri="{BB962C8B-B14F-4D97-AF65-F5344CB8AC3E}">
        <p14:creationId xmlns:p14="http://schemas.microsoft.com/office/powerpoint/2010/main" val="394407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C3AA7D-DC38-8226-2231-33CC989A3C81}"/>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1EDFF79A-08F0-12C7-9A79-CB0B3AD5FB1D}"/>
              </a:ext>
            </a:extLst>
          </p:cNvPr>
          <p:cNvSpPr>
            <a:spLocks noGrp="1"/>
          </p:cNvSpPr>
          <p:nvPr>
            <p:ph type="sldNum" sz="quarter" idx="12"/>
          </p:nvPr>
        </p:nvSpPr>
        <p:spPr/>
        <p:txBody>
          <a:bodyPr/>
          <a:lstStyle/>
          <a:p>
            <a:fld id="{4D2C2D9E-9A3D-48B7-9D20-88A0BF5D47E1}" type="slidenum">
              <a:rPr lang="el-GR" sz="2400" b="1" smtClean="0"/>
              <a:pPr/>
              <a:t>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64B7BD14-3F5B-CF1F-C10A-848965EC4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4E9C78C8-E163-9D40-06F1-702A6DE64055}"/>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0">
            <a:extLst>
              <a:ext uri="{FF2B5EF4-FFF2-40B4-BE49-F238E27FC236}">
                <a16:creationId xmlns:a16="http://schemas.microsoft.com/office/drawing/2014/main" id="{DF069F15-0A89-53A4-1D37-7A11783982CA}"/>
              </a:ext>
            </a:extLst>
          </p:cNvPr>
          <p:cNvSpPr/>
          <p:nvPr/>
        </p:nvSpPr>
        <p:spPr>
          <a:xfrm>
            <a:off x="2218619" y="1363266"/>
            <a:ext cx="7088238" cy="885974"/>
          </a:xfrm>
          <a:prstGeom prst="rect">
            <a:avLst/>
          </a:prstGeom>
          <a:noFill/>
          <a:ln/>
        </p:spPr>
        <p:txBody>
          <a:bodyPr wrap="none" lIns="0" tIns="0" rIns="0" bIns="0" rtlCol="0" anchor="t"/>
          <a:lstStyle/>
          <a:p>
            <a:pPr defTabSz="1143000">
              <a:lnSpc>
                <a:spcPts val="5563"/>
              </a:lnSpc>
            </a:pPr>
            <a:r>
              <a:rPr lang="en-US" sz="4438" b="1" dirty="0">
                <a:solidFill>
                  <a:srgbClr val="2A734F"/>
                </a:solidFill>
                <a:latin typeface="Open Sans Bold" pitchFamily="34" charset="0"/>
                <a:ea typeface="Open Sans Bold" pitchFamily="34" charset="-122"/>
              </a:rPr>
              <a:t>1.1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Climate</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Situation</a:t>
            </a:r>
            <a:endParaRPr lang="en-US" sz="4438" b="1" dirty="0">
              <a:solidFill>
                <a:srgbClr val="2A734F"/>
              </a:solidFill>
              <a:latin typeface="Open Sans Bold" pitchFamily="34" charset="0"/>
              <a:ea typeface="Open Sans Bold" pitchFamily="34" charset="-122"/>
            </a:endParaRPr>
          </a:p>
        </p:txBody>
      </p:sp>
      <p:sp>
        <p:nvSpPr>
          <p:cNvPr id="2" name="Shape 1">
            <a:extLst>
              <a:ext uri="{FF2B5EF4-FFF2-40B4-BE49-F238E27FC236}">
                <a16:creationId xmlns:a16="http://schemas.microsoft.com/office/drawing/2014/main" id="{CD4F8A90-D153-24F8-A53C-65224AF7AD4C}"/>
              </a:ext>
            </a:extLst>
          </p:cNvPr>
          <p:cNvSpPr/>
          <p:nvPr/>
        </p:nvSpPr>
        <p:spPr>
          <a:xfrm>
            <a:off x="798910" y="2329011"/>
            <a:ext cx="16690181" cy="28575"/>
          </a:xfrm>
          <a:prstGeom prst="roundRect">
            <a:avLst>
              <a:gd name="adj" fmla="val 335521"/>
            </a:avLst>
          </a:prstGeom>
          <a:solidFill>
            <a:srgbClr val="BFD8CC"/>
          </a:solidFill>
          <a:ln/>
        </p:spPr>
        <p:txBody>
          <a:bodyPr/>
          <a:lstStyle/>
          <a:p>
            <a:pPr defTabSz="1143000"/>
            <a:endParaRPr lang="es-ES" sz="2250">
              <a:solidFill>
                <a:prstClr val="black"/>
              </a:solidFill>
              <a:latin typeface="Calibri"/>
            </a:endParaRPr>
          </a:p>
        </p:txBody>
      </p:sp>
      <p:sp>
        <p:nvSpPr>
          <p:cNvPr id="3" name="Shape 2">
            <a:extLst>
              <a:ext uri="{FF2B5EF4-FFF2-40B4-BE49-F238E27FC236}">
                <a16:creationId xmlns:a16="http://schemas.microsoft.com/office/drawing/2014/main" id="{F3B50049-194A-35D9-FAB9-4ADC96366A47}"/>
              </a:ext>
            </a:extLst>
          </p:cNvPr>
          <p:cNvSpPr/>
          <p:nvPr/>
        </p:nvSpPr>
        <p:spPr>
          <a:xfrm>
            <a:off x="4899869" y="2328938"/>
            <a:ext cx="28575" cy="798909"/>
          </a:xfrm>
          <a:prstGeom prst="roundRect">
            <a:avLst>
              <a:gd name="adj" fmla="val 335521"/>
            </a:avLst>
          </a:prstGeom>
          <a:solidFill>
            <a:srgbClr val="BFD8CC"/>
          </a:solidFill>
          <a:ln/>
        </p:spPr>
        <p:txBody>
          <a:bodyPr/>
          <a:lstStyle/>
          <a:p>
            <a:pPr defTabSz="1143000"/>
            <a:endParaRPr lang="es-ES" sz="2250">
              <a:solidFill>
                <a:prstClr val="black"/>
              </a:solidFill>
              <a:latin typeface="Calibri"/>
            </a:endParaRPr>
          </a:p>
        </p:txBody>
      </p:sp>
      <p:sp>
        <p:nvSpPr>
          <p:cNvPr id="4" name="Shape 3">
            <a:extLst>
              <a:ext uri="{FF2B5EF4-FFF2-40B4-BE49-F238E27FC236}">
                <a16:creationId xmlns:a16="http://schemas.microsoft.com/office/drawing/2014/main" id="{90D95E22-C5ED-A93B-9504-900746029396}"/>
              </a:ext>
            </a:extLst>
          </p:cNvPr>
          <p:cNvSpPr/>
          <p:nvPr/>
        </p:nvSpPr>
        <p:spPr>
          <a:xfrm>
            <a:off x="4657428" y="2072210"/>
            <a:ext cx="513606" cy="513606"/>
          </a:xfrm>
          <a:prstGeom prst="roundRect">
            <a:avLst>
              <a:gd name="adj" fmla="val 1866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5" name="Text 4">
            <a:extLst>
              <a:ext uri="{FF2B5EF4-FFF2-40B4-BE49-F238E27FC236}">
                <a16:creationId xmlns:a16="http://schemas.microsoft.com/office/drawing/2014/main" id="{9BA240A7-61BA-2D7F-E765-9154ABF5065E}"/>
              </a:ext>
            </a:extLst>
          </p:cNvPr>
          <p:cNvSpPr/>
          <p:nvPr/>
        </p:nvSpPr>
        <p:spPr>
          <a:xfrm>
            <a:off x="4816227" y="2157786"/>
            <a:ext cx="195858" cy="342454"/>
          </a:xfrm>
          <a:prstGeom prst="rect">
            <a:avLst/>
          </a:prstGeom>
          <a:noFill/>
          <a:ln/>
        </p:spPr>
        <p:txBody>
          <a:bodyPr wrap="none" lIns="0" tIns="0" rIns="0" bIns="0" rtlCol="0" anchor="t"/>
          <a:lstStyle/>
          <a:p>
            <a:pPr algn="ctr" defTabSz="1143000">
              <a:lnSpc>
                <a:spcPts val="2688"/>
              </a:lnSpc>
            </a:pPr>
            <a:r>
              <a:rPr lang="en-US" sz="2688" b="1" dirty="0">
                <a:solidFill>
                  <a:srgbClr val="000000"/>
                </a:solidFill>
                <a:latin typeface="Open Sans Bold" pitchFamily="34" charset="0"/>
                <a:ea typeface="Open Sans Bold" pitchFamily="34" charset="-122"/>
                <a:cs typeface="Open Sans Bold" pitchFamily="34" charset="-120"/>
              </a:rPr>
              <a:t>1</a:t>
            </a:r>
            <a:endParaRPr lang="en-US" sz="2688" dirty="0">
              <a:solidFill>
                <a:prstClr val="black"/>
              </a:solidFill>
              <a:latin typeface="Calibri"/>
            </a:endParaRPr>
          </a:p>
        </p:txBody>
      </p:sp>
      <p:sp>
        <p:nvSpPr>
          <p:cNvPr id="8" name="Text 5">
            <a:extLst>
              <a:ext uri="{FF2B5EF4-FFF2-40B4-BE49-F238E27FC236}">
                <a16:creationId xmlns:a16="http://schemas.microsoft.com/office/drawing/2014/main" id="{FC4DE606-1FD8-B78A-DDCC-A7D4F485117F}"/>
              </a:ext>
            </a:extLst>
          </p:cNvPr>
          <p:cNvSpPr/>
          <p:nvPr/>
        </p:nvSpPr>
        <p:spPr>
          <a:xfrm>
            <a:off x="1431429" y="2806725"/>
            <a:ext cx="3199954" cy="356593"/>
          </a:xfrm>
          <a:prstGeom prst="rect">
            <a:avLst/>
          </a:prstGeom>
          <a:noFill/>
          <a:ln/>
        </p:spPr>
        <p:txBody>
          <a:bodyPr wrap="none" lIns="0" tIns="0" rIns="0" bIns="0" rtlCol="0" anchor="t"/>
          <a:lstStyle/>
          <a:p>
            <a:pPr algn="ctr" defTabSz="1143000">
              <a:lnSpc>
                <a:spcPts val="2750"/>
              </a:lnSpc>
            </a:pPr>
            <a:r>
              <a:rPr lang="en-US" sz="2188" b="1" dirty="0">
                <a:solidFill>
                  <a:srgbClr val="2A734F"/>
                </a:solidFill>
                <a:latin typeface="Open Sans Bold" pitchFamily="34" charset="0"/>
                <a:ea typeface="Open Sans Bold" pitchFamily="34" charset="-122"/>
                <a:cs typeface="Open Sans Bold" pitchFamily="34" charset="-120"/>
              </a:rPr>
              <a:t>2015: Paris Agreement</a:t>
            </a:r>
            <a:endParaRPr lang="en-US" sz="2188" dirty="0">
              <a:solidFill>
                <a:srgbClr val="2A734F"/>
              </a:solidFill>
              <a:latin typeface="Calibri"/>
            </a:endParaRPr>
          </a:p>
        </p:txBody>
      </p:sp>
      <p:sp>
        <p:nvSpPr>
          <p:cNvPr id="9" name="Text 6">
            <a:extLst>
              <a:ext uri="{FF2B5EF4-FFF2-40B4-BE49-F238E27FC236}">
                <a16:creationId xmlns:a16="http://schemas.microsoft.com/office/drawing/2014/main" id="{1C45392A-2C23-2B68-D28C-D44371B1F077}"/>
              </a:ext>
            </a:extLst>
          </p:cNvPr>
          <p:cNvSpPr/>
          <p:nvPr/>
        </p:nvSpPr>
        <p:spPr>
          <a:xfrm>
            <a:off x="1124769" y="3152836"/>
            <a:ext cx="7774633" cy="1095673"/>
          </a:xfrm>
          <a:prstGeom prst="rect">
            <a:avLst/>
          </a:prstGeom>
          <a:noFill/>
          <a:ln/>
        </p:spPr>
        <p:txBody>
          <a:bodyPr wrap="square" lIns="0" tIns="0" rIns="0" bIns="0" rtlCol="0" anchor="t"/>
          <a:lstStyle/>
          <a:p>
            <a:pPr algn="ctr" defTabSz="1143000">
              <a:lnSpc>
                <a:spcPts val="2875"/>
              </a:lnSpc>
            </a:pPr>
            <a:r>
              <a:rPr lang="en-US" sz="1750" dirty="0">
                <a:solidFill>
                  <a:srgbClr val="000000"/>
                </a:solidFill>
                <a:latin typeface="Open Sans" pitchFamily="34" charset="0"/>
                <a:ea typeface="Open Sans" pitchFamily="34" charset="-122"/>
                <a:cs typeface="Open Sans" pitchFamily="34" charset="-120"/>
              </a:rPr>
              <a:t>Main objective: to </a:t>
            </a:r>
            <a:r>
              <a:rPr lang="en-US" sz="1750" b="1" dirty="0">
                <a:solidFill>
                  <a:srgbClr val="000000"/>
                </a:solidFill>
                <a:latin typeface="Open Sans" pitchFamily="34" charset="0"/>
                <a:ea typeface="Open Sans" pitchFamily="34" charset="-122"/>
                <a:cs typeface="Open Sans" pitchFamily="34" charset="-120"/>
              </a:rPr>
              <a:t>contain the global average temperature increase </a:t>
            </a:r>
            <a:r>
              <a:rPr lang="en-US" sz="1750" dirty="0">
                <a:solidFill>
                  <a:srgbClr val="000000"/>
                </a:solidFill>
                <a:latin typeface="Open Sans" pitchFamily="34" charset="0"/>
                <a:ea typeface="Open Sans" pitchFamily="34" charset="-122"/>
                <a:cs typeface="Open Sans" pitchFamily="34" charset="-120"/>
              </a:rPr>
              <a:t>to below 2°C above pre-industrial levels, with efforts to limit it to 1.5°C.</a:t>
            </a:r>
            <a:endParaRPr lang="en-US" sz="1750" dirty="0">
              <a:solidFill>
                <a:prstClr val="black"/>
              </a:solidFill>
              <a:latin typeface="Calibri"/>
            </a:endParaRPr>
          </a:p>
        </p:txBody>
      </p:sp>
      <p:sp>
        <p:nvSpPr>
          <p:cNvPr id="10" name="Shape 7">
            <a:extLst>
              <a:ext uri="{FF2B5EF4-FFF2-40B4-BE49-F238E27FC236}">
                <a16:creationId xmlns:a16="http://schemas.microsoft.com/office/drawing/2014/main" id="{C7AF568D-0FB2-5108-3732-A7DF69B0C63D}"/>
              </a:ext>
            </a:extLst>
          </p:cNvPr>
          <p:cNvSpPr/>
          <p:nvPr/>
        </p:nvSpPr>
        <p:spPr>
          <a:xfrm>
            <a:off x="13359110" y="2328938"/>
            <a:ext cx="28575" cy="798909"/>
          </a:xfrm>
          <a:prstGeom prst="roundRect">
            <a:avLst>
              <a:gd name="adj" fmla="val 335521"/>
            </a:avLst>
          </a:prstGeom>
          <a:solidFill>
            <a:srgbClr val="BFD8CC"/>
          </a:solidFill>
          <a:ln/>
        </p:spPr>
        <p:txBody>
          <a:bodyPr/>
          <a:lstStyle/>
          <a:p>
            <a:pPr defTabSz="1143000"/>
            <a:endParaRPr lang="es-ES" sz="2250">
              <a:solidFill>
                <a:prstClr val="black"/>
              </a:solidFill>
              <a:latin typeface="Calibri"/>
            </a:endParaRPr>
          </a:p>
        </p:txBody>
      </p:sp>
      <p:sp>
        <p:nvSpPr>
          <p:cNvPr id="11" name="Shape 8">
            <a:extLst>
              <a:ext uri="{FF2B5EF4-FFF2-40B4-BE49-F238E27FC236}">
                <a16:creationId xmlns:a16="http://schemas.microsoft.com/office/drawing/2014/main" id="{C9EE68E2-CD4D-AF71-966D-E42BDC497D5B}"/>
              </a:ext>
            </a:extLst>
          </p:cNvPr>
          <p:cNvSpPr/>
          <p:nvPr/>
        </p:nvSpPr>
        <p:spPr>
          <a:xfrm>
            <a:off x="13116670" y="2072210"/>
            <a:ext cx="513606" cy="513606"/>
          </a:xfrm>
          <a:prstGeom prst="roundRect">
            <a:avLst>
              <a:gd name="adj" fmla="val 18667"/>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2" name="Text 9">
            <a:extLst>
              <a:ext uri="{FF2B5EF4-FFF2-40B4-BE49-F238E27FC236}">
                <a16:creationId xmlns:a16="http://schemas.microsoft.com/office/drawing/2014/main" id="{E5F460DE-DFF0-8CCB-A3A2-9C9B39DEB5DD}"/>
              </a:ext>
            </a:extLst>
          </p:cNvPr>
          <p:cNvSpPr/>
          <p:nvPr/>
        </p:nvSpPr>
        <p:spPr>
          <a:xfrm>
            <a:off x="13275469" y="2157786"/>
            <a:ext cx="195858" cy="342454"/>
          </a:xfrm>
          <a:prstGeom prst="rect">
            <a:avLst/>
          </a:prstGeom>
          <a:noFill/>
          <a:ln/>
        </p:spPr>
        <p:txBody>
          <a:bodyPr wrap="none" lIns="0" tIns="0" rIns="0" bIns="0" rtlCol="0" anchor="t"/>
          <a:lstStyle/>
          <a:p>
            <a:pPr algn="ctr" defTabSz="1143000">
              <a:lnSpc>
                <a:spcPts val="2688"/>
              </a:lnSpc>
            </a:pPr>
            <a:r>
              <a:rPr lang="en-US" sz="2688" b="1" dirty="0">
                <a:solidFill>
                  <a:srgbClr val="000000"/>
                </a:solidFill>
                <a:latin typeface="Open Sans Bold" pitchFamily="34" charset="0"/>
                <a:ea typeface="Open Sans Bold" pitchFamily="34" charset="-122"/>
                <a:cs typeface="Open Sans Bold" pitchFamily="34" charset="-120"/>
              </a:rPr>
              <a:t>2</a:t>
            </a:r>
            <a:endParaRPr lang="en-US" sz="2688" dirty="0">
              <a:solidFill>
                <a:prstClr val="black"/>
              </a:solidFill>
              <a:latin typeface="Calibri"/>
            </a:endParaRPr>
          </a:p>
        </p:txBody>
      </p:sp>
      <p:sp>
        <p:nvSpPr>
          <p:cNvPr id="13" name="Text 10">
            <a:extLst>
              <a:ext uri="{FF2B5EF4-FFF2-40B4-BE49-F238E27FC236}">
                <a16:creationId xmlns:a16="http://schemas.microsoft.com/office/drawing/2014/main" id="{2E11663A-EA54-AEB1-9A10-EC0BD84158F8}"/>
              </a:ext>
            </a:extLst>
          </p:cNvPr>
          <p:cNvSpPr/>
          <p:nvPr/>
        </p:nvSpPr>
        <p:spPr>
          <a:xfrm>
            <a:off x="9508331" y="2805144"/>
            <a:ext cx="3764905" cy="356593"/>
          </a:xfrm>
          <a:prstGeom prst="rect">
            <a:avLst/>
          </a:prstGeom>
          <a:noFill/>
          <a:ln/>
        </p:spPr>
        <p:txBody>
          <a:bodyPr wrap="none" lIns="0" tIns="0" rIns="0" bIns="0" rtlCol="0" anchor="t"/>
          <a:lstStyle/>
          <a:p>
            <a:pPr algn="ctr" defTabSz="1143000">
              <a:lnSpc>
                <a:spcPts val="2750"/>
              </a:lnSpc>
            </a:pPr>
            <a:r>
              <a:rPr lang="en-US" sz="2188" b="1" dirty="0">
                <a:solidFill>
                  <a:srgbClr val="2A734F"/>
                </a:solidFill>
                <a:latin typeface="Open Sans Bold" pitchFamily="34" charset="0"/>
                <a:ea typeface="Open Sans Bold" pitchFamily="34" charset="-122"/>
              </a:rPr>
              <a:t>2019: European Green Pact</a:t>
            </a:r>
          </a:p>
        </p:txBody>
      </p:sp>
      <p:sp>
        <p:nvSpPr>
          <p:cNvPr id="14" name="Text 11">
            <a:extLst>
              <a:ext uri="{FF2B5EF4-FFF2-40B4-BE49-F238E27FC236}">
                <a16:creationId xmlns:a16="http://schemas.microsoft.com/office/drawing/2014/main" id="{2C23E506-E7BC-CFBE-EFEB-3AD828658C34}"/>
              </a:ext>
            </a:extLst>
          </p:cNvPr>
          <p:cNvSpPr/>
          <p:nvPr/>
        </p:nvSpPr>
        <p:spPr>
          <a:xfrm>
            <a:off x="9144000" y="3197869"/>
            <a:ext cx="7774781" cy="730449"/>
          </a:xfrm>
          <a:prstGeom prst="rect">
            <a:avLst/>
          </a:prstGeom>
          <a:noFill/>
          <a:ln/>
        </p:spPr>
        <p:txBody>
          <a:bodyPr wrap="square" lIns="0" tIns="0" rIns="0" bIns="0" rtlCol="0" anchor="t"/>
          <a:lstStyle/>
          <a:p>
            <a:pPr algn="ctr" defTabSz="1143000">
              <a:lnSpc>
                <a:spcPts val="2875"/>
              </a:lnSpc>
            </a:pPr>
            <a:r>
              <a:rPr lang="en-US" sz="1750" dirty="0">
                <a:solidFill>
                  <a:srgbClr val="000000"/>
                </a:solidFill>
                <a:latin typeface="Open Sans" pitchFamily="34" charset="0"/>
                <a:ea typeface="Open Sans" pitchFamily="34" charset="-122"/>
                <a:cs typeface="Open Sans" pitchFamily="34" charset="-120"/>
              </a:rPr>
              <a:t>Communication from the European Commission to achieve </a:t>
            </a:r>
            <a:r>
              <a:rPr lang="en-US" sz="1750" b="1" dirty="0">
                <a:solidFill>
                  <a:srgbClr val="000000"/>
                </a:solidFill>
                <a:latin typeface="Open Sans" pitchFamily="34" charset="0"/>
                <a:ea typeface="Open Sans" pitchFamily="34" charset="-122"/>
                <a:cs typeface="Open Sans" pitchFamily="34" charset="-120"/>
              </a:rPr>
              <a:t>climate neutrality </a:t>
            </a:r>
            <a:r>
              <a:rPr lang="en-US" sz="1750" dirty="0">
                <a:solidFill>
                  <a:srgbClr val="000000"/>
                </a:solidFill>
                <a:latin typeface="Open Sans" pitchFamily="34" charset="0"/>
                <a:ea typeface="Open Sans" pitchFamily="34" charset="-122"/>
                <a:cs typeface="Open Sans" pitchFamily="34" charset="-120"/>
              </a:rPr>
              <a:t>for the European continent by </a:t>
            </a:r>
            <a:r>
              <a:rPr lang="en-US" sz="1750" b="1" dirty="0">
                <a:solidFill>
                  <a:srgbClr val="000000"/>
                </a:solidFill>
                <a:latin typeface="Open Sans" pitchFamily="34" charset="0"/>
                <a:ea typeface="Open Sans" pitchFamily="34" charset="-122"/>
                <a:cs typeface="Open Sans" pitchFamily="34" charset="-120"/>
              </a:rPr>
              <a:t>2050</a:t>
            </a:r>
            <a:r>
              <a:rPr lang="en-US" sz="1750" dirty="0">
                <a:solidFill>
                  <a:srgbClr val="000000"/>
                </a:solidFill>
                <a:latin typeface="Open Sans" pitchFamily="34" charset="0"/>
                <a:ea typeface="Open Sans" pitchFamily="34" charset="-122"/>
                <a:cs typeface="Open Sans" pitchFamily="34" charset="-120"/>
              </a:rPr>
              <a:t>.</a:t>
            </a:r>
            <a:endParaRPr lang="en-US" sz="1750" dirty="0">
              <a:solidFill>
                <a:prstClr val="black"/>
              </a:solidFill>
              <a:latin typeface="Calibri"/>
            </a:endParaRPr>
          </a:p>
        </p:txBody>
      </p:sp>
      <p:sp>
        <p:nvSpPr>
          <p:cNvPr id="15" name="Text 12">
            <a:extLst>
              <a:ext uri="{FF2B5EF4-FFF2-40B4-BE49-F238E27FC236}">
                <a16:creationId xmlns:a16="http://schemas.microsoft.com/office/drawing/2014/main" id="{82ACFBC3-DAE2-A384-59C4-D8FB8107EC31}"/>
              </a:ext>
            </a:extLst>
          </p:cNvPr>
          <p:cNvSpPr/>
          <p:nvPr/>
        </p:nvSpPr>
        <p:spPr>
          <a:xfrm>
            <a:off x="814833" y="4437108"/>
            <a:ext cx="16690181" cy="730449"/>
          </a:xfrm>
          <a:prstGeom prst="rect">
            <a:avLst/>
          </a:prstGeom>
          <a:noFill/>
          <a:ln/>
        </p:spPr>
        <p:txBody>
          <a:bodyPr wrap="square" lIns="0" tIns="0" rIns="0" bIns="0" rtlCol="0" anchor="t"/>
          <a:lstStyle/>
          <a:p>
            <a:pPr defTabSz="1143000">
              <a:lnSpc>
                <a:spcPts val="2875"/>
              </a:lnSpc>
            </a:pPr>
            <a:r>
              <a:rPr lang="en-US" sz="1750" dirty="0">
                <a:solidFill>
                  <a:srgbClr val="000000"/>
                </a:solidFill>
                <a:latin typeface="Open Sans" pitchFamily="34" charset="0"/>
                <a:ea typeface="Open Sans" pitchFamily="34" charset="-122"/>
                <a:cs typeface="Open Sans" pitchFamily="34" charset="-120"/>
              </a:rPr>
              <a:t>European energy and climate policy is currently defined by the </a:t>
            </a:r>
            <a:r>
              <a:rPr lang="en-US" sz="1750" b="1" dirty="0">
                <a:solidFill>
                  <a:srgbClr val="000000"/>
                </a:solidFill>
                <a:latin typeface="Open Sans" pitchFamily="34" charset="0"/>
                <a:ea typeface="Open Sans" pitchFamily="34" charset="-122"/>
                <a:cs typeface="Open Sans" pitchFamily="34" charset="-120"/>
              </a:rPr>
              <a:t>Paris Agreement</a:t>
            </a:r>
            <a:r>
              <a:rPr lang="en-US" sz="1750" dirty="0">
                <a:solidFill>
                  <a:srgbClr val="000000"/>
                </a:solidFill>
                <a:latin typeface="Open Sans" pitchFamily="34" charset="0"/>
                <a:ea typeface="Open Sans" pitchFamily="34" charset="-122"/>
                <a:cs typeface="Open Sans" pitchFamily="34" charset="-120"/>
              </a:rPr>
              <a:t>. The </a:t>
            </a:r>
            <a:r>
              <a:rPr lang="en-US" sz="1750" b="1" dirty="0">
                <a:solidFill>
                  <a:srgbClr val="000000"/>
                </a:solidFill>
                <a:latin typeface="Open Sans" pitchFamily="34" charset="0"/>
                <a:ea typeface="Open Sans" pitchFamily="34" charset="-122"/>
                <a:cs typeface="Open Sans" pitchFamily="34" charset="-120"/>
              </a:rPr>
              <a:t>European Green Deal</a:t>
            </a:r>
            <a:r>
              <a:rPr lang="en-US" sz="1750" dirty="0">
                <a:solidFill>
                  <a:srgbClr val="000000"/>
                </a:solidFill>
                <a:latin typeface="Open Sans" pitchFamily="34" charset="0"/>
                <a:ea typeface="Open Sans" pitchFamily="34" charset="-122"/>
                <a:cs typeface="Open Sans" pitchFamily="34" charset="-120"/>
              </a:rPr>
              <a:t>, on the other hand, seeks to boost the economy, improve health and the quality of life of citizens through these key areas:</a:t>
            </a:r>
            <a:endParaRPr lang="en-US" sz="1750" dirty="0">
              <a:solidFill>
                <a:prstClr val="black"/>
              </a:solidFill>
              <a:latin typeface="Calibri"/>
            </a:endParaRPr>
          </a:p>
        </p:txBody>
      </p:sp>
      <p:sp>
        <p:nvSpPr>
          <p:cNvPr id="16" name="Shape 13">
            <a:extLst>
              <a:ext uri="{FF2B5EF4-FFF2-40B4-BE49-F238E27FC236}">
                <a16:creationId xmlns:a16="http://schemas.microsoft.com/office/drawing/2014/main" id="{11954044-42B5-8A54-E2DF-C8E748FE5575}"/>
              </a:ext>
            </a:extLst>
          </p:cNvPr>
          <p:cNvSpPr/>
          <p:nvPr/>
        </p:nvSpPr>
        <p:spPr>
          <a:xfrm>
            <a:off x="811562" y="5356155"/>
            <a:ext cx="5411241" cy="1708845"/>
          </a:xfrm>
          <a:prstGeom prst="roundRect">
            <a:avLst>
              <a:gd name="adj" fmla="val 561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7" name="Text 14">
            <a:extLst>
              <a:ext uri="{FF2B5EF4-FFF2-40B4-BE49-F238E27FC236}">
                <a16:creationId xmlns:a16="http://schemas.microsoft.com/office/drawing/2014/main" id="{F83E49C2-D67E-3416-9C79-805FC54656D7}"/>
              </a:ext>
            </a:extLst>
          </p:cNvPr>
          <p:cNvSpPr/>
          <p:nvPr/>
        </p:nvSpPr>
        <p:spPr>
          <a:xfrm>
            <a:off x="1049090" y="5630259"/>
            <a:ext cx="2853333" cy="366118"/>
          </a:xfrm>
          <a:prstGeom prst="rect">
            <a:avLst/>
          </a:prstGeom>
          <a:noFill/>
          <a:ln/>
        </p:spPr>
        <p:txBody>
          <a:bodyPr wrap="none" lIns="0" tIns="0" rIns="0" bIns="0" rtlCol="0" anchor="t"/>
          <a:lstStyle/>
          <a:p>
            <a:pPr defTabSz="1143000">
              <a:lnSpc>
                <a:spcPts val="2750"/>
              </a:lnSpc>
            </a:pPr>
            <a:r>
              <a:rPr lang="en-US" sz="2188" b="1" dirty="0">
                <a:solidFill>
                  <a:srgbClr val="000000"/>
                </a:solidFill>
                <a:latin typeface="Open Sans Bold" pitchFamily="34" charset="0"/>
                <a:ea typeface="Open Sans Bold" pitchFamily="34" charset="-122"/>
                <a:cs typeface="Open Sans Bold" pitchFamily="34" charset="-120"/>
              </a:rPr>
              <a:t>🔋 Clean Energy</a:t>
            </a:r>
            <a:endParaRPr lang="en-US" sz="2188" dirty="0">
              <a:solidFill>
                <a:prstClr val="black"/>
              </a:solidFill>
              <a:latin typeface="Calibri"/>
            </a:endParaRPr>
          </a:p>
        </p:txBody>
      </p:sp>
      <p:sp>
        <p:nvSpPr>
          <p:cNvPr id="18" name="Text 15">
            <a:extLst>
              <a:ext uri="{FF2B5EF4-FFF2-40B4-BE49-F238E27FC236}">
                <a16:creationId xmlns:a16="http://schemas.microsoft.com/office/drawing/2014/main" id="{146358FF-AB1F-61E9-CF37-B848D9604B17}"/>
              </a:ext>
            </a:extLst>
          </p:cNvPr>
          <p:cNvSpPr/>
          <p:nvPr/>
        </p:nvSpPr>
        <p:spPr>
          <a:xfrm>
            <a:off x="1049090" y="6133298"/>
            <a:ext cx="4935885" cy="730449"/>
          </a:xfrm>
          <a:prstGeom prst="rect">
            <a:avLst/>
          </a:prstGeom>
          <a:noFill/>
          <a:ln/>
        </p:spPr>
        <p:txBody>
          <a:bodyPr wrap="square" lIns="0" tIns="0" rIns="0" bIns="0" rtlCol="0" anchor="t"/>
          <a:lstStyle/>
          <a:p>
            <a:pPr defTabSz="1143000">
              <a:lnSpc>
                <a:spcPts val="2875"/>
              </a:lnSpc>
            </a:pPr>
            <a:r>
              <a:rPr lang="en-US" sz="1750" dirty="0">
                <a:solidFill>
                  <a:srgbClr val="000000"/>
                </a:solidFill>
                <a:latin typeface="Open Sans" pitchFamily="34" charset="0"/>
                <a:ea typeface="Open Sans" pitchFamily="34" charset="-122"/>
                <a:cs typeface="Open Sans" pitchFamily="34" charset="-120"/>
              </a:rPr>
              <a:t>Clean, affordable and secure energy supply</a:t>
            </a:r>
            <a:endParaRPr lang="en-US" sz="1750" dirty="0">
              <a:solidFill>
                <a:prstClr val="black"/>
              </a:solidFill>
              <a:latin typeface="Calibri"/>
            </a:endParaRPr>
          </a:p>
        </p:txBody>
      </p:sp>
      <p:sp>
        <p:nvSpPr>
          <p:cNvPr id="20" name="Shape 16">
            <a:extLst>
              <a:ext uri="{FF2B5EF4-FFF2-40B4-BE49-F238E27FC236}">
                <a16:creationId xmlns:a16="http://schemas.microsoft.com/office/drawing/2014/main" id="{3AB16416-CB9A-B1C9-FAA8-DAD27D4BE904}"/>
              </a:ext>
            </a:extLst>
          </p:cNvPr>
          <p:cNvSpPr/>
          <p:nvPr/>
        </p:nvSpPr>
        <p:spPr>
          <a:xfrm>
            <a:off x="6444706" y="5354665"/>
            <a:ext cx="5411241" cy="1708845"/>
          </a:xfrm>
          <a:prstGeom prst="roundRect">
            <a:avLst>
              <a:gd name="adj" fmla="val 561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1" name="Text 17">
            <a:extLst>
              <a:ext uri="{FF2B5EF4-FFF2-40B4-BE49-F238E27FC236}">
                <a16:creationId xmlns:a16="http://schemas.microsoft.com/office/drawing/2014/main" id="{32D946B9-D60A-C832-81DC-069FF9FD70F2}"/>
              </a:ext>
            </a:extLst>
          </p:cNvPr>
          <p:cNvSpPr/>
          <p:nvPr/>
        </p:nvSpPr>
        <p:spPr>
          <a:xfrm>
            <a:off x="6682384" y="5592344"/>
            <a:ext cx="2853333" cy="366118"/>
          </a:xfrm>
          <a:prstGeom prst="rect">
            <a:avLst/>
          </a:prstGeom>
          <a:noFill/>
          <a:ln/>
        </p:spPr>
        <p:txBody>
          <a:bodyPr wrap="none" lIns="0" tIns="0" rIns="0" bIns="0" rtlCol="0" anchor="t"/>
          <a:lstStyle/>
          <a:p>
            <a:pPr defTabSz="1143000">
              <a:lnSpc>
                <a:spcPts val="2750"/>
              </a:lnSpc>
            </a:pPr>
            <a:r>
              <a:rPr lang="en-US" sz="2188" b="1" dirty="0">
                <a:solidFill>
                  <a:srgbClr val="000000"/>
                </a:solidFill>
                <a:latin typeface="Open Sans Bold" pitchFamily="34" charset="0"/>
                <a:ea typeface="Open Sans Bold" pitchFamily="34" charset="-122"/>
                <a:cs typeface="Open Sans Bold" pitchFamily="34" charset="-120"/>
              </a:rPr>
              <a:t>🚗 Mobility </a:t>
            </a:r>
            <a:endParaRPr lang="en-US" sz="2188" dirty="0">
              <a:solidFill>
                <a:prstClr val="black"/>
              </a:solidFill>
              <a:latin typeface="Calibri"/>
            </a:endParaRPr>
          </a:p>
        </p:txBody>
      </p:sp>
      <p:sp>
        <p:nvSpPr>
          <p:cNvPr id="22" name="Text 18">
            <a:extLst>
              <a:ext uri="{FF2B5EF4-FFF2-40B4-BE49-F238E27FC236}">
                <a16:creationId xmlns:a16="http://schemas.microsoft.com/office/drawing/2014/main" id="{32122657-6AB8-21A5-CC6E-C74F2A83514C}"/>
              </a:ext>
            </a:extLst>
          </p:cNvPr>
          <p:cNvSpPr/>
          <p:nvPr/>
        </p:nvSpPr>
        <p:spPr>
          <a:xfrm>
            <a:off x="6682384" y="6095383"/>
            <a:ext cx="4935885" cy="730449"/>
          </a:xfrm>
          <a:prstGeom prst="rect">
            <a:avLst/>
          </a:prstGeom>
          <a:noFill/>
          <a:ln/>
        </p:spPr>
        <p:txBody>
          <a:bodyPr wrap="square" lIns="0" tIns="0" rIns="0" bIns="0" rtlCol="0" anchor="t"/>
          <a:lstStyle/>
          <a:p>
            <a:pPr defTabSz="1143000">
              <a:lnSpc>
                <a:spcPts val="2875"/>
              </a:lnSpc>
            </a:pPr>
            <a:r>
              <a:rPr lang="en-US" sz="1750" dirty="0">
                <a:solidFill>
                  <a:srgbClr val="000000"/>
                </a:solidFill>
                <a:latin typeface="Open Sans" pitchFamily="34" charset="0"/>
                <a:ea typeface="Open Sans" pitchFamily="34" charset="-122"/>
                <a:cs typeface="Open Sans" pitchFamily="34" charset="-120"/>
              </a:rPr>
              <a:t>Accelerating the transition to sustainable and smart mobility</a:t>
            </a:r>
            <a:endParaRPr lang="en-US" sz="1750" dirty="0">
              <a:solidFill>
                <a:prstClr val="black"/>
              </a:solidFill>
              <a:latin typeface="Calibri"/>
            </a:endParaRPr>
          </a:p>
        </p:txBody>
      </p:sp>
      <p:sp>
        <p:nvSpPr>
          <p:cNvPr id="23" name="Shape 19">
            <a:extLst>
              <a:ext uri="{FF2B5EF4-FFF2-40B4-BE49-F238E27FC236}">
                <a16:creationId xmlns:a16="http://schemas.microsoft.com/office/drawing/2014/main" id="{FD440B02-42B8-6C06-D56F-843CA3723F0C}"/>
              </a:ext>
            </a:extLst>
          </p:cNvPr>
          <p:cNvSpPr/>
          <p:nvPr/>
        </p:nvSpPr>
        <p:spPr>
          <a:xfrm>
            <a:off x="12077850" y="5388816"/>
            <a:ext cx="5411241" cy="1708845"/>
          </a:xfrm>
          <a:prstGeom prst="roundRect">
            <a:avLst>
              <a:gd name="adj" fmla="val 5611"/>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4" name="Text 20">
            <a:extLst>
              <a:ext uri="{FF2B5EF4-FFF2-40B4-BE49-F238E27FC236}">
                <a16:creationId xmlns:a16="http://schemas.microsoft.com/office/drawing/2014/main" id="{4EAD5236-FB97-9C81-0F2B-25D7E5E58E43}"/>
              </a:ext>
            </a:extLst>
          </p:cNvPr>
          <p:cNvSpPr/>
          <p:nvPr/>
        </p:nvSpPr>
        <p:spPr>
          <a:xfrm>
            <a:off x="12315527" y="5626495"/>
            <a:ext cx="2853333" cy="366118"/>
          </a:xfrm>
          <a:prstGeom prst="rect">
            <a:avLst/>
          </a:prstGeom>
          <a:noFill/>
          <a:ln/>
        </p:spPr>
        <p:txBody>
          <a:bodyPr wrap="none" lIns="0" tIns="0" rIns="0" bIns="0" rtlCol="0" anchor="t"/>
          <a:lstStyle/>
          <a:p>
            <a:pPr defTabSz="1143000">
              <a:lnSpc>
                <a:spcPts val="2750"/>
              </a:lnSpc>
            </a:pPr>
            <a:r>
              <a:rPr lang="en-US" sz="2188" b="1" dirty="0">
                <a:solidFill>
                  <a:srgbClr val="000000"/>
                </a:solidFill>
                <a:latin typeface="Open Sans Bold" pitchFamily="34" charset="0"/>
                <a:ea typeface="Open Sans Bold" pitchFamily="34" charset="-122"/>
                <a:cs typeface="Open Sans Bold" pitchFamily="34" charset="-120"/>
              </a:rPr>
              <a:t>🌿 Ecosystems</a:t>
            </a:r>
            <a:endParaRPr lang="en-US" sz="2188" dirty="0">
              <a:solidFill>
                <a:prstClr val="black"/>
              </a:solidFill>
              <a:latin typeface="Calibri"/>
            </a:endParaRPr>
          </a:p>
        </p:txBody>
      </p:sp>
      <p:sp>
        <p:nvSpPr>
          <p:cNvPr id="25" name="Text 21">
            <a:extLst>
              <a:ext uri="{FF2B5EF4-FFF2-40B4-BE49-F238E27FC236}">
                <a16:creationId xmlns:a16="http://schemas.microsoft.com/office/drawing/2014/main" id="{4C736AC7-7E4C-F29D-41FC-EA31D665508E}"/>
              </a:ext>
            </a:extLst>
          </p:cNvPr>
          <p:cNvSpPr/>
          <p:nvPr/>
        </p:nvSpPr>
        <p:spPr>
          <a:xfrm>
            <a:off x="12315528" y="6129534"/>
            <a:ext cx="4935885" cy="730449"/>
          </a:xfrm>
          <a:prstGeom prst="rect">
            <a:avLst/>
          </a:prstGeom>
          <a:noFill/>
          <a:ln/>
        </p:spPr>
        <p:txBody>
          <a:bodyPr wrap="square" lIns="0" tIns="0" rIns="0" bIns="0" rtlCol="0" anchor="t"/>
          <a:lstStyle/>
          <a:p>
            <a:pPr defTabSz="1143000">
              <a:lnSpc>
                <a:spcPts val="2875"/>
              </a:lnSpc>
            </a:pPr>
            <a:r>
              <a:rPr lang="en-US" sz="1750" dirty="0">
                <a:solidFill>
                  <a:srgbClr val="000000"/>
                </a:solidFill>
                <a:latin typeface="Open Sans" pitchFamily="34" charset="0"/>
                <a:ea typeface="Open Sans" pitchFamily="34" charset="-122"/>
                <a:cs typeface="Open Sans" pitchFamily="34" charset="-120"/>
              </a:rPr>
              <a:t>Preservation and restoration of ecosystems and diversity</a:t>
            </a:r>
            <a:endParaRPr lang="en-US" sz="1750" dirty="0">
              <a:solidFill>
                <a:prstClr val="black"/>
              </a:solidFill>
              <a:latin typeface="Calibri"/>
            </a:endParaRPr>
          </a:p>
        </p:txBody>
      </p:sp>
      <p:sp>
        <p:nvSpPr>
          <p:cNvPr id="27" name="Shape 22">
            <a:extLst>
              <a:ext uri="{FF2B5EF4-FFF2-40B4-BE49-F238E27FC236}">
                <a16:creationId xmlns:a16="http://schemas.microsoft.com/office/drawing/2014/main" id="{27EF3B02-9C62-A9F5-7A32-B9CEEF56FB98}"/>
              </a:ext>
            </a:extLst>
          </p:cNvPr>
          <p:cNvSpPr/>
          <p:nvPr/>
        </p:nvSpPr>
        <p:spPr>
          <a:xfrm>
            <a:off x="806499" y="7197045"/>
            <a:ext cx="8231089" cy="1343620"/>
          </a:xfrm>
          <a:prstGeom prst="roundRect">
            <a:avLst>
              <a:gd name="adj" fmla="val 7136"/>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8" name="Text 23">
            <a:extLst>
              <a:ext uri="{FF2B5EF4-FFF2-40B4-BE49-F238E27FC236}">
                <a16:creationId xmlns:a16="http://schemas.microsoft.com/office/drawing/2014/main" id="{0E97B7D8-D882-EB48-C6D1-38A29AD127F7}"/>
              </a:ext>
            </a:extLst>
          </p:cNvPr>
          <p:cNvSpPr/>
          <p:nvPr/>
        </p:nvSpPr>
        <p:spPr>
          <a:xfrm>
            <a:off x="1044177" y="7434722"/>
            <a:ext cx="2853333" cy="366118"/>
          </a:xfrm>
          <a:prstGeom prst="rect">
            <a:avLst/>
          </a:prstGeom>
          <a:noFill/>
          <a:ln/>
        </p:spPr>
        <p:txBody>
          <a:bodyPr wrap="none" lIns="0" tIns="0" rIns="0" bIns="0" rtlCol="0" anchor="t"/>
          <a:lstStyle/>
          <a:p>
            <a:pPr defTabSz="1143000">
              <a:lnSpc>
                <a:spcPts val="2750"/>
              </a:lnSpc>
            </a:pPr>
            <a:r>
              <a:rPr lang="en-US" sz="2188" b="1" dirty="0">
                <a:solidFill>
                  <a:srgbClr val="000000"/>
                </a:solidFill>
                <a:latin typeface="Open Sans Bold" pitchFamily="34" charset="0"/>
                <a:ea typeface="Open Sans Bold" pitchFamily="34" charset="-122"/>
                <a:cs typeface="Open Sans Bold" pitchFamily="34" charset="-120"/>
              </a:rPr>
              <a:t>🏗️ Building</a:t>
            </a:r>
            <a:endParaRPr lang="en-US" sz="2188" dirty="0">
              <a:solidFill>
                <a:prstClr val="black"/>
              </a:solidFill>
              <a:latin typeface="Calibri"/>
            </a:endParaRPr>
          </a:p>
        </p:txBody>
      </p:sp>
      <p:sp>
        <p:nvSpPr>
          <p:cNvPr id="29" name="Text 24">
            <a:extLst>
              <a:ext uri="{FF2B5EF4-FFF2-40B4-BE49-F238E27FC236}">
                <a16:creationId xmlns:a16="http://schemas.microsoft.com/office/drawing/2014/main" id="{A983F03A-386A-2181-8B9B-D829043AAD45}"/>
              </a:ext>
            </a:extLst>
          </p:cNvPr>
          <p:cNvSpPr/>
          <p:nvPr/>
        </p:nvSpPr>
        <p:spPr>
          <a:xfrm>
            <a:off x="1044178" y="7937763"/>
            <a:ext cx="7755731" cy="365224"/>
          </a:xfrm>
          <a:prstGeom prst="rect">
            <a:avLst/>
          </a:prstGeom>
          <a:noFill/>
          <a:ln/>
        </p:spPr>
        <p:txBody>
          <a:bodyPr wrap="none" lIns="0" tIns="0" rIns="0" bIns="0" rtlCol="0" anchor="t"/>
          <a:lstStyle/>
          <a:p>
            <a:pPr defTabSz="1143000">
              <a:lnSpc>
                <a:spcPts val="2875"/>
              </a:lnSpc>
            </a:pPr>
            <a:r>
              <a:rPr lang="en-US" sz="1750" dirty="0">
                <a:solidFill>
                  <a:srgbClr val="000000"/>
                </a:solidFill>
                <a:latin typeface="Open Sans" pitchFamily="34" charset="0"/>
                <a:ea typeface="Open Sans" pitchFamily="34" charset="-122"/>
                <a:cs typeface="Open Sans" pitchFamily="34" charset="-120"/>
              </a:rPr>
              <a:t>Energy and resource efficiency in construction and renovation</a:t>
            </a:r>
            <a:endParaRPr lang="en-US" sz="1750" dirty="0">
              <a:solidFill>
                <a:prstClr val="black"/>
              </a:solidFill>
              <a:latin typeface="Calibri"/>
            </a:endParaRPr>
          </a:p>
        </p:txBody>
      </p:sp>
      <p:sp>
        <p:nvSpPr>
          <p:cNvPr id="30" name="Shape 25">
            <a:extLst>
              <a:ext uri="{FF2B5EF4-FFF2-40B4-BE49-F238E27FC236}">
                <a16:creationId xmlns:a16="http://schemas.microsoft.com/office/drawing/2014/main" id="{C2A31C46-FFF1-718A-9AB0-0C66ADC61FE2}"/>
              </a:ext>
            </a:extLst>
          </p:cNvPr>
          <p:cNvSpPr/>
          <p:nvPr/>
        </p:nvSpPr>
        <p:spPr>
          <a:xfrm>
            <a:off x="9243566" y="7197045"/>
            <a:ext cx="8231089" cy="1343620"/>
          </a:xfrm>
          <a:prstGeom prst="roundRect">
            <a:avLst>
              <a:gd name="adj" fmla="val 7136"/>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31" name="Text 26">
            <a:extLst>
              <a:ext uri="{FF2B5EF4-FFF2-40B4-BE49-F238E27FC236}">
                <a16:creationId xmlns:a16="http://schemas.microsoft.com/office/drawing/2014/main" id="{DE0DAAC7-1D5D-BB0C-28AC-BBE8798557F6}"/>
              </a:ext>
            </a:extLst>
          </p:cNvPr>
          <p:cNvSpPr/>
          <p:nvPr/>
        </p:nvSpPr>
        <p:spPr>
          <a:xfrm>
            <a:off x="9419777" y="7434722"/>
            <a:ext cx="2853333" cy="366118"/>
          </a:xfrm>
          <a:prstGeom prst="rect">
            <a:avLst/>
          </a:prstGeom>
          <a:noFill/>
          <a:ln/>
        </p:spPr>
        <p:txBody>
          <a:bodyPr wrap="none" lIns="0" tIns="0" rIns="0" bIns="0" rtlCol="0" anchor="t"/>
          <a:lstStyle/>
          <a:p>
            <a:pPr defTabSz="1143000">
              <a:lnSpc>
                <a:spcPts val="2750"/>
              </a:lnSpc>
            </a:pPr>
            <a:r>
              <a:rPr lang="en-US" sz="2188" b="1" dirty="0">
                <a:solidFill>
                  <a:srgbClr val="000000"/>
                </a:solidFill>
                <a:latin typeface="Open Sans Bold" pitchFamily="34" charset="0"/>
                <a:ea typeface="Open Sans Bold" pitchFamily="34" charset="-122"/>
                <a:cs typeface="Open Sans Bold" pitchFamily="34" charset="-120"/>
              </a:rPr>
              <a:t>🏭 Industry</a:t>
            </a:r>
            <a:endParaRPr lang="en-US" sz="2188" dirty="0">
              <a:solidFill>
                <a:prstClr val="black"/>
              </a:solidFill>
              <a:latin typeface="Calibri"/>
            </a:endParaRPr>
          </a:p>
        </p:txBody>
      </p:sp>
      <p:sp>
        <p:nvSpPr>
          <p:cNvPr id="32" name="Text 27">
            <a:extLst>
              <a:ext uri="{FF2B5EF4-FFF2-40B4-BE49-F238E27FC236}">
                <a16:creationId xmlns:a16="http://schemas.microsoft.com/office/drawing/2014/main" id="{3541071B-6705-A428-023A-90C5C79D779E}"/>
              </a:ext>
            </a:extLst>
          </p:cNvPr>
          <p:cNvSpPr/>
          <p:nvPr/>
        </p:nvSpPr>
        <p:spPr>
          <a:xfrm>
            <a:off x="9419778" y="7937763"/>
            <a:ext cx="7755731" cy="365224"/>
          </a:xfrm>
          <a:prstGeom prst="rect">
            <a:avLst/>
          </a:prstGeom>
          <a:noFill/>
          <a:ln/>
        </p:spPr>
        <p:txBody>
          <a:bodyPr wrap="none" lIns="0" tIns="0" rIns="0" bIns="0" rtlCol="0" anchor="t"/>
          <a:lstStyle/>
          <a:p>
            <a:pPr defTabSz="1143000">
              <a:lnSpc>
                <a:spcPts val="2875"/>
              </a:lnSpc>
            </a:pPr>
            <a:r>
              <a:rPr lang="en-US" sz="1750" dirty="0" err="1">
                <a:solidFill>
                  <a:srgbClr val="000000"/>
                </a:solidFill>
                <a:latin typeface="Open Sans" pitchFamily="34" charset="0"/>
                <a:ea typeface="Open Sans" pitchFamily="34" charset="-122"/>
                <a:cs typeface="Open Sans" pitchFamily="34" charset="-120"/>
              </a:rPr>
              <a:t>Mobilising</a:t>
            </a:r>
            <a:r>
              <a:rPr lang="en-US" sz="1750" dirty="0">
                <a:solidFill>
                  <a:srgbClr val="000000"/>
                </a:solidFill>
                <a:latin typeface="Open Sans" pitchFamily="34" charset="0"/>
                <a:ea typeface="Open Sans" pitchFamily="34" charset="-122"/>
                <a:cs typeface="Open Sans" pitchFamily="34" charset="-120"/>
              </a:rPr>
              <a:t> industry for a clean and circular economy</a:t>
            </a:r>
            <a:endParaRPr lang="en-US" sz="1750" dirty="0">
              <a:solidFill>
                <a:prstClr val="black"/>
              </a:solidFill>
              <a:latin typeface="Calibri"/>
            </a:endParaRPr>
          </a:p>
        </p:txBody>
      </p:sp>
    </p:spTree>
    <p:extLst>
      <p:ext uri="{BB962C8B-B14F-4D97-AF65-F5344CB8AC3E}">
        <p14:creationId xmlns:p14="http://schemas.microsoft.com/office/powerpoint/2010/main" val="2933072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70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0">
            <a:extLst>
              <a:ext uri="{FF2B5EF4-FFF2-40B4-BE49-F238E27FC236}">
                <a16:creationId xmlns:a16="http://schemas.microsoft.com/office/drawing/2014/main" id="{1F856CC7-7172-3801-BB5C-F5304D9CF361}"/>
              </a:ext>
            </a:extLst>
          </p:cNvPr>
          <p:cNvSpPr/>
          <p:nvPr/>
        </p:nvSpPr>
        <p:spPr>
          <a:xfrm>
            <a:off x="1828800" y="1357373"/>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4.4 Selection of local energy transition actions</a:t>
            </a:r>
          </a:p>
        </p:txBody>
      </p:sp>
      <p:pic>
        <p:nvPicPr>
          <p:cNvPr id="13" name="Image 0" descr="preencoded.png">
            <a:extLst>
              <a:ext uri="{FF2B5EF4-FFF2-40B4-BE49-F238E27FC236}">
                <a16:creationId xmlns:a16="http://schemas.microsoft.com/office/drawing/2014/main" id="{CE4ABB78-4559-CAD9-7732-42C4440A010B}"/>
              </a:ext>
            </a:extLst>
          </p:cNvPr>
          <p:cNvPicPr>
            <a:picLocks noChangeAspect="1"/>
          </p:cNvPicPr>
          <p:nvPr/>
        </p:nvPicPr>
        <p:blipFill>
          <a:blip r:embed="rId5"/>
          <a:stretch>
            <a:fillRect/>
          </a:stretch>
        </p:blipFill>
        <p:spPr>
          <a:xfrm>
            <a:off x="0" y="2247900"/>
            <a:ext cx="2768600" cy="6229350"/>
          </a:xfrm>
          <a:prstGeom prst="rect">
            <a:avLst/>
          </a:prstGeom>
        </p:spPr>
      </p:pic>
      <p:sp>
        <p:nvSpPr>
          <p:cNvPr id="14" name="Text 4">
            <a:extLst>
              <a:ext uri="{FF2B5EF4-FFF2-40B4-BE49-F238E27FC236}">
                <a16:creationId xmlns:a16="http://schemas.microsoft.com/office/drawing/2014/main" id="{05AA8054-4CF8-FAB8-5754-376ADE6EAEB5}"/>
              </a:ext>
            </a:extLst>
          </p:cNvPr>
          <p:cNvSpPr/>
          <p:nvPr/>
        </p:nvSpPr>
        <p:spPr>
          <a:xfrm>
            <a:off x="10355651" y="2103977"/>
            <a:ext cx="2150725" cy="1384873"/>
          </a:xfrm>
          <a:prstGeom prst="rect">
            <a:avLst/>
          </a:prstGeom>
          <a:noFill/>
          <a:ln/>
        </p:spPr>
        <p:txBody>
          <a:bodyPr wrap="square" lIns="0" tIns="0" rIns="0" bIns="0" rtlCol="0" anchor="t"/>
          <a:lstStyle/>
          <a:p>
            <a:pPr marL="0" algn="ctr" rtl="0" eaLnBrk="1" fontAlgn="ctr" latinLnBrk="0" hangingPunct="1">
              <a:lnSpc>
                <a:spcPct val="107000"/>
              </a:lnSpc>
              <a:spcAft>
                <a:spcPts val="800"/>
              </a:spcAft>
            </a:pPr>
            <a:r>
              <a:rPr lang="en-GB" sz="2000" b="1" i="0" u="none" strike="noStrike" kern="1200" dirty="0">
                <a:solidFill>
                  <a:srgbClr val="FFFFFF"/>
                </a:solidFill>
                <a:effectLst/>
                <a:latin typeface="Open Sans" panose="020B0606030504020204" pitchFamily="34" charset="0"/>
                <a:ea typeface="Times New Roman" panose="02020603050405020304" pitchFamily="18" charset="0"/>
                <a:cs typeface="Times New Roman" panose="02020603050405020304" pitchFamily="18" charset="0"/>
              </a:rPr>
              <a:t>Energy savings (MWh/year)</a:t>
            </a:r>
            <a:endParaRPr lang="es-ES" sz="1600" b="0" i="0" u="none" strike="noStrike" dirty="0">
              <a:effectLst/>
              <a:latin typeface="Arial" panose="020B0604020202020204" pitchFamily="34" charset="0"/>
            </a:endParaRPr>
          </a:p>
          <a:p>
            <a:pPr marL="0" algn="ctr" rtl="0" eaLnBrk="1" fontAlgn="ctr" latinLnBrk="0" hangingPunct="1">
              <a:lnSpc>
                <a:spcPct val="107000"/>
              </a:lnSpc>
              <a:spcAft>
                <a:spcPts val="800"/>
              </a:spcAft>
            </a:pPr>
            <a:r>
              <a:rPr lang="en-GB" sz="2000" b="1" i="0" u="none" strike="noStrike" kern="1200" dirty="0">
                <a:solidFill>
                  <a:srgbClr val="FFFFFF"/>
                </a:solidFill>
                <a:effectLst/>
                <a:latin typeface="Open Sans" panose="020B0606030504020204" pitchFamily="34" charset="0"/>
                <a:ea typeface="Times New Roman" panose="02020603050405020304" pitchFamily="18" charset="0"/>
                <a:cs typeface="Times New Roman" panose="02020603050405020304" pitchFamily="18" charset="0"/>
              </a:rPr>
              <a:t>CO</a:t>
            </a:r>
            <a:r>
              <a:rPr lang="en-GB" sz="2000" b="1" i="0" u="none" strike="noStrike" kern="1200" baseline="-25000" dirty="0">
                <a:solidFill>
                  <a:srgbClr val="FFFFFF"/>
                </a:solidFill>
                <a:effectLst/>
                <a:latin typeface="Open Sans" panose="020B0606030504020204" pitchFamily="34" charset="0"/>
                <a:ea typeface="Times New Roman" panose="02020603050405020304" pitchFamily="18" charset="0"/>
                <a:cs typeface="Times New Roman" panose="02020603050405020304" pitchFamily="18" charset="0"/>
              </a:rPr>
              <a:t>2 </a:t>
            </a:r>
            <a:r>
              <a:rPr lang="en-GB" sz="2000" b="1" i="0" u="none" strike="noStrike" kern="1200" dirty="0">
                <a:solidFill>
                  <a:srgbClr val="FFFFFF"/>
                </a:solidFill>
                <a:effectLst/>
                <a:latin typeface="Open Sans" panose="020B0606030504020204" pitchFamily="34" charset="0"/>
                <a:ea typeface="Times New Roman" panose="02020603050405020304" pitchFamily="18" charset="0"/>
                <a:cs typeface="Times New Roman" panose="02020603050405020304" pitchFamily="18" charset="0"/>
              </a:rPr>
              <a:t> Savings (tCO2e)</a:t>
            </a:r>
            <a:endParaRPr lang="es-ES" sz="1600" b="0" i="0" u="none" strike="noStrike" dirty="0">
              <a:effectLst/>
              <a:latin typeface="Arial" panose="020B0604020202020204" pitchFamily="34" charset="0"/>
            </a:endParaRPr>
          </a:p>
        </p:txBody>
      </p:sp>
      <p:sp>
        <p:nvSpPr>
          <p:cNvPr id="15" name="Text 5">
            <a:extLst>
              <a:ext uri="{FF2B5EF4-FFF2-40B4-BE49-F238E27FC236}">
                <a16:creationId xmlns:a16="http://schemas.microsoft.com/office/drawing/2014/main" id="{6D9AADAA-0CD0-DADF-99CB-7D0157ABAE6D}"/>
              </a:ext>
            </a:extLst>
          </p:cNvPr>
          <p:cNvSpPr/>
          <p:nvPr/>
        </p:nvSpPr>
        <p:spPr>
          <a:xfrm>
            <a:off x="12742445" y="2485407"/>
            <a:ext cx="1759820" cy="1384873"/>
          </a:xfrm>
          <a:prstGeom prst="rect">
            <a:avLst/>
          </a:prstGeom>
          <a:noFill/>
          <a:ln/>
        </p:spPr>
        <p:txBody>
          <a:bodyPr wrap="square" lIns="0" tIns="0" rIns="0" bIns="0" rtlCol="0" anchor="t"/>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188" b="1" dirty="0">
                <a:solidFill>
                  <a:srgbClr val="2A734F"/>
                </a:solidFill>
                <a:latin typeface="Open Sans" pitchFamily="34" charset="0"/>
                <a:ea typeface="Open Sans" pitchFamily="34" charset="-122"/>
                <a:cs typeface="Open Sans" pitchFamily="34" charset="-120"/>
              </a:rPr>
              <a:t>CO2  Savings (tCO2e)</a:t>
            </a:r>
          </a:p>
        </p:txBody>
      </p:sp>
      <p:sp>
        <p:nvSpPr>
          <p:cNvPr id="16" name="Text 6">
            <a:extLst>
              <a:ext uri="{FF2B5EF4-FFF2-40B4-BE49-F238E27FC236}">
                <a16:creationId xmlns:a16="http://schemas.microsoft.com/office/drawing/2014/main" id="{B8DAC22D-1C22-B178-D009-7857F7B1E6B0}"/>
              </a:ext>
            </a:extLst>
          </p:cNvPr>
          <p:cNvSpPr/>
          <p:nvPr/>
        </p:nvSpPr>
        <p:spPr>
          <a:xfrm>
            <a:off x="14800429" y="2716219"/>
            <a:ext cx="1406575" cy="923248"/>
          </a:xfrm>
          <a:prstGeom prst="rect">
            <a:avLst/>
          </a:prstGeom>
          <a:noFill/>
          <a:ln/>
        </p:spPr>
        <p:txBody>
          <a:bodyPr wrap="square" lIns="0" tIns="0" rIns="0" bIns="0" rtlCol="0" anchor="t"/>
          <a:lstStyle/>
          <a:p>
            <a:pPr algn="ctr" defTabSz="1143000">
              <a:lnSpc>
                <a:spcPts val="3563"/>
              </a:lnSpc>
            </a:pPr>
            <a:r>
              <a:rPr lang="en-US" sz="2188" b="1" dirty="0">
                <a:solidFill>
                  <a:srgbClr val="2A734F"/>
                </a:solidFill>
                <a:latin typeface="Open Sans" pitchFamily="34" charset="0"/>
                <a:ea typeface="Open Sans" pitchFamily="34" charset="-122"/>
                <a:cs typeface="Open Sans" pitchFamily="34" charset="-120"/>
              </a:rPr>
              <a:t>Cost (€)</a:t>
            </a:r>
          </a:p>
        </p:txBody>
      </p:sp>
      <p:sp>
        <p:nvSpPr>
          <p:cNvPr id="17" name="Shape 7">
            <a:extLst>
              <a:ext uri="{FF2B5EF4-FFF2-40B4-BE49-F238E27FC236}">
                <a16:creationId xmlns:a16="http://schemas.microsoft.com/office/drawing/2014/main" id="{62ADB2CF-1302-CDB8-1849-B1C0EC8A8C07}"/>
              </a:ext>
            </a:extLst>
          </p:cNvPr>
          <p:cNvSpPr/>
          <p:nvPr/>
        </p:nvSpPr>
        <p:spPr>
          <a:xfrm>
            <a:off x="2183850" y="3646162"/>
            <a:ext cx="14516100" cy="1288851"/>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18" name="Text 8">
            <a:extLst>
              <a:ext uri="{FF2B5EF4-FFF2-40B4-BE49-F238E27FC236}">
                <a16:creationId xmlns:a16="http://schemas.microsoft.com/office/drawing/2014/main" id="{3F5EC4C4-EB6E-A243-94C8-81F058B6A648}"/>
              </a:ext>
            </a:extLst>
          </p:cNvPr>
          <p:cNvSpPr/>
          <p:nvPr/>
        </p:nvSpPr>
        <p:spPr>
          <a:xfrm>
            <a:off x="3530473" y="3832128"/>
            <a:ext cx="6917919" cy="923248"/>
          </a:xfrm>
          <a:prstGeom prst="rect">
            <a:avLst/>
          </a:prstGeom>
          <a:noFill/>
          <a:ln/>
        </p:spPr>
        <p:txBody>
          <a:bodyPr wrap="square" lIns="0" tIns="0" rIns="0" bIns="0" rtlCol="0" anchor="t"/>
          <a:lstStyle/>
          <a:p>
            <a:pPr defTabSz="1143000">
              <a:lnSpc>
                <a:spcPts val="3563"/>
              </a:lnSpc>
            </a:pPr>
            <a:r>
              <a:rPr lang="en-US" sz="2188" b="1" dirty="0">
                <a:solidFill>
                  <a:srgbClr val="000000"/>
                </a:solidFill>
                <a:latin typeface="Open Sans" pitchFamily="34" charset="0"/>
                <a:ea typeface="Open Sans" pitchFamily="34" charset="-122"/>
                <a:cs typeface="Open Sans" pitchFamily="34" charset="-120"/>
              </a:rPr>
              <a:t>Communication, training and awareness plan </a:t>
            </a:r>
          </a:p>
        </p:txBody>
      </p:sp>
      <p:sp>
        <p:nvSpPr>
          <p:cNvPr id="19" name="Text 9">
            <a:extLst>
              <a:ext uri="{FF2B5EF4-FFF2-40B4-BE49-F238E27FC236}">
                <a16:creationId xmlns:a16="http://schemas.microsoft.com/office/drawing/2014/main" id="{5B0EF100-C254-E8BC-6FDD-1926D87ADAAD}"/>
              </a:ext>
            </a:extLst>
          </p:cNvPr>
          <p:cNvSpPr/>
          <p:nvPr/>
        </p:nvSpPr>
        <p:spPr>
          <a:xfrm>
            <a:off x="10355651" y="3840125"/>
            <a:ext cx="2150725"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22</a:t>
            </a:r>
            <a:endParaRPr lang="en-US" sz="2188" dirty="0">
              <a:solidFill>
                <a:prstClr val="black"/>
              </a:solidFill>
              <a:latin typeface="Calibri"/>
            </a:endParaRPr>
          </a:p>
        </p:txBody>
      </p:sp>
      <p:sp>
        <p:nvSpPr>
          <p:cNvPr id="20" name="Text 10">
            <a:extLst>
              <a:ext uri="{FF2B5EF4-FFF2-40B4-BE49-F238E27FC236}">
                <a16:creationId xmlns:a16="http://schemas.microsoft.com/office/drawing/2014/main" id="{A5EB52E0-9AF8-B371-1D06-F2657AF305D9}"/>
              </a:ext>
            </a:extLst>
          </p:cNvPr>
          <p:cNvSpPr/>
          <p:nvPr/>
        </p:nvSpPr>
        <p:spPr>
          <a:xfrm>
            <a:off x="12742445" y="3840125"/>
            <a:ext cx="1615258"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8.3</a:t>
            </a:r>
            <a:endParaRPr lang="en-US" sz="2188" dirty="0">
              <a:solidFill>
                <a:prstClr val="black"/>
              </a:solidFill>
              <a:latin typeface="Calibri"/>
            </a:endParaRPr>
          </a:p>
        </p:txBody>
      </p:sp>
      <p:sp>
        <p:nvSpPr>
          <p:cNvPr id="21" name="Text 11">
            <a:extLst>
              <a:ext uri="{FF2B5EF4-FFF2-40B4-BE49-F238E27FC236}">
                <a16:creationId xmlns:a16="http://schemas.microsoft.com/office/drawing/2014/main" id="{CA07C4F5-70AD-0AF0-D873-786360FF57BF}"/>
              </a:ext>
            </a:extLst>
          </p:cNvPr>
          <p:cNvSpPr/>
          <p:nvPr/>
        </p:nvSpPr>
        <p:spPr>
          <a:xfrm>
            <a:off x="14710403" y="3832130"/>
            <a:ext cx="985350" cy="92324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666.67</a:t>
            </a:r>
            <a:endParaRPr lang="en-US" sz="2188" dirty="0">
              <a:solidFill>
                <a:prstClr val="black"/>
              </a:solidFill>
              <a:latin typeface="Calibri"/>
            </a:endParaRPr>
          </a:p>
        </p:txBody>
      </p:sp>
      <p:sp>
        <p:nvSpPr>
          <p:cNvPr id="22" name="Shape 12">
            <a:extLst>
              <a:ext uri="{FF2B5EF4-FFF2-40B4-BE49-F238E27FC236}">
                <a16:creationId xmlns:a16="http://schemas.microsoft.com/office/drawing/2014/main" id="{1ED9D6CD-D0F8-95C2-97F0-5BA5A5A714DB}"/>
              </a:ext>
            </a:extLst>
          </p:cNvPr>
          <p:cNvSpPr/>
          <p:nvPr/>
        </p:nvSpPr>
        <p:spPr>
          <a:xfrm>
            <a:off x="2183850" y="4912688"/>
            <a:ext cx="14516100" cy="1288851"/>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23" name="Text 13">
            <a:extLst>
              <a:ext uri="{FF2B5EF4-FFF2-40B4-BE49-F238E27FC236}">
                <a16:creationId xmlns:a16="http://schemas.microsoft.com/office/drawing/2014/main" id="{0DCFEDA7-E7FE-FEF8-82E4-9E3DC71CDE4C}"/>
              </a:ext>
            </a:extLst>
          </p:cNvPr>
          <p:cNvSpPr/>
          <p:nvPr/>
        </p:nvSpPr>
        <p:spPr>
          <a:xfrm>
            <a:off x="3530473" y="5098657"/>
            <a:ext cx="6917919" cy="923248"/>
          </a:xfrm>
          <a:prstGeom prst="rect">
            <a:avLst/>
          </a:prstGeom>
          <a:noFill/>
          <a:ln/>
        </p:spPr>
        <p:txBody>
          <a:bodyPr wrap="square" lIns="0" tIns="0" rIns="0" bIns="0" rtlCol="0" anchor="t"/>
          <a:lstStyle/>
          <a:p>
            <a:pPr defTabSz="1143000">
              <a:lnSpc>
                <a:spcPts val="3563"/>
              </a:lnSpc>
            </a:pPr>
            <a:r>
              <a:rPr lang="en-US" sz="2188" b="1" dirty="0">
                <a:solidFill>
                  <a:srgbClr val="000000"/>
                </a:solidFill>
                <a:latin typeface="Open Sans" pitchFamily="34" charset="0"/>
                <a:ea typeface="Open Sans" pitchFamily="34" charset="-122"/>
                <a:cs typeface="Open Sans" pitchFamily="34" charset="-120"/>
              </a:rPr>
              <a:t>Energy saving information program for schools </a:t>
            </a:r>
          </a:p>
        </p:txBody>
      </p:sp>
      <p:sp>
        <p:nvSpPr>
          <p:cNvPr id="24" name="Text 14">
            <a:extLst>
              <a:ext uri="{FF2B5EF4-FFF2-40B4-BE49-F238E27FC236}">
                <a16:creationId xmlns:a16="http://schemas.microsoft.com/office/drawing/2014/main" id="{59E05029-EA86-F1AA-4429-A9754E243696}"/>
              </a:ext>
            </a:extLst>
          </p:cNvPr>
          <p:cNvSpPr/>
          <p:nvPr/>
        </p:nvSpPr>
        <p:spPr>
          <a:xfrm>
            <a:off x="10355651" y="5106653"/>
            <a:ext cx="2150725"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7</a:t>
            </a:r>
            <a:endParaRPr lang="en-US" sz="2188" dirty="0">
              <a:solidFill>
                <a:prstClr val="black"/>
              </a:solidFill>
              <a:latin typeface="Calibri"/>
            </a:endParaRPr>
          </a:p>
        </p:txBody>
      </p:sp>
      <p:sp>
        <p:nvSpPr>
          <p:cNvPr id="25" name="Text 15">
            <a:extLst>
              <a:ext uri="{FF2B5EF4-FFF2-40B4-BE49-F238E27FC236}">
                <a16:creationId xmlns:a16="http://schemas.microsoft.com/office/drawing/2014/main" id="{302C50EB-3AAD-3BC6-0623-BAF545329143}"/>
              </a:ext>
            </a:extLst>
          </p:cNvPr>
          <p:cNvSpPr/>
          <p:nvPr/>
        </p:nvSpPr>
        <p:spPr>
          <a:xfrm>
            <a:off x="12742445" y="5106653"/>
            <a:ext cx="1615258"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3.3</a:t>
            </a:r>
            <a:endParaRPr lang="en-US" sz="2188" dirty="0">
              <a:solidFill>
                <a:prstClr val="black"/>
              </a:solidFill>
              <a:latin typeface="Calibri"/>
            </a:endParaRPr>
          </a:p>
        </p:txBody>
      </p:sp>
      <p:sp>
        <p:nvSpPr>
          <p:cNvPr id="26" name="Text 16">
            <a:extLst>
              <a:ext uri="{FF2B5EF4-FFF2-40B4-BE49-F238E27FC236}">
                <a16:creationId xmlns:a16="http://schemas.microsoft.com/office/drawing/2014/main" id="{666084D3-854F-5F56-E78D-77F1D8DE1B90}"/>
              </a:ext>
            </a:extLst>
          </p:cNvPr>
          <p:cNvSpPr/>
          <p:nvPr/>
        </p:nvSpPr>
        <p:spPr>
          <a:xfrm>
            <a:off x="14710403" y="5098657"/>
            <a:ext cx="985350" cy="92324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666.67</a:t>
            </a:r>
            <a:endParaRPr lang="en-US" sz="2188" dirty="0">
              <a:solidFill>
                <a:prstClr val="black"/>
              </a:solidFill>
              <a:latin typeface="Calibri"/>
            </a:endParaRPr>
          </a:p>
        </p:txBody>
      </p:sp>
      <p:sp>
        <p:nvSpPr>
          <p:cNvPr id="27" name="Shape 17">
            <a:extLst>
              <a:ext uri="{FF2B5EF4-FFF2-40B4-BE49-F238E27FC236}">
                <a16:creationId xmlns:a16="http://schemas.microsoft.com/office/drawing/2014/main" id="{DBAA4087-2AD4-75A6-944D-4B53A892DF22}"/>
              </a:ext>
            </a:extLst>
          </p:cNvPr>
          <p:cNvSpPr/>
          <p:nvPr/>
        </p:nvSpPr>
        <p:spPr>
          <a:xfrm>
            <a:off x="2183850" y="6179216"/>
            <a:ext cx="14516100" cy="1288851"/>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28" name="Text 18">
            <a:extLst>
              <a:ext uri="{FF2B5EF4-FFF2-40B4-BE49-F238E27FC236}">
                <a16:creationId xmlns:a16="http://schemas.microsoft.com/office/drawing/2014/main" id="{CC3A1D50-2B31-E225-8031-DAFF0625B455}"/>
              </a:ext>
            </a:extLst>
          </p:cNvPr>
          <p:cNvSpPr/>
          <p:nvPr/>
        </p:nvSpPr>
        <p:spPr>
          <a:xfrm>
            <a:off x="3530473" y="6365185"/>
            <a:ext cx="6917919" cy="923248"/>
          </a:xfrm>
          <a:prstGeom prst="rect">
            <a:avLst/>
          </a:prstGeom>
          <a:noFill/>
          <a:ln/>
        </p:spPr>
        <p:txBody>
          <a:bodyPr wrap="square" lIns="0" tIns="0" rIns="0" bIns="0" rtlCol="0" anchor="t"/>
          <a:lstStyle/>
          <a:p>
            <a:pPr defTabSz="1143000">
              <a:lnSpc>
                <a:spcPts val="3563"/>
              </a:lnSpc>
            </a:pPr>
            <a:r>
              <a:rPr lang="en-US" sz="2188" b="1" dirty="0">
                <a:solidFill>
                  <a:srgbClr val="000000"/>
                </a:solidFill>
                <a:latin typeface="Open Sans" pitchFamily="34" charset="0"/>
                <a:ea typeface="Open Sans" pitchFamily="34" charset="-122"/>
                <a:cs typeface="Open Sans" pitchFamily="34" charset="-120"/>
              </a:rPr>
              <a:t>Campaign to promote sustainable mobility</a:t>
            </a:r>
          </a:p>
        </p:txBody>
      </p:sp>
      <p:sp>
        <p:nvSpPr>
          <p:cNvPr id="29" name="Text 19">
            <a:extLst>
              <a:ext uri="{FF2B5EF4-FFF2-40B4-BE49-F238E27FC236}">
                <a16:creationId xmlns:a16="http://schemas.microsoft.com/office/drawing/2014/main" id="{677FC3C2-83E4-7618-C2DB-8096FABA1BBA}"/>
              </a:ext>
            </a:extLst>
          </p:cNvPr>
          <p:cNvSpPr/>
          <p:nvPr/>
        </p:nvSpPr>
        <p:spPr>
          <a:xfrm>
            <a:off x="10355651" y="6373180"/>
            <a:ext cx="2150725"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500</a:t>
            </a:r>
            <a:endParaRPr lang="en-US" sz="2188" dirty="0">
              <a:solidFill>
                <a:prstClr val="black"/>
              </a:solidFill>
              <a:latin typeface="Calibri"/>
            </a:endParaRPr>
          </a:p>
        </p:txBody>
      </p:sp>
      <p:sp>
        <p:nvSpPr>
          <p:cNvPr id="30" name="Text 20">
            <a:extLst>
              <a:ext uri="{FF2B5EF4-FFF2-40B4-BE49-F238E27FC236}">
                <a16:creationId xmlns:a16="http://schemas.microsoft.com/office/drawing/2014/main" id="{84407F8B-1967-7297-AD52-558CABFFB257}"/>
              </a:ext>
            </a:extLst>
          </p:cNvPr>
          <p:cNvSpPr/>
          <p:nvPr/>
        </p:nvSpPr>
        <p:spPr>
          <a:xfrm>
            <a:off x="12742445" y="6373180"/>
            <a:ext cx="1615258"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80.0</a:t>
            </a:r>
            <a:endParaRPr lang="en-US" sz="2188" dirty="0">
              <a:solidFill>
                <a:prstClr val="black"/>
              </a:solidFill>
              <a:latin typeface="Calibri"/>
            </a:endParaRPr>
          </a:p>
        </p:txBody>
      </p:sp>
      <p:sp>
        <p:nvSpPr>
          <p:cNvPr id="31" name="Text 21">
            <a:extLst>
              <a:ext uri="{FF2B5EF4-FFF2-40B4-BE49-F238E27FC236}">
                <a16:creationId xmlns:a16="http://schemas.microsoft.com/office/drawing/2014/main" id="{52998158-8CB4-89F8-5A4A-005501CB402B}"/>
              </a:ext>
            </a:extLst>
          </p:cNvPr>
          <p:cNvSpPr/>
          <p:nvPr/>
        </p:nvSpPr>
        <p:spPr>
          <a:xfrm>
            <a:off x="14710403" y="6365185"/>
            <a:ext cx="1406575" cy="92324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833.33</a:t>
            </a:r>
            <a:endParaRPr lang="en-US" sz="2188" dirty="0">
              <a:solidFill>
                <a:prstClr val="black"/>
              </a:solidFill>
              <a:latin typeface="Calibri"/>
            </a:endParaRPr>
          </a:p>
        </p:txBody>
      </p:sp>
      <p:sp>
        <p:nvSpPr>
          <p:cNvPr id="32" name="Text 23">
            <a:extLst>
              <a:ext uri="{FF2B5EF4-FFF2-40B4-BE49-F238E27FC236}">
                <a16:creationId xmlns:a16="http://schemas.microsoft.com/office/drawing/2014/main" id="{9C03FA62-7D39-EDCC-3577-7C4C8E71076C}"/>
              </a:ext>
            </a:extLst>
          </p:cNvPr>
          <p:cNvSpPr/>
          <p:nvPr/>
        </p:nvSpPr>
        <p:spPr>
          <a:xfrm>
            <a:off x="3530473" y="7623715"/>
            <a:ext cx="6472479" cy="1384873"/>
          </a:xfrm>
          <a:prstGeom prst="rect">
            <a:avLst/>
          </a:prstGeom>
          <a:noFill/>
          <a:ln/>
        </p:spPr>
        <p:txBody>
          <a:bodyPr wrap="square" lIns="0" tIns="0" rIns="0" bIns="0" rtlCol="0" anchor="t"/>
          <a:lstStyle/>
          <a:p>
            <a:pPr defTabSz="1143000">
              <a:lnSpc>
                <a:spcPts val="3563"/>
              </a:lnSpc>
            </a:pPr>
            <a:r>
              <a:rPr lang="en-US" sz="2188" b="1" dirty="0">
                <a:solidFill>
                  <a:srgbClr val="000000"/>
                </a:solidFill>
                <a:latin typeface="Open Sans" pitchFamily="34" charset="0"/>
                <a:ea typeface="Open Sans" pitchFamily="34" charset="-122"/>
                <a:cs typeface="Open Sans" pitchFamily="34" charset="-120"/>
              </a:rPr>
              <a:t>Promotion of walking and electric vehicles for personal mobility</a:t>
            </a:r>
          </a:p>
        </p:txBody>
      </p:sp>
      <p:sp>
        <p:nvSpPr>
          <p:cNvPr id="33" name="Text 24">
            <a:extLst>
              <a:ext uri="{FF2B5EF4-FFF2-40B4-BE49-F238E27FC236}">
                <a16:creationId xmlns:a16="http://schemas.microsoft.com/office/drawing/2014/main" id="{F5C185E6-04B3-9AE6-2B9E-D4DB6D45C457}"/>
              </a:ext>
            </a:extLst>
          </p:cNvPr>
          <p:cNvSpPr/>
          <p:nvPr/>
        </p:nvSpPr>
        <p:spPr>
          <a:xfrm>
            <a:off x="10355651" y="7639708"/>
            <a:ext cx="2150725"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500</a:t>
            </a:r>
            <a:endParaRPr lang="en-US" sz="2188" dirty="0">
              <a:solidFill>
                <a:prstClr val="black"/>
              </a:solidFill>
              <a:latin typeface="Calibri"/>
            </a:endParaRPr>
          </a:p>
        </p:txBody>
      </p:sp>
      <p:sp>
        <p:nvSpPr>
          <p:cNvPr id="34" name="Text 25">
            <a:extLst>
              <a:ext uri="{FF2B5EF4-FFF2-40B4-BE49-F238E27FC236}">
                <a16:creationId xmlns:a16="http://schemas.microsoft.com/office/drawing/2014/main" id="{5B73D3EF-3AB7-7106-2288-09A630C434C2}"/>
              </a:ext>
            </a:extLst>
          </p:cNvPr>
          <p:cNvSpPr/>
          <p:nvPr/>
        </p:nvSpPr>
        <p:spPr>
          <a:xfrm>
            <a:off x="12742445" y="7639708"/>
            <a:ext cx="1615258" cy="461625"/>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300.0</a:t>
            </a:r>
            <a:endParaRPr lang="en-US" sz="2188" dirty="0">
              <a:solidFill>
                <a:prstClr val="black"/>
              </a:solidFill>
              <a:latin typeface="Calibri"/>
            </a:endParaRPr>
          </a:p>
        </p:txBody>
      </p:sp>
      <p:sp>
        <p:nvSpPr>
          <p:cNvPr id="35" name="Text 26">
            <a:extLst>
              <a:ext uri="{FF2B5EF4-FFF2-40B4-BE49-F238E27FC236}">
                <a16:creationId xmlns:a16="http://schemas.microsoft.com/office/drawing/2014/main" id="{3D2DFB48-91A6-8C4C-7390-0366D20B0C9E}"/>
              </a:ext>
            </a:extLst>
          </p:cNvPr>
          <p:cNvSpPr/>
          <p:nvPr/>
        </p:nvSpPr>
        <p:spPr>
          <a:xfrm>
            <a:off x="14710402" y="7631712"/>
            <a:ext cx="1393748" cy="923248"/>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10000.00</a:t>
            </a:r>
            <a:endParaRPr lang="en-US" sz="2188" dirty="0">
              <a:solidFill>
                <a:prstClr val="black"/>
              </a:solidFill>
              <a:latin typeface="Calibri"/>
            </a:endParaRPr>
          </a:p>
        </p:txBody>
      </p:sp>
      <p:sp>
        <p:nvSpPr>
          <p:cNvPr id="36" name="CuadroTexto 35">
            <a:extLst>
              <a:ext uri="{FF2B5EF4-FFF2-40B4-BE49-F238E27FC236}">
                <a16:creationId xmlns:a16="http://schemas.microsoft.com/office/drawing/2014/main" id="{503F6614-2422-5C89-8576-2C018294419C}"/>
              </a:ext>
            </a:extLst>
          </p:cNvPr>
          <p:cNvSpPr txBox="1"/>
          <p:nvPr/>
        </p:nvSpPr>
        <p:spPr>
          <a:xfrm>
            <a:off x="3598445" y="2656195"/>
            <a:ext cx="9144000" cy="857029"/>
          </a:xfrm>
          <a:prstGeom prst="rect">
            <a:avLst/>
          </a:prstGeom>
          <a:noFill/>
        </p:spPr>
        <p:txBody>
          <a:bodyPr wrap="square">
            <a:spAutoFit/>
          </a:bodyPr>
          <a:lstStyle/>
          <a:p>
            <a:pPr defTabSz="1143000">
              <a:lnSpc>
                <a:spcPts val="6938"/>
              </a:lnSpc>
            </a:pPr>
            <a:r>
              <a:rPr lang="en-US" sz="3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Awareness actions</a:t>
            </a:r>
          </a:p>
        </p:txBody>
      </p:sp>
      <p:sp>
        <p:nvSpPr>
          <p:cNvPr id="37" name="Text 4">
            <a:extLst>
              <a:ext uri="{FF2B5EF4-FFF2-40B4-BE49-F238E27FC236}">
                <a16:creationId xmlns:a16="http://schemas.microsoft.com/office/drawing/2014/main" id="{555C7111-F462-A597-F966-50779FB9F1DF}"/>
              </a:ext>
            </a:extLst>
          </p:cNvPr>
          <p:cNvSpPr/>
          <p:nvPr/>
        </p:nvSpPr>
        <p:spPr>
          <a:xfrm>
            <a:off x="9975020" y="2388947"/>
            <a:ext cx="2271042" cy="1107898"/>
          </a:xfrm>
          <a:prstGeom prst="rect">
            <a:avLst/>
          </a:prstGeom>
          <a:noFill/>
          <a:ln/>
        </p:spPr>
        <p:txBody>
          <a:bodyPr wrap="square" lIns="0" tIns="0" rIns="0" bIns="0" rtlCol="0" anchor="t"/>
          <a:lstStyle/>
          <a:p>
            <a:pPr algn="ctr" defTabSz="1143000">
              <a:lnSpc>
                <a:spcPts val="3563"/>
              </a:lnSpc>
              <a:spcAft>
                <a:spcPts val="800"/>
              </a:spcAft>
            </a:pPr>
            <a:r>
              <a:rPr lang="en-GB" sz="2188" b="1" dirty="0">
                <a:solidFill>
                  <a:srgbClr val="2A734F"/>
                </a:solidFill>
                <a:latin typeface="Open Sans" pitchFamily="34" charset="0"/>
                <a:ea typeface="Open Sans" pitchFamily="34" charset="-122"/>
                <a:cs typeface="Open Sans" pitchFamily="34" charset="-120"/>
              </a:rPr>
              <a:t>Energy savings (MWh/year)</a:t>
            </a:r>
          </a:p>
        </p:txBody>
      </p:sp>
    </p:spTree>
    <p:extLst>
      <p:ext uri="{BB962C8B-B14F-4D97-AF65-F5344CB8AC3E}">
        <p14:creationId xmlns:p14="http://schemas.microsoft.com/office/powerpoint/2010/main" val="184280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C7DE3B0-0833-769F-A11D-C670BF58FF82}"/>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BF206147-588E-B432-1A97-A5E2E437D63E}"/>
              </a:ext>
            </a:extLst>
          </p:cNvPr>
          <p:cNvSpPr>
            <a:spLocks noGrp="1"/>
          </p:cNvSpPr>
          <p:nvPr>
            <p:ph type="sldNum" sz="quarter" idx="12"/>
          </p:nvPr>
        </p:nvSpPr>
        <p:spPr/>
        <p:txBody>
          <a:bodyPr/>
          <a:lstStyle/>
          <a:p>
            <a:fld id="{4D2C2D9E-9A3D-48B7-9D20-88A0BF5D47E1}" type="slidenum">
              <a:rPr lang="el-GR" sz="2400" b="1" smtClean="0"/>
              <a:pPr/>
              <a:t>71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18628BAC-5748-BC79-E1B4-6F64C4C30C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CA4C49E-0A54-AEE1-E849-DAC1CD4B0450}"/>
              </a:ext>
            </a:extLst>
          </p:cNvPr>
          <p:cNvSpPr txBox="1">
            <a:spLocks/>
          </p:cNvSpPr>
          <p:nvPr/>
        </p:nvSpPr>
        <p:spPr>
          <a:xfrm>
            <a:off x="457200" y="904709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0">
            <a:extLst>
              <a:ext uri="{FF2B5EF4-FFF2-40B4-BE49-F238E27FC236}">
                <a16:creationId xmlns:a16="http://schemas.microsoft.com/office/drawing/2014/main" id="{D5C98788-FC9C-48B4-2970-FAD04ABBB45C}"/>
              </a:ext>
            </a:extLst>
          </p:cNvPr>
          <p:cNvSpPr/>
          <p:nvPr/>
        </p:nvSpPr>
        <p:spPr>
          <a:xfrm>
            <a:off x="1828800" y="1357373"/>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4.4 Selection of local energy transition actions</a:t>
            </a:r>
          </a:p>
        </p:txBody>
      </p:sp>
      <p:sp>
        <p:nvSpPr>
          <p:cNvPr id="2" name="Shape 12">
            <a:extLst>
              <a:ext uri="{FF2B5EF4-FFF2-40B4-BE49-F238E27FC236}">
                <a16:creationId xmlns:a16="http://schemas.microsoft.com/office/drawing/2014/main" id="{8A19CBA1-B6EF-BF03-6058-1A873389B525}"/>
              </a:ext>
            </a:extLst>
          </p:cNvPr>
          <p:cNvSpPr/>
          <p:nvPr/>
        </p:nvSpPr>
        <p:spPr>
          <a:xfrm>
            <a:off x="2183850" y="4912688"/>
            <a:ext cx="14516100" cy="1288851"/>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pic>
        <p:nvPicPr>
          <p:cNvPr id="3" name="Image 0" descr="preencoded.png">
            <a:extLst>
              <a:ext uri="{FF2B5EF4-FFF2-40B4-BE49-F238E27FC236}">
                <a16:creationId xmlns:a16="http://schemas.microsoft.com/office/drawing/2014/main" id="{469AA3A7-111D-38CF-B15A-3C5C3D1B0BBE}"/>
              </a:ext>
            </a:extLst>
          </p:cNvPr>
          <p:cNvPicPr>
            <a:picLocks noChangeAspect="1"/>
          </p:cNvPicPr>
          <p:nvPr/>
        </p:nvPicPr>
        <p:blipFill>
          <a:blip r:embed="rId5"/>
          <a:stretch>
            <a:fillRect/>
          </a:stretch>
        </p:blipFill>
        <p:spPr>
          <a:xfrm>
            <a:off x="15285939" y="1828846"/>
            <a:ext cx="3003228" cy="6757263"/>
          </a:xfrm>
          <a:prstGeom prst="rect">
            <a:avLst/>
          </a:prstGeom>
        </p:spPr>
      </p:pic>
      <p:sp>
        <p:nvSpPr>
          <p:cNvPr id="11" name="Shape 1">
            <a:extLst>
              <a:ext uri="{FF2B5EF4-FFF2-40B4-BE49-F238E27FC236}">
                <a16:creationId xmlns:a16="http://schemas.microsoft.com/office/drawing/2014/main" id="{F67290AA-7F51-5758-A8FF-0349CE0F6FBB}"/>
              </a:ext>
            </a:extLst>
          </p:cNvPr>
          <p:cNvSpPr/>
          <p:nvPr/>
        </p:nvSpPr>
        <p:spPr>
          <a:xfrm>
            <a:off x="992238" y="4069407"/>
            <a:ext cx="12629649" cy="3912543"/>
          </a:xfrm>
          <a:prstGeom prst="roundRect">
            <a:avLst>
              <a:gd name="adj" fmla="val 3442"/>
            </a:avLst>
          </a:prstGeom>
          <a:noFill/>
          <a:ln w="7620">
            <a:solidFill>
              <a:srgbClr val="000000">
                <a:alpha val="8000"/>
              </a:srgbClr>
            </a:solidFill>
            <a:prstDash val="solid"/>
          </a:ln>
        </p:spPr>
        <p:txBody>
          <a:bodyPr/>
          <a:lstStyle/>
          <a:p>
            <a:pPr defTabSz="1143000"/>
            <a:endParaRPr lang="es-ES" sz="2250">
              <a:solidFill>
                <a:prstClr val="black"/>
              </a:solidFill>
              <a:latin typeface="Calibri"/>
            </a:endParaRPr>
          </a:p>
        </p:txBody>
      </p:sp>
      <p:sp>
        <p:nvSpPr>
          <p:cNvPr id="12" name="Text 3">
            <a:extLst>
              <a:ext uri="{FF2B5EF4-FFF2-40B4-BE49-F238E27FC236}">
                <a16:creationId xmlns:a16="http://schemas.microsoft.com/office/drawing/2014/main" id="{011D043D-BCFB-5CE3-E039-2AE944725329}"/>
              </a:ext>
            </a:extLst>
          </p:cNvPr>
          <p:cNvSpPr/>
          <p:nvPr/>
        </p:nvSpPr>
        <p:spPr>
          <a:xfrm>
            <a:off x="1394413" y="4828720"/>
            <a:ext cx="5605314" cy="453629"/>
          </a:xfrm>
          <a:prstGeom prst="rect">
            <a:avLst/>
          </a:prstGeom>
          <a:noFill/>
          <a:ln/>
        </p:spPr>
        <p:txBody>
          <a:bodyPr wrap="none" lIns="0" tIns="0" rIns="0" bIns="0" rtlCol="0" anchor="t"/>
          <a:lstStyle/>
          <a:p>
            <a:pPr defTabSz="1143000">
              <a:lnSpc>
                <a:spcPts val="6938"/>
              </a:lnSpc>
            </a:pPr>
            <a:r>
              <a:rPr lang="en-US" sz="3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rPr>
              <a:t>Industry Actions</a:t>
            </a:r>
          </a:p>
        </p:txBody>
      </p:sp>
      <p:sp>
        <p:nvSpPr>
          <p:cNvPr id="14" name="Text 4">
            <a:extLst>
              <a:ext uri="{FF2B5EF4-FFF2-40B4-BE49-F238E27FC236}">
                <a16:creationId xmlns:a16="http://schemas.microsoft.com/office/drawing/2014/main" id="{DD48133B-C8F1-0630-CEA6-BCF804F5095A}"/>
              </a:ext>
            </a:extLst>
          </p:cNvPr>
          <p:cNvSpPr/>
          <p:nvPr/>
        </p:nvSpPr>
        <p:spPr>
          <a:xfrm>
            <a:off x="7467600" y="4258568"/>
            <a:ext cx="1676400" cy="1360885"/>
          </a:xfrm>
          <a:prstGeom prst="rect">
            <a:avLst/>
          </a:prstGeom>
          <a:noFill/>
          <a:ln/>
        </p:spPr>
        <p:txBody>
          <a:bodyPr wrap="square" lIns="0" tIns="0" rIns="0" bIns="0" rtlCol="0" anchor="t"/>
          <a:lstStyle/>
          <a:p>
            <a:pPr algn="ctr" defTabSz="1143000">
              <a:lnSpc>
                <a:spcPts val="3563"/>
              </a:lnSpc>
              <a:spcAft>
                <a:spcPts val="800"/>
              </a:spcAft>
            </a:pPr>
            <a:r>
              <a:rPr lang="en-GB" sz="2188" b="1" dirty="0">
                <a:solidFill>
                  <a:srgbClr val="2A734F"/>
                </a:solidFill>
                <a:latin typeface="Open Sans" pitchFamily="34" charset="0"/>
                <a:ea typeface="Open Sans" pitchFamily="34" charset="-122"/>
                <a:cs typeface="Open Sans" pitchFamily="34" charset="-120"/>
              </a:rPr>
              <a:t>Energy savings (MWh/year)</a:t>
            </a:r>
          </a:p>
        </p:txBody>
      </p:sp>
      <p:sp>
        <p:nvSpPr>
          <p:cNvPr id="15" name="Text 5">
            <a:extLst>
              <a:ext uri="{FF2B5EF4-FFF2-40B4-BE49-F238E27FC236}">
                <a16:creationId xmlns:a16="http://schemas.microsoft.com/office/drawing/2014/main" id="{C9E2F68E-C9E0-9035-753E-138EC751DC52}"/>
              </a:ext>
            </a:extLst>
          </p:cNvPr>
          <p:cNvSpPr/>
          <p:nvPr/>
        </p:nvSpPr>
        <p:spPr>
          <a:xfrm>
            <a:off x="9654183" y="4258568"/>
            <a:ext cx="1610022" cy="1360885"/>
          </a:xfrm>
          <a:prstGeom prst="rect">
            <a:avLst/>
          </a:prstGeom>
          <a:noFill/>
          <a:ln/>
        </p:spPr>
        <p:txBody>
          <a:bodyPr wrap="square" lIns="0" tIns="0" rIns="0" bIns="0" rtlCol="0" anchor="t"/>
          <a:lstStyle/>
          <a:p>
            <a:pPr algn="ctr" defTabSz="1143000">
              <a:lnSpc>
                <a:spcPts val="3563"/>
              </a:lnSpc>
            </a:pPr>
            <a:r>
              <a:rPr lang="en-GB" sz="2188" b="1" dirty="0">
                <a:solidFill>
                  <a:srgbClr val="2A734F"/>
                </a:solidFill>
                <a:latin typeface="Open Sans" pitchFamily="34" charset="0"/>
                <a:ea typeface="Open Sans" pitchFamily="34" charset="-122"/>
                <a:cs typeface="Open Sans" pitchFamily="34" charset="-120"/>
              </a:rPr>
              <a:t>CO2  Savings (tCO2e)</a:t>
            </a:r>
          </a:p>
        </p:txBody>
      </p:sp>
      <p:sp>
        <p:nvSpPr>
          <p:cNvPr id="16" name="Text 6">
            <a:extLst>
              <a:ext uri="{FF2B5EF4-FFF2-40B4-BE49-F238E27FC236}">
                <a16:creationId xmlns:a16="http://schemas.microsoft.com/office/drawing/2014/main" id="{A8E9FB06-C919-6407-70C5-B47E1BA16119}"/>
              </a:ext>
            </a:extLst>
          </p:cNvPr>
          <p:cNvSpPr/>
          <p:nvPr/>
        </p:nvSpPr>
        <p:spPr>
          <a:xfrm>
            <a:off x="11892706" y="4706820"/>
            <a:ext cx="1076028" cy="907256"/>
          </a:xfrm>
          <a:prstGeom prst="rect">
            <a:avLst/>
          </a:prstGeom>
          <a:noFill/>
          <a:ln/>
        </p:spPr>
        <p:txBody>
          <a:bodyPr wrap="square" lIns="0" tIns="0" rIns="0" bIns="0" rtlCol="0" anchor="t"/>
          <a:lstStyle/>
          <a:p>
            <a:pPr algn="ctr" defTabSz="1143000">
              <a:lnSpc>
                <a:spcPts val="3563"/>
              </a:lnSpc>
            </a:pPr>
            <a:r>
              <a:rPr lang="en-US" sz="2188" b="1" dirty="0">
                <a:solidFill>
                  <a:srgbClr val="2A734F"/>
                </a:solidFill>
                <a:latin typeface="Open Sans" pitchFamily="34" charset="0"/>
                <a:ea typeface="Open Sans" pitchFamily="34" charset="-122"/>
                <a:cs typeface="Open Sans" pitchFamily="34" charset="-120"/>
              </a:rPr>
              <a:t>Cost (€)</a:t>
            </a:r>
          </a:p>
        </p:txBody>
      </p:sp>
      <p:sp>
        <p:nvSpPr>
          <p:cNvPr id="17" name="Shape 7">
            <a:extLst>
              <a:ext uri="{FF2B5EF4-FFF2-40B4-BE49-F238E27FC236}">
                <a16:creationId xmlns:a16="http://schemas.microsoft.com/office/drawing/2014/main" id="{9E0E0AF0-AE10-A6F6-0FEA-999A20429F4A}"/>
              </a:ext>
            </a:extLst>
          </p:cNvPr>
          <p:cNvSpPr/>
          <p:nvPr/>
        </p:nvSpPr>
        <p:spPr>
          <a:xfrm>
            <a:off x="992237" y="5799087"/>
            <a:ext cx="12620123" cy="2194939"/>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18" name="Text 8">
            <a:extLst>
              <a:ext uri="{FF2B5EF4-FFF2-40B4-BE49-F238E27FC236}">
                <a16:creationId xmlns:a16="http://schemas.microsoft.com/office/drawing/2014/main" id="{2D59B6ED-7279-A068-5EB0-488CFA89914F}"/>
              </a:ext>
            </a:extLst>
          </p:cNvPr>
          <p:cNvSpPr/>
          <p:nvPr/>
        </p:nvSpPr>
        <p:spPr>
          <a:xfrm>
            <a:off x="1248103" y="6201539"/>
            <a:ext cx="5605314" cy="1360885"/>
          </a:xfrm>
          <a:prstGeom prst="rect">
            <a:avLst/>
          </a:prstGeom>
          <a:noFill/>
          <a:ln/>
        </p:spPr>
        <p:txBody>
          <a:bodyPr wrap="square" lIns="0" tIns="0" rIns="0" bIns="0" rtlCol="0" anchor="t"/>
          <a:lstStyle/>
          <a:p>
            <a:pPr defTabSz="1143000">
              <a:lnSpc>
                <a:spcPts val="3563"/>
              </a:lnSpc>
            </a:pPr>
            <a:r>
              <a:rPr lang="en-US" sz="2188" b="1" dirty="0">
                <a:solidFill>
                  <a:srgbClr val="000000"/>
                </a:solidFill>
                <a:latin typeface="Open Sans" pitchFamily="34" charset="0"/>
                <a:ea typeface="Open Sans" pitchFamily="34" charset="-122"/>
                <a:cs typeface="Open Sans" pitchFamily="34" charset="-120"/>
              </a:rPr>
              <a:t>Incentive </a:t>
            </a:r>
            <a:r>
              <a:rPr lang="en-US" sz="2188" b="1" dirty="0" err="1">
                <a:solidFill>
                  <a:srgbClr val="000000"/>
                </a:solidFill>
                <a:latin typeface="Open Sans" pitchFamily="34" charset="0"/>
                <a:ea typeface="Open Sans" pitchFamily="34" charset="-122"/>
                <a:cs typeface="Open Sans" pitchFamily="34" charset="-120"/>
              </a:rPr>
              <a:t>programme</a:t>
            </a:r>
            <a:r>
              <a:rPr lang="en-US" sz="2188" b="1" dirty="0">
                <a:solidFill>
                  <a:srgbClr val="000000"/>
                </a:solidFill>
                <a:latin typeface="Open Sans" pitchFamily="34" charset="0"/>
                <a:ea typeface="Open Sans" pitchFamily="34" charset="-122"/>
                <a:cs typeface="Open Sans" pitchFamily="34" charset="-120"/>
              </a:rPr>
              <a:t> for energy saving and efficiency and the use of renewables in housing and SMEs</a:t>
            </a:r>
          </a:p>
        </p:txBody>
      </p:sp>
      <p:sp>
        <p:nvSpPr>
          <p:cNvPr id="19" name="Text 9">
            <a:extLst>
              <a:ext uri="{FF2B5EF4-FFF2-40B4-BE49-F238E27FC236}">
                <a16:creationId xmlns:a16="http://schemas.microsoft.com/office/drawing/2014/main" id="{3099F74F-F120-5C82-AA61-5F3183C1918E}"/>
              </a:ext>
            </a:extLst>
          </p:cNvPr>
          <p:cNvSpPr/>
          <p:nvPr/>
        </p:nvSpPr>
        <p:spPr>
          <a:xfrm>
            <a:off x="7467600" y="6571823"/>
            <a:ext cx="1610023"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57</a:t>
            </a:r>
            <a:endParaRPr lang="en-US" sz="2188" dirty="0">
              <a:solidFill>
                <a:prstClr val="black"/>
              </a:solidFill>
              <a:latin typeface="Calibri"/>
            </a:endParaRPr>
          </a:p>
        </p:txBody>
      </p:sp>
      <p:sp>
        <p:nvSpPr>
          <p:cNvPr id="20" name="Text 10">
            <a:extLst>
              <a:ext uri="{FF2B5EF4-FFF2-40B4-BE49-F238E27FC236}">
                <a16:creationId xmlns:a16="http://schemas.microsoft.com/office/drawing/2014/main" id="{5451B0A5-A133-8B56-D98F-87A6E9CDB094}"/>
              </a:ext>
            </a:extLst>
          </p:cNvPr>
          <p:cNvSpPr/>
          <p:nvPr/>
        </p:nvSpPr>
        <p:spPr>
          <a:xfrm>
            <a:off x="9616559" y="6571563"/>
            <a:ext cx="1123950"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42.9</a:t>
            </a:r>
            <a:endParaRPr lang="en-US" sz="2188" dirty="0">
              <a:solidFill>
                <a:prstClr val="black"/>
              </a:solidFill>
              <a:latin typeface="Calibri"/>
            </a:endParaRPr>
          </a:p>
        </p:txBody>
      </p:sp>
      <p:sp>
        <p:nvSpPr>
          <p:cNvPr id="21" name="Text 11">
            <a:extLst>
              <a:ext uri="{FF2B5EF4-FFF2-40B4-BE49-F238E27FC236}">
                <a16:creationId xmlns:a16="http://schemas.microsoft.com/office/drawing/2014/main" id="{A4535A88-F105-FEF7-AF28-B037CBA7F699}"/>
              </a:ext>
            </a:extLst>
          </p:cNvPr>
          <p:cNvSpPr/>
          <p:nvPr/>
        </p:nvSpPr>
        <p:spPr>
          <a:xfrm>
            <a:off x="11354692" y="6571562"/>
            <a:ext cx="107602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1714.29</a:t>
            </a:r>
            <a:endParaRPr lang="en-US" sz="2188" dirty="0">
              <a:solidFill>
                <a:prstClr val="black"/>
              </a:solidFill>
              <a:latin typeface="Calibri"/>
            </a:endParaRPr>
          </a:p>
        </p:txBody>
      </p:sp>
    </p:spTree>
    <p:extLst>
      <p:ext uri="{BB962C8B-B14F-4D97-AF65-F5344CB8AC3E}">
        <p14:creationId xmlns:p14="http://schemas.microsoft.com/office/powerpoint/2010/main" val="2365312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72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57200" y="904709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0">
            <a:extLst>
              <a:ext uri="{FF2B5EF4-FFF2-40B4-BE49-F238E27FC236}">
                <a16:creationId xmlns:a16="http://schemas.microsoft.com/office/drawing/2014/main" id="{23141F61-F1A8-B2CE-E2C7-1A6128FFB340}"/>
              </a:ext>
            </a:extLst>
          </p:cNvPr>
          <p:cNvSpPr/>
          <p:nvPr/>
        </p:nvSpPr>
        <p:spPr>
          <a:xfrm>
            <a:off x="1828800" y="1357373"/>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4.4 Selection of local energy transition actions</a:t>
            </a:r>
          </a:p>
        </p:txBody>
      </p:sp>
      <p:sp>
        <p:nvSpPr>
          <p:cNvPr id="14" name="Shape 12">
            <a:extLst>
              <a:ext uri="{FF2B5EF4-FFF2-40B4-BE49-F238E27FC236}">
                <a16:creationId xmlns:a16="http://schemas.microsoft.com/office/drawing/2014/main" id="{C6B88005-EC54-E984-3B45-EC7FBC74A4DD}"/>
              </a:ext>
            </a:extLst>
          </p:cNvPr>
          <p:cNvSpPr/>
          <p:nvPr/>
        </p:nvSpPr>
        <p:spPr>
          <a:xfrm>
            <a:off x="2183850" y="4912688"/>
            <a:ext cx="14516100" cy="1288851"/>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15" name="Shape 1">
            <a:extLst>
              <a:ext uri="{FF2B5EF4-FFF2-40B4-BE49-F238E27FC236}">
                <a16:creationId xmlns:a16="http://schemas.microsoft.com/office/drawing/2014/main" id="{6E69FF19-FAD9-5583-D881-D5307F013091}"/>
              </a:ext>
            </a:extLst>
          </p:cNvPr>
          <p:cNvSpPr/>
          <p:nvPr/>
        </p:nvSpPr>
        <p:spPr>
          <a:xfrm>
            <a:off x="2912418" y="2084486"/>
            <a:ext cx="15070781" cy="6644581"/>
          </a:xfrm>
          <a:prstGeom prst="roundRect">
            <a:avLst>
              <a:gd name="adj" fmla="val 1750"/>
            </a:avLst>
          </a:prstGeom>
          <a:noFill/>
          <a:ln w="7620">
            <a:solidFill>
              <a:srgbClr val="000000">
                <a:alpha val="8000"/>
              </a:srgbClr>
            </a:solidFill>
            <a:prstDash val="solid"/>
          </a:ln>
        </p:spPr>
        <p:txBody>
          <a:bodyPr/>
          <a:lstStyle/>
          <a:p>
            <a:pPr defTabSz="1143000"/>
            <a:endParaRPr lang="es-ES" sz="2250">
              <a:solidFill>
                <a:prstClr val="black"/>
              </a:solidFill>
              <a:latin typeface="Calibri"/>
            </a:endParaRPr>
          </a:p>
        </p:txBody>
      </p:sp>
      <p:sp>
        <p:nvSpPr>
          <p:cNvPr id="16" name="Shape 2">
            <a:extLst>
              <a:ext uri="{FF2B5EF4-FFF2-40B4-BE49-F238E27FC236}">
                <a16:creationId xmlns:a16="http://schemas.microsoft.com/office/drawing/2014/main" id="{3F9608A2-A57C-D86D-D560-37966B45ED78}"/>
              </a:ext>
            </a:extLst>
          </p:cNvPr>
          <p:cNvSpPr/>
          <p:nvPr/>
        </p:nvSpPr>
        <p:spPr>
          <a:xfrm>
            <a:off x="2921945" y="2013645"/>
            <a:ext cx="15061256" cy="1649313"/>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17" name="Text 4">
            <a:extLst>
              <a:ext uri="{FF2B5EF4-FFF2-40B4-BE49-F238E27FC236}">
                <a16:creationId xmlns:a16="http://schemas.microsoft.com/office/drawing/2014/main" id="{0A0BC833-E13E-88AE-3732-8BEEABC081FC}"/>
              </a:ext>
            </a:extLst>
          </p:cNvPr>
          <p:cNvSpPr/>
          <p:nvPr/>
        </p:nvSpPr>
        <p:spPr>
          <a:xfrm>
            <a:off x="10594034" y="2122439"/>
            <a:ext cx="1910316" cy="1360885"/>
          </a:xfrm>
          <a:prstGeom prst="rect">
            <a:avLst/>
          </a:prstGeom>
          <a:noFill/>
          <a:ln/>
        </p:spPr>
        <p:txBody>
          <a:bodyPr wrap="square" lIns="0" tIns="0" rIns="0" bIns="0" rtlCol="0" anchor="t"/>
          <a:lstStyle/>
          <a:p>
            <a:pPr algn="ctr" defTabSz="1143000">
              <a:lnSpc>
                <a:spcPts val="3563"/>
              </a:lnSpc>
              <a:spcAft>
                <a:spcPts val="800"/>
              </a:spcAft>
            </a:pPr>
            <a:r>
              <a:rPr lang="en-GB" sz="2188" b="1" dirty="0">
                <a:solidFill>
                  <a:srgbClr val="2A734F"/>
                </a:solidFill>
                <a:latin typeface="Open Sans" pitchFamily="34" charset="0"/>
                <a:ea typeface="Open Sans" pitchFamily="34" charset="-122"/>
                <a:cs typeface="Open Sans" pitchFamily="34" charset="-120"/>
              </a:rPr>
              <a:t>Energy savings (MWh/year)</a:t>
            </a:r>
          </a:p>
        </p:txBody>
      </p:sp>
      <p:sp>
        <p:nvSpPr>
          <p:cNvPr id="18" name="Text 5">
            <a:extLst>
              <a:ext uri="{FF2B5EF4-FFF2-40B4-BE49-F238E27FC236}">
                <a16:creationId xmlns:a16="http://schemas.microsoft.com/office/drawing/2014/main" id="{545F5E82-3DE5-7AF4-DFA5-23232015DC6C}"/>
              </a:ext>
            </a:extLst>
          </p:cNvPr>
          <p:cNvSpPr/>
          <p:nvPr/>
        </p:nvSpPr>
        <p:spPr>
          <a:xfrm>
            <a:off x="13560922" y="2260776"/>
            <a:ext cx="1910316" cy="907256"/>
          </a:xfrm>
          <a:prstGeom prst="rect">
            <a:avLst/>
          </a:prstGeom>
          <a:noFill/>
          <a:ln/>
        </p:spPr>
        <p:txBody>
          <a:bodyPr wrap="square" lIns="0" tIns="0" rIns="0" bIns="0" rtlCol="0" anchor="t"/>
          <a:lstStyle/>
          <a:p>
            <a:pPr algn="ctr" defTabSz="1143000">
              <a:lnSpc>
                <a:spcPts val="3563"/>
              </a:lnSpc>
            </a:pPr>
            <a:r>
              <a:rPr lang="en-GB" sz="2188" b="1" dirty="0">
                <a:solidFill>
                  <a:srgbClr val="2A734F"/>
                </a:solidFill>
                <a:latin typeface="Open Sans" pitchFamily="34" charset="0"/>
                <a:ea typeface="Open Sans" pitchFamily="34" charset="-122"/>
                <a:cs typeface="Open Sans" pitchFamily="34" charset="-120"/>
              </a:rPr>
              <a:t>CO2  Savings (tCO2e)</a:t>
            </a:r>
          </a:p>
        </p:txBody>
      </p:sp>
      <p:sp>
        <p:nvSpPr>
          <p:cNvPr id="19" name="Text 6">
            <a:extLst>
              <a:ext uri="{FF2B5EF4-FFF2-40B4-BE49-F238E27FC236}">
                <a16:creationId xmlns:a16="http://schemas.microsoft.com/office/drawing/2014/main" id="{7FC4F16F-3769-CCFC-8A79-98543E1F5012}"/>
              </a:ext>
            </a:extLst>
          </p:cNvPr>
          <p:cNvSpPr/>
          <p:nvPr/>
        </p:nvSpPr>
        <p:spPr>
          <a:xfrm>
            <a:off x="16364643" y="2537286"/>
            <a:ext cx="1618556" cy="453629"/>
          </a:xfrm>
          <a:prstGeom prst="rect">
            <a:avLst/>
          </a:prstGeom>
          <a:noFill/>
          <a:ln/>
        </p:spPr>
        <p:txBody>
          <a:bodyPr wrap="none" lIns="0" tIns="0" rIns="0" bIns="0" rtlCol="0" anchor="t"/>
          <a:lstStyle/>
          <a:p>
            <a:pPr algn="ctr" defTabSz="1143000">
              <a:lnSpc>
                <a:spcPts val="3563"/>
              </a:lnSpc>
            </a:pPr>
            <a:r>
              <a:rPr lang="en-US" sz="2188" b="1" dirty="0">
                <a:solidFill>
                  <a:srgbClr val="2A734F"/>
                </a:solidFill>
                <a:latin typeface="Open Sans" pitchFamily="34" charset="0"/>
                <a:ea typeface="Open Sans" pitchFamily="34" charset="-122"/>
                <a:cs typeface="Open Sans" pitchFamily="34" charset="-120"/>
              </a:rPr>
              <a:t>Cost (€)</a:t>
            </a:r>
          </a:p>
        </p:txBody>
      </p:sp>
      <p:sp>
        <p:nvSpPr>
          <p:cNvPr id="20" name="Shape 7">
            <a:extLst>
              <a:ext uri="{FF2B5EF4-FFF2-40B4-BE49-F238E27FC236}">
                <a16:creationId xmlns:a16="http://schemas.microsoft.com/office/drawing/2014/main" id="{A27E153E-9536-AA49-00E5-D86FB3E6BA03}"/>
              </a:ext>
            </a:extLst>
          </p:cNvPr>
          <p:cNvSpPr/>
          <p:nvPr/>
        </p:nvSpPr>
        <p:spPr>
          <a:xfrm>
            <a:off x="2921945" y="3662959"/>
            <a:ext cx="15129556" cy="1266528"/>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21" name="Text 8">
            <a:extLst>
              <a:ext uri="{FF2B5EF4-FFF2-40B4-BE49-F238E27FC236}">
                <a16:creationId xmlns:a16="http://schemas.microsoft.com/office/drawing/2014/main" id="{B1BB68A8-D23F-E074-3002-7DEA7A191EA7}"/>
              </a:ext>
            </a:extLst>
          </p:cNvPr>
          <p:cNvSpPr/>
          <p:nvPr/>
        </p:nvSpPr>
        <p:spPr>
          <a:xfrm>
            <a:off x="3205906" y="3787922"/>
            <a:ext cx="7008753" cy="907256"/>
          </a:xfrm>
          <a:prstGeom prst="rect">
            <a:avLst/>
          </a:prstGeom>
          <a:noFill/>
          <a:ln/>
        </p:spPr>
        <p:txBody>
          <a:bodyPr wrap="square" lIns="0" tIns="0" rIns="0" bIns="0" rtlCol="0" anchor="t"/>
          <a:lstStyle/>
          <a:p>
            <a:pPr algn="just" defTabSz="1143000">
              <a:lnSpc>
                <a:spcPts val="3563"/>
              </a:lnSpc>
            </a:pPr>
            <a:r>
              <a:rPr lang="en-US" sz="2188" b="1" dirty="0">
                <a:solidFill>
                  <a:srgbClr val="000000"/>
                </a:solidFill>
                <a:latin typeface="Open Sans" pitchFamily="34" charset="0"/>
                <a:ea typeface="Open Sans" pitchFamily="34" charset="-122"/>
                <a:cs typeface="Open Sans" pitchFamily="34" charset="-120"/>
              </a:rPr>
              <a:t>Creation of a network of electric vehicle charging points</a:t>
            </a:r>
          </a:p>
        </p:txBody>
      </p:sp>
      <p:sp>
        <p:nvSpPr>
          <p:cNvPr id="22" name="Text 9">
            <a:extLst>
              <a:ext uri="{FF2B5EF4-FFF2-40B4-BE49-F238E27FC236}">
                <a16:creationId xmlns:a16="http://schemas.microsoft.com/office/drawing/2014/main" id="{17EB2F32-704D-7AAF-14BD-808E4DC6367A}"/>
              </a:ext>
            </a:extLst>
          </p:cNvPr>
          <p:cNvSpPr/>
          <p:nvPr/>
        </p:nvSpPr>
        <p:spPr>
          <a:xfrm>
            <a:off x="10594034" y="3842594"/>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1050</a:t>
            </a:r>
            <a:endParaRPr lang="en-US" sz="2188" dirty="0">
              <a:solidFill>
                <a:prstClr val="black"/>
              </a:solidFill>
              <a:latin typeface="Calibri"/>
            </a:endParaRPr>
          </a:p>
        </p:txBody>
      </p:sp>
      <p:sp>
        <p:nvSpPr>
          <p:cNvPr id="23" name="Text 10">
            <a:extLst>
              <a:ext uri="{FF2B5EF4-FFF2-40B4-BE49-F238E27FC236}">
                <a16:creationId xmlns:a16="http://schemas.microsoft.com/office/drawing/2014/main" id="{26002B35-BA8F-98CD-DC35-12CF4CD7B1CC}"/>
              </a:ext>
            </a:extLst>
          </p:cNvPr>
          <p:cNvSpPr/>
          <p:nvPr/>
        </p:nvSpPr>
        <p:spPr>
          <a:xfrm>
            <a:off x="13560922" y="3842594"/>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65.0</a:t>
            </a:r>
            <a:endParaRPr lang="en-US" sz="2188" dirty="0">
              <a:solidFill>
                <a:prstClr val="black"/>
              </a:solidFill>
              <a:latin typeface="Calibri"/>
            </a:endParaRPr>
          </a:p>
        </p:txBody>
      </p:sp>
      <p:sp>
        <p:nvSpPr>
          <p:cNvPr id="24" name="Text 11">
            <a:extLst>
              <a:ext uri="{FF2B5EF4-FFF2-40B4-BE49-F238E27FC236}">
                <a16:creationId xmlns:a16="http://schemas.microsoft.com/office/drawing/2014/main" id="{C04D6725-F821-1C5E-2A14-279AFECA1268}"/>
              </a:ext>
            </a:extLst>
          </p:cNvPr>
          <p:cNvSpPr/>
          <p:nvPr/>
        </p:nvSpPr>
        <p:spPr>
          <a:xfrm>
            <a:off x="16527811" y="3842594"/>
            <a:ext cx="1618556"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7500.00</a:t>
            </a:r>
            <a:endParaRPr lang="en-US" sz="2188" dirty="0">
              <a:solidFill>
                <a:prstClr val="black"/>
              </a:solidFill>
              <a:latin typeface="Calibri"/>
            </a:endParaRPr>
          </a:p>
        </p:txBody>
      </p:sp>
      <p:sp>
        <p:nvSpPr>
          <p:cNvPr id="25" name="Shape 12">
            <a:extLst>
              <a:ext uri="{FF2B5EF4-FFF2-40B4-BE49-F238E27FC236}">
                <a16:creationId xmlns:a16="http://schemas.microsoft.com/office/drawing/2014/main" id="{CAB9767C-1AA0-4860-24C3-C96BE8F99501}"/>
              </a:ext>
            </a:extLst>
          </p:cNvPr>
          <p:cNvSpPr/>
          <p:nvPr/>
        </p:nvSpPr>
        <p:spPr>
          <a:xfrm>
            <a:off x="2921945" y="4929486"/>
            <a:ext cx="14851706" cy="1266528"/>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26" name="Text 13">
            <a:extLst>
              <a:ext uri="{FF2B5EF4-FFF2-40B4-BE49-F238E27FC236}">
                <a16:creationId xmlns:a16="http://schemas.microsoft.com/office/drawing/2014/main" id="{DE37EB41-988A-3D47-2A3D-F1C3A2D94CF5}"/>
              </a:ext>
            </a:extLst>
          </p:cNvPr>
          <p:cNvSpPr/>
          <p:nvPr/>
        </p:nvSpPr>
        <p:spPr>
          <a:xfrm>
            <a:off x="3205906" y="5065060"/>
            <a:ext cx="7008754" cy="907256"/>
          </a:xfrm>
          <a:prstGeom prst="rect">
            <a:avLst/>
          </a:prstGeom>
          <a:noFill/>
          <a:ln/>
        </p:spPr>
        <p:txBody>
          <a:bodyPr wrap="square" lIns="0" tIns="0" rIns="0" bIns="0" rtlCol="0" anchor="t"/>
          <a:lstStyle/>
          <a:p>
            <a:pPr algn="just" defTabSz="1143000">
              <a:lnSpc>
                <a:spcPts val="3563"/>
              </a:lnSpc>
            </a:pPr>
            <a:r>
              <a:rPr lang="en-US" sz="2188" b="1" dirty="0">
                <a:solidFill>
                  <a:srgbClr val="000000"/>
                </a:solidFill>
                <a:latin typeface="Open Sans" pitchFamily="34" charset="0"/>
                <a:ea typeface="Open Sans" pitchFamily="34" charset="-122"/>
                <a:cs typeface="Open Sans" pitchFamily="34" charset="-120"/>
              </a:rPr>
              <a:t>Adaptation of municipal roads for the creation of cycling itineraries</a:t>
            </a:r>
          </a:p>
        </p:txBody>
      </p:sp>
      <p:sp>
        <p:nvSpPr>
          <p:cNvPr id="27" name="Text 14">
            <a:extLst>
              <a:ext uri="{FF2B5EF4-FFF2-40B4-BE49-F238E27FC236}">
                <a16:creationId xmlns:a16="http://schemas.microsoft.com/office/drawing/2014/main" id="{0CFA4E6B-9C85-BC35-EF9E-9CA9E531DE7D}"/>
              </a:ext>
            </a:extLst>
          </p:cNvPr>
          <p:cNvSpPr/>
          <p:nvPr/>
        </p:nvSpPr>
        <p:spPr>
          <a:xfrm>
            <a:off x="10594034" y="5109122"/>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153</a:t>
            </a:r>
            <a:endParaRPr lang="en-US" sz="2188" dirty="0">
              <a:solidFill>
                <a:prstClr val="black"/>
              </a:solidFill>
              <a:latin typeface="Calibri"/>
            </a:endParaRPr>
          </a:p>
        </p:txBody>
      </p:sp>
      <p:sp>
        <p:nvSpPr>
          <p:cNvPr id="28" name="Text 15">
            <a:extLst>
              <a:ext uri="{FF2B5EF4-FFF2-40B4-BE49-F238E27FC236}">
                <a16:creationId xmlns:a16="http://schemas.microsoft.com/office/drawing/2014/main" id="{C35C161E-ECBA-7822-FE06-9098C5AC897F}"/>
              </a:ext>
            </a:extLst>
          </p:cNvPr>
          <p:cNvSpPr/>
          <p:nvPr/>
        </p:nvSpPr>
        <p:spPr>
          <a:xfrm>
            <a:off x="13560922" y="5109122"/>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49.4</a:t>
            </a:r>
            <a:endParaRPr lang="en-US" sz="2188" dirty="0">
              <a:solidFill>
                <a:prstClr val="black"/>
              </a:solidFill>
              <a:latin typeface="Calibri"/>
            </a:endParaRPr>
          </a:p>
        </p:txBody>
      </p:sp>
      <p:sp>
        <p:nvSpPr>
          <p:cNvPr id="29" name="Text 16">
            <a:extLst>
              <a:ext uri="{FF2B5EF4-FFF2-40B4-BE49-F238E27FC236}">
                <a16:creationId xmlns:a16="http://schemas.microsoft.com/office/drawing/2014/main" id="{C1413902-823F-5889-6F81-4AD4557085E6}"/>
              </a:ext>
            </a:extLst>
          </p:cNvPr>
          <p:cNvSpPr/>
          <p:nvPr/>
        </p:nvSpPr>
        <p:spPr>
          <a:xfrm>
            <a:off x="16527811" y="5109122"/>
            <a:ext cx="1618556"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43529.41</a:t>
            </a:r>
            <a:endParaRPr lang="en-US" sz="2188" dirty="0">
              <a:solidFill>
                <a:prstClr val="black"/>
              </a:solidFill>
              <a:latin typeface="Calibri"/>
            </a:endParaRPr>
          </a:p>
        </p:txBody>
      </p:sp>
      <p:sp>
        <p:nvSpPr>
          <p:cNvPr id="30" name="Shape 17">
            <a:extLst>
              <a:ext uri="{FF2B5EF4-FFF2-40B4-BE49-F238E27FC236}">
                <a16:creationId xmlns:a16="http://schemas.microsoft.com/office/drawing/2014/main" id="{1C87CF2C-8119-E30B-1617-A6237BC915D5}"/>
              </a:ext>
            </a:extLst>
          </p:cNvPr>
          <p:cNvSpPr/>
          <p:nvPr/>
        </p:nvSpPr>
        <p:spPr>
          <a:xfrm>
            <a:off x="2921945" y="6113414"/>
            <a:ext cx="15061256" cy="1266528"/>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31" name="Text 18">
            <a:extLst>
              <a:ext uri="{FF2B5EF4-FFF2-40B4-BE49-F238E27FC236}">
                <a16:creationId xmlns:a16="http://schemas.microsoft.com/office/drawing/2014/main" id="{7980349A-BBFA-4FE2-6CBD-F97D6CA7A65F}"/>
              </a:ext>
            </a:extLst>
          </p:cNvPr>
          <p:cNvSpPr/>
          <p:nvPr/>
        </p:nvSpPr>
        <p:spPr>
          <a:xfrm>
            <a:off x="3220997" y="6341617"/>
            <a:ext cx="7008754" cy="907256"/>
          </a:xfrm>
          <a:prstGeom prst="rect">
            <a:avLst/>
          </a:prstGeom>
          <a:noFill/>
          <a:ln/>
        </p:spPr>
        <p:txBody>
          <a:bodyPr wrap="square" lIns="0" tIns="0" rIns="0" bIns="0" rtlCol="0" anchor="t"/>
          <a:lstStyle/>
          <a:p>
            <a:pPr algn="just" defTabSz="1143000">
              <a:lnSpc>
                <a:spcPts val="3563"/>
              </a:lnSpc>
            </a:pPr>
            <a:r>
              <a:rPr lang="en-US" sz="2188" b="1" dirty="0">
                <a:solidFill>
                  <a:srgbClr val="000000"/>
                </a:solidFill>
                <a:latin typeface="Open Sans" pitchFamily="34" charset="0"/>
                <a:ea typeface="Open Sans" pitchFamily="34" charset="-122"/>
                <a:cs typeface="Open Sans" pitchFamily="34" charset="-120"/>
              </a:rPr>
              <a:t>Promotion of public transport: internal public transport circuit and frequency increase</a:t>
            </a:r>
          </a:p>
        </p:txBody>
      </p:sp>
      <p:sp>
        <p:nvSpPr>
          <p:cNvPr id="32" name="Text 19">
            <a:extLst>
              <a:ext uri="{FF2B5EF4-FFF2-40B4-BE49-F238E27FC236}">
                <a16:creationId xmlns:a16="http://schemas.microsoft.com/office/drawing/2014/main" id="{1C7506F4-DE1E-971C-FB1D-CEC952A1FBC1}"/>
              </a:ext>
            </a:extLst>
          </p:cNvPr>
          <p:cNvSpPr/>
          <p:nvPr/>
        </p:nvSpPr>
        <p:spPr>
          <a:xfrm>
            <a:off x="10594034" y="6375649"/>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550</a:t>
            </a:r>
            <a:endParaRPr lang="en-US" sz="2188" dirty="0">
              <a:solidFill>
                <a:prstClr val="black"/>
              </a:solidFill>
              <a:latin typeface="Calibri"/>
            </a:endParaRPr>
          </a:p>
        </p:txBody>
      </p:sp>
      <p:sp>
        <p:nvSpPr>
          <p:cNvPr id="33" name="Text 20">
            <a:extLst>
              <a:ext uri="{FF2B5EF4-FFF2-40B4-BE49-F238E27FC236}">
                <a16:creationId xmlns:a16="http://schemas.microsoft.com/office/drawing/2014/main" id="{AF24BF99-AE7A-8D8D-EA6E-8F7FF7C429A9}"/>
              </a:ext>
            </a:extLst>
          </p:cNvPr>
          <p:cNvSpPr/>
          <p:nvPr/>
        </p:nvSpPr>
        <p:spPr>
          <a:xfrm>
            <a:off x="13560922" y="6375649"/>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275.0</a:t>
            </a:r>
            <a:endParaRPr lang="en-US" sz="2188" dirty="0">
              <a:solidFill>
                <a:prstClr val="black"/>
              </a:solidFill>
              <a:latin typeface="Calibri"/>
            </a:endParaRPr>
          </a:p>
        </p:txBody>
      </p:sp>
      <p:sp>
        <p:nvSpPr>
          <p:cNvPr id="34" name="Text 21">
            <a:extLst>
              <a:ext uri="{FF2B5EF4-FFF2-40B4-BE49-F238E27FC236}">
                <a16:creationId xmlns:a16="http://schemas.microsoft.com/office/drawing/2014/main" id="{3C6E4090-BB2F-46CE-50BC-60D66C9EAA7B}"/>
              </a:ext>
            </a:extLst>
          </p:cNvPr>
          <p:cNvSpPr/>
          <p:nvPr/>
        </p:nvSpPr>
        <p:spPr>
          <a:xfrm>
            <a:off x="16527811" y="6375649"/>
            <a:ext cx="1618556"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17500.00</a:t>
            </a:r>
            <a:endParaRPr lang="en-US" sz="2188" dirty="0">
              <a:solidFill>
                <a:prstClr val="black"/>
              </a:solidFill>
              <a:latin typeface="Calibri"/>
            </a:endParaRPr>
          </a:p>
        </p:txBody>
      </p:sp>
      <p:sp>
        <p:nvSpPr>
          <p:cNvPr id="35" name="Shape 22">
            <a:extLst>
              <a:ext uri="{FF2B5EF4-FFF2-40B4-BE49-F238E27FC236}">
                <a16:creationId xmlns:a16="http://schemas.microsoft.com/office/drawing/2014/main" id="{8F84FD78-9A48-2EE4-9815-2F5E698F4CF3}"/>
              </a:ext>
            </a:extLst>
          </p:cNvPr>
          <p:cNvSpPr/>
          <p:nvPr/>
        </p:nvSpPr>
        <p:spPr>
          <a:xfrm>
            <a:off x="2921945" y="7462540"/>
            <a:ext cx="11004736" cy="1266528"/>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36" name="Text 23">
            <a:extLst>
              <a:ext uri="{FF2B5EF4-FFF2-40B4-BE49-F238E27FC236}">
                <a16:creationId xmlns:a16="http://schemas.microsoft.com/office/drawing/2014/main" id="{D7D4D543-6B79-2972-84C2-7906D2B8C5E9}"/>
              </a:ext>
            </a:extLst>
          </p:cNvPr>
          <p:cNvSpPr/>
          <p:nvPr/>
        </p:nvSpPr>
        <p:spPr>
          <a:xfrm>
            <a:off x="3205907" y="7550090"/>
            <a:ext cx="7008751" cy="907256"/>
          </a:xfrm>
          <a:prstGeom prst="rect">
            <a:avLst/>
          </a:prstGeom>
          <a:noFill/>
          <a:ln/>
        </p:spPr>
        <p:txBody>
          <a:bodyPr wrap="square" lIns="0" tIns="0" rIns="0" bIns="0" rtlCol="0" anchor="t"/>
          <a:lstStyle/>
          <a:p>
            <a:pPr algn="just" defTabSz="1143000">
              <a:lnSpc>
                <a:spcPts val="3563"/>
              </a:lnSpc>
            </a:pPr>
            <a:r>
              <a:rPr lang="en-US" sz="2188" b="1" dirty="0">
                <a:solidFill>
                  <a:srgbClr val="000000"/>
                </a:solidFill>
                <a:latin typeface="Open Sans" pitchFamily="34" charset="0"/>
                <a:ea typeface="Open Sans" pitchFamily="34" charset="-122"/>
                <a:cs typeface="Open Sans" pitchFamily="34" charset="-120"/>
              </a:rPr>
              <a:t>Tax ordinances to incentivize the renewal or purchase of electric and hybrid vehicles</a:t>
            </a:r>
          </a:p>
        </p:txBody>
      </p:sp>
      <p:sp>
        <p:nvSpPr>
          <p:cNvPr id="37" name="Text 24">
            <a:extLst>
              <a:ext uri="{FF2B5EF4-FFF2-40B4-BE49-F238E27FC236}">
                <a16:creationId xmlns:a16="http://schemas.microsoft.com/office/drawing/2014/main" id="{7656325C-32AB-CA94-5138-68A2A0FC4439}"/>
              </a:ext>
            </a:extLst>
          </p:cNvPr>
          <p:cNvSpPr/>
          <p:nvPr/>
        </p:nvSpPr>
        <p:spPr>
          <a:xfrm>
            <a:off x="10594034" y="7642177"/>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375</a:t>
            </a:r>
            <a:endParaRPr lang="en-US" sz="2188" dirty="0">
              <a:solidFill>
                <a:prstClr val="black"/>
              </a:solidFill>
              <a:latin typeface="Calibri"/>
            </a:endParaRPr>
          </a:p>
        </p:txBody>
      </p:sp>
      <p:sp>
        <p:nvSpPr>
          <p:cNvPr id="38" name="Text 25">
            <a:extLst>
              <a:ext uri="{FF2B5EF4-FFF2-40B4-BE49-F238E27FC236}">
                <a16:creationId xmlns:a16="http://schemas.microsoft.com/office/drawing/2014/main" id="{90C3C89F-E8DA-67DC-7A17-8A661EA7596C}"/>
              </a:ext>
            </a:extLst>
          </p:cNvPr>
          <p:cNvSpPr/>
          <p:nvPr/>
        </p:nvSpPr>
        <p:spPr>
          <a:xfrm>
            <a:off x="13560922" y="7642177"/>
            <a:ext cx="1615338"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825.0</a:t>
            </a:r>
            <a:endParaRPr lang="en-US" sz="2188" dirty="0">
              <a:solidFill>
                <a:prstClr val="black"/>
              </a:solidFill>
              <a:latin typeface="Calibri"/>
            </a:endParaRPr>
          </a:p>
        </p:txBody>
      </p:sp>
      <p:sp>
        <p:nvSpPr>
          <p:cNvPr id="39" name="Text 26">
            <a:extLst>
              <a:ext uri="{FF2B5EF4-FFF2-40B4-BE49-F238E27FC236}">
                <a16:creationId xmlns:a16="http://schemas.microsoft.com/office/drawing/2014/main" id="{B925B4DF-5E68-2AEB-5F24-4942283C9FC1}"/>
              </a:ext>
            </a:extLst>
          </p:cNvPr>
          <p:cNvSpPr/>
          <p:nvPr/>
        </p:nvSpPr>
        <p:spPr>
          <a:xfrm>
            <a:off x="16527811" y="7642177"/>
            <a:ext cx="1618556"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23125.00</a:t>
            </a:r>
            <a:endParaRPr lang="en-US" sz="2188" dirty="0">
              <a:solidFill>
                <a:prstClr val="black"/>
              </a:solidFill>
              <a:latin typeface="Calibri"/>
            </a:endParaRPr>
          </a:p>
        </p:txBody>
      </p:sp>
      <p:sp>
        <p:nvSpPr>
          <p:cNvPr id="40" name="CuadroTexto 39">
            <a:extLst>
              <a:ext uri="{FF2B5EF4-FFF2-40B4-BE49-F238E27FC236}">
                <a16:creationId xmlns:a16="http://schemas.microsoft.com/office/drawing/2014/main" id="{D154D3BC-AFFF-875A-9DCC-49585E5B2DA2}"/>
              </a:ext>
            </a:extLst>
          </p:cNvPr>
          <p:cNvSpPr txBox="1"/>
          <p:nvPr/>
        </p:nvSpPr>
        <p:spPr>
          <a:xfrm>
            <a:off x="3205906" y="2619825"/>
            <a:ext cx="9144000" cy="857029"/>
          </a:xfrm>
          <a:prstGeom prst="rect">
            <a:avLst/>
          </a:prstGeom>
          <a:noFill/>
        </p:spPr>
        <p:txBody>
          <a:bodyPr wrap="square">
            <a:spAutoFit/>
          </a:bodyPr>
          <a:lstStyle/>
          <a:p>
            <a:pPr defTabSz="1143000">
              <a:lnSpc>
                <a:spcPts val="6938"/>
              </a:lnSpc>
            </a:pPr>
            <a:r>
              <a:rPr lang="en-US" sz="3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Transport Actions</a:t>
            </a:r>
            <a:endParaRPr lang="en-US" sz="3000" dirty="0">
              <a:solidFill>
                <a:prstClr val="black"/>
              </a:solidFill>
              <a:effectLst>
                <a:outerShdw blurRad="38100" dist="38100" dir="2700000" algn="tl">
                  <a:srgbClr val="000000">
                    <a:alpha val="43137"/>
                  </a:srgbClr>
                </a:outerShdw>
              </a:effectLst>
              <a:latin typeface="Calibri"/>
            </a:endParaRPr>
          </a:p>
        </p:txBody>
      </p:sp>
      <p:pic>
        <p:nvPicPr>
          <p:cNvPr id="41" name="Image 0" descr="preencoded.png">
            <a:extLst>
              <a:ext uri="{FF2B5EF4-FFF2-40B4-BE49-F238E27FC236}">
                <a16:creationId xmlns:a16="http://schemas.microsoft.com/office/drawing/2014/main" id="{9B6C516F-4012-EC55-B03E-8F9A01C365F8}"/>
              </a:ext>
            </a:extLst>
          </p:cNvPr>
          <p:cNvPicPr>
            <a:picLocks noChangeAspect="1"/>
          </p:cNvPicPr>
          <p:nvPr/>
        </p:nvPicPr>
        <p:blipFill>
          <a:blip r:embed="rId5"/>
          <a:stretch>
            <a:fillRect/>
          </a:stretch>
        </p:blipFill>
        <p:spPr>
          <a:xfrm>
            <a:off x="-2470" y="2305051"/>
            <a:ext cx="2913395" cy="6312650"/>
          </a:xfrm>
          <a:prstGeom prst="rect">
            <a:avLst/>
          </a:prstGeom>
        </p:spPr>
      </p:pic>
    </p:spTree>
    <p:extLst>
      <p:ext uri="{BB962C8B-B14F-4D97-AF65-F5344CB8AC3E}">
        <p14:creationId xmlns:p14="http://schemas.microsoft.com/office/powerpoint/2010/main" val="3172940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C2BFF5-3406-B601-05A2-570361A12D5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DFFE0CF6-285F-64CD-70CA-E2D3F13DCFD2}"/>
              </a:ext>
            </a:extLst>
          </p:cNvPr>
          <p:cNvSpPr>
            <a:spLocks noGrp="1"/>
          </p:cNvSpPr>
          <p:nvPr>
            <p:ph type="sldNum" sz="quarter" idx="12"/>
          </p:nvPr>
        </p:nvSpPr>
        <p:spPr/>
        <p:txBody>
          <a:bodyPr/>
          <a:lstStyle/>
          <a:p>
            <a:fld id="{4D2C2D9E-9A3D-48B7-9D20-88A0BF5D47E1}" type="slidenum">
              <a:rPr lang="el-GR" sz="2400" b="1" smtClean="0"/>
              <a:pPr/>
              <a:t>73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2B5AE9D4-4595-B465-298C-9A4CAD2CA4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23F003E9-6684-EFC6-2F49-16680607143C}"/>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B71668E5-37AC-C8C9-5349-1FE13428B223}"/>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0" name="Text 0">
            <a:extLst>
              <a:ext uri="{FF2B5EF4-FFF2-40B4-BE49-F238E27FC236}">
                <a16:creationId xmlns:a16="http://schemas.microsoft.com/office/drawing/2014/main" id="{9B5089ED-0154-7E0D-1EBB-D51186B2C25D}"/>
              </a:ext>
            </a:extLst>
          </p:cNvPr>
          <p:cNvSpPr/>
          <p:nvPr/>
        </p:nvSpPr>
        <p:spPr>
          <a:xfrm>
            <a:off x="1828800" y="1357373"/>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4.4 Selection of local energy transition actions</a:t>
            </a:r>
          </a:p>
        </p:txBody>
      </p:sp>
      <p:sp>
        <p:nvSpPr>
          <p:cNvPr id="11" name="Shape 1">
            <a:extLst>
              <a:ext uri="{FF2B5EF4-FFF2-40B4-BE49-F238E27FC236}">
                <a16:creationId xmlns:a16="http://schemas.microsoft.com/office/drawing/2014/main" id="{8644ECC2-328B-83EC-42B0-7C7C10FF2A4C}"/>
              </a:ext>
            </a:extLst>
          </p:cNvPr>
          <p:cNvSpPr/>
          <p:nvPr/>
        </p:nvSpPr>
        <p:spPr>
          <a:xfrm>
            <a:off x="844908" y="2070571"/>
            <a:ext cx="16337756" cy="6596360"/>
          </a:xfrm>
          <a:prstGeom prst="roundRect">
            <a:avLst>
              <a:gd name="adj" fmla="val 1774"/>
            </a:avLst>
          </a:prstGeom>
          <a:noFill/>
          <a:ln w="7620">
            <a:solidFill>
              <a:srgbClr val="000000">
                <a:alpha val="8000"/>
              </a:srgbClr>
            </a:solidFill>
            <a:prstDash val="solid"/>
          </a:ln>
        </p:spPr>
        <p:txBody>
          <a:bodyPr/>
          <a:lstStyle/>
          <a:p>
            <a:pPr defTabSz="1143000"/>
            <a:endParaRPr lang="es-ES" sz="2250">
              <a:solidFill>
                <a:prstClr val="black"/>
              </a:solidFill>
              <a:latin typeface="Calibri"/>
            </a:endParaRPr>
          </a:p>
        </p:txBody>
      </p:sp>
      <p:sp>
        <p:nvSpPr>
          <p:cNvPr id="13" name="Shape 2">
            <a:extLst>
              <a:ext uri="{FF2B5EF4-FFF2-40B4-BE49-F238E27FC236}">
                <a16:creationId xmlns:a16="http://schemas.microsoft.com/office/drawing/2014/main" id="{688930C6-DC80-A32F-31F0-B128C962F636}"/>
              </a:ext>
            </a:extLst>
          </p:cNvPr>
          <p:cNvSpPr/>
          <p:nvPr/>
        </p:nvSpPr>
        <p:spPr>
          <a:xfrm>
            <a:off x="854433" y="2080097"/>
            <a:ext cx="16318706" cy="1690539"/>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14" name="Text 4">
            <a:extLst>
              <a:ext uri="{FF2B5EF4-FFF2-40B4-BE49-F238E27FC236}">
                <a16:creationId xmlns:a16="http://schemas.microsoft.com/office/drawing/2014/main" id="{E8E6E90F-8434-3D92-7577-A6F7F88F9DCF}"/>
              </a:ext>
            </a:extLst>
          </p:cNvPr>
          <p:cNvSpPr/>
          <p:nvPr/>
        </p:nvSpPr>
        <p:spPr>
          <a:xfrm>
            <a:off x="11116875" y="2566617"/>
            <a:ext cx="2179588" cy="1068137"/>
          </a:xfrm>
          <a:prstGeom prst="rect">
            <a:avLst/>
          </a:prstGeom>
          <a:noFill/>
          <a:ln/>
        </p:spPr>
        <p:txBody>
          <a:bodyPr wrap="square" lIns="0" tIns="0" rIns="0" bIns="0" rtlCol="0" anchor="t"/>
          <a:lstStyle/>
          <a:p>
            <a:pPr algn="ctr" defTabSz="1143000">
              <a:lnSpc>
                <a:spcPts val="3563"/>
              </a:lnSpc>
              <a:spcAft>
                <a:spcPts val="800"/>
              </a:spcAft>
            </a:pPr>
            <a:r>
              <a:rPr lang="en-GB" sz="2188" b="1" dirty="0">
                <a:solidFill>
                  <a:srgbClr val="2A734F"/>
                </a:solidFill>
                <a:latin typeface="Open Sans" pitchFamily="34" charset="0"/>
                <a:ea typeface="Open Sans" pitchFamily="34" charset="-122"/>
                <a:cs typeface="Open Sans" pitchFamily="34" charset="-120"/>
              </a:rPr>
              <a:t>Energy savings (MWh/year)</a:t>
            </a:r>
          </a:p>
        </p:txBody>
      </p:sp>
      <p:sp>
        <p:nvSpPr>
          <p:cNvPr id="15" name="Text 5">
            <a:extLst>
              <a:ext uri="{FF2B5EF4-FFF2-40B4-BE49-F238E27FC236}">
                <a16:creationId xmlns:a16="http://schemas.microsoft.com/office/drawing/2014/main" id="{40E52BB6-1F3B-D0D1-920B-309511200FDF}"/>
              </a:ext>
            </a:extLst>
          </p:cNvPr>
          <p:cNvSpPr/>
          <p:nvPr/>
        </p:nvSpPr>
        <p:spPr>
          <a:xfrm>
            <a:off x="13707130" y="2567954"/>
            <a:ext cx="1929249" cy="1337221"/>
          </a:xfrm>
          <a:prstGeom prst="rect">
            <a:avLst/>
          </a:prstGeom>
          <a:noFill/>
          <a:ln/>
        </p:spPr>
        <p:txBody>
          <a:bodyPr wrap="square" lIns="0" tIns="0" rIns="0" bIns="0" rtlCol="0" anchor="t"/>
          <a:lstStyle/>
          <a:p>
            <a:pPr algn="ctr" defTabSz="1143000">
              <a:lnSpc>
                <a:spcPts val="3563"/>
              </a:lnSpc>
            </a:pPr>
            <a:r>
              <a:rPr lang="en-GB" sz="2188" b="1" dirty="0">
                <a:solidFill>
                  <a:srgbClr val="2A734F"/>
                </a:solidFill>
                <a:latin typeface="Open Sans" pitchFamily="34" charset="0"/>
                <a:ea typeface="Open Sans" pitchFamily="34" charset="-122"/>
                <a:cs typeface="Open Sans" pitchFamily="34" charset="-120"/>
              </a:rPr>
              <a:t>CO2  Savings (tCO2e)</a:t>
            </a:r>
          </a:p>
        </p:txBody>
      </p:sp>
      <p:sp>
        <p:nvSpPr>
          <p:cNvPr id="16" name="Text 6">
            <a:extLst>
              <a:ext uri="{FF2B5EF4-FFF2-40B4-BE49-F238E27FC236}">
                <a16:creationId xmlns:a16="http://schemas.microsoft.com/office/drawing/2014/main" id="{89D466BC-3210-5AF8-B4F1-B471A702135A}"/>
              </a:ext>
            </a:extLst>
          </p:cNvPr>
          <p:cNvSpPr/>
          <p:nvPr/>
        </p:nvSpPr>
        <p:spPr>
          <a:xfrm>
            <a:off x="15659854" y="2803603"/>
            <a:ext cx="1234678" cy="445740"/>
          </a:xfrm>
          <a:prstGeom prst="rect">
            <a:avLst/>
          </a:prstGeom>
          <a:noFill/>
          <a:ln/>
        </p:spPr>
        <p:txBody>
          <a:bodyPr wrap="none" lIns="0" tIns="0" rIns="0" bIns="0" rtlCol="0" anchor="t"/>
          <a:lstStyle/>
          <a:p>
            <a:pPr algn="ctr" defTabSz="1143000">
              <a:lnSpc>
                <a:spcPts val="3500"/>
              </a:lnSpc>
            </a:pPr>
            <a:r>
              <a:rPr lang="en-US" sz="2188" b="1" dirty="0">
                <a:solidFill>
                  <a:srgbClr val="2A734F"/>
                </a:solidFill>
                <a:latin typeface="Open Sans" pitchFamily="34" charset="0"/>
                <a:ea typeface="Open Sans" pitchFamily="34" charset="-122"/>
                <a:cs typeface="Open Sans" pitchFamily="34" charset="-120"/>
              </a:rPr>
              <a:t>Cost (€)</a:t>
            </a:r>
          </a:p>
        </p:txBody>
      </p:sp>
      <p:sp>
        <p:nvSpPr>
          <p:cNvPr id="18" name="Shape 7">
            <a:extLst>
              <a:ext uri="{FF2B5EF4-FFF2-40B4-BE49-F238E27FC236}">
                <a16:creationId xmlns:a16="http://schemas.microsoft.com/office/drawing/2014/main" id="{28675327-C446-B269-F3AD-C0F03B12EACC}"/>
              </a:ext>
            </a:extLst>
          </p:cNvPr>
          <p:cNvSpPr/>
          <p:nvPr/>
        </p:nvSpPr>
        <p:spPr>
          <a:xfrm>
            <a:off x="854433" y="3770634"/>
            <a:ext cx="16318706" cy="799059"/>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19" name="Text 8">
            <a:extLst>
              <a:ext uri="{FF2B5EF4-FFF2-40B4-BE49-F238E27FC236}">
                <a16:creationId xmlns:a16="http://schemas.microsoft.com/office/drawing/2014/main" id="{39BC1F5D-E7AD-7CD5-4D3C-D743BAD1FB79}"/>
              </a:ext>
            </a:extLst>
          </p:cNvPr>
          <p:cNvSpPr/>
          <p:nvPr/>
        </p:nvSpPr>
        <p:spPr>
          <a:xfrm>
            <a:off x="1133336" y="3947294"/>
            <a:ext cx="9416803" cy="445740"/>
          </a:xfrm>
          <a:prstGeom prst="rect">
            <a:avLst/>
          </a:prstGeom>
          <a:noFill/>
          <a:ln/>
        </p:spPr>
        <p:txBody>
          <a:bodyPr wrap="none" lIns="0" tIns="0" rIns="0" bIns="0" rtlCol="0" anchor="t"/>
          <a:lstStyle/>
          <a:p>
            <a:pPr defTabSz="1143000">
              <a:lnSpc>
                <a:spcPts val="3500"/>
              </a:lnSpc>
            </a:pPr>
            <a:r>
              <a:rPr lang="en-US" sz="2188" b="1" dirty="0">
                <a:solidFill>
                  <a:srgbClr val="000000"/>
                </a:solidFill>
                <a:latin typeface="Open Sans" pitchFamily="34" charset="0"/>
                <a:ea typeface="Open Sans" pitchFamily="34" charset="-122"/>
                <a:cs typeface="Open Sans" pitchFamily="34" charset="-120"/>
              </a:rPr>
              <a:t>Improvement of insulation and air conditioning systems</a:t>
            </a:r>
          </a:p>
        </p:txBody>
      </p:sp>
      <p:sp>
        <p:nvSpPr>
          <p:cNvPr id="20" name="Text 9">
            <a:extLst>
              <a:ext uri="{FF2B5EF4-FFF2-40B4-BE49-F238E27FC236}">
                <a16:creationId xmlns:a16="http://schemas.microsoft.com/office/drawing/2014/main" id="{74138BA5-986C-CC19-9D76-D0F278CEED26}"/>
              </a:ext>
            </a:extLst>
          </p:cNvPr>
          <p:cNvSpPr/>
          <p:nvPr/>
        </p:nvSpPr>
        <p:spPr>
          <a:xfrm>
            <a:off x="11116875" y="3947294"/>
            <a:ext cx="217958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15</a:t>
            </a:r>
            <a:endParaRPr lang="en-US" sz="2188" dirty="0">
              <a:solidFill>
                <a:prstClr val="black"/>
              </a:solidFill>
              <a:latin typeface="Calibri"/>
            </a:endParaRPr>
          </a:p>
        </p:txBody>
      </p:sp>
      <p:sp>
        <p:nvSpPr>
          <p:cNvPr id="21" name="Text 10">
            <a:extLst>
              <a:ext uri="{FF2B5EF4-FFF2-40B4-BE49-F238E27FC236}">
                <a16:creationId xmlns:a16="http://schemas.microsoft.com/office/drawing/2014/main" id="{C03B336F-F010-2C7A-6DD3-DF0137DD56F9}"/>
              </a:ext>
            </a:extLst>
          </p:cNvPr>
          <p:cNvSpPr/>
          <p:nvPr/>
        </p:nvSpPr>
        <p:spPr>
          <a:xfrm>
            <a:off x="13863202" y="3947294"/>
            <a:ext cx="1229916"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9.8</a:t>
            </a:r>
            <a:endParaRPr lang="en-US" sz="2188" dirty="0">
              <a:solidFill>
                <a:prstClr val="black"/>
              </a:solidFill>
              <a:latin typeface="Calibri"/>
            </a:endParaRPr>
          </a:p>
        </p:txBody>
      </p:sp>
      <p:sp>
        <p:nvSpPr>
          <p:cNvPr id="22" name="Text 11">
            <a:extLst>
              <a:ext uri="{FF2B5EF4-FFF2-40B4-BE49-F238E27FC236}">
                <a16:creationId xmlns:a16="http://schemas.microsoft.com/office/drawing/2014/main" id="{33DFD3E0-51AA-50E6-18E7-10A94258C2C9}"/>
              </a:ext>
            </a:extLst>
          </p:cNvPr>
          <p:cNvSpPr/>
          <p:nvPr/>
        </p:nvSpPr>
        <p:spPr>
          <a:xfrm>
            <a:off x="15659854" y="3947294"/>
            <a:ext cx="123467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32500.00</a:t>
            </a:r>
            <a:endParaRPr lang="en-US" sz="2188" dirty="0">
              <a:solidFill>
                <a:prstClr val="black"/>
              </a:solidFill>
              <a:latin typeface="Calibri"/>
            </a:endParaRPr>
          </a:p>
        </p:txBody>
      </p:sp>
      <p:sp>
        <p:nvSpPr>
          <p:cNvPr id="23" name="Shape 12">
            <a:extLst>
              <a:ext uri="{FF2B5EF4-FFF2-40B4-BE49-F238E27FC236}">
                <a16:creationId xmlns:a16="http://schemas.microsoft.com/office/drawing/2014/main" id="{E6681AEA-FF81-47C9-CDCA-502140A0FDFA}"/>
              </a:ext>
            </a:extLst>
          </p:cNvPr>
          <p:cNvSpPr/>
          <p:nvPr/>
        </p:nvSpPr>
        <p:spPr>
          <a:xfrm>
            <a:off x="854433" y="4569693"/>
            <a:ext cx="16318706" cy="1244799"/>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24" name="Text 13">
            <a:extLst>
              <a:ext uri="{FF2B5EF4-FFF2-40B4-BE49-F238E27FC236}">
                <a16:creationId xmlns:a16="http://schemas.microsoft.com/office/drawing/2014/main" id="{28788810-26AE-3E80-3C4F-508355591CA0}"/>
              </a:ext>
            </a:extLst>
          </p:cNvPr>
          <p:cNvSpPr/>
          <p:nvPr/>
        </p:nvSpPr>
        <p:spPr>
          <a:xfrm>
            <a:off x="1133336" y="4746351"/>
            <a:ext cx="9416803" cy="891480"/>
          </a:xfrm>
          <a:prstGeom prst="rect">
            <a:avLst/>
          </a:prstGeom>
          <a:noFill/>
          <a:ln/>
        </p:spPr>
        <p:txBody>
          <a:bodyPr wrap="square" lIns="0" tIns="0" rIns="0" bIns="0" rtlCol="0" anchor="t"/>
          <a:lstStyle/>
          <a:p>
            <a:pPr defTabSz="1143000">
              <a:lnSpc>
                <a:spcPts val="3500"/>
              </a:lnSpc>
            </a:pPr>
            <a:r>
              <a:rPr lang="en-US" sz="2188" b="1" dirty="0">
                <a:solidFill>
                  <a:srgbClr val="000000"/>
                </a:solidFill>
                <a:latin typeface="Open Sans" pitchFamily="34" charset="0"/>
                <a:ea typeface="Open Sans" pitchFamily="34" charset="-122"/>
                <a:cs typeface="Open Sans" pitchFamily="34" charset="-120"/>
              </a:rPr>
              <a:t>Energy audits in municipal facilities and street lighting</a:t>
            </a:r>
          </a:p>
        </p:txBody>
      </p:sp>
      <p:sp>
        <p:nvSpPr>
          <p:cNvPr id="25" name="Text 14">
            <a:extLst>
              <a:ext uri="{FF2B5EF4-FFF2-40B4-BE49-F238E27FC236}">
                <a16:creationId xmlns:a16="http://schemas.microsoft.com/office/drawing/2014/main" id="{84534DC7-7F28-28A1-8672-5D593EC51C8B}"/>
              </a:ext>
            </a:extLst>
          </p:cNvPr>
          <p:cNvSpPr/>
          <p:nvPr/>
        </p:nvSpPr>
        <p:spPr>
          <a:xfrm>
            <a:off x="11116875" y="4746351"/>
            <a:ext cx="217958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2</a:t>
            </a:r>
            <a:endParaRPr lang="en-US" sz="2188" dirty="0">
              <a:solidFill>
                <a:prstClr val="black"/>
              </a:solidFill>
              <a:latin typeface="Calibri"/>
            </a:endParaRPr>
          </a:p>
        </p:txBody>
      </p:sp>
      <p:sp>
        <p:nvSpPr>
          <p:cNvPr id="26" name="Text 15">
            <a:extLst>
              <a:ext uri="{FF2B5EF4-FFF2-40B4-BE49-F238E27FC236}">
                <a16:creationId xmlns:a16="http://schemas.microsoft.com/office/drawing/2014/main" id="{1B0CEEB7-53E2-1787-2641-E269148D455B}"/>
              </a:ext>
            </a:extLst>
          </p:cNvPr>
          <p:cNvSpPr/>
          <p:nvPr/>
        </p:nvSpPr>
        <p:spPr>
          <a:xfrm>
            <a:off x="13863202" y="4746351"/>
            <a:ext cx="1229916"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6.3</a:t>
            </a:r>
            <a:endParaRPr lang="en-US" sz="2188" dirty="0">
              <a:solidFill>
                <a:prstClr val="black"/>
              </a:solidFill>
              <a:latin typeface="Calibri"/>
            </a:endParaRPr>
          </a:p>
        </p:txBody>
      </p:sp>
      <p:sp>
        <p:nvSpPr>
          <p:cNvPr id="27" name="Text 16">
            <a:extLst>
              <a:ext uri="{FF2B5EF4-FFF2-40B4-BE49-F238E27FC236}">
                <a16:creationId xmlns:a16="http://schemas.microsoft.com/office/drawing/2014/main" id="{EF5B18A4-B332-FAE0-4A91-ACE2ECE8F93F}"/>
              </a:ext>
            </a:extLst>
          </p:cNvPr>
          <p:cNvSpPr/>
          <p:nvPr/>
        </p:nvSpPr>
        <p:spPr>
          <a:xfrm>
            <a:off x="15659854" y="4746351"/>
            <a:ext cx="123467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1666.67</a:t>
            </a:r>
            <a:endParaRPr lang="en-US" sz="2188" dirty="0">
              <a:solidFill>
                <a:prstClr val="black"/>
              </a:solidFill>
              <a:latin typeface="Calibri"/>
            </a:endParaRPr>
          </a:p>
        </p:txBody>
      </p:sp>
      <p:sp>
        <p:nvSpPr>
          <p:cNvPr id="28" name="Shape 17">
            <a:extLst>
              <a:ext uri="{FF2B5EF4-FFF2-40B4-BE49-F238E27FC236}">
                <a16:creationId xmlns:a16="http://schemas.microsoft.com/office/drawing/2014/main" id="{2331382D-52DD-5D94-7780-74DB99B035CE}"/>
              </a:ext>
            </a:extLst>
          </p:cNvPr>
          <p:cNvSpPr/>
          <p:nvPr/>
        </p:nvSpPr>
        <p:spPr>
          <a:xfrm>
            <a:off x="854433" y="5814492"/>
            <a:ext cx="16318706" cy="799059"/>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29" name="Text 18">
            <a:extLst>
              <a:ext uri="{FF2B5EF4-FFF2-40B4-BE49-F238E27FC236}">
                <a16:creationId xmlns:a16="http://schemas.microsoft.com/office/drawing/2014/main" id="{84C89F62-A55D-4967-BC00-FC4534BD6B1D}"/>
              </a:ext>
            </a:extLst>
          </p:cNvPr>
          <p:cNvSpPr/>
          <p:nvPr/>
        </p:nvSpPr>
        <p:spPr>
          <a:xfrm>
            <a:off x="1133336" y="5991149"/>
            <a:ext cx="9081323" cy="486519"/>
          </a:xfrm>
          <a:prstGeom prst="rect">
            <a:avLst/>
          </a:prstGeom>
          <a:noFill/>
          <a:ln/>
        </p:spPr>
        <p:txBody>
          <a:bodyPr wrap="none" lIns="0" tIns="0" rIns="0" bIns="0" rtlCol="0" anchor="t"/>
          <a:lstStyle/>
          <a:p>
            <a:pPr defTabSz="1143000">
              <a:lnSpc>
                <a:spcPts val="3500"/>
              </a:lnSpc>
            </a:pPr>
            <a:r>
              <a:rPr lang="en-US" sz="2188" b="1" dirty="0">
                <a:solidFill>
                  <a:srgbClr val="000000"/>
                </a:solidFill>
                <a:latin typeface="Open Sans" pitchFamily="34" charset="0"/>
                <a:ea typeface="Open Sans" pitchFamily="34" charset="-122"/>
                <a:cs typeface="Open Sans" pitchFamily="34" charset="-120"/>
              </a:rPr>
              <a:t>Improvement of the lighting systems of municipal facilities</a:t>
            </a:r>
          </a:p>
        </p:txBody>
      </p:sp>
      <p:sp>
        <p:nvSpPr>
          <p:cNvPr id="30" name="Text 19">
            <a:extLst>
              <a:ext uri="{FF2B5EF4-FFF2-40B4-BE49-F238E27FC236}">
                <a16:creationId xmlns:a16="http://schemas.microsoft.com/office/drawing/2014/main" id="{362F0008-32D3-1754-28DA-2D55C2F587E2}"/>
              </a:ext>
            </a:extLst>
          </p:cNvPr>
          <p:cNvSpPr/>
          <p:nvPr/>
        </p:nvSpPr>
        <p:spPr>
          <a:xfrm>
            <a:off x="11116875" y="5991150"/>
            <a:ext cx="217958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1000</a:t>
            </a:r>
            <a:endParaRPr lang="en-US" sz="2188" dirty="0">
              <a:solidFill>
                <a:prstClr val="black"/>
              </a:solidFill>
              <a:latin typeface="Calibri"/>
            </a:endParaRPr>
          </a:p>
        </p:txBody>
      </p:sp>
      <p:sp>
        <p:nvSpPr>
          <p:cNvPr id="31" name="Text 20">
            <a:extLst>
              <a:ext uri="{FF2B5EF4-FFF2-40B4-BE49-F238E27FC236}">
                <a16:creationId xmlns:a16="http://schemas.microsoft.com/office/drawing/2014/main" id="{664D3DEA-EF25-D9EA-CA68-259EFE4851B3}"/>
              </a:ext>
            </a:extLst>
          </p:cNvPr>
          <p:cNvSpPr/>
          <p:nvPr/>
        </p:nvSpPr>
        <p:spPr>
          <a:xfrm>
            <a:off x="13863202" y="5991150"/>
            <a:ext cx="1229916"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46.7</a:t>
            </a:r>
            <a:endParaRPr lang="en-US" sz="2188" dirty="0">
              <a:solidFill>
                <a:prstClr val="black"/>
              </a:solidFill>
              <a:latin typeface="Calibri"/>
            </a:endParaRPr>
          </a:p>
        </p:txBody>
      </p:sp>
      <p:sp>
        <p:nvSpPr>
          <p:cNvPr id="32" name="Text 21">
            <a:extLst>
              <a:ext uri="{FF2B5EF4-FFF2-40B4-BE49-F238E27FC236}">
                <a16:creationId xmlns:a16="http://schemas.microsoft.com/office/drawing/2014/main" id="{4F7DE8A6-CAE6-FA3C-B441-2709A5D0DFAC}"/>
              </a:ext>
            </a:extLst>
          </p:cNvPr>
          <p:cNvSpPr/>
          <p:nvPr/>
        </p:nvSpPr>
        <p:spPr>
          <a:xfrm>
            <a:off x="15659854" y="5991150"/>
            <a:ext cx="123467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33333.33</a:t>
            </a:r>
            <a:endParaRPr lang="en-US" sz="2188" dirty="0">
              <a:solidFill>
                <a:prstClr val="black"/>
              </a:solidFill>
              <a:latin typeface="Calibri"/>
            </a:endParaRPr>
          </a:p>
        </p:txBody>
      </p:sp>
      <p:sp>
        <p:nvSpPr>
          <p:cNvPr id="33" name="Shape 22">
            <a:extLst>
              <a:ext uri="{FF2B5EF4-FFF2-40B4-BE49-F238E27FC236}">
                <a16:creationId xmlns:a16="http://schemas.microsoft.com/office/drawing/2014/main" id="{5BBCB0E0-D0F7-FAEA-2025-AF7412FBF937}"/>
              </a:ext>
            </a:extLst>
          </p:cNvPr>
          <p:cNvSpPr/>
          <p:nvPr/>
        </p:nvSpPr>
        <p:spPr>
          <a:xfrm>
            <a:off x="854433" y="6613549"/>
            <a:ext cx="16318706" cy="799059"/>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34" name="Text 23">
            <a:extLst>
              <a:ext uri="{FF2B5EF4-FFF2-40B4-BE49-F238E27FC236}">
                <a16:creationId xmlns:a16="http://schemas.microsoft.com/office/drawing/2014/main" id="{2CFFC53E-B97D-BCF6-39FD-4C968C639E18}"/>
              </a:ext>
            </a:extLst>
          </p:cNvPr>
          <p:cNvSpPr/>
          <p:nvPr/>
        </p:nvSpPr>
        <p:spPr>
          <a:xfrm>
            <a:off x="1133336" y="6790209"/>
            <a:ext cx="9416803" cy="445740"/>
          </a:xfrm>
          <a:prstGeom prst="rect">
            <a:avLst/>
          </a:prstGeom>
          <a:noFill/>
          <a:ln/>
        </p:spPr>
        <p:txBody>
          <a:bodyPr wrap="none" lIns="0" tIns="0" rIns="0" bIns="0" rtlCol="0" anchor="t"/>
          <a:lstStyle/>
          <a:p>
            <a:pPr defTabSz="1143000">
              <a:lnSpc>
                <a:spcPts val="3500"/>
              </a:lnSpc>
            </a:pPr>
            <a:r>
              <a:rPr lang="en-US" sz="2188" b="1" dirty="0">
                <a:solidFill>
                  <a:srgbClr val="000000"/>
                </a:solidFill>
                <a:latin typeface="Open Sans" pitchFamily="34" charset="0"/>
                <a:ea typeface="Open Sans" pitchFamily="34" charset="-122"/>
                <a:cs typeface="Open Sans" pitchFamily="34" charset="-120"/>
              </a:rPr>
              <a:t>Installation of renewable self-consumption in municipal buildings</a:t>
            </a:r>
          </a:p>
        </p:txBody>
      </p:sp>
      <p:sp>
        <p:nvSpPr>
          <p:cNvPr id="35" name="Text 24">
            <a:extLst>
              <a:ext uri="{FF2B5EF4-FFF2-40B4-BE49-F238E27FC236}">
                <a16:creationId xmlns:a16="http://schemas.microsoft.com/office/drawing/2014/main" id="{37BEA7FF-2E5E-9EAC-270B-8754BAA79859}"/>
              </a:ext>
            </a:extLst>
          </p:cNvPr>
          <p:cNvSpPr/>
          <p:nvPr/>
        </p:nvSpPr>
        <p:spPr>
          <a:xfrm>
            <a:off x="11116875" y="6790209"/>
            <a:ext cx="217958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10</a:t>
            </a:r>
            <a:endParaRPr lang="en-US" sz="2188" dirty="0">
              <a:solidFill>
                <a:prstClr val="black"/>
              </a:solidFill>
              <a:latin typeface="Calibri"/>
            </a:endParaRPr>
          </a:p>
        </p:txBody>
      </p:sp>
      <p:sp>
        <p:nvSpPr>
          <p:cNvPr id="36" name="Text 25">
            <a:extLst>
              <a:ext uri="{FF2B5EF4-FFF2-40B4-BE49-F238E27FC236}">
                <a16:creationId xmlns:a16="http://schemas.microsoft.com/office/drawing/2014/main" id="{FC39E8F6-520C-DB94-CECF-33D044CCD8D3}"/>
              </a:ext>
            </a:extLst>
          </p:cNvPr>
          <p:cNvSpPr/>
          <p:nvPr/>
        </p:nvSpPr>
        <p:spPr>
          <a:xfrm>
            <a:off x="13863202" y="6790209"/>
            <a:ext cx="1229916"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45.0</a:t>
            </a:r>
            <a:endParaRPr lang="en-US" sz="2188" dirty="0">
              <a:solidFill>
                <a:prstClr val="black"/>
              </a:solidFill>
              <a:latin typeface="Calibri"/>
            </a:endParaRPr>
          </a:p>
        </p:txBody>
      </p:sp>
      <p:sp>
        <p:nvSpPr>
          <p:cNvPr id="37" name="Text 26">
            <a:extLst>
              <a:ext uri="{FF2B5EF4-FFF2-40B4-BE49-F238E27FC236}">
                <a16:creationId xmlns:a16="http://schemas.microsoft.com/office/drawing/2014/main" id="{8C90F6A9-BF19-4BE7-ED3F-BE31D34C36AA}"/>
              </a:ext>
            </a:extLst>
          </p:cNvPr>
          <p:cNvSpPr/>
          <p:nvPr/>
        </p:nvSpPr>
        <p:spPr>
          <a:xfrm>
            <a:off x="15659854" y="6790209"/>
            <a:ext cx="123467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40000.00</a:t>
            </a:r>
            <a:endParaRPr lang="en-US" sz="2188" dirty="0">
              <a:solidFill>
                <a:prstClr val="black"/>
              </a:solidFill>
              <a:latin typeface="Calibri"/>
            </a:endParaRPr>
          </a:p>
        </p:txBody>
      </p:sp>
      <p:sp>
        <p:nvSpPr>
          <p:cNvPr id="38" name="Shape 27">
            <a:extLst>
              <a:ext uri="{FF2B5EF4-FFF2-40B4-BE49-F238E27FC236}">
                <a16:creationId xmlns:a16="http://schemas.microsoft.com/office/drawing/2014/main" id="{14361A35-326F-9C81-C2EA-52A724C8A1A9}"/>
              </a:ext>
            </a:extLst>
          </p:cNvPr>
          <p:cNvSpPr/>
          <p:nvPr/>
        </p:nvSpPr>
        <p:spPr>
          <a:xfrm>
            <a:off x="854433" y="7412608"/>
            <a:ext cx="16318706" cy="1244799"/>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39" name="Text 28">
            <a:extLst>
              <a:ext uri="{FF2B5EF4-FFF2-40B4-BE49-F238E27FC236}">
                <a16:creationId xmlns:a16="http://schemas.microsoft.com/office/drawing/2014/main" id="{369AAAE8-40B3-B34B-F874-EE7412CE6DF4}"/>
              </a:ext>
            </a:extLst>
          </p:cNvPr>
          <p:cNvSpPr/>
          <p:nvPr/>
        </p:nvSpPr>
        <p:spPr>
          <a:xfrm>
            <a:off x="1133336" y="7589266"/>
            <a:ext cx="9416803" cy="891480"/>
          </a:xfrm>
          <a:prstGeom prst="rect">
            <a:avLst/>
          </a:prstGeom>
          <a:noFill/>
          <a:ln/>
        </p:spPr>
        <p:txBody>
          <a:bodyPr wrap="square" lIns="0" tIns="0" rIns="0" bIns="0" rtlCol="0" anchor="t"/>
          <a:lstStyle/>
          <a:p>
            <a:pPr defTabSz="1143000">
              <a:lnSpc>
                <a:spcPts val="3500"/>
              </a:lnSpc>
            </a:pPr>
            <a:r>
              <a:rPr lang="en-US" sz="2188" b="1" dirty="0">
                <a:solidFill>
                  <a:srgbClr val="000000"/>
                </a:solidFill>
                <a:latin typeface="Open Sans" pitchFamily="34" charset="0"/>
                <a:ea typeface="Open Sans" pitchFamily="34" charset="-122"/>
                <a:cs typeface="Open Sans" pitchFamily="34" charset="-120"/>
              </a:rPr>
              <a:t>Replacement of existing luminaires with new ones equipped with LED lamps and remote management</a:t>
            </a:r>
          </a:p>
        </p:txBody>
      </p:sp>
      <p:sp>
        <p:nvSpPr>
          <p:cNvPr id="40" name="Text 29">
            <a:extLst>
              <a:ext uri="{FF2B5EF4-FFF2-40B4-BE49-F238E27FC236}">
                <a16:creationId xmlns:a16="http://schemas.microsoft.com/office/drawing/2014/main" id="{E0F2A16F-5315-4E91-78E4-0BA094CD945D}"/>
              </a:ext>
            </a:extLst>
          </p:cNvPr>
          <p:cNvSpPr/>
          <p:nvPr/>
        </p:nvSpPr>
        <p:spPr>
          <a:xfrm>
            <a:off x="11116875" y="7589266"/>
            <a:ext cx="217958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17</a:t>
            </a:r>
            <a:endParaRPr lang="en-US" sz="2188" dirty="0">
              <a:solidFill>
                <a:prstClr val="black"/>
              </a:solidFill>
              <a:latin typeface="Calibri"/>
            </a:endParaRPr>
          </a:p>
        </p:txBody>
      </p:sp>
      <p:sp>
        <p:nvSpPr>
          <p:cNvPr id="41" name="Text 30">
            <a:extLst>
              <a:ext uri="{FF2B5EF4-FFF2-40B4-BE49-F238E27FC236}">
                <a16:creationId xmlns:a16="http://schemas.microsoft.com/office/drawing/2014/main" id="{5A1EFA54-39A4-7ADC-8329-245364E5F721}"/>
              </a:ext>
            </a:extLst>
          </p:cNvPr>
          <p:cNvSpPr/>
          <p:nvPr/>
        </p:nvSpPr>
        <p:spPr>
          <a:xfrm>
            <a:off x="13863202" y="7589266"/>
            <a:ext cx="1229916"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8.0</a:t>
            </a:r>
            <a:endParaRPr lang="en-US" sz="2188" dirty="0">
              <a:solidFill>
                <a:prstClr val="black"/>
              </a:solidFill>
              <a:latin typeface="Calibri"/>
            </a:endParaRPr>
          </a:p>
        </p:txBody>
      </p:sp>
      <p:sp>
        <p:nvSpPr>
          <p:cNvPr id="42" name="Text 31">
            <a:extLst>
              <a:ext uri="{FF2B5EF4-FFF2-40B4-BE49-F238E27FC236}">
                <a16:creationId xmlns:a16="http://schemas.microsoft.com/office/drawing/2014/main" id="{C011D75F-F5E6-EB8D-6BF3-2762ADA7C374}"/>
              </a:ext>
            </a:extLst>
          </p:cNvPr>
          <p:cNvSpPr/>
          <p:nvPr/>
        </p:nvSpPr>
        <p:spPr>
          <a:xfrm>
            <a:off x="15659854" y="7589266"/>
            <a:ext cx="1234678" cy="445740"/>
          </a:xfrm>
          <a:prstGeom prst="rect">
            <a:avLst/>
          </a:prstGeom>
          <a:noFill/>
          <a:ln/>
        </p:spPr>
        <p:txBody>
          <a:bodyPr wrap="none" lIns="0" tIns="0" rIns="0" bIns="0" rtlCol="0" anchor="t"/>
          <a:lstStyle/>
          <a:p>
            <a:pPr defTabSz="1143000">
              <a:lnSpc>
                <a:spcPts val="3500"/>
              </a:lnSpc>
            </a:pPr>
            <a:r>
              <a:rPr lang="en-US" sz="2188" dirty="0">
                <a:solidFill>
                  <a:srgbClr val="000000"/>
                </a:solidFill>
                <a:latin typeface="Open Sans" pitchFamily="34" charset="0"/>
                <a:ea typeface="Open Sans" pitchFamily="34" charset="-122"/>
                <a:cs typeface="Open Sans" pitchFamily="34" charset="-120"/>
              </a:rPr>
              <a:t>20000.00</a:t>
            </a:r>
            <a:endParaRPr lang="en-US" sz="2188" dirty="0">
              <a:solidFill>
                <a:prstClr val="black"/>
              </a:solidFill>
              <a:latin typeface="Calibri"/>
            </a:endParaRPr>
          </a:p>
        </p:txBody>
      </p:sp>
      <p:sp>
        <p:nvSpPr>
          <p:cNvPr id="43" name="CuadroTexto 42">
            <a:extLst>
              <a:ext uri="{FF2B5EF4-FFF2-40B4-BE49-F238E27FC236}">
                <a16:creationId xmlns:a16="http://schemas.microsoft.com/office/drawing/2014/main" id="{5C0FB936-122C-B21E-5830-35614B3827A0}"/>
              </a:ext>
            </a:extLst>
          </p:cNvPr>
          <p:cNvSpPr txBox="1"/>
          <p:nvPr/>
        </p:nvSpPr>
        <p:spPr>
          <a:xfrm>
            <a:off x="1070659" y="2959566"/>
            <a:ext cx="9144000" cy="553998"/>
          </a:xfrm>
          <a:prstGeom prst="rect">
            <a:avLst/>
          </a:prstGeom>
          <a:noFill/>
        </p:spPr>
        <p:txBody>
          <a:bodyPr wrap="square">
            <a:spAutoFit/>
          </a:bodyPr>
          <a:lstStyle/>
          <a:p>
            <a:pPr defTabSz="1143000"/>
            <a:r>
              <a:rPr lang="en-US" sz="3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Municipal buildings and facilities Actions</a:t>
            </a:r>
          </a:p>
        </p:txBody>
      </p:sp>
    </p:spTree>
    <p:extLst>
      <p:ext uri="{BB962C8B-B14F-4D97-AF65-F5344CB8AC3E}">
        <p14:creationId xmlns:p14="http://schemas.microsoft.com/office/powerpoint/2010/main" val="3870329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74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Shape 1">
            <a:extLst>
              <a:ext uri="{FF2B5EF4-FFF2-40B4-BE49-F238E27FC236}">
                <a16:creationId xmlns:a16="http://schemas.microsoft.com/office/drawing/2014/main" id="{93728B63-6F4A-1744-00A7-5AC47A3F532C}"/>
              </a:ext>
            </a:extLst>
          </p:cNvPr>
          <p:cNvSpPr/>
          <p:nvPr/>
        </p:nvSpPr>
        <p:spPr>
          <a:xfrm>
            <a:off x="3229599" y="2074962"/>
            <a:ext cx="13057054" cy="6617369"/>
          </a:xfrm>
          <a:prstGeom prst="roundRect">
            <a:avLst>
              <a:gd name="adj" fmla="val 1541"/>
            </a:avLst>
          </a:prstGeom>
          <a:noFill/>
          <a:ln w="7620">
            <a:solidFill>
              <a:srgbClr val="000000">
                <a:alpha val="8000"/>
              </a:srgbClr>
            </a:solidFill>
            <a:prstDash val="solid"/>
          </a:ln>
        </p:spPr>
        <p:txBody>
          <a:bodyPr/>
          <a:lstStyle/>
          <a:p>
            <a:pPr defTabSz="1143000"/>
            <a:endParaRPr lang="es-ES" sz="2250">
              <a:solidFill>
                <a:prstClr val="black"/>
              </a:solidFill>
              <a:latin typeface="Calibri"/>
            </a:endParaRPr>
          </a:p>
        </p:txBody>
      </p:sp>
      <p:sp>
        <p:nvSpPr>
          <p:cNvPr id="11" name="Text 4">
            <a:extLst>
              <a:ext uri="{FF2B5EF4-FFF2-40B4-BE49-F238E27FC236}">
                <a16:creationId xmlns:a16="http://schemas.microsoft.com/office/drawing/2014/main" id="{AD0F9432-EBD4-8624-EA7B-B93F7C9AE3C7}"/>
              </a:ext>
            </a:extLst>
          </p:cNvPr>
          <p:cNvSpPr/>
          <p:nvPr/>
        </p:nvSpPr>
        <p:spPr>
          <a:xfrm>
            <a:off x="10250242" y="2046560"/>
            <a:ext cx="1853598" cy="958463"/>
          </a:xfrm>
          <a:prstGeom prst="rect">
            <a:avLst/>
          </a:prstGeom>
          <a:noFill/>
          <a:ln/>
        </p:spPr>
        <p:txBody>
          <a:bodyPr wrap="square" lIns="0" tIns="0" rIns="0" bIns="0" rtlCol="0" anchor="t"/>
          <a:lstStyle/>
          <a:p>
            <a:pPr algn="ctr" defTabSz="1143000">
              <a:lnSpc>
                <a:spcPts val="3563"/>
              </a:lnSpc>
              <a:spcAft>
                <a:spcPts val="800"/>
              </a:spcAft>
            </a:pPr>
            <a:r>
              <a:rPr lang="en-GB" sz="2188" b="1" dirty="0">
                <a:solidFill>
                  <a:srgbClr val="2A734F"/>
                </a:solidFill>
                <a:latin typeface="Open Sans" pitchFamily="34" charset="0"/>
                <a:ea typeface="Open Sans" pitchFamily="34" charset="-122"/>
                <a:cs typeface="Open Sans" pitchFamily="34" charset="-120"/>
              </a:rPr>
              <a:t>Energy savings (MWh/year)</a:t>
            </a:r>
          </a:p>
        </p:txBody>
      </p:sp>
      <p:sp>
        <p:nvSpPr>
          <p:cNvPr id="13" name="Text 5">
            <a:extLst>
              <a:ext uri="{FF2B5EF4-FFF2-40B4-BE49-F238E27FC236}">
                <a16:creationId xmlns:a16="http://schemas.microsoft.com/office/drawing/2014/main" id="{DC5AD131-2F00-3FF4-EA70-688FF3355C74}"/>
              </a:ext>
            </a:extLst>
          </p:cNvPr>
          <p:cNvSpPr/>
          <p:nvPr/>
        </p:nvSpPr>
        <p:spPr>
          <a:xfrm>
            <a:off x="12351809" y="2253047"/>
            <a:ext cx="1853597" cy="958463"/>
          </a:xfrm>
          <a:prstGeom prst="rect">
            <a:avLst/>
          </a:prstGeom>
          <a:noFill/>
          <a:ln/>
        </p:spPr>
        <p:txBody>
          <a:bodyPr wrap="square" lIns="0" tIns="0" rIns="0" bIns="0" rtlCol="0" anchor="t"/>
          <a:lstStyle/>
          <a:p>
            <a:pPr algn="ctr" defTabSz="1143000">
              <a:lnSpc>
                <a:spcPts val="3563"/>
              </a:lnSpc>
            </a:pPr>
            <a:r>
              <a:rPr lang="en-GB" sz="2188" b="1" dirty="0">
                <a:solidFill>
                  <a:srgbClr val="2A734F"/>
                </a:solidFill>
                <a:latin typeface="Open Sans" pitchFamily="34" charset="0"/>
                <a:ea typeface="Open Sans" pitchFamily="34" charset="-122"/>
                <a:cs typeface="Open Sans" pitchFamily="34" charset="-120"/>
              </a:rPr>
              <a:t>CO2  Savings (tCO2e)</a:t>
            </a:r>
          </a:p>
        </p:txBody>
      </p:sp>
      <p:sp>
        <p:nvSpPr>
          <p:cNvPr id="14" name="Text 6">
            <a:extLst>
              <a:ext uri="{FF2B5EF4-FFF2-40B4-BE49-F238E27FC236}">
                <a16:creationId xmlns:a16="http://schemas.microsoft.com/office/drawing/2014/main" id="{CE34105D-7839-D0EE-82C0-6B10B04CB246}"/>
              </a:ext>
            </a:extLst>
          </p:cNvPr>
          <p:cNvSpPr/>
          <p:nvPr/>
        </p:nvSpPr>
        <p:spPr>
          <a:xfrm>
            <a:off x="14232549" y="2530808"/>
            <a:ext cx="1779368" cy="319488"/>
          </a:xfrm>
          <a:prstGeom prst="rect">
            <a:avLst/>
          </a:prstGeom>
          <a:noFill/>
          <a:ln/>
        </p:spPr>
        <p:txBody>
          <a:bodyPr wrap="none" lIns="0" tIns="0" rIns="0" bIns="0" rtlCol="0" anchor="t"/>
          <a:lstStyle/>
          <a:p>
            <a:pPr algn="ctr" defTabSz="1143000">
              <a:lnSpc>
                <a:spcPts val="3500"/>
              </a:lnSpc>
            </a:pPr>
            <a:r>
              <a:rPr lang="en-US" sz="2188" b="1" dirty="0">
                <a:solidFill>
                  <a:srgbClr val="2A734F"/>
                </a:solidFill>
                <a:latin typeface="Open Sans" pitchFamily="34" charset="0"/>
                <a:ea typeface="Open Sans" pitchFamily="34" charset="-122"/>
                <a:cs typeface="Open Sans" pitchFamily="34" charset="-120"/>
              </a:rPr>
              <a:t>Cost (€)</a:t>
            </a:r>
          </a:p>
        </p:txBody>
      </p:sp>
      <p:sp>
        <p:nvSpPr>
          <p:cNvPr id="15" name="Shape 7">
            <a:extLst>
              <a:ext uri="{FF2B5EF4-FFF2-40B4-BE49-F238E27FC236}">
                <a16:creationId xmlns:a16="http://schemas.microsoft.com/office/drawing/2014/main" id="{637E6A57-74DC-3670-BA2D-5C5AFE2A1C54}"/>
              </a:ext>
            </a:extLst>
          </p:cNvPr>
          <p:cNvSpPr/>
          <p:nvPr/>
        </p:nvSpPr>
        <p:spPr>
          <a:xfrm>
            <a:off x="3229599" y="3502796"/>
            <a:ext cx="13077795" cy="893536"/>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16" name="Text 8">
            <a:extLst>
              <a:ext uri="{FF2B5EF4-FFF2-40B4-BE49-F238E27FC236}">
                <a16:creationId xmlns:a16="http://schemas.microsoft.com/office/drawing/2014/main" id="{A0C0009B-D721-8E62-9EDB-2EBC4A265F8B}"/>
              </a:ext>
            </a:extLst>
          </p:cNvPr>
          <p:cNvSpPr/>
          <p:nvPr/>
        </p:nvSpPr>
        <p:spPr>
          <a:xfrm>
            <a:off x="4080539" y="3589759"/>
            <a:ext cx="6074693" cy="638975"/>
          </a:xfrm>
          <a:prstGeom prst="rect">
            <a:avLst/>
          </a:prstGeom>
          <a:noFill/>
          <a:ln/>
        </p:spPr>
        <p:txBody>
          <a:bodyPr wrap="square" lIns="0" tIns="0" rIns="0" bIns="0" rtlCol="0" anchor="t"/>
          <a:lstStyle/>
          <a:p>
            <a:pPr defTabSz="1143000">
              <a:lnSpc>
                <a:spcPts val="3188"/>
              </a:lnSpc>
            </a:pPr>
            <a:r>
              <a:rPr lang="en-US" sz="2000" b="1" dirty="0">
                <a:solidFill>
                  <a:srgbClr val="000000"/>
                </a:solidFill>
                <a:latin typeface="Open Sans" pitchFamily="34" charset="0"/>
                <a:ea typeface="Open Sans" pitchFamily="34" charset="-122"/>
                <a:cs typeface="Open Sans" pitchFamily="34" charset="-120"/>
              </a:rPr>
              <a:t>Renewal of the municipal fleet with electric or plug-in hybrid vehicles</a:t>
            </a:r>
          </a:p>
        </p:txBody>
      </p:sp>
      <p:sp>
        <p:nvSpPr>
          <p:cNvPr id="18" name="Text 9">
            <a:extLst>
              <a:ext uri="{FF2B5EF4-FFF2-40B4-BE49-F238E27FC236}">
                <a16:creationId xmlns:a16="http://schemas.microsoft.com/office/drawing/2014/main" id="{9CB3444E-0F8F-4AF4-C8C1-AE2BA14B2485}"/>
              </a:ext>
            </a:extLst>
          </p:cNvPr>
          <p:cNvSpPr/>
          <p:nvPr/>
        </p:nvSpPr>
        <p:spPr>
          <a:xfrm>
            <a:off x="10250242" y="3589757"/>
            <a:ext cx="185359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57</a:t>
            </a:r>
            <a:endParaRPr lang="en-US" sz="2000" dirty="0">
              <a:solidFill>
                <a:prstClr val="black"/>
              </a:solidFill>
              <a:latin typeface="Calibri"/>
            </a:endParaRPr>
          </a:p>
        </p:txBody>
      </p:sp>
      <p:sp>
        <p:nvSpPr>
          <p:cNvPr id="19" name="Text 10">
            <a:extLst>
              <a:ext uri="{FF2B5EF4-FFF2-40B4-BE49-F238E27FC236}">
                <a16:creationId xmlns:a16="http://schemas.microsoft.com/office/drawing/2014/main" id="{53F861C8-6126-E840-193F-27697CBD27FC}"/>
              </a:ext>
            </a:extLst>
          </p:cNvPr>
          <p:cNvSpPr/>
          <p:nvPr/>
        </p:nvSpPr>
        <p:spPr>
          <a:xfrm>
            <a:off x="12504290" y="3589757"/>
            <a:ext cx="1363460"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42.9</a:t>
            </a:r>
            <a:endParaRPr lang="en-US" sz="2000" dirty="0">
              <a:solidFill>
                <a:prstClr val="black"/>
              </a:solidFill>
              <a:latin typeface="Calibri"/>
            </a:endParaRPr>
          </a:p>
        </p:txBody>
      </p:sp>
      <p:sp>
        <p:nvSpPr>
          <p:cNvPr id="20" name="Text 11">
            <a:extLst>
              <a:ext uri="{FF2B5EF4-FFF2-40B4-BE49-F238E27FC236}">
                <a16:creationId xmlns:a16="http://schemas.microsoft.com/office/drawing/2014/main" id="{28C0277B-D4F0-4A48-366A-A5EFBC6F3B68}"/>
              </a:ext>
            </a:extLst>
          </p:cNvPr>
          <p:cNvSpPr/>
          <p:nvPr/>
        </p:nvSpPr>
        <p:spPr>
          <a:xfrm>
            <a:off x="14232549" y="3589757"/>
            <a:ext cx="177936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1714.29</a:t>
            </a:r>
            <a:endParaRPr lang="en-US" sz="2000" dirty="0">
              <a:solidFill>
                <a:prstClr val="black"/>
              </a:solidFill>
              <a:latin typeface="Calibri"/>
            </a:endParaRPr>
          </a:p>
        </p:txBody>
      </p:sp>
      <p:sp>
        <p:nvSpPr>
          <p:cNvPr id="21" name="Shape 12">
            <a:extLst>
              <a:ext uri="{FF2B5EF4-FFF2-40B4-BE49-F238E27FC236}">
                <a16:creationId xmlns:a16="http://schemas.microsoft.com/office/drawing/2014/main" id="{DFCF732F-D3AC-40C0-661D-A704F0E524BB}"/>
              </a:ext>
            </a:extLst>
          </p:cNvPr>
          <p:cNvSpPr/>
          <p:nvPr/>
        </p:nvSpPr>
        <p:spPr>
          <a:xfrm>
            <a:off x="3229599" y="4564582"/>
            <a:ext cx="13036218" cy="893536"/>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22" name="Text 13">
            <a:extLst>
              <a:ext uri="{FF2B5EF4-FFF2-40B4-BE49-F238E27FC236}">
                <a16:creationId xmlns:a16="http://schemas.microsoft.com/office/drawing/2014/main" id="{272C1875-D3B2-00A1-F975-4CBC75E2366C}"/>
              </a:ext>
            </a:extLst>
          </p:cNvPr>
          <p:cNvSpPr/>
          <p:nvPr/>
        </p:nvSpPr>
        <p:spPr>
          <a:xfrm>
            <a:off x="4105237" y="4726508"/>
            <a:ext cx="5786569" cy="638975"/>
          </a:xfrm>
          <a:prstGeom prst="rect">
            <a:avLst/>
          </a:prstGeom>
          <a:noFill/>
          <a:ln/>
        </p:spPr>
        <p:txBody>
          <a:bodyPr wrap="square" lIns="0" tIns="0" rIns="0" bIns="0" rtlCol="0" anchor="t"/>
          <a:lstStyle/>
          <a:p>
            <a:pPr defTabSz="1143000">
              <a:lnSpc>
                <a:spcPts val="3188"/>
              </a:lnSpc>
            </a:pPr>
            <a:r>
              <a:rPr lang="en-US" sz="2000" b="1" dirty="0">
                <a:solidFill>
                  <a:srgbClr val="000000"/>
                </a:solidFill>
                <a:latin typeface="Open Sans" pitchFamily="34" charset="0"/>
                <a:ea typeface="Open Sans" pitchFamily="34" charset="-122"/>
                <a:cs typeface="Open Sans" pitchFamily="34" charset="-120"/>
              </a:rPr>
              <a:t>Procurement of green electricity (100% renewable)</a:t>
            </a:r>
          </a:p>
        </p:txBody>
      </p:sp>
      <p:sp>
        <p:nvSpPr>
          <p:cNvPr id="23" name="Text 14">
            <a:extLst>
              <a:ext uri="{FF2B5EF4-FFF2-40B4-BE49-F238E27FC236}">
                <a16:creationId xmlns:a16="http://schemas.microsoft.com/office/drawing/2014/main" id="{0CC352E8-E017-80E1-9A46-D3735C3BF9D4}"/>
              </a:ext>
            </a:extLst>
          </p:cNvPr>
          <p:cNvSpPr/>
          <p:nvPr/>
        </p:nvSpPr>
        <p:spPr>
          <a:xfrm>
            <a:off x="10250242" y="4726506"/>
            <a:ext cx="185359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17</a:t>
            </a:r>
            <a:endParaRPr lang="en-US" sz="2000" dirty="0">
              <a:solidFill>
                <a:prstClr val="black"/>
              </a:solidFill>
              <a:latin typeface="Calibri"/>
            </a:endParaRPr>
          </a:p>
        </p:txBody>
      </p:sp>
      <p:sp>
        <p:nvSpPr>
          <p:cNvPr id="24" name="Text 15">
            <a:extLst>
              <a:ext uri="{FF2B5EF4-FFF2-40B4-BE49-F238E27FC236}">
                <a16:creationId xmlns:a16="http://schemas.microsoft.com/office/drawing/2014/main" id="{B80DFCE9-2527-6E4C-9A0B-AEC242AF9471}"/>
              </a:ext>
            </a:extLst>
          </p:cNvPr>
          <p:cNvSpPr/>
          <p:nvPr/>
        </p:nvSpPr>
        <p:spPr>
          <a:xfrm>
            <a:off x="12504290" y="4726506"/>
            <a:ext cx="1363460"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9.0</a:t>
            </a:r>
            <a:endParaRPr lang="en-US" sz="2000" dirty="0">
              <a:solidFill>
                <a:prstClr val="black"/>
              </a:solidFill>
              <a:latin typeface="Calibri"/>
            </a:endParaRPr>
          </a:p>
        </p:txBody>
      </p:sp>
      <p:sp>
        <p:nvSpPr>
          <p:cNvPr id="25" name="Text 16">
            <a:extLst>
              <a:ext uri="{FF2B5EF4-FFF2-40B4-BE49-F238E27FC236}">
                <a16:creationId xmlns:a16="http://schemas.microsoft.com/office/drawing/2014/main" id="{7074635B-49EF-5ECF-0CD1-E1A08B43DF62}"/>
              </a:ext>
            </a:extLst>
          </p:cNvPr>
          <p:cNvSpPr/>
          <p:nvPr/>
        </p:nvSpPr>
        <p:spPr>
          <a:xfrm>
            <a:off x="14232549" y="4726506"/>
            <a:ext cx="177936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2500.00</a:t>
            </a:r>
            <a:endParaRPr lang="en-US" sz="2000" dirty="0">
              <a:solidFill>
                <a:prstClr val="black"/>
              </a:solidFill>
              <a:latin typeface="Calibri"/>
            </a:endParaRPr>
          </a:p>
        </p:txBody>
      </p:sp>
      <p:sp>
        <p:nvSpPr>
          <p:cNvPr id="26" name="Shape 17">
            <a:extLst>
              <a:ext uri="{FF2B5EF4-FFF2-40B4-BE49-F238E27FC236}">
                <a16:creationId xmlns:a16="http://schemas.microsoft.com/office/drawing/2014/main" id="{AAF711F4-7B68-8F18-7B76-0F92BCC03B2F}"/>
              </a:ext>
            </a:extLst>
          </p:cNvPr>
          <p:cNvSpPr/>
          <p:nvPr/>
        </p:nvSpPr>
        <p:spPr>
          <a:xfrm>
            <a:off x="3229599" y="5701332"/>
            <a:ext cx="13077795" cy="1213024"/>
          </a:xfrm>
          <a:prstGeom prst="rect">
            <a:avLst/>
          </a:prstGeom>
          <a:solidFill>
            <a:srgbClr val="000000">
              <a:alpha val="4000"/>
            </a:srgbClr>
          </a:solidFill>
          <a:ln/>
        </p:spPr>
        <p:txBody>
          <a:bodyPr/>
          <a:lstStyle/>
          <a:p>
            <a:pPr defTabSz="1143000"/>
            <a:endParaRPr lang="es-ES" sz="2250">
              <a:solidFill>
                <a:prstClr val="black"/>
              </a:solidFill>
              <a:latin typeface="Calibri"/>
            </a:endParaRPr>
          </a:p>
        </p:txBody>
      </p:sp>
      <p:sp>
        <p:nvSpPr>
          <p:cNvPr id="27" name="Text 18">
            <a:extLst>
              <a:ext uri="{FF2B5EF4-FFF2-40B4-BE49-F238E27FC236}">
                <a16:creationId xmlns:a16="http://schemas.microsoft.com/office/drawing/2014/main" id="{675DF458-B8FF-8BCF-8F87-84B98AF15A86}"/>
              </a:ext>
            </a:extLst>
          </p:cNvPr>
          <p:cNvSpPr/>
          <p:nvPr/>
        </p:nvSpPr>
        <p:spPr>
          <a:xfrm>
            <a:off x="4105237" y="5690801"/>
            <a:ext cx="5786569" cy="958463"/>
          </a:xfrm>
          <a:prstGeom prst="rect">
            <a:avLst/>
          </a:prstGeom>
          <a:noFill/>
          <a:ln/>
        </p:spPr>
        <p:txBody>
          <a:bodyPr wrap="square" lIns="0" tIns="0" rIns="0" bIns="0" rtlCol="0" anchor="t"/>
          <a:lstStyle/>
          <a:p>
            <a:pPr defTabSz="1143000">
              <a:lnSpc>
                <a:spcPts val="3188"/>
              </a:lnSpc>
            </a:pPr>
            <a:r>
              <a:rPr lang="en-US" sz="2000" b="1" dirty="0">
                <a:solidFill>
                  <a:srgbClr val="000000"/>
                </a:solidFill>
                <a:latin typeface="Open Sans" pitchFamily="34" charset="0"/>
                <a:ea typeface="Open Sans" pitchFamily="34" charset="-122"/>
                <a:cs typeface="Open Sans" pitchFamily="34" charset="-120"/>
              </a:rPr>
              <a:t>Installation of renewable energies (photovoltaic and thermal) for electricity generation and DHW</a:t>
            </a:r>
          </a:p>
        </p:txBody>
      </p:sp>
      <p:sp>
        <p:nvSpPr>
          <p:cNvPr id="28" name="Text 19">
            <a:extLst>
              <a:ext uri="{FF2B5EF4-FFF2-40B4-BE49-F238E27FC236}">
                <a16:creationId xmlns:a16="http://schemas.microsoft.com/office/drawing/2014/main" id="{F18A6E8A-B219-5048-D7AE-A45D480A04D9}"/>
              </a:ext>
            </a:extLst>
          </p:cNvPr>
          <p:cNvSpPr/>
          <p:nvPr/>
        </p:nvSpPr>
        <p:spPr>
          <a:xfrm>
            <a:off x="10250242" y="5863256"/>
            <a:ext cx="185359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500</a:t>
            </a:r>
            <a:endParaRPr lang="en-US" sz="2000" dirty="0">
              <a:solidFill>
                <a:prstClr val="black"/>
              </a:solidFill>
              <a:latin typeface="Calibri"/>
            </a:endParaRPr>
          </a:p>
        </p:txBody>
      </p:sp>
      <p:sp>
        <p:nvSpPr>
          <p:cNvPr id="29" name="Text 20">
            <a:extLst>
              <a:ext uri="{FF2B5EF4-FFF2-40B4-BE49-F238E27FC236}">
                <a16:creationId xmlns:a16="http://schemas.microsoft.com/office/drawing/2014/main" id="{C6ABC5C0-D24D-5088-2F7F-5B33F6E8EB8C}"/>
              </a:ext>
            </a:extLst>
          </p:cNvPr>
          <p:cNvSpPr/>
          <p:nvPr/>
        </p:nvSpPr>
        <p:spPr>
          <a:xfrm>
            <a:off x="12504290" y="5863256"/>
            <a:ext cx="1363460"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500.0</a:t>
            </a:r>
            <a:endParaRPr lang="en-US" sz="2000" dirty="0">
              <a:solidFill>
                <a:prstClr val="black"/>
              </a:solidFill>
              <a:latin typeface="Calibri"/>
            </a:endParaRPr>
          </a:p>
        </p:txBody>
      </p:sp>
      <p:sp>
        <p:nvSpPr>
          <p:cNvPr id="30" name="Text 21">
            <a:extLst>
              <a:ext uri="{FF2B5EF4-FFF2-40B4-BE49-F238E27FC236}">
                <a16:creationId xmlns:a16="http://schemas.microsoft.com/office/drawing/2014/main" id="{6E5CC514-71A4-9CD6-47D5-E9EA6545DBEA}"/>
              </a:ext>
            </a:extLst>
          </p:cNvPr>
          <p:cNvSpPr/>
          <p:nvPr/>
        </p:nvSpPr>
        <p:spPr>
          <a:xfrm>
            <a:off x="14232549" y="5863256"/>
            <a:ext cx="177936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6666.67</a:t>
            </a:r>
            <a:endParaRPr lang="en-US" sz="2000" dirty="0">
              <a:solidFill>
                <a:prstClr val="black"/>
              </a:solidFill>
              <a:latin typeface="Calibri"/>
            </a:endParaRPr>
          </a:p>
        </p:txBody>
      </p:sp>
      <p:sp>
        <p:nvSpPr>
          <p:cNvPr id="31" name="Shape 22">
            <a:extLst>
              <a:ext uri="{FF2B5EF4-FFF2-40B4-BE49-F238E27FC236}">
                <a16:creationId xmlns:a16="http://schemas.microsoft.com/office/drawing/2014/main" id="{8A0E3302-BC25-8BC2-BF9C-4EE44B733878}"/>
              </a:ext>
            </a:extLst>
          </p:cNvPr>
          <p:cNvSpPr/>
          <p:nvPr/>
        </p:nvSpPr>
        <p:spPr>
          <a:xfrm>
            <a:off x="3260759" y="7237895"/>
            <a:ext cx="13036218" cy="1213024"/>
          </a:xfrm>
          <a:prstGeom prst="rect">
            <a:avLst/>
          </a:prstGeom>
          <a:solidFill>
            <a:srgbClr val="FFFFFF">
              <a:alpha val="4000"/>
            </a:srgbClr>
          </a:solidFill>
          <a:ln/>
        </p:spPr>
        <p:txBody>
          <a:bodyPr/>
          <a:lstStyle/>
          <a:p>
            <a:pPr defTabSz="1143000"/>
            <a:endParaRPr lang="es-ES" sz="2250">
              <a:solidFill>
                <a:prstClr val="black"/>
              </a:solidFill>
              <a:latin typeface="Calibri"/>
            </a:endParaRPr>
          </a:p>
        </p:txBody>
      </p:sp>
      <p:sp>
        <p:nvSpPr>
          <p:cNvPr id="32" name="Text 23">
            <a:extLst>
              <a:ext uri="{FF2B5EF4-FFF2-40B4-BE49-F238E27FC236}">
                <a16:creationId xmlns:a16="http://schemas.microsoft.com/office/drawing/2014/main" id="{816D00B3-8D04-F6CE-3CFE-A061DF94D8D1}"/>
              </a:ext>
            </a:extLst>
          </p:cNvPr>
          <p:cNvSpPr/>
          <p:nvPr/>
        </p:nvSpPr>
        <p:spPr>
          <a:xfrm>
            <a:off x="4120440" y="7068903"/>
            <a:ext cx="5786569" cy="958463"/>
          </a:xfrm>
          <a:prstGeom prst="rect">
            <a:avLst/>
          </a:prstGeom>
          <a:noFill/>
          <a:ln/>
        </p:spPr>
        <p:txBody>
          <a:bodyPr wrap="square" lIns="0" tIns="0" rIns="0" bIns="0" rtlCol="0" anchor="t"/>
          <a:lstStyle/>
          <a:p>
            <a:pPr defTabSz="1143000">
              <a:lnSpc>
                <a:spcPts val="3188"/>
              </a:lnSpc>
            </a:pPr>
            <a:r>
              <a:rPr lang="en-US" sz="2000" b="1" dirty="0">
                <a:solidFill>
                  <a:srgbClr val="000000"/>
                </a:solidFill>
                <a:latin typeface="Open Sans" pitchFamily="34" charset="0"/>
                <a:ea typeface="Open Sans" pitchFamily="34" charset="-122"/>
                <a:cs typeface="Open Sans" pitchFamily="34" charset="-120"/>
              </a:rPr>
              <a:t>Regulatory and technical development of energy saving and efficiency criteria and bioclimatic construction</a:t>
            </a:r>
          </a:p>
        </p:txBody>
      </p:sp>
      <p:sp>
        <p:nvSpPr>
          <p:cNvPr id="33" name="Text 24">
            <a:extLst>
              <a:ext uri="{FF2B5EF4-FFF2-40B4-BE49-F238E27FC236}">
                <a16:creationId xmlns:a16="http://schemas.microsoft.com/office/drawing/2014/main" id="{0A46C39E-31EB-C934-ED56-9AAD1993D34B}"/>
              </a:ext>
            </a:extLst>
          </p:cNvPr>
          <p:cNvSpPr/>
          <p:nvPr/>
        </p:nvSpPr>
        <p:spPr>
          <a:xfrm>
            <a:off x="10250242" y="7406455"/>
            <a:ext cx="185359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533</a:t>
            </a:r>
            <a:endParaRPr lang="en-US" sz="2000" dirty="0">
              <a:solidFill>
                <a:prstClr val="black"/>
              </a:solidFill>
              <a:latin typeface="Calibri"/>
            </a:endParaRPr>
          </a:p>
        </p:txBody>
      </p:sp>
      <p:sp>
        <p:nvSpPr>
          <p:cNvPr id="34" name="Text 25">
            <a:extLst>
              <a:ext uri="{FF2B5EF4-FFF2-40B4-BE49-F238E27FC236}">
                <a16:creationId xmlns:a16="http://schemas.microsoft.com/office/drawing/2014/main" id="{9C4523F8-15FA-ED79-3929-45924C27ABF0}"/>
              </a:ext>
            </a:extLst>
          </p:cNvPr>
          <p:cNvSpPr/>
          <p:nvPr/>
        </p:nvSpPr>
        <p:spPr>
          <a:xfrm>
            <a:off x="12504290" y="7406455"/>
            <a:ext cx="1363460"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333.3</a:t>
            </a:r>
            <a:endParaRPr lang="en-US" sz="2000" dirty="0">
              <a:solidFill>
                <a:prstClr val="black"/>
              </a:solidFill>
              <a:latin typeface="Calibri"/>
            </a:endParaRPr>
          </a:p>
        </p:txBody>
      </p:sp>
      <p:sp>
        <p:nvSpPr>
          <p:cNvPr id="35" name="Text 26">
            <a:extLst>
              <a:ext uri="{FF2B5EF4-FFF2-40B4-BE49-F238E27FC236}">
                <a16:creationId xmlns:a16="http://schemas.microsoft.com/office/drawing/2014/main" id="{1DFB0060-F577-D520-5623-E599D166C7B0}"/>
              </a:ext>
            </a:extLst>
          </p:cNvPr>
          <p:cNvSpPr/>
          <p:nvPr/>
        </p:nvSpPr>
        <p:spPr>
          <a:xfrm>
            <a:off x="14232549" y="7406455"/>
            <a:ext cx="1779368" cy="319488"/>
          </a:xfrm>
          <a:prstGeom prst="rect">
            <a:avLst/>
          </a:prstGeom>
          <a:noFill/>
          <a:ln/>
        </p:spPr>
        <p:txBody>
          <a:bodyPr wrap="non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2500.00</a:t>
            </a:r>
            <a:endParaRPr lang="en-US" sz="2000" dirty="0">
              <a:solidFill>
                <a:prstClr val="black"/>
              </a:solidFill>
              <a:latin typeface="Calibri"/>
            </a:endParaRPr>
          </a:p>
        </p:txBody>
      </p:sp>
      <p:sp>
        <p:nvSpPr>
          <p:cNvPr id="36" name="CuadroTexto 35">
            <a:extLst>
              <a:ext uri="{FF2B5EF4-FFF2-40B4-BE49-F238E27FC236}">
                <a16:creationId xmlns:a16="http://schemas.microsoft.com/office/drawing/2014/main" id="{768130A9-56E9-3803-5898-4B2AFE0A841F}"/>
              </a:ext>
            </a:extLst>
          </p:cNvPr>
          <p:cNvSpPr txBox="1"/>
          <p:nvPr/>
        </p:nvSpPr>
        <p:spPr>
          <a:xfrm>
            <a:off x="3960163" y="2375773"/>
            <a:ext cx="6331235" cy="1015663"/>
          </a:xfrm>
          <a:prstGeom prst="rect">
            <a:avLst/>
          </a:prstGeom>
          <a:noFill/>
        </p:spPr>
        <p:txBody>
          <a:bodyPr wrap="square">
            <a:spAutoFit/>
          </a:bodyPr>
          <a:lstStyle/>
          <a:p>
            <a:pPr defTabSz="1143000"/>
            <a:r>
              <a:rPr lang="en-US" sz="3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Municipal buildings and facilities Actions</a:t>
            </a:r>
          </a:p>
        </p:txBody>
      </p:sp>
      <p:pic>
        <p:nvPicPr>
          <p:cNvPr id="37" name="Image 0" descr="preencoded.png">
            <a:extLst>
              <a:ext uri="{FF2B5EF4-FFF2-40B4-BE49-F238E27FC236}">
                <a16:creationId xmlns:a16="http://schemas.microsoft.com/office/drawing/2014/main" id="{30A31FB2-650F-19CD-7840-FEF89878DCEA}"/>
              </a:ext>
            </a:extLst>
          </p:cNvPr>
          <p:cNvPicPr>
            <a:picLocks noChangeAspect="1"/>
          </p:cNvPicPr>
          <p:nvPr/>
        </p:nvPicPr>
        <p:blipFill>
          <a:blip r:embed="rId5"/>
          <a:stretch>
            <a:fillRect/>
          </a:stretch>
        </p:blipFill>
        <p:spPr>
          <a:xfrm>
            <a:off x="0" y="2422465"/>
            <a:ext cx="2720105" cy="6120681"/>
          </a:xfrm>
          <a:prstGeom prst="rect">
            <a:avLst/>
          </a:prstGeom>
        </p:spPr>
      </p:pic>
      <p:sp>
        <p:nvSpPr>
          <p:cNvPr id="38" name="Text 0">
            <a:extLst>
              <a:ext uri="{FF2B5EF4-FFF2-40B4-BE49-F238E27FC236}">
                <a16:creationId xmlns:a16="http://schemas.microsoft.com/office/drawing/2014/main" id="{74494E44-9414-B0F3-BDF7-79603C7FF9B6}"/>
              </a:ext>
            </a:extLst>
          </p:cNvPr>
          <p:cNvSpPr/>
          <p:nvPr/>
        </p:nvSpPr>
        <p:spPr>
          <a:xfrm>
            <a:off x="1828800" y="1357373"/>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4.4 Selection of local energy transition actions</a:t>
            </a:r>
          </a:p>
        </p:txBody>
      </p:sp>
    </p:spTree>
    <p:extLst>
      <p:ext uri="{BB962C8B-B14F-4D97-AF65-F5344CB8AC3E}">
        <p14:creationId xmlns:p14="http://schemas.microsoft.com/office/powerpoint/2010/main" val="1105179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75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ea typeface="Open Sans" panose="020B0606030504020204" pitchFamily="34" charset="0"/>
              <a:cs typeface="Open Sans" panose="020B0606030504020204" pitchFamily="34" charset="0"/>
            </a:endParaRPr>
          </a:p>
        </p:txBody>
      </p:sp>
      <p:sp>
        <p:nvSpPr>
          <p:cNvPr id="28" name="Text 0">
            <a:extLst>
              <a:ext uri="{FF2B5EF4-FFF2-40B4-BE49-F238E27FC236}">
                <a16:creationId xmlns:a16="http://schemas.microsoft.com/office/drawing/2014/main" id="{58A91AFF-BA73-9C0E-23D7-AD42326C14A7}"/>
              </a:ext>
            </a:extLst>
          </p:cNvPr>
          <p:cNvSpPr/>
          <p:nvPr/>
        </p:nvSpPr>
        <p:spPr>
          <a:xfrm>
            <a:off x="1909594" y="1224893"/>
            <a:ext cx="12660883" cy="1279176"/>
          </a:xfrm>
          <a:prstGeom prst="rect">
            <a:avLst/>
          </a:prstGeom>
          <a:noFill/>
          <a:ln/>
        </p:spPr>
        <p:txBody>
          <a:bodyPr wrap="none" lIns="0" tIns="0" rIns="0" bIns="0" rtlCol="0" anchor="t"/>
          <a:lstStyle/>
          <a:p>
            <a:pPr defTabSz="1143000">
              <a:lnSpc>
                <a:spcPts val="6313"/>
              </a:lnSpc>
            </a:pPr>
            <a:r>
              <a:rPr lang="en-US" sz="4438" b="1" dirty="0">
                <a:solidFill>
                  <a:srgbClr val="2A734F"/>
                </a:solidFill>
                <a:latin typeface="Open Sans Bold" pitchFamily="34" charset="0"/>
                <a:ea typeface="Open Sans Bold" pitchFamily="34" charset="-122"/>
              </a:rPr>
              <a:t>4.5 </a:t>
            </a:r>
            <a:r>
              <a:rPr lang="en-US" sz="4500" b="1" dirty="0">
                <a:solidFill>
                  <a:srgbClr val="2A734F"/>
                </a:solidFill>
                <a:latin typeface="Open Sans Bold" pitchFamily="34" charset="0"/>
                <a:ea typeface="Open Sans Bold" pitchFamily="34" charset="-122"/>
                <a:cs typeface="Open Sans Bold" pitchFamily="34" charset="-120"/>
              </a:rPr>
              <a:t>Energy impact assessment</a:t>
            </a:r>
            <a:endParaRPr lang="en-US" sz="4500" dirty="0">
              <a:solidFill>
                <a:prstClr val="black"/>
              </a:solidFill>
              <a:latin typeface="Calibri"/>
            </a:endParaRPr>
          </a:p>
        </p:txBody>
      </p:sp>
      <p:sp>
        <p:nvSpPr>
          <p:cNvPr id="29" name="Shape 1">
            <a:extLst>
              <a:ext uri="{FF2B5EF4-FFF2-40B4-BE49-F238E27FC236}">
                <a16:creationId xmlns:a16="http://schemas.microsoft.com/office/drawing/2014/main" id="{A5ECFCA9-D812-2730-953F-DB22ACDAD937}"/>
              </a:ext>
            </a:extLst>
          </p:cNvPr>
          <p:cNvSpPr/>
          <p:nvPr/>
        </p:nvSpPr>
        <p:spPr>
          <a:xfrm>
            <a:off x="959176" y="2347754"/>
            <a:ext cx="579388" cy="579388"/>
          </a:xfrm>
          <a:prstGeom prst="roundRect">
            <a:avLst>
              <a:gd name="adj" fmla="val 18669"/>
            </a:avLst>
          </a:prstGeom>
          <a:solidFill>
            <a:srgbClr val="2A734F"/>
          </a:solidFill>
          <a:ln w="7620">
            <a:solidFill>
              <a:srgbClr val="2A734F"/>
            </a:solidFill>
            <a:prstDash val="solid"/>
          </a:ln>
        </p:spPr>
        <p:txBody>
          <a:bodyPr/>
          <a:lstStyle/>
          <a:p>
            <a:pPr algn="just" defTabSz="1143000"/>
            <a:endParaRPr lang="es-ES" sz="2250">
              <a:solidFill>
                <a:prstClr val="white"/>
              </a:solidFill>
              <a:latin typeface="Calibri"/>
            </a:endParaRPr>
          </a:p>
        </p:txBody>
      </p:sp>
      <p:sp>
        <p:nvSpPr>
          <p:cNvPr id="30" name="Text 2">
            <a:extLst>
              <a:ext uri="{FF2B5EF4-FFF2-40B4-BE49-F238E27FC236}">
                <a16:creationId xmlns:a16="http://schemas.microsoft.com/office/drawing/2014/main" id="{B1960252-A5FB-E20C-39E0-53C9C32712FB}"/>
              </a:ext>
            </a:extLst>
          </p:cNvPr>
          <p:cNvSpPr/>
          <p:nvPr/>
        </p:nvSpPr>
        <p:spPr>
          <a:xfrm>
            <a:off x="1138366" y="2444195"/>
            <a:ext cx="220861" cy="386358"/>
          </a:xfrm>
          <a:prstGeom prst="rect">
            <a:avLst/>
          </a:prstGeom>
          <a:noFill/>
          <a:ln/>
        </p:spPr>
        <p:txBody>
          <a:bodyPr wrap="none" lIns="0" tIns="0" rIns="0" bIns="0" rtlCol="0" anchor="t"/>
          <a:lstStyle/>
          <a:p>
            <a:pPr algn="just"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1</a:t>
            </a:r>
            <a:endParaRPr lang="en-US" sz="3000" dirty="0">
              <a:solidFill>
                <a:prstClr val="black"/>
              </a:solidFill>
              <a:latin typeface="Calibri"/>
            </a:endParaRPr>
          </a:p>
        </p:txBody>
      </p:sp>
      <p:sp>
        <p:nvSpPr>
          <p:cNvPr id="31" name="Text 3">
            <a:extLst>
              <a:ext uri="{FF2B5EF4-FFF2-40B4-BE49-F238E27FC236}">
                <a16:creationId xmlns:a16="http://schemas.microsoft.com/office/drawing/2014/main" id="{526F9345-016D-A535-2473-94885D30EC43}"/>
              </a:ext>
            </a:extLst>
          </p:cNvPr>
          <p:cNvSpPr/>
          <p:nvPr/>
        </p:nvSpPr>
        <p:spPr>
          <a:xfrm>
            <a:off x="1796037" y="2347754"/>
            <a:ext cx="8790534" cy="1235869"/>
          </a:xfrm>
          <a:prstGeom prst="rect">
            <a:avLst/>
          </a:prstGeom>
          <a:noFill/>
          <a:ln/>
        </p:spPr>
        <p:txBody>
          <a:bodyPr wrap="square" lIns="0" tIns="0" rIns="0" bIns="0" rtlCol="0" anchor="t"/>
          <a:lstStyle/>
          <a:p>
            <a:pPr algn="just" defTabSz="1143000">
              <a:lnSpc>
                <a:spcPts val="3188"/>
              </a:lnSpc>
            </a:pPr>
            <a:r>
              <a:rPr lang="en-US" sz="2000" dirty="0">
                <a:solidFill>
                  <a:srgbClr val="000000"/>
                </a:solidFill>
                <a:latin typeface="Open Sans" pitchFamily="34" charset="0"/>
                <a:ea typeface="Open Sans" pitchFamily="34" charset="-122"/>
                <a:cs typeface="Open Sans" pitchFamily="34" charset="-120"/>
              </a:rPr>
              <a:t>Evaluating the locally available resources that have been seen throughout the unit allows to identify the input parameters that will give a first estimate of the local energy impact. </a:t>
            </a:r>
          </a:p>
        </p:txBody>
      </p:sp>
      <p:sp>
        <p:nvSpPr>
          <p:cNvPr id="33" name="Shape 4">
            <a:extLst>
              <a:ext uri="{FF2B5EF4-FFF2-40B4-BE49-F238E27FC236}">
                <a16:creationId xmlns:a16="http://schemas.microsoft.com/office/drawing/2014/main" id="{1C63F932-6732-2888-90A5-3F2C412391AB}"/>
              </a:ext>
            </a:extLst>
          </p:cNvPr>
          <p:cNvSpPr/>
          <p:nvPr/>
        </p:nvSpPr>
        <p:spPr>
          <a:xfrm>
            <a:off x="959176" y="4130715"/>
            <a:ext cx="579388" cy="579388"/>
          </a:xfrm>
          <a:prstGeom prst="roundRect">
            <a:avLst>
              <a:gd name="adj" fmla="val 18669"/>
            </a:avLst>
          </a:prstGeom>
          <a:solidFill>
            <a:srgbClr val="2A734F"/>
          </a:solidFill>
          <a:ln w="7620">
            <a:solidFill>
              <a:srgbClr val="2A734F"/>
            </a:solidFill>
            <a:prstDash val="solid"/>
          </a:ln>
        </p:spPr>
        <p:txBody>
          <a:bodyPr/>
          <a:lstStyle/>
          <a:p>
            <a:pPr algn="just" defTabSz="1143000"/>
            <a:endParaRPr lang="es-ES" sz="2250" dirty="0">
              <a:solidFill>
                <a:prstClr val="black"/>
              </a:solidFill>
              <a:latin typeface="Calibri"/>
            </a:endParaRPr>
          </a:p>
        </p:txBody>
      </p:sp>
      <p:sp>
        <p:nvSpPr>
          <p:cNvPr id="35" name="Text 5">
            <a:extLst>
              <a:ext uri="{FF2B5EF4-FFF2-40B4-BE49-F238E27FC236}">
                <a16:creationId xmlns:a16="http://schemas.microsoft.com/office/drawing/2014/main" id="{CAB88806-2F28-1E6D-917D-7A9322452FC8}"/>
              </a:ext>
            </a:extLst>
          </p:cNvPr>
          <p:cNvSpPr/>
          <p:nvPr/>
        </p:nvSpPr>
        <p:spPr>
          <a:xfrm>
            <a:off x="1138366" y="4227156"/>
            <a:ext cx="220861" cy="386358"/>
          </a:xfrm>
          <a:prstGeom prst="rect">
            <a:avLst/>
          </a:prstGeom>
          <a:noFill/>
          <a:ln/>
        </p:spPr>
        <p:txBody>
          <a:bodyPr wrap="none" lIns="0" tIns="0" rIns="0" bIns="0" rtlCol="0" anchor="t"/>
          <a:lstStyle/>
          <a:p>
            <a:pPr algn="just"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2</a:t>
            </a:r>
            <a:endParaRPr lang="en-US" sz="3000" dirty="0">
              <a:solidFill>
                <a:prstClr val="black"/>
              </a:solidFill>
              <a:latin typeface="Calibri"/>
            </a:endParaRPr>
          </a:p>
        </p:txBody>
      </p:sp>
      <p:sp>
        <p:nvSpPr>
          <p:cNvPr id="37" name="Text 6">
            <a:extLst>
              <a:ext uri="{FF2B5EF4-FFF2-40B4-BE49-F238E27FC236}">
                <a16:creationId xmlns:a16="http://schemas.microsoft.com/office/drawing/2014/main" id="{9FF6CF9B-6776-FFBF-7AF6-50FD9D05E9A5}"/>
              </a:ext>
            </a:extLst>
          </p:cNvPr>
          <p:cNvSpPr/>
          <p:nvPr/>
        </p:nvSpPr>
        <p:spPr>
          <a:xfrm>
            <a:off x="1796037" y="3907631"/>
            <a:ext cx="8790534" cy="1235869"/>
          </a:xfrm>
          <a:prstGeom prst="rect">
            <a:avLst/>
          </a:prstGeom>
          <a:noFill/>
          <a:ln/>
        </p:spPr>
        <p:txBody>
          <a:bodyPr wrap="square" lIns="0" tIns="0" rIns="0" bIns="0" rtlCol="0" anchor="t"/>
          <a:lstStyle/>
          <a:p>
            <a:pPr algn="just" defTabSz="1143000">
              <a:lnSpc>
                <a:spcPts val="3188"/>
              </a:lnSpc>
            </a:pPr>
            <a:r>
              <a:rPr lang="en-US" sz="2000" dirty="0">
                <a:solidFill>
                  <a:srgbClr val="000000"/>
                </a:solidFill>
                <a:latin typeface="Open Sans" pitchFamily="34" charset="0"/>
                <a:ea typeface="Open Sans" pitchFamily="34" charset="-122"/>
                <a:cs typeface="Open Sans" pitchFamily="34" charset="-120"/>
              </a:rPr>
              <a:t>It is essential to evaluate the local area including factors such as climate, size of the municipality in terms of inhabitants and available territory, available energy sources and what the local economy is based on.</a:t>
            </a:r>
          </a:p>
        </p:txBody>
      </p:sp>
      <p:sp>
        <p:nvSpPr>
          <p:cNvPr id="38" name="Shape 7">
            <a:extLst>
              <a:ext uri="{FF2B5EF4-FFF2-40B4-BE49-F238E27FC236}">
                <a16:creationId xmlns:a16="http://schemas.microsoft.com/office/drawing/2014/main" id="{9E90F8EC-F2C8-EC41-A5A8-A7B46091786B}"/>
              </a:ext>
            </a:extLst>
          </p:cNvPr>
          <p:cNvSpPr/>
          <p:nvPr/>
        </p:nvSpPr>
        <p:spPr>
          <a:xfrm>
            <a:off x="959176" y="5913676"/>
            <a:ext cx="579388" cy="579388"/>
          </a:xfrm>
          <a:prstGeom prst="roundRect">
            <a:avLst>
              <a:gd name="adj" fmla="val 18669"/>
            </a:avLst>
          </a:prstGeom>
          <a:solidFill>
            <a:srgbClr val="2A734F"/>
          </a:solidFill>
          <a:ln w="7620">
            <a:solidFill>
              <a:srgbClr val="2A734F"/>
            </a:solidFill>
            <a:prstDash val="solid"/>
          </a:ln>
        </p:spPr>
        <p:txBody>
          <a:bodyPr/>
          <a:lstStyle/>
          <a:p>
            <a:pPr algn="just" defTabSz="1143000"/>
            <a:endParaRPr lang="es-ES" sz="2250">
              <a:solidFill>
                <a:prstClr val="black"/>
              </a:solidFill>
              <a:latin typeface="Calibri"/>
            </a:endParaRPr>
          </a:p>
        </p:txBody>
      </p:sp>
      <p:sp>
        <p:nvSpPr>
          <p:cNvPr id="39" name="Text 8">
            <a:extLst>
              <a:ext uri="{FF2B5EF4-FFF2-40B4-BE49-F238E27FC236}">
                <a16:creationId xmlns:a16="http://schemas.microsoft.com/office/drawing/2014/main" id="{EF539A0F-C02A-E5EC-9904-83A9D0BAFCA3}"/>
              </a:ext>
            </a:extLst>
          </p:cNvPr>
          <p:cNvSpPr/>
          <p:nvPr/>
        </p:nvSpPr>
        <p:spPr>
          <a:xfrm>
            <a:off x="1138366" y="6010116"/>
            <a:ext cx="220861" cy="386358"/>
          </a:xfrm>
          <a:prstGeom prst="rect">
            <a:avLst/>
          </a:prstGeom>
          <a:noFill/>
          <a:ln/>
        </p:spPr>
        <p:txBody>
          <a:bodyPr wrap="none" lIns="0" tIns="0" rIns="0" bIns="0" rtlCol="0" anchor="t"/>
          <a:lstStyle/>
          <a:p>
            <a:pPr algn="just"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3</a:t>
            </a:r>
            <a:endParaRPr lang="en-US" sz="3000" dirty="0">
              <a:solidFill>
                <a:prstClr val="black"/>
              </a:solidFill>
              <a:latin typeface="Calibri"/>
            </a:endParaRPr>
          </a:p>
        </p:txBody>
      </p:sp>
      <p:sp>
        <p:nvSpPr>
          <p:cNvPr id="40" name="Text 9">
            <a:extLst>
              <a:ext uri="{FF2B5EF4-FFF2-40B4-BE49-F238E27FC236}">
                <a16:creationId xmlns:a16="http://schemas.microsoft.com/office/drawing/2014/main" id="{9F50C339-2E98-8123-5B4D-94526031518C}"/>
              </a:ext>
            </a:extLst>
          </p:cNvPr>
          <p:cNvSpPr/>
          <p:nvPr/>
        </p:nvSpPr>
        <p:spPr>
          <a:xfrm>
            <a:off x="1796037" y="5913676"/>
            <a:ext cx="8790534" cy="823913"/>
          </a:xfrm>
          <a:prstGeom prst="rect">
            <a:avLst/>
          </a:prstGeom>
          <a:noFill/>
          <a:ln/>
        </p:spPr>
        <p:txBody>
          <a:bodyPr wrap="square" lIns="0" tIns="0" rIns="0" bIns="0" rtlCol="0" anchor="t"/>
          <a:lstStyle/>
          <a:p>
            <a:pPr algn="just" defTabSz="1143000">
              <a:lnSpc>
                <a:spcPts val="3188"/>
              </a:lnSpc>
            </a:pPr>
            <a:r>
              <a:rPr lang="en-US" sz="2000" dirty="0">
                <a:solidFill>
                  <a:srgbClr val="000000"/>
                </a:solidFill>
                <a:latin typeface="Open Sans" pitchFamily="34" charset="0"/>
                <a:ea typeface="Open Sans" pitchFamily="34" charset="-122"/>
                <a:cs typeface="Open Sans" pitchFamily="34" charset="-120"/>
              </a:rPr>
              <a:t>It is also important to consider the current governance policy, its priorities and how it intends to address the objectives set by the EU. </a:t>
            </a:r>
          </a:p>
        </p:txBody>
      </p:sp>
      <p:sp>
        <p:nvSpPr>
          <p:cNvPr id="41" name="Shape 10">
            <a:extLst>
              <a:ext uri="{FF2B5EF4-FFF2-40B4-BE49-F238E27FC236}">
                <a16:creationId xmlns:a16="http://schemas.microsoft.com/office/drawing/2014/main" id="{15759EEF-75B7-7A1B-A073-87570084DAAD}"/>
              </a:ext>
            </a:extLst>
          </p:cNvPr>
          <p:cNvSpPr/>
          <p:nvPr/>
        </p:nvSpPr>
        <p:spPr>
          <a:xfrm>
            <a:off x="959176" y="7329775"/>
            <a:ext cx="579388" cy="579388"/>
          </a:xfrm>
          <a:prstGeom prst="roundRect">
            <a:avLst>
              <a:gd name="adj" fmla="val 18669"/>
            </a:avLst>
          </a:prstGeom>
          <a:solidFill>
            <a:srgbClr val="2A734F"/>
          </a:solidFill>
          <a:ln w="7620">
            <a:solidFill>
              <a:srgbClr val="2A734F"/>
            </a:solidFill>
            <a:prstDash val="solid"/>
          </a:ln>
        </p:spPr>
        <p:txBody>
          <a:bodyPr/>
          <a:lstStyle/>
          <a:p>
            <a:pPr algn="just" defTabSz="1143000"/>
            <a:endParaRPr lang="es-ES" sz="2250">
              <a:solidFill>
                <a:prstClr val="black"/>
              </a:solidFill>
              <a:latin typeface="Calibri"/>
            </a:endParaRPr>
          </a:p>
        </p:txBody>
      </p:sp>
      <p:sp>
        <p:nvSpPr>
          <p:cNvPr id="42" name="Text 11">
            <a:extLst>
              <a:ext uri="{FF2B5EF4-FFF2-40B4-BE49-F238E27FC236}">
                <a16:creationId xmlns:a16="http://schemas.microsoft.com/office/drawing/2014/main" id="{2F723991-4C28-1292-2D2A-D6A4479F7353}"/>
              </a:ext>
            </a:extLst>
          </p:cNvPr>
          <p:cNvSpPr/>
          <p:nvPr/>
        </p:nvSpPr>
        <p:spPr>
          <a:xfrm>
            <a:off x="1138366" y="7426216"/>
            <a:ext cx="220861" cy="386358"/>
          </a:xfrm>
          <a:prstGeom prst="rect">
            <a:avLst/>
          </a:prstGeom>
          <a:noFill/>
          <a:ln/>
        </p:spPr>
        <p:txBody>
          <a:bodyPr wrap="none" lIns="0" tIns="0" rIns="0" bIns="0" rtlCol="0" anchor="t"/>
          <a:lstStyle/>
          <a:p>
            <a:pPr algn="just" defTabSz="1143000">
              <a:lnSpc>
                <a:spcPts val="3000"/>
              </a:lnSpc>
            </a:pPr>
            <a:r>
              <a:rPr lang="en-US" sz="3000" b="1" dirty="0">
                <a:solidFill>
                  <a:srgbClr val="000000"/>
                </a:solidFill>
                <a:latin typeface="Open Sans Bold" pitchFamily="34" charset="0"/>
                <a:ea typeface="Open Sans Bold" pitchFamily="34" charset="-122"/>
                <a:cs typeface="Open Sans Bold" pitchFamily="34" charset="-120"/>
              </a:rPr>
              <a:t>4</a:t>
            </a:r>
            <a:endParaRPr lang="en-US" sz="3000" dirty="0">
              <a:solidFill>
                <a:prstClr val="black"/>
              </a:solidFill>
              <a:latin typeface="Calibri"/>
            </a:endParaRPr>
          </a:p>
        </p:txBody>
      </p:sp>
      <p:sp>
        <p:nvSpPr>
          <p:cNvPr id="43" name="Text 12">
            <a:extLst>
              <a:ext uri="{FF2B5EF4-FFF2-40B4-BE49-F238E27FC236}">
                <a16:creationId xmlns:a16="http://schemas.microsoft.com/office/drawing/2014/main" id="{F420A678-2CBB-8555-B05B-4B40023A03B9}"/>
              </a:ext>
            </a:extLst>
          </p:cNvPr>
          <p:cNvSpPr/>
          <p:nvPr/>
        </p:nvSpPr>
        <p:spPr>
          <a:xfrm>
            <a:off x="1796037" y="7329775"/>
            <a:ext cx="8790534" cy="823913"/>
          </a:xfrm>
          <a:prstGeom prst="rect">
            <a:avLst/>
          </a:prstGeom>
          <a:noFill/>
          <a:ln/>
        </p:spPr>
        <p:txBody>
          <a:bodyPr wrap="square" lIns="0" tIns="0" rIns="0" bIns="0" rtlCol="0" anchor="t"/>
          <a:lstStyle/>
          <a:p>
            <a:pPr algn="just" defTabSz="1143000">
              <a:lnSpc>
                <a:spcPts val="3188"/>
              </a:lnSpc>
            </a:pPr>
            <a:r>
              <a:rPr lang="en-US" sz="2000" dirty="0">
                <a:solidFill>
                  <a:srgbClr val="000000"/>
                </a:solidFill>
                <a:latin typeface="Open Sans" pitchFamily="34" charset="0"/>
                <a:ea typeface="Open Sans" pitchFamily="34" charset="-122"/>
                <a:cs typeface="Open Sans" pitchFamily="34" charset="-120"/>
              </a:rPr>
              <a:t>Define the indicators through which the progress of local actions and their contribution to the achievement of the objectives will be measured.</a:t>
            </a:r>
          </a:p>
        </p:txBody>
      </p:sp>
      <p:pic>
        <p:nvPicPr>
          <p:cNvPr id="44" name="Image 0" descr="preencoded.png">
            <a:extLst>
              <a:ext uri="{FF2B5EF4-FFF2-40B4-BE49-F238E27FC236}">
                <a16:creationId xmlns:a16="http://schemas.microsoft.com/office/drawing/2014/main" id="{095DD593-3555-E8D8-4636-0C1D840B3A1A}"/>
              </a:ext>
            </a:extLst>
          </p:cNvPr>
          <p:cNvPicPr>
            <a:picLocks noChangeAspect="1"/>
          </p:cNvPicPr>
          <p:nvPr/>
        </p:nvPicPr>
        <p:blipFill>
          <a:blip r:embed="rId5"/>
          <a:stretch>
            <a:fillRect/>
          </a:stretch>
        </p:blipFill>
        <p:spPr>
          <a:xfrm>
            <a:off x="13759406" y="2157137"/>
            <a:ext cx="4279261" cy="6418893"/>
          </a:xfrm>
          <a:prstGeom prst="rect">
            <a:avLst/>
          </a:prstGeom>
        </p:spPr>
      </p:pic>
    </p:spTree>
    <p:extLst>
      <p:ext uri="{BB962C8B-B14F-4D97-AF65-F5344CB8AC3E}">
        <p14:creationId xmlns:p14="http://schemas.microsoft.com/office/powerpoint/2010/main" val="3527291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76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3" name="CuadroTexto 22">
            <a:extLst>
              <a:ext uri="{FF2B5EF4-FFF2-40B4-BE49-F238E27FC236}">
                <a16:creationId xmlns:a16="http://schemas.microsoft.com/office/drawing/2014/main" id="{D7BFA935-722D-67BB-00FB-15624685BB85}"/>
              </a:ext>
            </a:extLst>
          </p:cNvPr>
          <p:cNvSpPr txBox="1"/>
          <p:nvPr/>
        </p:nvSpPr>
        <p:spPr>
          <a:xfrm>
            <a:off x="685800" y="2316514"/>
            <a:ext cx="13792200" cy="584775"/>
          </a:xfrm>
          <a:prstGeom prst="rect">
            <a:avLst/>
          </a:prstGeom>
          <a:noFill/>
          <a:ln>
            <a:noFill/>
          </a:ln>
        </p:spPr>
        <p:txBody>
          <a:bodyPr wrap="square" rtlCol="0">
            <a:spAutoFit/>
          </a:bodyPr>
          <a:lstStyle/>
          <a:p>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4.5	 Energy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impact</a:t>
            </a:r>
            <a:r>
              <a:rPr lang="es-ES" sz="32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32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assessment</a:t>
            </a:r>
            <a:endParaRPr lang="en-GB" sz="32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5909123" y="2232442"/>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CuadroTexto 112">
            <a:extLst>
              <a:ext uri="{FF2B5EF4-FFF2-40B4-BE49-F238E27FC236}">
                <a16:creationId xmlns:a16="http://schemas.microsoft.com/office/drawing/2014/main" id="{0C3BAE65-9ADA-F55A-B379-75702F3657F0}"/>
              </a:ext>
            </a:extLst>
          </p:cNvPr>
          <p:cNvSpPr txBox="1"/>
          <p:nvPr/>
        </p:nvSpPr>
        <p:spPr>
          <a:xfrm>
            <a:off x="6960618" y="5180251"/>
            <a:ext cx="6806989" cy="1323439"/>
          </a:xfrm>
          <a:prstGeom prst="rect">
            <a:avLst/>
          </a:prstGeom>
          <a:ln>
            <a:solidFill>
              <a:srgbClr val="2A734F"/>
            </a:solidFill>
            <a:prstDash val="sysDash"/>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Wingdings" panose="05000000000000000000" pitchFamily="2" charset="2"/>
              <a:buChar char="§"/>
            </a:pPr>
            <a:r>
              <a:rPr lang="en-US" sz="2000" dirty="0">
                <a:solidFill>
                  <a:srgbClr val="212121"/>
                </a:solidFill>
                <a:latin typeface="Open Sans" panose="020B0606030504020204" pitchFamily="34" charset="0"/>
                <a:ea typeface="Open Sans" panose="020B0606030504020204" pitchFamily="34" charset="0"/>
                <a:cs typeface="Open Sans" panose="020B0606030504020204" pitchFamily="34" charset="0"/>
              </a:rPr>
              <a:t>Total Electricity Produced /Produced per capita</a:t>
            </a:r>
          </a:p>
          <a:p>
            <a:pPr marL="285750" indent="-285750">
              <a:buFont typeface="Wingdings" panose="05000000000000000000" pitchFamily="2" charset="2"/>
              <a:buChar char="§"/>
            </a:pPr>
            <a:r>
              <a:rPr lang="en-US" sz="2000" dirty="0">
                <a:solidFill>
                  <a:srgbClr val="212121"/>
                </a:solidFill>
                <a:latin typeface="Open Sans" panose="020B0606030504020204" pitchFamily="34" charset="0"/>
                <a:ea typeface="Open Sans" panose="020B0606030504020204" pitchFamily="34" charset="0"/>
                <a:cs typeface="Open Sans" panose="020B0606030504020204" pitchFamily="34" charset="0"/>
              </a:rPr>
              <a:t>Average annual electricity production by source</a:t>
            </a:r>
          </a:p>
          <a:p>
            <a:pPr marL="285750" indent="-285750">
              <a:buFont typeface="Wingdings" panose="05000000000000000000" pitchFamily="2" charset="2"/>
              <a:buChar char="§"/>
            </a:pPr>
            <a:r>
              <a:rPr lang="en-US" sz="2000" dirty="0">
                <a:solidFill>
                  <a:srgbClr val="212121"/>
                </a:solidFill>
                <a:latin typeface="Open Sans" panose="020B0606030504020204" pitchFamily="34" charset="0"/>
                <a:ea typeface="Open Sans" panose="020B0606030504020204" pitchFamily="34" charset="0"/>
                <a:cs typeface="Open Sans" panose="020B0606030504020204" pitchFamily="34" charset="0"/>
              </a:rPr>
              <a:t>Energy independence</a:t>
            </a:r>
          </a:p>
          <a:p>
            <a:pPr marL="285750" indent="-285750">
              <a:buFont typeface="Wingdings" panose="05000000000000000000" pitchFamily="2" charset="2"/>
              <a:buChar char="§"/>
            </a:pPr>
            <a:r>
              <a:rPr lang="en-US" sz="2000" dirty="0">
                <a:solidFill>
                  <a:srgbClr val="212121"/>
                </a:solidFill>
                <a:latin typeface="Open Sans" panose="020B0606030504020204" pitchFamily="34" charset="0"/>
                <a:ea typeface="Open Sans" panose="020B0606030504020204" pitchFamily="34" charset="0"/>
                <a:cs typeface="Open Sans" panose="020B0606030504020204" pitchFamily="34" charset="0"/>
              </a:rPr>
              <a:t>Carbon intensity indicator/per capita</a:t>
            </a:r>
            <a:endParaRPr lang="es-ES" sz="2000" dirty="0">
              <a:solidFill>
                <a:srgbClr val="2121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uadroTexto 114">
            <a:extLst>
              <a:ext uri="{FF2B5EF4-FFF2-40B4-BE49-F238E27FC236}">
                <a16:creationId xmlns:a16="http://schemas.microsoft.com/office/drawing/2014/main" id="{65283DFA-E1D2-26AD-731A-C6B33E2BC0D0}"/>
              </a:ext>
            </a:extLst>
          </p:cNvPr>
          <p:cNvSpPr txBox="1"/>
          <p:nvPr/>
        </p:nvSpPr>
        <p:spPr>
          <a:xfrm>
            <a:off x="6936887" y="3243031"/>
            <a:ext cx="6943779" cy="919401"/>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Identify input values that impact the energy transition at the local level</a:t>
            </a:r>
            <a:endPar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19">
            <a:extLst>
              <a:ext uri="{FF2B5EF4-FFF2-40B4-BE49-F238E27FC236}">
                <a16:creationId xmlns:a16="http://schemas.microsoft.com/office/drawing/2014/main" id="{F846D4B7-27C3-1E07-D705-75611F0A327A}"/>
              </a:ext>
            </a:extLst>
          </p:cNvPr>
          <p:cNvSpPr txBox="1"/>
          <p:nvPr/>
        </p:nvSpPr>
        <p:spPr>
          <a:xfrm>
            <a:off x="6520624" y="7582041"/>
            <a:ext cx="8249191" cy="1015663"/>
          </a:xfrm>
          <a:prstGeom prst="rect">
            <a:avLst/>
          </a:prstGeom>
          <a:solidFill>
            <a:srgbClr val="2A734F"/>
          </a:solidFill>
        </p:spPr>
        <p:txBody>
          <a:bodyPr wrap="square">
            <a:spAutoFit/>
          </a:bodyPr>
          <a:lstStyle/>
          <a:p>
            <a:pPr marL="285750" indent="-285750">
              <a:buFont typeface="Wingdings" panose="05000000000000000000" pitchFamily="2" charset="2"/>
              <a:buChar char="ü"/>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added value on the energy situation of the municipality.</a:t>
            </a:r>
          </a:p>
          <a:p>
            <a:pPr marL="285750" indent="-285750">
              <a:buFont typeface="Wingdings" panose="05000000000000000000" pitchFamily="2" charset="2"/>
              <a:buChar char="ü"/>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line with the objectives of the European Union.</a:t>
            </a:r>
          </a:p>
          <a:p>
            <a:pPr marL="285750" indent="-285750">
              <a:buFont typeface="Wingdings" panose="05000000000000000000" pitchFamily="2" charset="2"/>
              <a:buChar char="ü"/>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a current energy scenario at the municipal level</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2" name="Conector recto de flecha 165">
            <a:extLst>
              <a:ext uri="{FF2B5EF4-FFF2-40B4-BE49-F238E27FC236}">
                <a16:creationId xmlns:a16="http://schemas.microsoft.com/office/drawing/2014/main" id="{A546EE82-7304-FA31-EA53-A13978F0425C}"/>
              </a:ext>
            </a:extLst>
          </p:cNvPr>
          <p:cNvCxnSpPr>
            <a:cxnSpLocks/>
          </p:cNvCxnSpPr>
          <p:nvPr/>
        </p:nvCxnSpPr>
        <p:spPr>
          <a:xfrm flipH="1">
            <a:off x="13892500" y="3728684"/>
            <a:ext cx="457200" cy="0"/>
          </a:xfrm>
          <a:prstGeom prst="straightConnector1">
            <a:avLst/>
          </a:prstGeom>
          <a:ln>
            <a:solidFill>
              <a:srgbClr val="2A734F"/>
            </a:solidFill>
            <a:prstDash val="lgDash"/>
            <a:tailEnd type="triangle"/>
          </a:ln>
        </p:spPr>
        <p:style>
          <a:lnRef idx="1">
            <a:schemeClr val="dk1"/>
          </a:lnRef>
          <a:fillRef idx="0">
            <a:schemeClr val="dk1"/>
          </a:fillRef>
          <a:effectRef idx="0">
            <a:schemeClr val="dk1"/>
          </a:effectRef>
          <a:fontRef idx="minor">
            <a:schemeClr val="tx1"/>
          </a:fontRef>
        </p:style>
      </p:cxnSp>
      <p:sp>
        <p:nvSpPr>
          <p:cNvPr id="23" name="CuadroTexto 129">
            <a:extLst>
              <a:ext uri="{FF2B5EF4-FFF2-40B4-BE49-F238E27FC236}">
                <a16:creationId xmlns:a16="http://schemas.microsoft.com/office/drawing/2014/main" id="{F03011AB-D268-AAC6-B37A-12AD68A5E401}"/>
              </a:ext>
            </a:extLst>
          </p:cNvPr>
          <p:cNvSpPr txBox="1"/>
          <p:nvPr/>
        </p:nvSpPr>
        <p:spPr>
          <a:xfrm>
            <a:off x="14919818" y="2348955"/>
            <a:ext cx="2822148" cy="369332"/>
          </a:xfrm>
          <a:prstGeom prst="rect">
            <a:avLst/>
          </a:prstGeom>
          <a:solidFill>
            <a:srgbClr val="2A734F"/>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Weather</a:t>
            </a:r>
          </a:p>
        </p:txBody>
      </p:sp>
      <p:sp>
        <p:nvSpPr>
          <p:cNvPr id="24" name="CuadroTexto 129">
            <a:extLst>
              <a:ext uri="{FF2B5EF4-FFF2-40B4-BE49-F238E27FC236}">
                <a16:creationId xmlns:a16="http://schemas.microsoft.com/office/drawing/2014/main" id="{0D3B81A4-3550-C36D-3CFC-1794EC4D1B7D}"/>
              </a:ext>
            </a:extLst>
          </p:cNvPr>
          <p:cNvSpPr txBox="1"/>
          <p:nvPr/>
        </p:nvSpPr>
        <p:spPr>
          <a:xfrm>
            <a:off x="14937024" y="2838059"/>
            <a:ext cx="2822148" cy="369332"/>
          </a:xfrm>
          <a:prstGeom prst="rect">
            <a:avLst/>
          </a:prstGeom>
          <a:solidFill>
            <a:srgbClr val="2A734F"/>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Size of the municipality</a:t>
            </a:r>
          </a:p>
        </p:txBody>
      </p:sp>
      <p:sp>
        <p:nvSpPr>
          <p:cNvPr id="25" name="CuadroTexto 129">
            <a:extLst>
              <a:ext uri="{FF2B5EF4-FFF2-40B4-BE49-F238E27FC236}">
                <a16:creationId xmlns:a16="http://schemas.microsoft.com/office/drawing/2014/main" id="{E34AEDF4-1C6F-C568-5779-030C297AF546}"/>
              </a:ext>
            </a:extLst>
          </p:cNvPr>
          <p:cNvSpPr txBox="1"/>
          <p:nvPr/>
        </p:nvSpPr>
        <p:spPr>
          <a:xfrm>
            <a:off x="14919818" y="3326556"/>
            <a:ext cx="2822148" cy="369332"/>
          </a:xfrm>
          <a:prstGeom prst="rect">
            <a:avLst/>
          </a:prstGeom>
          <a:solidFill>
            <a:srgbClr val="2A734F"/>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Inhabitants</a:t>
            </a:r>
          </a:p>
        </p:txBody>
      </p:sp>
      <p:sp>
        <p:nvSpPr>
          <p:cNvPr id="26" name="CuadroTexto 129">
            <a:extLst>
              <a:ext uri="{FF2B5EF4-FFF2-40B4-BE49-F238E27FC236}">
                <a16:creationId xmlns:a16="http://schemas.microsoft.com/office/drawing/2014/main" id="{6AB4A8DB-D9BE-EB33-DA0B-A2ADC2337106}"/>
              </a:ext>
            </a:extLst>
          </p:cNvPr>
          <p:cNvSpPr txBox="1"/>
          <p:nvPr/>
        </p:nvSpPr>
        <p:spPr>
          <a:xfrm>
            <a:off x="14937024" y="3818264"/>
            <a:ext cx="2822148" cy="369332"/>
          </a:xfrm>
          <a:prstGeom prst="rect">
            <a:avLst/>
          </a:prstGeom>
          <a:solidFill>
            <a:srgbClr val="2A734F"/>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Energy sources</a:t>
            </a:r>
          </a:p>
        </p:txBody>
      </p:sp>
      <p:sp>
        <p:nvSpPr>
          <p:cNvPr id="27" name="CuadroTexto 129">
            <a:extLst>
              <a:ext uri="{FF2B5EF4-FFF2-40B4-BE49-F238E27FC236}">
                <a16:creationId xmlns:a16="http://schemas.microsoft.com/office/drawing/2014/main" id="{0E295D99-A97A-1361-D71E-9333E1508404}"/>
              </a:ext>
            </a:extLst>
          </p:cNvPr>
          <p:cNvSpPr txBox="1"/>
          <p:nvPr/>
        </p:nvSpPr>
        <p:spPr>
          <a:xfrm>
            <a:off x="14937024" y="4309972"/>
            <a:ext cx="2822148" cy="369332"/>
          </a:xfrm>
          <a:prstGeom prst="rect">
            <a:avLst/>
          </a:prstGeom>
          <a:solidFill>
            <a:srgbClr val="2A734F"/>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Economy</a:t>
            </a:r>
          </a:p>
        </p:txBody>
      </p:sp>
      <p:sp>
        <p:nvSpPr>
          <p:cNvPr id="28" name="Left Brace 27">
            <a:extLst>
              <a:ext uri="{FF2B5EF4-FFF2-40B4-BE49-F238E27FC236}">
                <a16:creationId xmlns:a16="http://schemas.microsoft.com/office/drawing/2014/main" id="{D57DB1E3-AA9A-7AEF-C34E-BDC70C4AA940}"/>
              </a:ext>
            </a:extLst>
          </p:cNvPr>
          <p:cNvSpPr/>
          <p:nvPr/>
        </p:nvSpPr>
        <p:spPr>
          <a:xfrm>
            <a:off x="14501667" y="2235963"/>
            <a:ext cx="435357" cy="2989838"/>
          </a:xfrm>
          <a:prstGeom prst="leftBrace">
            <a:avLst/>
          </a:prstGeom>
          <a:ln>
            <a:solidFill>
              <a:srgbClr val="2A73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Arrow: Down 28">
            <a:extLst>
              <a:ext uri="{FF2B5EF4-FFF2-40B4-BE49-F238E27FC236}">
                <a16:creationId xmlns:a16="http://schemas.microsoft.com/office/drawing/2014/main" id="{21F1750E-01D7-1C0C-00DF-38C8B6031858}"/>
              </a:ext>
            </a:extLst>
          </p:cNvPr>
          <p:cNvSpPr/>
          <p:nvPr/>
        </p:nvSpPr>
        <p:spPr>
          <a:xfrm>
            <a:off x="9746824" y="4386962"/>
            <a:ext cx="1241361" cy="669248"/>
          </a:xfrm>
          <a:prstGeom prst="down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0" name="Arrow: Down 29">
            <a:extLst>
              <a:ext uri="{FF2B5EF4-FFF2-40B4-BE49-F238E27FC236}">
                <a16:creationId xmlns:a16="http://schemas.microsoft.com/office/drawing/2014/main" id="{E2C557CD-473F-3D78-8598-55DFF442C776}"/>
              </a:ext>
            </a:extLst>
          </p:cNvPr>
          <p:cNvSpPr/>
          <p:nvPr/>
        </p:nvSpPr>
        <p:spPr>
          <a:xfrm>
            <a:off x="9743431" y="6693528"/>
            <a:ext cx="1241361" cy="669248"/>
          </a:xfrm>
          <a:prstGeom prst="down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4" name="CuadroTexto 129">
            <a:extLst>
              <a:ext uri="{FF2B5EF4-FFF2-40B4-BE49-F238E27FC236}">
                <a16:creationId xmlns:a16="http://schemas.microsoft.com/office/drawing/2014/main" id="{264A8E74-3986-06CF-3095-4C14843758D9}"/>
              </a:ext>
            </a:extLst>
          </p:cNvPr>
          <p:cNvSpPr txBox="1"/>
          <p:nvPr/>
        </p:nvSpPr>
        <p:spPr>
          <a:xfrm>
            <a:off x="14943661" y="4751461"/>
            <a:ext cx="2822148" cy="369332"/>
          </a:xfrm>
          <a:prstGeom prst="rect">
            <a:avLst/>
          </a:prstGeom>
          <a:solidFill>
            <a:srgbClr val="2A734F"/>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Governance</a:t>
            </a:r>
          </a:p>
        </p:txBody>
      </p:sp>
      <p:sp>
        <p:nvSpPr>
          <p:cNvPr id="35" name="TextBox 34">
            <a:extLst>
              <a:ext uri="{FF2B5EF4-FFF2-40B4-BE49-F238E27FC236}">
                <a16:creationId xmlns:a16="http://schemas.microsoft.com/office/drawing/2014/main" id="{473F0727-7E43-BA00-BDCE-B0C99B6CB9BE}"/>
              </a:ext>
            </a:extLst>
          </p:cNvPr>
          <p:cNvSpPr txBox="1"/>
          <p:nvPr/>
        </p:nvSpPr>
        <p:spPr>
          <a:xfrm>
            <a:off x="613374" y="2948507"/>
            <a:ext cx="5173159" cy="5693866"/>
          </a:xfrm>
          <a:prstGeom prst="rect">
            <a:avLst/>
          </a:prstGeom>
          <a:noFill/>
        </p:spPr>
        <p:txBody>
          <a:bodyPr wrap="square" rtlCol="0">
            <a:spAutoFit/>
          </a:bodyPr>
          <a:lstStyle/>
          <a:p>
            <a:pPr algn="just"/>
            <a:r>
              <a:rPr lang="en-US" sz="2800" dirty="0">
                <a:latin typeface="Open Sans" panose="020B0606030504020204" pitchFamily="34" charset="0"/>
                <a:ea typeface="Open Sans" panose="020B0606030504020204" pitchFamily="34" charset="0"/>
                <a:cs typeface="Open Sans" panose="020B0606030504020204" pitchFamily="34" charset="0"/>
              </a:rPr>
              <a:t>As a summary, the following outline is presented to represent the proposed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methodology</a:t>
            </a:r>
            <a:r>
              <a:rPr lang="en-US" sz="2800" dirty="0">
                <a:latin typeface="Open Sans" panose="020B0606030504020204" pitchFamily="34" charset="0"/>
                <a:ea typeface="Open Sans" panose="020B0606030504020204" pitchFamily="34" charset="0"/>
                <a:cs typeface="Open Sans" panose="020B0606030504020204" pitchFamily="34" charset="0"/>
              </a:rPr>
              <a:t> for assessing 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impact </a:t>
            </a:r>
            <a:r>
              <a:rPr lang="en-US" sz="2800" dirty="0">
                <a:latin typeface="Open Sans" panose="020B0606030504020204" pitchFamily="34" charset="0"/>
                <a:ea typeface="Open Sans" panose="020B0606030504020204" pitchFamily="34" charset="0"/>
                <a:cs typeface="Open Sans" panose="020B0606030504020204" pitchFamily="34" charset="0"/>
              </a:rPr>
              <a:t>of the local area. </a:t>
            </a:r>
          </a:p>
          <a:p>
            <a:pPr algn="just"/>
            <a:endParaRPr lang="es-ES" sz="28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800" dirty="0">
                <a:latin typeface="Open Sans" panose="020B0606030504020204" pitchFamily="34" charset="0"/>
                <a:ea typeface="Open Sans" panose="020B0606030504020204" pitchFamily="34" charset="0"/>
                <a:cs typeface="Open Sans" panose="020B0606030504020204" pitchFamily="34" charset="0"/>
              </a:rPr>
              <a:t>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local characteristics </a:t>
            </a:r>
            <a:r>
              <a:rPr lang="en-US" sz="2800" dirty="0">
                <a:latin typeface="Open Sans" panose="020B0606030504020204" pitchFamily="34" charset="0"/>
                <a:ea typeface="Open Sans" panose="020B0606030504020204" pitchFamily="34" charset="0"/>
                <a:cs typeface="Open Sans" panose="020B0606030504020204" pitchFamily="34" charset="0"/>
              </a:rPr>
              <a:t>will be used as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input data </a:t>
            </a:r>
            <a:r>
              <a:rPr lang="en-US" sz="2800" dirty="0">
                <a:latin typeface="Open Sans" panose="020B0606030504020204" pitchFamily="34" charset="0"/>
                <a:ea typeface="Open Sans" panose="020B0606030504020204" pitchFamily="34" charset="0"/>
                <a:cs typeface="Open Sans" panose="020B0606030504020204" pitchFamily="34" charset="0"/>
              </a:rPr>
              <a:t>for the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indicators. </a:t>
            </a:r>
            <a:r>
              <a:rPr lang="en-US" sz="2800" dirty="0">
                <a:latin typeface="Open Sans" panose="020B0606030504020204" pitchFamily="34" charset="0"/>
                <a:ea typeface="Open Sans" panose="020B0606030504020204" pitchFamily="34" charset="0"/>
                <a:cs typeface="Open Sans" panose="020B0606030504020204" pitchFamily="34" charset="0"/>
              </a:rPr>
              <a:t>The results will make it possible to </a:t>
            </a:r>
            <a:r>
              <a:rPr lang="en-US" sz="28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evaluate the energy situation</a:t>
            </a:r>
            <a:r>
              <a:rPr lang="en-US" sz="2800" dirty="0">
                <a:latin typeface="Open Sans" panose="020B0606030504020204" pitchFamily="34" charset="0"/>
                <a:ea typeface="Open Sans" panose="020B0606030504020204" pitchFamily="34" charset="0"/>
                <a:cs typeface="Open Sans" panose="020B0606030504020204" pitchFamily="34" charset="0"/>
              </a:rPr>
              <a:t> of the municipality. </a:t>
            </a:r>
            <a:endParaRPr lang="es-E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3080E0B8-9AAA-493A-C3B6-1905C843BCB4}"/>
              </a:ext>
            </a:extLst>
          </p:cNvPr>
          <p:cNvSpPr/>
          <p:nvPr/>
        </p:nvSpPr>
        <p:spPr>
          <a:xfrm>
            <a:off x="1909594" y="1224893"/>
            <a:ext cx="12660883" cy="1279176"/>
          </a:xfrm>
          <a:prstGeom prst="rect">
            <a:avLst/>
          </a:prstGeom>
          <a:noFill/>
          <a:ln/>
        </p:spPr>
        <p:txBody>
          <a:bodyPr wrap="none" lIns="0" tIns="0" rIns="0" bIns="0" rtlCol="0" anchor="t"/>
          <a:lstStyle/>
          <a:p>
            <a:pPr defTabSz="1143000">
              <a:lnSpc>
                <a:spcPts val="6313"/>
              </a:lnSpc>
            </a:pPr>
            <a:r>
              <a:rPr lang="en-US" sz="4438" b="1" dirty="0">
                <a:solidFill>
                  <a:srgbClr val="2A734F"/>
                </a:solidFill>
                <a:latin typeface="Open Sans Bold" pitchFamily="34" charset="0"/>
                <a:ea typeface="Open Sans Bold" pitchFamily="34" charset="-122"/>
              </a:rPr>
              <a:t>4.5 </a:t>
            </a:r>
            <a:r>
              <a:rPr lang="en-US" sz="4500" b="1" dirty="0">
                <a:solidFill>
                  <a:srgbClr val="2A734F"/>
                </a:solidFill>
                <a:latin typeface="Open Sans Bold" pitchFamily="34" charset="0"/>
                <a:ea typeface="Open Sans Bold" pitchFamily="34" charset="-122"/>
                <a:cs typeface="Open Sans Bold" pitchFamily="34" charset="-120"/>
              </a:rPr>
              <a:t>Energy impact assessment</a:t>
            </a:r>
            <a:endParaRPr lang="en-US" sz="4500" dirty="0">
              <a:solidFill>
                <a:prstClr val="black"/>
              </a:solidFill>
              <a:latin typeface="Calibri"/>
            </a:endParaRPr>
          </a:p>
        </p:txBody>
      </p:sp>
    </p:spTree>
    <p:extLst>
      <p:ext uri="{BB962C8B-B14F-4D97-AF65-F5344CB8AC3E}">
        <p14:creationId xmlns:p14="http://schemas.microsoft.com/office/powerpoint/2010/main" val="7734435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53603" y="2695997"/>
            <a:ext cx="17780793" cy="5812115"/>
          </a:xfrm>
        </p:spPr>
        <p:txBody>
          <a:bodyPr/>
          <a:lstStyle/>
          <a:p>
            <a:pPr marL="0" indent="0" algn="ctr">
              <a:spcAft>
                <a:spcPts val="600"/>
              </a:spcAft>
              <a:buNone/>
            </a:pPr>
            <a:r>
              <a:rPr lang="en-GB" sz="7200" dirty="0">
                <a:solidFill>
                  <a:srgbClr val="2A734F"/>
                </a:solidFill>
              </a:rPr>
              <a:t>UNIT 5</a:t>
            </a:r>
          </a:p>
          <a:p>
            <a:pPr marL="0" indent="0" algn="ctr">
              <a:spcAft>
                <a:spcPts val="600"/>
              </a:spcAft>
              <a:buNone/>
            </a:pPr>
            <a:r>
              <a:rPr lang="en-US" sz="7200" b="1" dirty="0">
                <a:solidFill>
                  <a:srgbClr val="2A734F"/>
                </a:solidFill>
              </a:rPr>
              <a:t>SELECTION OF THE MOST PROMISING ET SOLUTIONS </a:t>
            </a:r>
            <a:endParaRPr lang="es-ES" sz="7200" b="1" dirty="0">
              <a:solidFill>
                <a:srgbClr val="2A734F"/>
              </a:solidFill>
            </a:endParaRPr>
          </a:p>
        </p:txBody>
      </p:sp>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77</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419599" y="6438900"/>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3200" b="1" dirty="0">
                <a:latin typeface="Open Sans" panose="020B0606030504020204" pitchFamily="34" charset="0"/>
                <a:ea typeface="Open Sans" panose="020B0606030504020204" pitchFamily="34" charset="0"/>
                <a:cs typeface="Open Sans" panose="020B0606030504020204" pitchFamily="34" charset="0"/>
              </a:rPr>
              <a:t>MOOC 1: </a:t>
            </a:r>
            <a:r>
              <a:rPr lang="en-US" sz="32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79847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B6EC3B-4372-27E4-1097-5DD995CDCAB9}"/>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7959ECD-E9CF-D9BD-197E-6645276D81BB}"/>
              </a:ext>
            </a:extLst>
          </p:cNvPr>
          <p:cNvSpPr>
            <a:spLocks noGrp="1"/>
          </p:cNvSpPr>
          <p:nvPr>
            <p:ph type="sldNum" sz="quarter" idx="12"/>
          </p:nvPr>
        </p:nvSpPr>
        <p:spPr/>
        <p:txBody>
          <a:bodyPr/>
          <a:lstStyle/>
          <a:p>
            <a:fld id="{4D2C2D9E-9A3D-48B7-9D20-88A0BF5D47E1}" type="slidenum">
              <a:rPr lang="el-GR" sz="2400" b="1" smtClean="0"/>
              <a:pPr/>
              <a:t>78</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DAB2C631-61EA-B4FF-2EEA-BD9B56772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6B12FD42-0423-5B16-72AC-77ED9FEC4336}"/>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0">
            <a:extLst>
              <a:ext uri="{FF2B5EF4-FFF2-40B4-BE49-F238E27FC236}">
                <a16:creationId xmlns:a16="http://schemas.microsoft.com/office/drawing/2014/main" id="{0C2419E2-2C3E-2D99-8100-08F2C55D8FC0}"/>
              </a:ext>
            </a:extLst>
          </p:cNvPr>
          <p:cNvSpPr/>
          <p:nvPr/>
        </p:nvSpPr>
        <p:spPr>
          <a:xfrm>
            <a:off x="3235672" y="738335"/>
            <a:ext cx="11278344" cy="1495128"/>
          </a:xfrm>
          <a:prstGeom prst="rect">
            <a:avLst/>
          </a:prstGeom>
          <a:noFill/>
          <a:ln/>
        </p:spPr>
        <p:txBody>
          <a:bodyPr wrap="square" lIns="0" tIns="0" rIns="0" bIns="0" rtlCol="0" anchor="t"/>
          <a:lstStyle/>
          <a:p>
            <a:pPr defTabSz="1143000">
              <a:lnSpc>
                <a:spcPts val="5875"/>
              </a:lnSpc>
            </a:pPr>
            <a:r>
              <a:rPr lang="en-US" sz="4688" b="1" dirty="0">
                <a:solidFill>
                  <a:srgbClr val="2A734F"/>
                </a:solidFill>
                <a:latin typeface="Open Sans Bold" pitchFamily="34" charset="0"/>
                <a:ea typeface="Open Sans Bold" pitchFamily="34" charset="-122"/>
                <a:cs typeface="Open Sans Bold" pitchFamily="34" charset="-120"/>
              </a:rPr>
              <a:t>UNIT 5. </a:t>
            </a:r>
            <a:r>
              <a:rPr lang="en-US" sz="5000" b="1" dirty="0">
                <a:solidFill>
                  <a:srgbClr val="2A734F"/>
                </a:solidFill>
                <a:latin typeface="Calibri"/>
              </a:rPr>
              <a:t>SELECTION OF THE MOST PROMISING ET SOLUTIONS </a:t>
            </a:r>
          </a:p>
          <a:p>
            <a:pPr defTabSz="1143000">
              <a:lnSpc>
                <a:spcPts val="5875"/>
              </a:lnSpc>
            </a:pPr>
            <a:endParaRPr lang="es-ES" sz="5000" b="1" dirty="0">
              <a:solidFill>
                <a:srgbClr val="2A734F"/>
              </a:solidFill>
              <a:latin typeface="Calibri"/>
            </a:endParaRPr>
          </a:p>
          <a:p>
            <a:pPr defTabSz="1143000">
              <a:lnSpc>
                <a:spcPts val="5875"/>
              </a:lnSpc>
            </a:pPr>
            <a:endParaRPr lang="en-US" sz="4688" dirty="0">
              <a:solidFill>
                <a:prstClr val="black"/>
              </a:solidFill>
              <a:latin typeface="Calibri"/>
            </a:endParaRPr>
          </a:p>
        </p:txBody>
      </p:sp>
      <p:sp>
        <p:nvSpPr>
          <p:cNvPr id="10" name="Shape 3">
            <a:extLst>
              <a:ext uri="{FF2B5EF4-FFF2-40B4-BE49-F238E27FC236}">
                <a16:creationId xmlns:a16="http://schemas.microsoft.com/office/drawing/2014/main" id="{F67849F3-388D-C3A8-DE33-6B85CCA36B1D}"/>
              </a:ext>
            </a:extLst>
          </p:cNvPr>
          <p:cNvSpPr/>
          <p:nvPr/>
        </p:nvSpPr>
        <p:spPr>
          <a:xfrm>
            <a:off x="8065965" y="3809703"/>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1" name="Shape 4">
            <a:extLst>
              <a:ext uri="{FF2B5EF4-FFF2-40B4-BE49-F238E27FC236}">
                <a16:creationId xmlns:a16="http://schemas.microsoft.com/office/drawing/2014/main" id="{9581F450-FFD4-1B2F-F2B5-78D77C580597}"/>
              </a:ext>
            </a:extLst>
          </p:cNvPr>
          <p:cNvSpPr/>
          <p:nvPr/>
        </p:nvSpPr>
        <p:spPr>
          <a:xfrm>
            <a:off x="8874845" y="3554910"/>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2" name="Text 5">
            <a:extLst>
              <a:ext uri="{FF2B5EF4-FFF2-40B4-BE49-F238E27FC236}">
                <a16:creationId xmlns:a16="http://schemas.microsoft.com/office/drawing/2014/main" id="{64F498F9-ED7D-CED8-B99B-A0E0C306803E}"/>
              </a:ext>
            </a:extLst>
          </p:cNvPr>
          <p:cNvSpPr/>
          <p:nvPr/>
        </p:nvSpPr>
        <p:spPr>
          <a:xfrm>
            <a:off x="9041383" y="364450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1</a:t>
            </a:r>
            <a:endParaRPr lang="en-US" sz="2813" dirty="0">
              <a:solidFill>
                <a:prstClr val="black"/>
              </a:solidFill>
              <a:latin typeface="Calibri"/>
            </a:endParaRPr>
          </a:p>
        </p:txBody>
      </p:sp>
      <p:sp>
        <p:nvSpPr>
          <p:cNvPr id="13" name="Text 6">
            <a:extLst>
              <a:ext uri="{FF2B5EF4-FFF2-40B4-BE49-F238E27FC236}">
                <a16:creationId xmlns:a16="http://schemas.microsoft.com/office/drawing/2014/main" id="{7CF3692F-C41B-5D26-145F-F8928B450C3E}"/>
              </a:ext>
            </a:extLst>
          </p:cNvPr>
          <p:cNvSpPr/>
          <p:nvPr/>
        </p:nvSpPr>
        <p:spPr>
          <a:xfrm>
            <a:off x="837457" y="3524994"/>
            <a:ext cx="6990606" cy="747713"/>
          </a:xfrm>
          <a:prstGeom prst="rect">
            <a:avLst/>
          </a:prstGeom>
          <a:noFill/>
          <a:ln/>
        </p:spPr>
        <p:txBody>
          <a:bodyPr wrap="squar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Importance of decision making at the municipal level</a:t>
            </a:r>
            <a:endParaRPr lang="en-US" sz="2313" dirty="0">
              <a:solidFill>
                <a:prstClr val="black"/>
              </a:solidFill>
              <a:latin typeface="Calibri"/>
            </a:endParaRPr>
          </a:p>
        </p:txBody>
      </p:sp>
      <p:sp>
        <p:nvSpPr>
          <p:cNvPr id="14" name="Shape 7">
            <a:extLst>
              <a:ext uri="{FF2B5EF4-FFF2-40B4-BE49-F238E27FC236}">
                <a16:creationId xmlns:a16="http://schemas.microsoft.com/office/drawing/2014/main" id="{90C4CB9E-2385-E26A-B29F-8109FBCC18CB}"/>
              </a:ext>
            </a:extLst>
          </p:cNvPr>
          <p:cNvSpPr/>
          <p:nvPr/>
        </p:nvSpPr>
        <p:spPr>
          <a:xfrm>
            <a:off x="9384582" y="5005983"/>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5" name="Shape 8">
            <a:extLst>
              <a:ext uri="{FF2B5EF4-FFF2-40B4-BE49-F238E27FC236}">
                <a16:creationId xmlns:a16="http://schemas.microsoft.com/office/drawing/2014/main" id="{434B9CE3-359C-3416-CAFF-96B8EC22F44B}"/>
              </a:ext>
            </a:extLst>
          </p:cNvPr>
          <p:cNvSpPr/>
          <p:nvPr/>
        </p:nvSpPr>
        <p:spPr>
          <a:xfrm>
            <a:off x="8874845" y="4751190"/>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6" name="Text 9">
            <a:extLst>
              <a:ext uri="{FF2B5EF4-FFF2-40B4-BE49-F238E27FC236}">
                <a16:creationId xmlns:a16="http://schemas.microsoft.com/office/drawing/2014/main" id="{C41B31C1-84C1-C41F-07B6-4F153C853F8A}"/>
              </a:ext>
            </a:extLst>
          </p:cNvPr>
          <p:cNvSpPr/>
          <p:nvPr/>
        </p:nvSpPr>
        <p:spPr>
          <a:xfrm>
            <a:off x="9041383" y="484078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2</a:t>
            </a:r>
            <a:endParaRPr lang="en-US" sz="2813" dirty="0">
              <a:solidFill>
                <a:prstClr val="black"/>
              </a:solidFill>
              <a:latin typeface="Calibri"/>
            </a:endParaRPr>
          </a:p>
        </p:txBody>
      </p:sp>
      <p:sp>
        <p:nvSpPr>
          <p:cNvPr id="17" name="Text 10">
            <a:extLst>
              <a:ext uri="{FF2B5EF4-FFF2-40B4-BE49-F238E27FC236}">
                <a16:creationId xmlns:a16="http://schemas.microsoft.com/office/drawing/2014/main" id="{A705EE35-EEEB-0424-9847-E916EEDC3867}"/>
              </a:ext>
            </a:extLst>
          </p:cNvPr>
          <p:cNvSpPr/>
          <p:nvPr/>
        </p:nvSpPr>
        <p:spPr>
          <a:xfrm>
            <a:off x="10459940" y="4721275"/>
            <a:ext cx="6990606" cy="747713"/>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The Analytical Hierarchical Process (AHP) </a:t>
            </a:r>
          </a:p>
        </p:txBody>
      </p:sp>
      <p:sp>
        <p:nvSpPr>
          <p:cNvPr id="18" name="Shape 11">
            <a:extLst>
              <a:ext uri="{FF2B5EF4-FFF2-40B4-BE49-F238E27FC236}">
                <a16:creationId xmlns:a16="http://schemas.microsoft.com/office/drawing/2014/main" id="{F9641244-7D40-0738-EFE6-C9DAAA9B33A5}"/>
              </a:ext>
            </a:extLst>
          </p:cNvPr>
          <p:cNvSpPr/>
          <p:nvPr/>
        </p:nvSpPr>
        <p:spPr>
          <a:xfrm>
            <a:off x="8065965" y="6082605"/>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9" name="Shape 12">
            <a:extLst>
              <a:ext uri="{FF2B5EF4-FFF2-40B4-BE49-F238E27FC236}">
                <a16:creationId xmlns:a16="http://schemas.microsoft.com/office/drawing/2014/main" id="{DB6A6825-A05C-2D98-9776-56DDE9DF25AB}"/>
              </a:ext>
            </a:extLst>
          </p:cNvPr>
          <p:cNvSpPr/>
          <p:nvPr/>
        </p:nvSpPr>
        <p:spPr>
          <a:xfrm>
            <a:off x="8874845" y="5827812"/>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0" name="Text 13">
            <a:extLst>
              <a:ext uri="{FF2B5EF4-FFF2-40B4-BE49-F238E27FC236}">
                <a16:creationId xmlns:a16="http://schemas.microsoft.com/office/drawing/2014/main" id="{8977970F-F1C3-5EAF-40A9-5A45BBEEC58D}"/>
              </a:ext>
            </a:extLst>
          </p:cNvPr>
          <p:cNvSpPr/>
          <p:nvPr/>
        </p:nvSpPr>
        <p:spPr>
          <a:xfrm>
            <a:off x="9041383" y="5917407"/>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3</a:t>
            </a:r>
            <a:endParaRPr lang="en-US" sz="2813" dirty="0">
              <a:solidFill>
                <a:prstClr val="black"/>
              </a:solidFill>
              <a:latin typeface="Calibri"/>
            </a:endParaRPr>
          </a:p>
        </p:txBody>
      </p:sp>
      <p:sp>
        <p:nvSpPr>
          <p:cNvPr id="21" name="Text 14">
            <a:extLst>
              <a:ext uri="{FF2B5EF4-FFF2-40B4-BE49-F238E27FC236}">
                <a16:creationId xmlns:a16="http://schemas.microsoft.com/office/drawing/2014/main" id="{75066010-9043-D984-0A8A-B864D9E1FBDC}"/>
              </a:ext>
            </a:extLst>
          </p:cNvPr>
          <p:cNvSpPr/>
          <p:nvPr/>
        </p:nvSpPr>
        <p:spPr>
          <a:xfrm>
            <a:off x="837457" y="5797897"/>
            <a:ext cx="6990606" cy="747713"/>
          </a:xfrm>
          <a:prstGeom prst="rect">
            <a:avLst/>
          </a:prstGeom>
          <a:noFill/>
          <a:ln/>
        </p:spPr>
        <p:txBody>
          <a:bodyPr wrap="square" lIns="0" tIns="0" rIns="0" bIns="0" rtlCol="0" anchor="t"/>
          <a:lstStyle/>
          <a:p>
            <a:pPr algn="r" defTabSz="1143000">
              <a:lnSpc>
                <a:spcPts val="2938"/>
              </a:lnSpc>
            </a:pPr>
            <a:r>
              <a:rPr lang="es-ES" sz="2313" b="1" dirty="0" err="1">
                <a:solidFill>
                  <a:srgbClr val="000000"/>
                </a:solidFill>
                <a:latin typeface="Open Sans Bold" pitchFamily="34" charset="0"/>
                <a:ea typeface="Open Sans Bold" pitchFamily="34" charset="-122"/>
                <a:cs typeface="Open Sans Bold" pitchFamily="34" charset="-120"/>
              </a:rPr>
              <a:t>Definition</a:t>
            </a:r>
            <a:r>
              <a:rPr lang="es-ES" sz="2313" b="1" dirty="0">
                <a:solidFill>
                  <a:srgbClr val="000000"/>
                </a:solidFill>
                <a:latin typeface="Open Sans Bold" pitchFamily="34" charset="0"/>
                <a:ea typeface="Open Sans Bold" pitchFamily="34" charset="-122"/>
                <a:cs typeface="Open Sans Bold" pitchFamily="34" charset="-120"/>
              </a:rPr>
              <a:t> </a:t>
            </a:r>
            <a:r>
              <a:rPr lang="es-ES" sz="2313" b="1" dirty="0" err="1">
                <a:solidFill>
                  <a:srgbClr val="000000"/>
                </a:solidFill>
                <a:latin typeface="Open Sans Bold" pitchFamily="34" charset="0"/>
                <a:ea typeface="Open Sans Bold" pitchFamily="34" charset="-122"/>
                <a:cs typeface="Open Sans Bold" pitchFamily="34" charset="-120"/>
              </a:rPr>
              <a:t>of</a:t>
            </a:r>
            <a:r>
              <a:rPr lang="es-ES" sz="2313" b="1" dirty="0">
                <a:solidFill>
                  <a:srgbClr val="000000"/>
                </a:solidFill>
                <a:latin typeface="Open Sans Bold" pitchFamily="34" charset="0"/>
                <a:ea typeface="Open Sans Bold" pitchFamily="34" charset="-122"/>
                <a:cs typeface="Open Sans Bold" pitchFamily="34" charset="-120"/>
              </a:rPr>
              <a:t> local </a:t>
            </a:r>
            <a:r>
              <a:rPr lang="es-ES" sz="2313" b="1" dirty="0" err="1">
                <a:solidFill>
                  <a:srgbClr val="000000"/>
                </a:solidFill>
                <a:latin typeface="Open Sans Bold" pitchFamily="34" charset="0"/>
                <a:ea typeface="Open Sans Bold" pitchFamily="34" charset="-122"/>
                <a:cs typeface="Open Sans Bold" pitchFamily="34" charset="-120"/>
              </a:rPr>
              <a:t>characteristics</a:t>
            </a:r>
            <a:endParaRPr lang="es-ES" sz="2313" b="1" dirty="0">
              <a:solidFill>
                <a:srgbClr val="000000"/>
              </a:solidFill>
              <a:latin typeface="Open Sans Bold" pitchFamily="34" charset="0"/>
              <a:ea typeface="Open Sans Bold" pitchFamily="34" charset="-122"/>
              <a:cs typeface="Open Sans Bold" pitchFamily="34" charset="-120"/>
            </a:endParaRPr>
          </a:p>
        </p:txBody>
      </p:sp>
      <p:sp>
        <p:nvSpPr>
          <p:cNvPr id="22" name="Shape 15">
            <a:extLst>
              <a:ext uri="{FF2B5EF4-FFF2-40B4-BE49-F238E27FC236}">
                <a16:creationId xmlns:a16="http://schemas.microsoft.com/office/drawing/2014/main" id="{2C8BC617-5F2A-3806-1D34-B69B165F3CFE}"/>
              </a:ext>
            </a:extLst>
          </p:cNvPr>
          <p:cNvSpPr/>
          <p:nvPr/>
        </p:nvSpPr>
        <p:spPr>
          <a:xfrm>
            <a:off x="9384582" y="7159378"/>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23" name="Shape 16">
            <a:extLst>
              <a:ext uri="{FF2B5EF4-FFF2-40B4-BE49-F238E27FC236}">
                <a16:creationId xmlns:a16="http://schemas.microsoft.com/office/drawing/2014/main" id="{435594D6-9074-75D3-585A-4F876876C5C0}"/>
              </a:ext>
            </a:extLst>
          </p:cNvPr>
          <p:cNvSpPr/>
          <p:nvPr/>
        </p:nvSpPr>
        <p:spPr>
          <a:xfrm>
            <a:off x="8874845" y="6904585"/>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4" name="Text 17">
            <a:extLst>
              <a:ext uri="{FF2B5EF4-FFF2-40B4-BE49-F238E27FC236}">
                <a16:creationId xmlns:a16="http://schemas.microsoft.com/office/drawing/2014/main" id="{EDFD3126-3919-DA69-C3A4-D3B3B7F8AC23}"/>
              </a:ext>
            </a:extLst>
          </p:cNvPr>
          <p:cNvSpPr/>
          <p:nvPr/>
        </p:nvSpPr>
        <p:spPr>
          <a:xfrm>
            <a:off x="9041383" y="6994178"/>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4</a:t>
            </a:r>
            <a:endParaRPr lang="en-US" sz="2813" dirty="0">
              <a:solidFill>
                <a:prstClr val="black"/>
              </a:solidFill>
              <a:latin typeface="Calibri"/>
            </a:endParaRPr>
          </a:p>
        </p:txBody>
      </p:sp>
      <p:sp>
        <p:nvSpPr>
          <p:cNvPr id="25" name="Text 18">
            <a:extLst>
              <a:ext uri="{FF2B5EF4-FFF2-40B4-BE49-F238E27FC236}">
                <a16:creationId xmlns:a16="http://schemas.microsoft.com/office/drawing/2014/main" id="{11F04F76-902E-A058-6BE7-674CD1402789}"/>
              </a:ext>
            </a:extLst>
          </p:cNvPr>
          <p:cNvSpPr/>
          <p:nvPr/>
        </p:nvSpPr>
        <p:spPr>
          <a:xfrm>
            <a:off x="10459940" y="6874669"/>
            <a:ext cx="6990606" cy="747713"/>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Selection of the most promising energy policies</a:t>
            </a:r>
            <a:endParaRPr lang="es-ES" sz="2313" b="1" dirty="0">
              <a:solidFill>
                <a:srgbClr val="000000"/>
              </a:solidFill>
              <a:latin typeface="Open Sans Bold" pitchFamily="34" charset="0"/>
              <a:ea typeface="Open Sans Bold" pitchFamily="34" charset="-122"/>
              <a:cs typeface="Open Sans Bold" pitchFamily="34" charset="-120"/>
            </a:endParaRPr>
          </a:p>
        </p:txBody>
      </p:sp>
      <p:sp>
        <p:nvSpPr>
          <p:cNvPr id="26" name="Text 1">
            <a:extLst>
              <a:ext uri="{FF2B5EF4-FFF2-40B4-BE49-F238E27FC236}">
                <a16:creationId xmlns:a16="http://schemas.microsoft.com/office/drawing/2014/main" id="{D02F7977-4F42-024D-DAD1-236FCD77EFFB}"/>
              </a:ext>
            </a:extLst>
          </p:cNvPr>
          <p:cNvSpPr/>
          <p:nvPr/>
        </p:nvSpPr>
        <p:spPr>
          <a:xfrm>
            <a:off x="699194" y="2628677"/>
            <a:ext cx="16339543" cy="556618"/>
          </a:xfrm>
          <a:prstGeom prst="rect">
            <a:avLst/>
          </a:prstGeom>
          <a:noFill/>
          <a:ln/>
        </p:spPr>
        <p:txBody>
          <a:bodyPr wrap="none" lIns="0" tIns="0" rIns="0" bIns="0" rtlCol="0" anchor="t"/>
          <a:lstStyle/>
          <a:p>
            <a:pPr defTabSz="1143000">
              <a:lnSpc>
                <a:spcPts val="4375"/>
              </a:lnSpc>
            </a:pPr>
            <a:r>
              <a:rPr lang="en-US" sz="4000" b="1" dirty="0">
                <a:solidFill>
                  <a:srgbClr val="2A734F"/>
                </a:solidFill>
                <a:latin typeface="Open Sans" pitchFamily="34" charset="0"/>
                <a:ea typeface="Open Sans" pitchFamily="34" charset="-122"/>
                <a:cs typeface="Open Sans" pitchFamily="34" charset="-120"/>
              </a:rPr>
              <a:t>INDEX</a:t>
            </a:r>
            <a:endParaRPr lang="en-US" sz="4000" dirty="0">
              <a:solidFill>
                <a:prstClr val="black"/>
              </a:solidFill>
              <a:latin typeface="Calibri"/>
            </a:endParaRPr>
          </a:p>
        </p:txBody>
      </p:sp>
    </p:spTree>
    <p:extLst>
      <p:ext uri="{BB962C8B-B14F-4D97-AF65-F5344CB8AC3E}">
        <p14:creationId xmlns:p14="http://schemas.microsoft.com/office/powerpoint/2010/main" val="3961727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79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0" name="Text 0">
            <a:extLst>
              <a:ext uri="{FF2B5EF4-FFF2-40B4-BE49-F238E27FC236}">
                <a16:creationId xmlns:a16="http://schemas.microsoft.com/office/drawing/2014/main" id="{D279DFA2-9BD5-E313-A104-D052E836376A}"/>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5.1 Importance of decision making at </a:t>
            </a:r>
          </a:p>
          <a:p>
            <a:pPr defTabSz="1143000">
              <a:lnSpc>
                <a:spcPts val="5000"/>
              </a:lnSpc>
            </a:pPr>
            <a:r>
              <a:rPr lang="en-US" sz="4438" b="1" dirty="0">
                <a:solidFill>
                  <a:srgbClr val="2A734F"/>
                </a:solidFill>
                <a:latin typeface="Open Sans Bold" pitchFamily="34" charset="0"/>
                <a:ea typeface="Open Sans Bold" pitchFamily="34" charset="-122"/>
              </a:rPr>
              <a:t>the municipal level</a:t>
            </a:r>
          </a:p>
          <a:p>
            <a:pPr defTabSz="1143000">
              <a:lnSpc>
                <a:spcPts val="6313"/>
              </a:lnSpc>
            </a:pPr>
            <a:endParaRPr lang="en-US" sz="4500" dirty="0">
              <a:solidFill>
                <a:prstClr val="black"/>
              </a:solidFill>
              <a:latin typeface="Calibri"/>
            </a:endParaRPr>
          </a:p>
        </p:txBody>
      </p:sp>
      <p:sp>
        <p:nvSpPr>
          <p:cNvPr id="15" name="Text 1">
            <a:extLst>
              <a:ext uri="{FF2B5EF4-FFF2-40B4-BE49-F238E27FC236}">
                <a16:creationId xmlns:a16="http://schemas.microsoft.com/office/drawing/2014/main" id="{2CFB2F27-39C1-E6AC-5DEC-C1BCAA0FE03B}"/>
              </a:ext>
            </a:extLst>
          </p:cNvPr>
          <p:cNvSpPr/>
          <p:nvPr/>
        </p:nvSpPr>
        <p:spPr>
          <a:xfrm>
            <a:off x="782787" y="2353004"/>
            <a:ext cx="7050383" cy="442913"/>
          </a:xfrm>
          <a:prstGeom prst="rect">
            <a:avLst/>
          </a:prstGeom>
          <a:noFill/>
          <a:ln/>
        </p:spPr>
        <p:txBody>
          <a:bodyPr wrap="none" lIns="0" tIns="0" rIns="0" bIns="0" rtlCol="0" anchor="t"/>
          <a:lstStyle/>
          <a:p>
            <a:pPr defTabSz="1143000">
              <a:lnSpc>
                <a:spcPts val="3438"/>
              </a:lnSpc>
            </a:pPr>
            <a:r>
              <a:rPr lang="en-US" sz="3000" b="1" dirty="0">
                <a:solidFill>
                  <a:srgbClr val="2A734F"/>
                </a:solidFill>
                <a:latin typeface="Open Sans Bold" pitchFamily="34" charset="0"/>
                <a:ea typeface="Open Sans Bold" pitchFamily="34" charset="-122"/>
                <a:cs typeface="Open Sans Bold" pitchFamily="34" charset="-120"/>
              </a:rPr>
              <a:t>Multi-criteria decision making</a:t>
            </a:r>
            <a:endParaRPr lang="en-US" sz="3000" dirty="0">
              <a:solidFill>
                <a:prstClr val="black"/>
              </a:solidFill>
              <a:latin typeface="Calibri"/>
            </a:endParaRPr>
          </a:p>
        </p:txBody>
      </p:sp>
      <p:sp>
        <p:nvSpPr>
          <p:cNvPr id="16" name="Text 2">
            <a:extLst>
              <a:ext uri="{FF2B5EF4-FFF2-40B4-BE49-F238E27FC236}">
                <a16:creationId xmlns:a16="http://schemas.microsoft.com/office/drawing/2014/main" id="{3EC966F7-E7BA-02D1-A7D9-C51E20044318}"/>
              </a:ext>
            </a:extLst>
          </p:cNvPr>
          <p:cNvSpPr/>
          <p:nvPr/>
        </p:nvSpPr>
        <p:spPr>
          <a:xfrm>
            <a:off x="795293" y="2895740"/>
            <a:ext cx="12051208" cy="2723192"/>
          </a:xfrm>
          <a:prstGeom prst="rect">
            <a:avLst/>
          </a:prstGeom>
          <a:noFill/>
          <a:ln/>
        </p:spPr>
        <p:txBody>
          <a:bodyPr wrap="square" lIns="0" tIns="0" rIns="0" bIns="0" rtlCol="0" anchor="t"/>
          <a:lstStyle/>
          <a:p>
            <a:pPr algn="just" defTabSz="1143000">
              <a:lnSpc>
                <a:spcPts val="3563"/>
              </a:lnSpc>
            </a:pPr>
            <a:r>
              <a:rPr lang="en-US" sz="2000" dirty="0">
                <a:solidFill>
                  <a:srgbClr val="000000"/>
                </a:solidFill>
                <a:latin typeface="Open Sans" pitchFamily="34" charset="0"/>
                <a:ea typeface="Open Sans" pitchFamily="34" charset="-122"/>
                <a:cs typeface="Open Sans" pitchFamily="34" charset="-120"/>
              </a:rPr>
              <a:t>Multi-criteria decision making is a methodology that considers the simultaneous analysis and evaluation of more than one criterion according to the preferences of the decision maker and the proposed objective.</a:t>
            </a:r>
            <a:endParaRPr lang="en-US" sz="2000" dirty="0">
              <a:solidFill>
                <a:prstClr val="black"/>
              </a:solidFill>
              <a:latin typeface="Calibri"/>
            </a:endParaRPr>
          </a:p>
        </p:txBody>
      </p:sp>
      <p:sp>
        <p:nvSpPr>
          <p:cNvPr id="18" name="Text 3">
            <a:extLst>
              <a:ext uri="{FF2B5EF4-FFF2-40B4-BE49-F238E27FC236}">
                <a16:creationId xmlns:a16="http://schemas.microsoft.com/office/drawing/2014/main" id="{3B306F94-034B-66E9-1797-BD29EEBF44C9}"/>
              </a:ext>
            </a:extLst>
          </p:cNvPr>
          <p:cNvSpPr/>
          <p:nvPr/>
        </p:nvSpPr>
        <p:spPr>
          <a:xfrm>
            <a:off x="799720" y="4154641"/>
            <a:ext cx="12051208" cy="1360885"/>
          </a:xfrm>
          <a:prstGeom prst="rect">
            <a:avLst/>
          </a:prstGeom>
          <a:noFill/>
          <a:ln/>
        </p:spPr>
        <p:txBody>
          <a:bodyPr wrap="square" lIns="0" tIns="0" rIns="0" bIns="0" rtlCol="0" anchor="t"/>
          <a:lstStyle/>
          <a:p>
            <a:pPr algn="just" defTabSz="1143000">
              <a:lnSpc>
                <a:spcPts val="3563"/>
              </a:lnSpc>
            </a:pPr>
            <a:r>
              <a:rPr lang="en-US" sz="2000" dirty="0">
                <a:solidFill>
                  <a:srgbClr val="000000"/>
                </a:solidFill>
                <a:latin typeface="Open Sans" pitchFamily="34" charset="0"/>
                <a:ea typeface="Open Sans" pitchFamily="34" charset="-122"/>
                <a:cs typeface="Open Sans" pitchFamily="34" charset="-120"/>
              </a:rPr>
              <a:t>It allows to obtain an analysis of the different scenarios generated, highlighting the value of the authority's decision, an important approach to address the issue of ET at the municipal level.</a:t>
            </a:r>
            <a:endParaRPr lang="en-US" sz="2000" dirty="0">
              <a:solidFill>
                <a:prstClr val="black"/>
              </a:solidFill>
              <a:latin typeface="Calibri"/>
            </a:endParaRPr>
          </a:p>
        </p:txBody>
      </p:sp>
      <p:sp>
        <p:nvSpPr>
          <p:cNvPr id="19" name="Text 1">
            <a:extLst>
              <a:ext uri="{FF2B5EF4-FFF2-40B4-BE49-F238E27FC236}">
                <a16:creationId xmlns:a16="http://schemas.microsoft.com/office/drawing/2014/main" id="{973D289B-1734-8E22-4BE7-B2438F482BA4}"/>
              </a:ext>
            </a:extLst>
          </p:cNvPr>
          <p:cNvSpPr/>
          <p:nvPr/>
        </p:nvSpPr>
        <p:spPr>
          <a:xfrm>
            <a:off x="799720" y="5268312"/>
            <a:ext cx="3746898" cy="442913"/>
          </a:xfrm>
          <a:prstGeom prst="rect">
            <a:avLst/>
          </a:prstGeom>
          <a:noFill/>
          <a:ln/>
        </p:spPr>
        <p:txBody>
          <a:bodyPr wrap="none" lIns="0" tIns="0" rIns="0" bIns="0" rtlCol="0" anchor="t"/>
          <a:lstStyle/>
          <a:p>
            <a:pPr defTabSz="1143000">
              <a:lnSpc>
                <a:spcPts val="3438"/>
              </a:lnSpc>
            </a:pPr>
            <a:r>
              <a:rPr lang="en-US" sz="3000" b="1" dirty="0">
                <a:solidFill>
                  <a:srgbClr val="2A734F"/>
                </a:solidFill>
                <a:latin typeface="Open Sans Bold" pitchFamily="34" charset="0"/>
                <a:ea typeface="Open Sans Bold" pitchFamily="34" charset="-122"/>
                <a:cs typeface="Open Sans Bold" pitchFamily="34" charset="-120"/>
              </a:rPr>
              <a:t>Sustainable development</a:t>
            </a:r>
          </a:p>
        </p:txBody>
      </p:sp>
      <p:sp>
        <p:nvSpPr>
          <p:cNvPr id="20" name="Text 2">
            <a:extLst>
              <a:ext uri="{FF2B5EF4-FFF2-40B4-BE49-F238E27FC236}">
                <a16:creationId xmlns:a16="http://schemas.microsoft.com/office/drawing/2014/main" id="{77DD5CE3-3FAB-343D-0C0C-C0B07141C41F}"/>
              </a:ext>
            </a:extLst>
          </p:cNvPr>
          <p:cNvSpPr/>
          <p:nvPr/>
        </p:nvSpPr>
        <p:spPr>
          <a:xfrm>
            <a:off x="795293" y="5741049"/>
            <a:ext cx="5467433" cy="2268141"/>
          </a:xfrm>
          <a:prstGeom prst="rect">
            <a:avLst/>
          </a:prstGeom>
          <a:noFill/>
          <a:ln/>
        </p:spPr>
        <p:txBody>
          <a:bodyPr wrap="square" lIns="0" tIns="0" rIns="0" bIns="0" rtlCol="0" anchor="t"/>
          <a:lstStyle/>
          <a:p>
            <a:pPr algn="just" defTabSz="1143000">
              <a:lnSpc>
                <a:spcPts val="3563"/>
              </a:lnSpc>
            </a:pPr>
            <a:r>
              <a:rPr lang="en-US" sz="2000" dirty="0">
                <a:solidFill>
                  <a:srgbClr val="000000"/>
                </a:solidFill>
                <a:latin typeface="Open Sans" pitchFamily="34" charset="0"/>
                <a:ea typeface="Open Sans" pitchFamily="34" charset="-122"/>
                <a:cs typeface="Open Sans" pitchFamily="34" charset="-120"/>
              </a:rPr>
              <a:t>The need for sustainable development means that the multi-criteria approach has a major impact on the EU. Sustainability and its implications for the environment are intertwined with decarbonization and climate change mitigation.</a:t>
            </a:r>
            <a:endParaRPr lang="en-US" sz="2000" dirty="0">
              <a:solidFill>
                <a:prstClr val="black"/>
              </a:solidFill>
              <a:latin typeface="Calibri"/>
            </a:endParaRPr>
          </a:p>
        </p:txBody>
      </p:sp>
      <p:sp>
        <p:nvSpPr>
          <p:cNvPr id="21" name="Text 3">
            <a:extLst>
              <a:ext uri="{FF2B5EF4-FFF2-40B4-BE49-F238E27FC236}">
                <a16:creationId xmlns:a16="http://schemas.microsoft.com/office/drawing/2014/main" id="{ACD8EF51-DD50-7EC9-4195-CD0260BC9F59}"/>
              </a:ext>
            </a:extLst>
          </p:cNvPr>
          <p:cNvSpPr/>
          <p:nvPr/>
        </p:nvSpPr>
        <p:spPr>
          <a:xfrm>
            <a:off x="7146168" y="5369783"/>
            <a:ext cx="3544044"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MCDM techniques</a:t>
            </a:r>
            <a:endParaRPr lang="en-US" sz="2750" dirty="0">
              <a:solidFill>
                <a:prstClr val="black"/>
              </a:solidFill>
              <a:latin typeface="Calibri"/>
            </a:endParaRPr>
          </a:p>
        </p:txBody>
      </p:sp>
      <p:sp>
        <p:nvSpPr>
          <p:cNvPr id="22" name="Text 4">
            <a:extLst>
              <a:ext uri="{FF2B5EF4-FFF2-40B4-BE49-F238E27FC236}">
                <a16:creationId xmlns:a16="http://schemas.microsoft.com/office/drawing/2014/main" id="{76678C38-2C18-E275-5690-6E1F78DD4413}"/>
              </a:ext>
            </a:extLst>
          </p:cNvPr>
          <p:cNvSpPr/>
          <p:nvPr/>
        </p:nvSpPr>
        <p:spPr>
          <a:xfrm>
            <a:off x="7142128" y="5773815"/>
            <a:ext cx="5704373" cy="1814513"/>
          </a:xfrm>
          <a:prstGeom prst="rect">
            <a:avLst/>
          </a:prstGeom>
          <a:noFill/>
          <a:ln/>
        </p:spPr>
        <p:txBody>
          <a:bodyPr wrap="square" lIns="0" tIns="0" rIns="0" bIns="0" rtlCol="0" anchor="t"/>
          <a:lstStyle/>
          <a:p>
            <a:pPr algn="just" defTabSz="1143000">
              <a:lnSpc>
                <a:spcPts val="3563"/>
              </a:lnSpc>
            </a:pPr>
            <a:r>
              <a:rPr lang="en-US" sz="2000" dirty="0">
                <a:solidFill>
                  <a:srgbClr val="000000"/>
                </a:solidFill>
                <a:latin typeface="Open Sans" pitchFamily="34" charset="0"/>
                <a:ea typeface="Open Sans" pitchFamily="34" charset="-122"/>
                <a:cs typeface="Open Sans" pitchFamily="34" charset="-120"/>
              </a:rPr>
              <a:t>Specifically, multi-criteria decision making (MCDM) is applied using various techniques, such as WSM, WPM, PROMETHEE, ELECTRE or TOPSIS, although AHP is the most popular method.</a:t>
            </a:r>
          </a:p>
        </p:txBody>
      </p:sp>
      <p:pic>
        <p:nvPicPr>
          <p:cNvPr id="23" name="Image 0" descr="preencoded.png">
            <a:extLst>
              <a:ext uri="{FF2B5EF4-FFF2-40B4-BE49-F238E27FC236}">
                <a16:creationId xmlns:a16="http://schemas.microsoft.com/office/drawing/2014/main" id="{CEF6E733-02FE-CCFF-B052-31A02E50310E}"/>
              </a:ext>
            </a:extLst>
          </p:cNvPr>
          <p:cNvPicPr>
            <a:picLocks noChangeAspect="1"/>
          </p:cNvPicPr>
          <p:nvPr/>
        </p:nvPicPr>
        <p:blipFill>
          <a:blip r:embed="rId5"/>
          <a:stretch>
            <a:fillRect/>
          </a:stretch>
        </p:blipFill>
        <p:spPr>
          <a:xfrm>
            <a:off x="13766800" y="1978883"/>
            <a:ext cx="4521200" cy="6781800"/>
          </a:xfrm>
          <a:prstGeom prst="rect">
            <a:avLst/>
          </a:prstGeom>
        </p:spPr>
      </p:pic>
    </p:spTree>
    <p:extLst>
      <p:ext uri="{BB962C8B-B14F-4D97-AF65-F5344CB8AC3E}">
        <p14:creationId xmlns:p14="http://schemas.microsoft.com/office/powerpoint/2010/main" val="269508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8889F7C2-9A80-C679-F37C-B909B15B694B}"/>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F368D040-5DE3-CB6A-2510-EAA0BC76F224}"/>
              </a:ext>
            </a:extLst>
          </p:cNvPr>
          <p:cNvSpPr/>
          <p:nvPr/>
        </p:nvSpPr>
        <p:spPr>
          <a:xfrm>
            <a:off x="2103984" y="605210"/>
            <a:ext cx="13373249" cy="783283"/>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cs typeface="Open Sans Bold" pitchFamily="34" charset="-120"/>
              </a:rPr>
              <a:t>1.2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Europe's</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energy</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challenges</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pPr defTabSz="1143000">
              <a:lnSpc>
                <a:spcPts val="6125"/>
              </a:lnSpc>
            </a:pP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island</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territories</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en-US" sz="4438" dirty="0">
              <a:solidFill>
                <a:prstClr val="black"/>
              </a:solidFill>
              <a:latin typeface="Calibri"/>
            </a:endParaRPr>
          </a:p>
        </p:txBody>
      </p:sp>
      <p:sp>
        <p:nvSpPr>
          <p:cNvPr id="14" name="Text 1">
            <a:extLst>
              <a:ext uri="{FF2B5EF4-FFF2-40B4-BE49-F238E27FC236}">
                <a16:creationId xmlns:a16="http://schemas.microsoft.com/office/drawing/2014/main" id="{E3B8ED86-EB69-527F-5522-F0CB4CEE9BDE}"/>
              </a:ext>
            </a:extLst>
          </p:cNvPr>
          <p:cNvSpPr/>
          <p:nvPr/>
        </p:nvSpPr>
        <p:spPr>
          <a:xfrm>
            <a:off x="877343" y="2262560"/>
            <a:ext cx="16533316" cy="1203723"/>
          </a:xfrm>
          <a:prstGeom prst="rect">
            <a:avLst/>
          </a:prstGeom>
          <a:noFill/>
          <a:ln/>
        </p:spPr>
        <p:txBody>
          <a:bodyPr wrap="squar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Studying </a:t>
            </a:r>
            <a:r>
              <a:rPr lang="en-US" sz="1938" b="1" dirty="0">
                <a:solidFill>
                  <a:srgbClr val="2A734F"/>
                </a:solidFill>
                <a:latin typeface="Open Sans" pitchFamily="34" charset="0"/>
                <a:ea typeface="Open Sans" pitchFamily="34" charset="-122"/>
                <a:cs typeface="Open Sans" pitchFamily="34" charset="-120"/>
              </a:rPr>
              <a:t>Energy Transition (ET) </a:t>
            </a:r>
            <a:r>
              <a:rPr lang="en-US" sz="1938" dirty="0">
                <a:solidFill>
                  <a:srgbClr val="000000"/>
                </a:solidFill>
                <a:latin typeface="Open Sans" pitchFamily="34" charset="0"/>
                <a:ea typeface="Open Sans" pitchFamily="34" charset="-122"/>
                <a:cs typeface="Open Sans" pitchFamily="34" charset="-120"/>
              </a:rPr>
              <a:t>at different levels requires attention to island territories, as they vary enormously in terms of </a:t>
            </a:r>
            <a:r>
              <a:rPr lang="en-US" sz="1938" b="1" dirty="0">
                <a:solidFill>
                  <a:srgbClr val="2A734F"/>
                </a:solidFill>
                <a:latin typeface="Open Sans" pitchFamily="34" charset="0"/>
                <a:ea typeface="Open Sans" pitchFamily="34" charset="-122"/>
                <a:cs typeface="Open Sans" pitchFamily="34" charset="-120"/>
              </a:rPr>
              <a:t>electricity grids</a:t>
            </a:r>
            <a:r>
              <a:rPr lang="en-US" sz="1938" dirty="0">
                <a:solidFill>
                  <a:srgbClr val="000000"/>
                </a:solidFill>
                <a:latin typeface="Open Sans" pitchFamily="34" charset="0"/>
                <a:ea typeface="Open Sans" pitchFamily="34" charset="-122"/>
                <a:cs typeface="Open Sans" pitchFamily="34" charset="-120"/>
              </a:rPr>
              <a:t>, </a:t>
            </a:r>
            <a:r>
              <a:rPr lang="en-US" sz="1938" b="1" dirty="0">
                <a:solidFill>
                  <a:srgbClr val="2A734F"/>
                </a:solidFill>
                <a:latin typeface="Open Sans" pitchFamily="34" charset="0"/>
                <a:ea typeface="Open Sans" pitchFamily="34" charset="-122"/>
                <a:cs typeface="Open Sans" pitchFamily="34" charset="-120"/>
              </a:rPr>
              <a:t>geographical specificities, local population, tourism </a:t>
            </a:r>
            <a:r>
              <a:rPr lang="en-US" sz="1938" dirty="0">
                <a:solidFill>
                  <a:srgbClr val="000000"/>
                </a:solidFill>
                <a:latin typeface="Open Sans" pitchFamily="34" charset="0"/>
                <a:ea typeface="Open Sans" pitchFamily="34" charset="-122"/>
                <a:cs typeface="Open Sans" pitchFamily="34" charset="-120"/>
              </a:rPr>
              <a:t>and other aspects, all of which affect the stability of the energy grid and create </a:t>
            </a:r>
            <a:r>
              <a:rPr lang="en-US" sz="1938" b="1" dirty="0">
                <a:solidFill>
                  <a:srgbClr val="2A734F"/>
                </a:solidFill>
                <a:latin typeface="Open Sans" pitchFamily="34" charset="0"/>
                <a:ea typeface="Open Sans" pitchFamily="34" charset="-122"/>
                <a:cs typeface="Open Sans" pitchFamily="34" charset="-120"/>
              </a:rPr>
              <a:t>energy planning challenges.</a:t>
            </a:r>
          </a:p>
        </p:txBody>
      </p:sp>
      <p:sp>
        <p:nvSpPr>
          <p:cNvPr id="15" name="Text 2">
            <a:extLst>
              <a:ext uri="{FF2B5EF4-FFF2-40B4-BE49-F238E27FC236}">
                <a16:creationId xmlns:a16="http://schemas.microsoft.com/office/drawing/2014/main" id="{A707CFC9-1381-C3C7-592D-EA1ED7EFC324}"/>
              </a:ext>
            </a:extLst>
          </p:cNvPr>
          <p:cNvSpPr/>
          <p:nvPr/>
        </p:nvSpPr>
        <p:spPr>
          <a:xfrm>
            <a:off x="877342" y="3491656"/>
            <a:ext cx="16533316" cy="1604963"/>
          </a:xfrm>
          <a:prstGeom prst="rect">
            <a:avLst/>
          </a:prstGeom>
          <a:noFill/>
          <a:ln/>
        </p:spPr>
        <p:txBody>
          <a:bodyPr wrap="square" lIns="0" tIns="0" rIns="0" bIns="0" rtlCol="0" anchor="t"/>
          <a:lstStyle/>
          <a:p>
            <a:pPr algn="just" defTabSz="1143000">
              <a:lnSpc>
                <a:spcPts val="3125"/>
              </a:lnSpc>
            </a:pPr>
            <a:r>
              <a:rPr lang="en-US" sz="1938" dirty="0">
                <a:solidFill>
                  <a:srgbClr val="000000"/>
                </a:solidFill>
                <a:latin typeface="Open Sans" pitchFamily="34" charset="0"/>
                <a:ea typeface="Open Sans" pitchFamily="34" charset="-122"/>
                <a:cs typeface="Open Sans" pitchFamily="34" charset="-120"/>
              </a:rPr>
              <a:t>The </a:t>
            </a:r>
            <a:r>
              <a:rPr lang="en-US" sz="1938" b="1" dirty="0">
                <a:solidFill>
                  <a:srgbClr val="2A734F"/>
                </a:solidFill>
                <a:latin typeface="Open Sans" pitchFamily="34" charset="0"/>
                <a:ea typeface="Open Sans" pitchFamily="34" charset="-122"/>
                <a:cs typeface="Open Sans" pitchFamily="34" charset="-120"/>
              </a:rPr>
              <a:t>European Union (EU) </a:t>
            </a:r>
            <a:r>
              <a:rPr lang="en-US" sz="1938" dirty="0">
                <a:solidFill>
                  <a:srgbClr val="000000"/>
                </a:solidFill>
                <a:latin typeface="Open Sans" pitchFamily="34" charset="0"/>
                <a:ea typeface="Open Sans" pitchFamily="34" charset="-122"/>
                <a:cs typeface="Open Sans" pitchFamily="34" charset="-120"/>
              </a:rPr>
              <a:t>has a wide variety of islands and is therefore paying particular attention to studying them as they offer specific opportunities well suited for modern energy planning, both in terms of </a:t>
            </a:r>
            <a:r>
              <a:rPr lang="en-US" sz="1938" b="1" dirty="0">
                <a:solidFill>
                  <a:srgbClr val="2A734F"/>
                </a:solidFill>
                <a:latin typeface="Open Sans" pitchFamily="34" charset="0"/>
                <a:ea typeface="Open Sans" pitchFamily="34" charset="-122"/>
                <a:cs typeface="Open Sans" pitchFamily="34" charset="-120"/>
              </a:rPr>
              <a:t>potential for energy efficiency, renewable energy and innovative solutions</a:t>
            </a:r>
            <a:r>
              <a:rPr lang="en-US" sz="1938" dirty="0">
                <a:solidFill>
                  <a:srgbClr val="000000"/>
                </a:solidFill>
                <a:latin typeface="Open Sans" pitchFamily="34" charset="0"/>
                <a:ea typeface="Open Sans" pitchFamily="34" charset="-122"/>
                <a:cs typeface="Open Sans" pitchFamily="34" charset="-120"/>
              </a:rPr>
              <a:t>, and for creating a broad and strong community-driven transition process.</a:t>
            </a:r>
            <a:endParaRPr lang="en-US" sz="1938" dirty="0">
              <a:solidFill>
                <a:prstClr val="black"/>
              </a:solidFill>
              <a:latin typeface="Calibri"/>
            </a:endParaRPr>
          </a:p>
        </p:txBody>
      </p:sp>
      <p:sp>
        <p:nvSpPr>
          <p:cNvPr id="16" name="Shape 3">
            <a:extLst>
              <a:ext uri="{FF2B5EF4-FFF2-40B4-BE49-F238E27FC236}">
                <a16:creationId xmlns:a16="http://schemas.microsoft.com/office/drawing/2014/main" id="{E87C24E3-918A-118A-80C1-589BBCB1D6B1}"/>
              </a:ext>
            </a:extLst>
          </p:cNvPr>
          <p:cNvSpPr/>
          <p:nvPr/>
        </p:nvSpPr>
        <p:spPr>
          <a:xfrm>
            <a:off x="877343" y="5224165"/>
            <a:ext cx="438596" cy="438596"/>
          </a:xfrm>
          <a:prstGeom prst="roundRect">
            <a:avLst>
              <a:gd name="adj" fmla="val 24008"/>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7" name="Text 4">
            <a:extLst>
              <a:ext uri="{FF2B5EF4-FFF2-40B4-BE49-F238E27FC236}">
                <a16:creationId xmlns:a16="http://schemas.microsoft.com/office/drawing/2014/main" id="{E9ABF6E3-09CA-D9F0-3D8C-0A724FB2D6EC}"/>
              </a:ext>
            </a:extLst>
          </p:cNvPr>
          <p:cNvSpPr/>
          <p:nvPr/>
        </p:nvSpPr>
        <p:spPr>
          <a:xfrm>
            <a:off x="1566566" y="5224165"/>
            <a:ext cx="5502325" cy="391716"/>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Variations in island territories</a:t>
            </a:r>
            <a:endParaRPr lang="en-US" sz="2438" dirty="0">
              <a:solidFill>
                <a:srgbClr val="2A734F"/>
              </a:solidFill>
              <a:latin typeface="Calibri"/>
            </a:endParaRPr>
          </a:p>
        </p:txBody>
      </p:sp>
      <p:sp>
        <p:nvSpPr>
          <p:cNvPr id="18" name="Text 5">
            <a:extLst>
              <a:ext uri="{FF2B5EF4-FFF2-40B4-BE49-F238E27FC236}">
                <a16:creationId xmlns:a16="http://schemas.microsoft.com/office/drawing/2014/main" id="{D06B3350-EEAE-CE97-14BD-B764BCAB69A3}"/>
              </a:ext>
            </a:extLst>
          </p:cNvPr>
          <p:cNvSpPr/>
          <p:nvPr/>
        </p:nvSpPr>
        <p:spPr>
          <a:xfrm>
            <a:off x="1566566" y="5766197"/>
            <a:ext cx="7452123" cy="802481"/>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Electricity grids, geographical specificities, local population, tourism</a:t>
            </a:r>
            <a:endParaRPr lang="en-US" sz="1938" dirty="0">
              <a:solidFill>
                <a:prstClr val="black"/>
              </a:solidFill>
              <a:latin typeface="Calibri"/>
            </a:endParaRPr>
          </a:p>
        </p:txBody>
      </p:sp>
      <p:sp>
        <p:nvSpPr>
          <p:cNvPr id="20" name="Shape 6">
            <a:extLst>
              <a:ext uri="{FF2B5EF4-FFF2-40B4-BE49-F238E27FC236}">
                <a16:creationId xmlns:a16="http://schemas.microsoft.com/office/drawing/2014/main" id="{F959EB38-DBF6-B2D9-102B-30019D456385}"/>
              </a:ext>
            </a:extLst>
          </p:cNvPr>
          <p:cNvSpPr/>
          <p:nvPr/>
        </p:nvSpPr>
        <p:spPr>
          <a:xfrm>
            <a:off x="9269316" y="5224165"/>
            <a:ext cx="438596" cy="438596"/>
          </a:xfrm>
          <a:prstGeom prst="roundRect">
            <a:avLst>
              <a:gd name="adj" fmla="val 24008"/>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1" name="Text 7">
            <a:extLst>
              <a:ext uri="{FF2B5EF4-FFF2-40B4-BE49-F238E27FC236}">
                <a16:creationId xmlns:a16="http://schemas.microsoft.com/office/drawing/2014/main" id="{3B81F94E-7115-9A10-8154-3E42FDF65CA5}"/>
              </a:ext>
            </a:extLst>
          </p:cNvPr>
          <p:cNvSpPr/>
          <p:nvPr/>
        </p:nvSpPr>
        <p:spPr>
          <a:xfrm>
            <a:off x="9958538" y="5224165"/>
            <a:ext cx="5175796" cy="391716"/>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Energy planning challenges</a:t>
            </a:r>
            <a:endParaRPr lang="en-US" sz="2438" dirty="0">
              <a:solidFill>
                <a:srgbClr val="2A734F"/>
              </a:solidFill>
              <a:latin typeface="Calibri"/>
            </a:endParaRPr>
          </a:p>
        </p:txBody>
      </p:sp>
      <p:sp>
        <p:nvSpPr>
          <p:cNvPr id="22" name="Text 8">
            <a:extLst>
              <a:ext uri="{FF2B5EF4-FFF2-40B4-BE49-F238E27FC236}">
                <a16:creationId xmlns:a16="http://schemas.microsoft.com/office/drawing/2014/main" id="{F15934F5-CBB2-B35D-FCC5-CDCC37BA9846}"/>
              </a:ext>
            </a:extLst>
          </p:cNvPr>
          <p:cNvSpPr/>
          <p:nvPr/>
        </p:nvSpPr>
        <p:spPr>
          <a:xfrm>
            <a:off x="9958537" y="5766196"/>
            <a:ext cx="7452123" cy="401240"/>
          </a:xfrm>
          <a:prstGeom prst="rect">
            <a:avLst/>
          </a:prstGeom>
          <a:noFill/>
          <a:ln/>
        </p:spPr>
        <p:txBody>
          <a:bodyPr wrap="non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Energy grid stability and specific planning</a:t>
            </a:r>
            <a:endParaRPr lang="en-US" sz="1938" dirty="0">
              <a:solidFill>
                <a:prstClr val="black"/>
              </a:solidFill>
              <a:latin typeface="Calibri"/>
            </a:endParaRPr>
          </a:p>
        </p:txBody>
      </p:sp>
      <p:sp>
        <p:nvSpPr>
          <p:cNvPr id="23" name="Shape 9">
            <a:extLst>
              <a:ext uri="{FF2B5EF4-FFF2-40B4-BE49-F238E27FC236}">
                <a16:creationId xmlns:a16="http://schemas.microsoft.com/office/drawing/2014/main" id="{60B8EAEA-B7DF-DC9D-5518-35D8B6028EF0}"/>
              </a:ext>
            </a:extLst>
          </p:cNvPr>
          <p:cNvSpPr/>
          <p:nvPr/>
        </p:nvSpPr>
        <p:spPr>
          <a:xfrm>
            <a:off x="877343" y="7101335"/>
            <a:ext cx="438596" cy="438596"/>
          </a:xfrm>
          <a:prstGeom prst="roundRect">
            <a:avLst>
              <a:gd name="adj" fmla="val 24008"/>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4" name="Text 10">
            <a:extLst>
              <a:ext uri="{FF2B5EF4-FFF2-40B4-BE49-F238E27FC236}">
                <a16:creationId xmlns:a16="http://schemas.microsoft.com/office/drawing/2014/main" id="{FE4DA476-7914-F3C7-167F-A1A304D6ABD3}"/>
              </a:ext>
            </a:extLst>
          </p:cNvPr>
          <p:cNvSpPr/>
          <p:nvPr/>
        </p:nvSpPr>
        <p:spPr>
          <a:xfrm>
            <a:off x="1566567" y="7101335"/>
            <a:ext cx="4923979" cy="391716"/>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Opportunities on EU islands</a:t>
            </a:r>
            <a:endParaRPr lang="en-US" sz="2438" dirty="0">
              <a:solidFill>
                <a:srgbClr val="2A734F"/>
              </a:solidFill>
              <a:latin typeface="Calibri"/>
            </a:endParaRPr>
          </a:p>
        </p:txBody>
      </p:sp>
      <p:sp>
        <p:nvSpPr>
          <p:cNvPr id="25" name="Text 11">
            <a:extLst>
              <a:ext uri="{FF2B5EF4-FFF2-40B4-BE49-F238E27FC236}">
                <a16:creationId xmlns:a16="http://schemas.microsoft.com/office/drawing/2014/main" id="{787C1A9D-A0B5-3783-3479-A23D79D04088}"/>
              </a:ext>
            </a:extLst>
          </p:cNvPr>
          <p:cNvSpPr/>
          <p:nvPr/>
        </p:nvSpPr>
        <p:spPr>
          <a:xfrm>
            <a:off x="1566566" y="7643366"/>
            <a:ext cx="7452123" cy="802481"/>
          </a:xfrm>
          <a:prstGeom prst="rect">
            <a:avLst/>
          </a:prstGeom>
          <a:noFill/>
          <a:ln/>
        </p:spPr>
        <p:txBody>
          <a:bodyPr wrap="squar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Energy efficiency, renewable energies, innovative solutions</a:t>
            </a:r>
            <a:endParaRPr lang="en-US" sz="1938" dirty="0">
              <a:solidFill>
                <a:prstClr val="black"/>
              </a:solidFill>
              <a:latin typeface="Calibri"/>
            </a:endParaRPr>
          </a:p>
        </p:txBody>
      </p:sp>
      <p:sp>
        <p:nvSpPr>
          <p:cNvPr id="26" name="Shape 12">
            <a:extLst>
              <a:ext uri="{FF2B5EF4-FFF2-40B4-BE49-F238E27FC236}">
                <a16:creationId xmlns:a16="http://schemas.microsoft.com/office/drawing/2014/main" id="{DDA351F2-436B-BDAD-34D1-8B48AE91367B}"/>
              </a:ext>
            </a:extLst>
          </p:cNvPr>
          <p:cNvSpPr/>
          <p:nvPr/>
        </p:nvSpPr>
        <p:spPr>
          <a:xfrm>
            <a:off x="9269316" y="7101335"/>
            <a:ext cx="438596" cy="438596"/>
          </a:xfrm>
          <a:prstGeom prst="roundRect">
            <a:avLst>
              <a:gd name="adj" fmla="val 24008"/>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7" name="Text 13">
            <a:extLst>
              <a:ext uri="{FF2B5EF4-FFF2-40B4-BE49-F238E27FC236}">
                <a16:creationId xmlns:a16="http://schemas.microsoft.com/office/drawing/2014/main" id="{875B1972-7CEF-71CC-1941-F748707AE485}"/>
              </a:ext>
            </a:extLst>
          </p:cNvPr>
          <p:cNvSpPr/>
          <p:nvPr/>
        </p:nvSpPr>
        <p:spPr>
          <a:xfrm>
            <a:off x="9958538" y="7101335"/>
            <a:ext cx="6162824" cy="391716"/>
          </a:xfrm>
          <a:prstGeom prst="rect">
            <a:avLst/>
          </a:prstGeom>
          <a:noFill/>
          <a:ln/>
        </p:spPr>
        <p:txBody>
          <a:bodyPr wrap="none" lIns="0" tIns="0" rIns="0" bIns="0" rtlCol="0" anchor="t"/>
          <a:lstStyle/>
          <a:p>
            <a:pPr defTabSz="1143000">
              <a:lnSpc>
                <a:spcPts val="3063"/>
              </a:lnSpc>
            </a:pPr>
            <a:r>
              <a:rPr lang="en-US" sz="2438" b="1" dirty="0">
                <a:solidFill>
                  <a:srgbClr val="2A734F"/>
                </a:solidFill>
                <a:latin typeface="Open Sans Bold" pitchFamily="34" charset="0"/>
                <a:ea typeface="Open Sans Bold" pitchFamily="34" charset="-122"/>
                <a:cs typeface="Open Sans Bold" pitchFamily="34" charset="-120"/>
              </a:rPr>
              <a:t>Community-driven transition</a:t>
            </a:r>
            <a:endParaRPr lang="en-US" sz="2438" dirty="0">
              <a:solidFill>
                <a:srgbClr val="2A734F"/>
              </a:solidFill>
              <a:latin typeface="Calibri"/>
            </a:endParaRPr>
          </a:p>
        </p:txBody>
      </p:sp>
      <p:sp>
        <p:nvSpPr>
          <p:cNvPr id="28" name="Text 14">
            <a:extLst>
              <a:ext uri="{FF2B5EF4-FFF2-40B4-BE49-F238E27FC236}">
                <a16:creationId xmlns:a16="http://schemas.microsoft.com/office/drawing/2014/main" id="{DF4C0AC3-07EF-5550-9C75-4D186F594AF4}"/>
              </a:ext>
            </a:extLst>
          </p:cNvPr>
          <p:cNvSpPr/>
          <p:nvPr/>
        </p:nvSpPr>
        <p:spPr>
          <a:xfrm>
            <a:off x="9958537" y="7643365"/>
            <a:ext cx="7452123" cy="401240"/>
          </a:xfrm>
          <a:prstGeom prst="rect">
            <a:avLst/>
          </a:prstGeom>
          <a:noFill/>
          <a:ln/>
        </p:spPr>
        <p:txBody>
          <a:bodyPr wrap="none" lIns="0" tIns="0" rIns="0" bIns="0" rtlCol="0" anchor="t"/>
          <a:lstStyle/>
          <a:p>
            <a:pPr defTabSz="1143000">
              <a:lnSpc>
                <a:spcPts val="3125"/>
              </a:lnSpc>
            </a:pPr>
            <a:r>
              <a:rPr lang="en-US" sz="1938" dirty="0">
                <a:solidFill>
                  <a:srgbClr val="000000"/>
                </a:solidFill>
                <a:latin typeface="Open Sans" pitchFamily="34" charset="0"/>
                <a:ea typeface="Open Sans" pitchFamily="34" charset="-122"/>
                <a:cs typeface="Open Sans" pitchFamily="34" charset="-120"/>
              </a:rPr>
              <a:t>Comprehensive and robust transition process in island territories</a:t>
            </a:r>
            <a:endParaRPr lang="en-US" sz="1938" dirty="0">
              <a:solidFill>
                <a:prstClr val="black"/>
              </a:solidFill>
              <a:latin typeface="Calibri"/>
            </a:endParaRPr>
          </a:p>
        </p:txBody>
      </p:sp>
    </p:spTree>
    <p:extLst>
      <p:ext uri="{BB962C8B-B14F-4D97-AF65-F5344CB8AC3E}">
        <p14:creationId xmlns:p14="http://schemas.microsoft.com/office/powerpoint/2010/main" val="2686710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3B24506-37FB-6098-4186-00EF65328D0B}"/>
              </a:ext>
            </a:extLst>
          </p:cNvPr>
          <p:cNvGraphicFramePr/>
          <p:nvPr>
            <p:extLst>
              <p:ext uri="{D42A27DB-BD31-4B8C-83A1-F6EECF244321}">
                <p14:modId xmlns:p14="http://schemas.microsoft.com/office/powerpoint/2010/main" val="3749156405"/>
              </p:ext>
            </p:extLst>
          </p:nvPr>
        </p:nvGraphicFramePr>
        <p:xfrm>
          <a:off x="2765258" y="3977645"/>
          <a:ext cx="13030200" cy="421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80</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8" name="TextBox 7">
            <a:extLst>
              <a:ext uri="{FF2B5EF4-FFF2-40B4-BE49-F238E27FC236}">
                <a16:creationId xmlns:a16="http://schemas.microsoft.com/office/drawing/2014/main" id="{11A490C3-485A-83D9-7739-E61F2192A114}"/>
              </a:ext>
            </a:extLst>
          </p:cNvPr>
          <p:cNvSpPr txBox="1"/>
          <p:nvPr/>
        </p:nvSpPr>
        <p:spPr>
          <a:xfrm>
            <a:off x="701842" y="2227491"/>
            <a:ext cx="16884316" cy="1695336"/>
          </a:xfrm>
          <a:prstGeom prst="rect">
            <a:avLst/>
          </a:prstGeom>
          <a:noFill/>
        </p:spPr>
        <p:txBody>
          <a:bodyPr wrap="square">
            <a:spAutoFit/>
          </a:bodyPr>
          <a:lstStyle/>
          <a:p>
            <a:pPr algn="just">
              <a:lnSpc>
                <a:spcPts val="2500"/>
              </a:lnSpc>
            </a:pPr>
            <a:r>
              <a:rPr lang="en-US" sz="2400" dirty="0">
                <a:solidFill>
                  <a:srgbClr val="000000"/>
                </a:solidFill>
                <a:latin typeface="Open Sans" pitchFamily="34" charset="0"/>
                <a:ea typeface="Open Sans" pitchFamily="34" charset="-122"/>
                <a:cs typeface="Open Sans" pitchFamily="34" charset="-120"/>
              </a:rPr>
              <a:t>AHP is a discrete multi-criteria technique that aims to provide a quantitative evaluation for the alternatives inherent in multi-criteria problems, without the need for decision-makers to make their preferences explicit.</a:t>
            </a:r>
          </a:p>
          <a:p>
            <a:pPr algn="just">
              <a:lnSpc>
                <a:spcPts val="2500"/>
              </a:lnSpc>
            </a:pPr>
            <a:endParaRPr lang="en-US" sz="2400" dirty="0">
              <a:solidFill>
                <a:srgbClr val="000000"/>
              </a:solidFill>
              <a:latin typeface="Open Sans" pitchFamily="34" charset="0"/>
              <a:ea typeface="Open Sans" pitchFamily="34" charset="-122"/>
              <a:cs typeface="Open Sans" pitchFamily="34" charset="-120"/>
            </a:endParaRPr>
          </a:p>
          <a:p>
            <a:pPr algn="just">
              <a:lnSpc>
                <a:spcPts val="2500"/>
              </a:lnSpc>
            </a:pPr>
            <a:r>
              <a:rPr lang="en-US" sz="2400" dirty="0">
                <a:solidFill>
                  <a:srgbClr val="000000"/>
                </a:solidFill>
                <a:latin typeface="Open Sans" pitchFamily="34" charset="0"/>
                <a:ea typeface="Open Sans" pitchFamily="34" charset="-122"/>
                <a:cs typeface="Open Sans" pitchFamily="34" charset="-120"/>
              </a:rPr>
              <a:t>Preferences are inferred from successive comparisons coded according to a conventional scale. Judgments are aggregated into priority vectors within each level, and finally integrated to yield a final overall ranking.</a:t>
            </a:r>
            <a:endParaRPr lang="es-ES" sz="2400" dirty="0">
              <a:solidFill>
                <a:srgbClr val="000000"/>
              </a:solidFill>
              <a:latin typeface="Open Sans" pitchFamily="34" charset="0"/>
              <a:ea typeface="Open Sans" pitchFamily="34" charset="-122"/>
              <a:cs typeface="Open Sans" pitchFamily="34" charset="-120"/>
            </a:endParaRPr>
          </a:p>
        </p:txBody>
      </p:sp>
      <p:graphicFrame>
        <p:nvGraphicFramePr>
          <p:cNvPr id="9" name="Diagrama 8">
            <a:extLst>
              <a:ext uri="{FF2B5EF4-FFF2-40B4-BE49-F238E27FC236}">
                <a16:creationId xmlns:a16="http://schemas.microsoft.com/office/drawing/2014/main" id="{3ED8E830-C491-4110-8E7C-4C6233AFF4EE}"/>
              </a:ext>
            </a:extLst>
          </p:cNvPr>
          <p:cNvGraphicFramePr/>
          <p:nvPr>
            <p:extLst>
              <p:ext uri="{D42A27DB-BD31-4B8C-83A1-F6EECF244321}">
                <p14:modId xmlns:p14="http://schemas.microsoft.com/office/powerpoint/2010/main" val="3352618855"/>
              </p:ext>
            </p:extLst>
          </p:nvPr>
        </p:nvGraphicFramePr>
        <p:xfrm>
          <a:off x="824174" y="5782223"/>
          <a:ext cx="3810000" cy="28178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Flecha: curvada hacia abajo 11">
            <a:extLst>
              <a:ext uri="{FF2B5EF4-FFF2-40B4-BE49-F238E27FC236}">
                <a16:creationId xmlns:a16="http://schemas.microsoft.com/office/drawing/2014/main" id="{0C208775-CE5D-B396-0A15-F8B7769B7811}"/>
              </a:ext>
            </a:extLst>
          </p:cNvPr>
          <p:cNvSpPr/>
          <p:nvPr/>
        </p:nvSpPr>
        <p:spPr>
          <a:xfrm flipH="1">
            <a:off x="2492541" y="4867757"/>
            <a:ext cx="1736024" cy="880266"/>
          </a:xfrm>
          <a:prstGeom prst="curvedDownArrow">
            <a:avLst>
              <a:gd name="adj1" fmla="val 25000"/>
              <a:gd name="adj2" fmla="val 50000"/>
              <a:gd name="adj3" fmla="val 17362"/>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CuadroTexto 13">
            <a:extLst>
              <a:ext uri="{FF2B5EF4-FFF2-40B4-BE49-F238E27FC236}">
                <a16:creationId xmlns:a16="http://schemas.microsoft.com/office/drawing/2014/main" id="{657BF3C8-6618-5846-5B81-A750A587DE0B}"/>
              </a:ext>
            </a:extLst>
          </p:cNvPr>
          <p:cNvSpPr txBox="1"/>
          <p:nvPr/>
        </p:nvSpPr>
        <p:spPr>
          <a:xfrm>
            <a:off x="5153526" y="7401482"/>
            <a:ext cx="7443630" cy="1200329"/>
          </a:xfrm>
          <a:prstGeom prst="rect">
            <a:avLst/>
          </a:prstGeom>
          <a:noFill/>
          <a:ln>
            <a:solidFill>
              <a:srgbClr val="2A734F"/>
            </a:solidFill>
          </a:ln>
        </p:spPr>
        <p:txBody>
          <a:bodyPr wrap="square">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elements of the hierarchy are evaluated in pairs, comparing them in relation to the elements of the next higher level of the hierarchy; these comparisons are translated into judgments coded on a conventional scale that usually takes values between 1 and 9.</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5">
            <a:extLst>
              <a:ext uri="{FF2B5EF4-FFF2-40B4-BE49-F238E27FC236}">
                <a16:creationId xmlns:a16="http://schemas.microsoft.com/office/drawing/2014/main" id="{8D199781-A41F-A9E3-2048-B8A7689A7E20}"/>
              </a:ext>
            </a:extLst>
          </p:cNvPr>
          <p:cNvSpPr txBox="1"/>
          <p:nvPr/>
        </p:nvSpPr>
        <p:spPr>
          <a:xfrm>
            <a:off x="14858521" y="5903168"/>
            <a:ext cx="3273069" cy="1754326"/>
          </a:xfrm>
          <a:prstGeom prst="rect">
            <a:avLst/>
          </a:prstGeom>
          <a:noFill/>
          <a:ln>
            <a:solidFill>
              <a:srgbClr val="2A734F"/>
            </a:solidFill>
          </a:ln>
        </p:spPr>
        <p:txBody>
          <a:bodyPr wrap="square">
            <a:spAutoFit/>
          </a:bodyPr>
          <a:lstStyle/>
          <a:p>
            <a:pPr algn="just"/>
            <a:r>
              <a:rPr lang="en-US" sz="1800" b="0" i="0" dirty="0">
                <a:effectLst/>
                <a:latin typeface="Open Sans" panose="020B0606030504020204" pitchFamily="34" charset="0"/>
                <a:ea typeface="Open Sans" panose="020B0606030504020204" pitchFamily="34" charset="0"/>
                <a:cs typeface="Open Sans" panose="020B0606030504020204" pitchFamily="34" charset="0"/>
              </a:rPr>
              <a:t>The judgments are aggregated into priority vectors within each level, and finally integrated to result in a </a:t>
            </a:r>
            <a:r>
              <a:rPr lang="en-US" sz="1800" b="1" i="0"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final overall ranking.</a:t>
            </a:r>
            <a:endParaRPr lang="es-ES" b="1" dirty="0">
              <a:solidFill>
                <a:srgbClr val="2A734F"/>
              </a:solidFill>
            </a:endParaRPr>
          </a:p>
        </p:txBody>
      </p:sp>
      <p:sp>
        <p:nvSpPr>
          <p:cNvPr id="18" name="Flecha: hacia abajo 17">
            <a:extLst>
              <a:ext uri="{FF2B5EF4-FFF2-40B4-BE49-F238E27FC236}">
                <a16:creationId xmlns:a16="http://schemas.microsoft.com/office/drawing/2014/main" id="{7D6B8421-915B-741E-40F5-1C0F3E0534D6}"/>
              </a:ext>
            </a:extLst>
          </p:cNvPr>
          <p:cNvSpPr/>
          <p:nvPr/>
        </p:nvSpPr>
        <p:spPr>
          <a:xfrm>
            <a:off x="9033931" y="6642139"/>
            <a:ext cx="492853" cy="723504"/>
          </a:xfrm>
          <a:prstGeom prst="down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curvada hacia abajo 19">
            <a:extLst>
              <a:ext uri="{FF2B5EF4-FFF2-40B4-BE49-F238E27FC236}">
                <a16:creationId xmlns:a16="http://schemas.microsoft.com/office/drawing/2014/main" id="{4E81B41F-89F2-B618-263B-378BE32FDC85}"/>
              </a:ext>
            </a:extLst>
          </p:cNvPr>
          <p:cNvSpPr/>
          <p:nvPr/>
        </p:nvSpPr>
        <p:spPr>
          <a:xfrm>
            <a:off x="14376827" y="4915113"/>
            <a:ext cx="2399055" cy="950076"/>
          </a:xfrm>
          <a:prstGeom prst="curvedDownArrow">
            <a:avLst>
              <a:gd name="adj1" fmla="val 25000"/>
              <a:gd name="adj2" fmla="val 50000"/>
              <a:gd name="adj3" fmla="val 17362"/>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Text 0">
            <a:extLst>
              <a:ext uri="{FF2B5EF4-FFF2-40B4-BE49-F238E27FC236}">
                <a16:creationId xmlns:a16="http://schemas.microsoft.com/office/drawing/2014/main" id="{5EE083B2-C892-DA51-0B10-FBE53714C66F}"/>
              </a:ext>
            </a:extLst>
          </p:cNvPr>
          <p:cNvSpPr/>
          <p:nvPr/>
        </p:nvSpPr>
        <p:spPr>
          <a:xfrm>
            <a:off x="1905000" y="1344832"/>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5.2 The Analytical Hierarchical Process (AHP) </a:t>
            </a:r>
            <a:endParaRPr lang="en-US" sz="4500" dirty="0">
              <a:solidFill>
                <a:prstClr val="black"/>
              </a:solidFill>
              <a:latin typeface="Calibri"/>
            </a:endParaRPr>
          </a:p>
        </p:txBody>
      </p:sp>
    </p:spTree>
    <p:extLst>
      <p:ext uri="{BB962C8B-B14F-4D97-AF65-F5344CB8AC3E}">
        <p14:creationId xmlns:p14="http://schemas.microsoft.com/office/powerpoint/2010/main" val="1882526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81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TextBox 7">
            <a:extLst>
              <a:ext uri="{FF2B5EF4-FFF2-40B4-BE49-F238E27FC236}">
                <a16:creationId xmlns:a16="http://schemas.microsoft.com/office/drawing/2014/main" id="{D5690189-837B-93C0-3A9E-3D86B34F13F9}"/>
              </a:ext>
            </a:extLst>
          </p:cNvPr>
          <p:cNvSpPr txBox="1"/>
          <p:nvPr/>
        </p:nvSpPr>
        <p:spPr>
          <a:xfrm>
            <a:off x="701842" y="2546989"/>
            <a:ext cx="16884316" cy="2308324"/>
          </a:xfrm>
          <a:prstGeom prst="rect">
            <a:avLst/>
          </a:prstGeom>
          <a:noFill/>
        </p:spPr>
        <p:txBody>
          <a:bodyPr wrap="square">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In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municipal case</a:t>
            </a:r>
            <a:r>
              <a:rPr lang="en-US" sz="2400" dirty="0">
                <a:latin typeface="Open Sans" panose="020B0606030504020204" pitchFamily="34" charset="0"/>
                <a:ea typeface="Open Sans" panose="020B0606030504020204" pitchFamily="34" charset="0"/>
                <a:cs typeface="Open Sans" panose="020B0606030504020204" pitchFamily="34" charset="0"/>
              </a:rPr>
              <a:t>,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multi-criteria evaluation </a:t>
            </a:r>
            <a:r>
              <a:rPr lang="en-US" sz="2400" dirty="0">
                <a:latin typeface="Open Sans" panose="020B0606030504020204" pitchFamily="34" charset="0"/>
                <a:ea typeface="Open Sans" panose="020B0606030504020204" pitchFamily="34" charset="0"/>
                <a:cs typeface="Open Sans" panose="020B0606030504020204" pitchFamily="34" charset="0"/>
              </a:rPr>
              <a:t>of alternatives is applied to analyze and evaluate feasible solutions to be implemented in SEAPs from a broader approach. Not only are the technical or economic parameters of the implementation of sustainability-related measures, such as photovoltaic solar energy in isolated communities, considered, but also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environmental, social and political </a:t>
            </a:r>
            <a:r>
              <a:rPr lang="en-US" sz="2400" dirty="0">
                <a:latin typeface="Open Sans" panose="020B0606030504020204" pitchFamily="34" charset="0"/>
                <a:ea typeface="Open Sans" panose="020B0606030504020204" pitchFamily="34" charset="0"/>
                <a:cs typeface="Open Sans" panose="020B0606030504020204" pitchFamily="34" charset="0"/>
              </a:rPr>
              <a:t>variables involved in the final decision. The multi-criteria approach makes it possible to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integrate quantitative and qualitative aspects </a:t>
            </a:r>
            <a:r>
              <a:rPr lang="en-US" sz="2400" dirty="0">
                <a:latin typeface="Open Sans" panose="020B0606030504020204" pitchFamily="34" charset="0"/>
                <a:ea typeface="Open Sans" panose="020B0606030504020204" pitchFamily="34" charset="0"/>
                <a:cs typeface="Open Sans" panose="020B0606030504020204" pitchFamily="34" charset="0"/>
              </a:rPr>
              <a:t>of the solution in the evaluation process.</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7">
            <a:extLst>
              <a:ext uri="{FF2B5EF4-FFF2-40B4-BE49-F238E27FC236}">
                <a16:creationId xmlns:a16="http://schemas.microsoft.com/office/drawing/2014/main" id="{FC7CDB8F-33E9-747C-3C08-1210E4C8A4E2}"/>
              </a:ext>
            </a:extLst>
          </p:cNvPr>
          <p:cNvSpPr txBox="1">
            <a:spLocks/>
          </p:cNvSpPr>
          <p:nvPr/>
        </p:nvSpPr>
        <p:spPr>
          <a:xfrm>
            <a:off x="2009106" y="5116932"/>
            <a:ext cx="15577052" cy="823209"/>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r>
              <a:rPr lang="en-US" sz="2400" dirty="0"/>
              <a:t>The </a:t>
            </a:r>
            <a:r>
              <a:rPr lang="en-US" sz="2400" b="1" dirty="0">
                <a:solidFill>
                  <a:srgbClr val="2A734F"/>
                </a:solidFill>
              </a:rPr>
              <a:t>main objective </a:t>
            </a:r>
            <a:r>
              <a:rPr lang="en-US" sz="2400" dirty="0"/>
              <a:t>is to select the best set of solutions for the </a:t>
            </a:r>
            <a:r>
              <a:rPr lang="en-US" sz="2400" b="1" dirty="0">
                <a:solidFill>
                  <a:srgbClr val="2A734F"/>
                </a:solidFill>
              </a:rPr>
              <a:t>Municipal Action Plans </a:t>
            </a:r>
            <a:r>
              <a:rPr lang="en-US" sz="2400" dirty="0"/>
              <a:t>to achieve </a:t>
            </a:r>
            <a:r>
              <a:rPr lang="en-US" sz="2400" b="1" dirty="0">
                <a:solidFill>
                  <a:srgbClr val="2A734F"/>
                </a:solidFill>
              </a:rPr>
              <a:t>sustainability and decarbonization </a:t>
            </a:r>
            <a:r>
              <a:rPr lang="en-US" sz="2400" dirty="0"/>
              <a:t>of the municipality in accordance with </a:t>
            </a:r>
            <a:r>
              <a:rPr lang="en-US" sz="2400" b="1" dirty="0">
                <a:solidFill>
                  <a:srgbClr val="2A734F"/>
                </a:solidFill>
              </a:rPr>
              <a:t>municipal priorities and requirements.</a:t>
            </a:r>
            <a:endParaRPr lang="es-ES" sz="2400" b="1" dirty="0">
              <a:solidFill>
                <a:srgbClr val="2A734F"/>
              </a:solidFill>
            </a:endParaRPr>
          </a:p>
        </p:txBody>
      </p:sp>
      <p:pic>
        <p:nvPicPr>
          <p:cNvPr id="15" name="Gráfico 14" descr="Diana con relleno sólido">
            <a:extLst>
              <a:ext uri="{FF2B5EF4-FFF2-40B4-BE49-F238E27FC236}">
                <a16:creationId xmlns:a16="http://schemas.microsoft.com/office/drawing/2014/main" id="{10604273-1B3C-B4D3-BD1E-D03C31A228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827" y="5250572"/>
            <a:ext cx="753170" cy="753170"/>
          </a:xfrm>
          <a:prstGeom prst="rect">
            <a:avLst/>
          </a:prstGeom>
        </p:spPr>
      </p:pic>
      <p:sp>
        <p:nvSpPr>
          <p:cNvPr id="16" name="Content Placeholder 7">
            <a:extLst>
              <a:ext uri="{FF2B5EF4-FFF2-40B4-BE49-F238E27FC236}">
                <a16:creationId xmlns:a16="http://schemas.microsoft.com/office/drawing/2014/main" id="{BCCDF9B7-1777-B1FF-CD35-2E7B1600D7F6}"/>
              </a:ext>
            </a:extLst>
          </p:cNvPr>
          <p:cNvSpPr txBox="1">
            <a:spLocks/>
          </p:cNvSpPr>
          <p:nvPr/>
        </p:nvSpPr>
        <p:spPr>
          <a:xfrm>
            <a:off x="2009106" y="6441496"/>
            <a:ext cx="15577052" cy="823209"/>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r>
              <a:rPr lang="en-US" sz="2400" dirty="0"/>
              <a:t>For the municipal case, a first selection of alternatives has been proposed, classified according to the studies carried out in: </a:t>
            </a:r>
            <a:r>
              <a:rPr lang="en-US" sz="2400" b="1" dirty="0">
                <a:solidFill>
                  <a:srgbClr val="2A734F"/>
                </a:solidFill>
              </a:rPr>
              <a:t>municipal buildings, industry, transport and awareness-raising</a:t>
            </a:r>
            <a:r>
              <a:rPr lang="en-US" sz="2400" dirty="0"/>
              <a:t>. </a:t>
            </a:r>
            <a:endParaRPr lang="es-ES" sz="2400" dirty="0"/>
          </a:p>
        </p:txBody>
      </p:sp>
      <p:pic>
        <p:nvPicPr>
          <p:cNvPr id="19" name="Gráfico 18" descr="Red con relleno sólido">
            <a:extLst>
              <a:ext uri="{FF2B5EF4-FFF2-40B4-BE49-F238E27FC236}">
                <a16:creationId xmlns:a16="http://schemas.microsoft.com/office/drawing/2014/main" id="{D6779CF1-21C9-D5B6-CD4E-0B85C4289B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4345" y="6511535"/>
            <a:ext cx="753170" cy="753170"/>
          </a:xfrm>
          <a:prstGeom prst="rect">
            <a:avLst/>
          </a:prstGeom>
        </p:spPr>
      </p:pic>
      <p:sp>
        <p:nvSpPr>
          <p:cNvPr id="20" name="Content Placeholder 7">
            <a:extLst>
              <a:ext uri="{FF2B5EF4-FFF2-40B4-BE49-F238E27FC236}">
                <a16:creationId xmlns:a16="http://schemas.microsoft.com/office/drawing/2014/main" id="{E3CA20DB-3F68-09ED-7F5E-CD1B743E60A0}"/>
              </a:ext>
            </a:extLst>
          </p:cNvPr>
          <p:cNvSpPr txBox="1">
            <a:spLocks/>
          </p:cNvSpPr>
          <p:nvPr/>
        </p:nvSpPr>
        <p:spPr>
          <a:xfrm>
            <a:off x="2009106" y="7731150"/>
            <a:ext cx="15577052" cy="823209"/>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r>
              <a:rPr lang="en-US" sz="2400" dirty="0"/>
              <a:t>As for </a:t>
            </a:r>
            <a:r>
              <a:rPr lang="en-US" sz="2400" b="1" dirty="0">
                <a:solidFill>
                  <a:srgbClr val="2A734F"/>
                </a:solidFill>
              </a:rPr>
              <a:t>the criteria </a:t>
            </a:r>
            <a:r>
              <a:rPr lang="en-US" sz="2400" dirty="0"/>
              <a:t>for the local level when classifying alternatives, the following are considered: </a:t>
            </a:r>
            <a:r>
              <a:rPr lang="en-US" sz="2400" b="1" dirty="0">
                <a:solidFill>
                  <a:srgbClr val="2A734F"/>
                </a:solidFill>
              </a:rPr>
              <a:t>technical, social, economic, environmental and political. </a:t>
            </a:r>
            <a:endParaRPr lang="es-ES" sz="2400" b="1" dirty="0">
              <a:solidFill>
                <a:srgbClr val="2A734F"/>
              </a:solidFill>
            </a:endParaRPr>
          </a:p>
        </p:txBody>
      </p:sp>
      <p:pic>
        <p:nvPicPr>
          <p:cNvPr id="22" name="Gráfico 21" descr="Lluvia de ideas de grupo con relleno sólido">
            <a:extLst>
              <a:ext uri="{FF2B5EF4-FFF2-40B4-BE49-F238E27FC236}">
                <a16:creationId xmlns:a16="http://schemas.microsoft.com/office/drawing/2014/main" id="{8E722228-DC27-D78F-1976-A729872251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4686" y="7759842"/>
            <a:ext cx="753170" cy="753170"/>
          </a:xfrm>
          <a:prstGeom prst="rect">
            <a:avLst/>
          </a:prstGeom>
        </p:spPr>
      </p:pic>
      <p:sp>
        <p:nvSpPr>
          <p:cNvPr id="11" name="Text 0">
            <a:extLst>
              <a:ext uri="{FF2B5EF4-FFF2-40B4-BE49-F238E27FC236}">
                <a16:creationId xmlns:a16="http://schemas.microsoft.com/office/drawing/2014/main" id="{1DD8A3F3-9239-C399-0174-A9163F97D203}"/>
              </a:ext>
            </a:extLst>
          </p:cNvPr>
          <p:cNvSpPr/>
          <p:nvPr/>
        </p:nvSpPr>
        <p:spPr>
          <a:xfrm>
            <a:off x="1905000" y="1344832"/>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5.3 Definition of local characteristics</a:t>
            </a:r>
            <a:endParaRPr lang="en-US" sz="4500" dirty="0">
              <a:solidFill>
                <a:prstClr val="black"/>
              </a:solidFill>
              <a:latin typeface="Calibri"/>
            </a:endParaRPr>
          </a:p>
        </p:txBody>
      </p:sp>
    </p:spTree>
    <p:extLst>
      <p:ext uri="{BB962C8B-B14F-4D97-AF65-F5344CB8AC3E}">
        <p14:creationId xmlns:p14="http://schemas.microsoft.com/office/powerpoint/2010/main" val="3052718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F749C7-E5CF-D83B-BA7D-D005E212E81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9CBC3B95-7019-5E0A-59D1-7F03B285C0C8}"/>
              </a:ext>
            </a:extLst>
          </p:cNvPr>
          <p:cNvSpPr>
            <a:spLocks noGrp="1"/>
          </p:cNvSpPr>
          <p:nvPr>
            <p:ph type="sldNum" sz="quarter" idx="12"/>
          </p:nvPr>
        </p:nvSpPr>
        <p:spPr/>
        <p:txBody>
          <a:bodyPr/>
          <a:lstStyle/>
          <a:p>
            <a:fld id="{4D2C2D9E-9A3D-48B7-9D20-88A0BF5D47E1}" type="slidenum">
              <a:rPr lang="el-GR" sz="2400" b="1" smtClean="0"/>
              <a:pPr/>
              <a:t>82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6235BE31-FBCE-5A95-7DB9-7D1B7ED99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300E4D91-C076-970E-A1B6-B8E31D7DDCA5}"/>
              </a:ext>
            </a:extLst>
          </p:cNvPr>
          <p:cNvSpPr txBox="1">
            <a:spLocks/>
          </p:cNvSpPr>
          <p:nvPr/>
        </p:nvSpPr>
        <p:spPr>
          <a:xfrm>
            <a:off x="393267" y="8982697"/>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5E1CDC01-1B78-62B6-4385-8D276B93DE79}"/>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4" name="TextBox 7">
            <a:extLst>
              <a:ext uri="{FF2B5EF4-FFF2-40B4-BE49-F238E27FC236}">
                <a16:creationId xmlns:a16="http://schemas.microsoft.com/office/drawing/2014/main" id="{65D5F257-5488-C8A3-15FD-1ED4E9F98990}"/>
              </a:ext>
            </a:extLst>
          </p:cNvPr>
          <p:cNvSpPr txBox="1"/>
          <p:nvPr/>
        </p:nvSpPr>
        <p:spPr>
          <a:xfrm>
            <a:off x="603584" y="2546564"/>
            <a:ext cx="16884316" cy="1200329"/>
          </a:xfrm>
          <a:prstGeom prst="rect">
            <a:avLst/>
          </a:prstGeom>
          <a:noFill/>
        </p:spPr>
        <p:txBody>
          <a:bodyPr wrap="square">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criteria </a:t>
            </a:r>
            <a:r>
              <a:rPr lang="en-US" sz="2400" dirty="0">
                <a:latin typeface="Open Sans" panose="020B0606030504020204" pitchFamily="34" charset="0"/>
                <a:ea typeface="Open Sans" panose="020B0606030504020204" pitchFamily="34" charset="0"/>
                <a:cs typeface="Open Sans" panose="020B0606030504020204" pitchFamily="34" charset="0"/>
              </a:rPr>
              <a:t>for weighting and weighting the different actions have been classified into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5 types </a:t>
            </a:r>
            <a:r>
              <a:rPr lang="en-US" sz="2400" dirty="0">
                <a:latin typeface="Open Sans" panose="020B0606030504020204" pitchFamily="34" charset="0"/>
                <a:ea typeface="Open Sans" panose="020B0606030504020204" pitchFamily="34" charset="0"/>
                <a:cs typeface="Open Sans" panose="020B0606030504020204" pitchFamily="34" charset="0"/>
              </a:rPr>
              <a:t>set out below. Specifically, at the local level, each criterion should take into account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aspects</a:t>
            </a:r>
            <a:r>
              <a:rPr lang="en-US" sz="2400" dirty="0">
                <a:latin typeface="Open Sans" panose="020B0606030504020204" pitchFamily="34" charset="0"/>
                <a:ea typeface="Open Sans" panose="020B0606030504020204" pitchFamily="34" charset="0"/>
                <a:cs typeface="Open Sans" panose="020B0606030504020204" pitchFamily="34" charset="0"/>
              </a:rPr>
              <a:t> such as those introduced in the following tables: </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Diagrama 7">
            <a:extLst>
              <a:ext uri="{FF2B5EF4-FFF2-40B4-BE49-F238E27FC236}">
                <a16:creationId xmlns:a16="http://schemas.microsoft.com/office/drawing/2014/main" id="{AEF9A83E-C615-90C2-30D0-BFECE29CD06F}"/>
              </a:ext>
            </a:extLst>
          </p:cNvPr>
          <p:cNvGraphicFramePr/>
          <p:nvPr>
            <p:extLst>
              <p:ext uri="{D42A27DB-BD31-4B8C-83A1-F6EECF244321}">
                <p14:modId xmlns:p14="http://schemas.microsoft.com/office/powerpoint/2010/main" val="608828120"/>
              </p:ext>
            </p:extLst>
          </p:nvPr>
        </p:nvGraphicFramePr>
        <p:xfrm>
          <a:off x="800100" y="4515807"/>
          <a:ext cx="16687800" cy="42379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Gráfico 12" descr="Grupo con relleno sólido">
            <a:extLst>
              <a:ext uri="{FF2B5EF4-FFF2-40B4-BE49-F238E27FC236}">
                <a16:creationId xmlns:a16="http://schemas.microsoft.com/office/drawing/2014/main" id="{DA9FD254-3319-7B81-BF46-8D95302BE5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3526" y="4000641"/>
            <a:ext cx="914400" cy="914400"/>
          </a:xfrm>
          <a:prstGeom prst="rect">
            <a:avLst/>
          </a:prstGeom>
        </p:spPr>
      </p:pic>
      <p:pic>
        <p:nvPicPr>
          <p:cNvPr id="18" name="Gráfico 17" descr="Monedas contorno">
            <a:extLst>
              <a:ext uri="{FF2B5EF4-FFF2-40B4-BE49-F238E27FC236}">
                <a16:creationId xmlns:a16="http://schemas.microsoft.com/office/drawing/2014/main" id="{FF11E395-E6BF-7D92-EC39-6B030DB5FA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01100" y="4135855"/>
            <a:ext cx="685800" cy="685800"/>
          </a:xfrm>
          <a:prstGeom prst="rect">
            <a:avLst/>
          </a:prstGeom>
        </p:spPr>
      </p:pic>
      <p:pic>
        <p:nvPicPr>
          <p:cNvPr id="23" name="Gráfico 22" descr="Mano abierta con planta con relleno sólido">
            <a:extLst>
              <a:ext uri="{FF2B5EF4-FFF2-40B4-BE49-F238E27FC236}">
                <a16:creationId xmlns:a16="http://schemas.microsoft.com/office/drawing/2014/main" id="{A8B99A97-89AA-B77E-EE79-E8E376373F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50172" y="4000641"/>
            <a:ext cx="821014" cy="821014"/>
          </a:xfrm>
          <a:prstGeom prst="rect">
            <a:avLst/>
          </a:prstGeom>
        </p:spPr>
      </p:pic>
      <p:pic>
        <p:nvPicPr>
          <p:cNvPr id="25" name="Gráfico 24" descr="Junta de directores con relleno sólido">
            <a:extLst>
              <a:ext uri="{FF2B5EF4-FFF2-40B4-BE49-F238E27FC236}">
                <a16:creationId xmlns:a16="http://schemas.microsoft.com/office/drawing/2014/main" id="{AD421FAB-8B91-DEE0-09FA-C755080467C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34458" y="4109453"/>
            <a:ext cx="674920" cy="674920"/>
          </a:xfrm>
          <a:prstGeom prst="rect">
            <a:avLst/>
          </a:prstGeom>
        </p:spPr>
      </p:pic>
      <p:pic>
        <p:nvPicPr>
          <p:cNvPr id="27" name="Gráfico 26" descr="Engranajes con relleno sólido">
            <a:extLst>
              <a:ext uri="{FF2B5EF4-FFF2-40B4-BE49-F238E27FC236}">
                <a16:creationId xmlns:a16="http://schemas.microsoft.com/office/drawing/2014/main" id="{28DC9200-6C2A-3AC0-2234-DDE22613AD9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92010" y="4155441"/>
            <a:ext cx="666214" cy="666214"/>
          </a:xfrm>
          <a:prstGeom prst="rect">
            <a:avLst/>
          </a:prstGeom>
        </p:spPr>
      </p:pic>
      <p:sp>
        <p:nvSpPr>
          <p:cNvPr id="11" name="Text 0">
            <a:extLst>
              <a:ext uri="{FF2B5EF4-FFF2-40B4-BE49-F238E27FC236}">
                <a16:creationId xmlns:a16="http://schemas.microsoft.com/office/drawing/2014/main" id="{E3FFF565-2515-3885-7E55-6A30C4DCA920}"/>
              </a:ext>
            </a:extLst>
          </p:cNvPr>
          <p:cNvSpPr/>
          <p:nvPr/>
        </p:nvSpPr>
        <p:spPr>
          <a:xfrm>
            <a:off x="1905000" y="1344832"/>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5.3 Definition of local characteristics</a:t>
            </a:r>
            <a:endParaRPr lang="en-US" sz="4500" dirty="0">
              <a:solidFill>
                <a:prstClr val="black"/>
              </a:solidFill>
              <a:latin typeface="Calibri"/>
            </a:endParaRPr>
          </a:p>
        </p:txBody>
      </p:sp>
    </p:spTree>
    <p:extLst>
      <p:ext uri="{BB962C8B-B14F-4D97-AF65-F5344CB8AC3E}">
        <p14:creationId xmlns:p14="http://schemas.microsoft.com/office/powerpoint/2010/main" val="1785471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E784344-7F45-612C-2546-295AE15C40A0}"/>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0B9460-79C1-8B34-93CF-54935E0288E1}"/>
              </a:ext>
            </a:extLst>
          </p:cNvPr>
          <p:cNvSpPr>
            <a:spLocks noGrp="1"/>
          </p:cNvSpPr>
          <p:nvPr>
            <p:ph type="sldNum" sz="quarter" idx="12"/>
          </p:nvPr>
        </p:nvSpPr>
        <p:spPr/>
        <p:txBody>
          <a:bodyPr/>
          <a:lstStyle/>
          <a:p>
            <a:fld id="{4D2C2D9E-9A3D-48B7-9D20-88A0BF5D47E1}" type="slidenum">
              <a:rPr lang="el-GR" sz="2400" b="1" smtClean="0"/>
              <a:pPr/>
              <a:t>83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5CDFBAAB-4C60-5B7D-616D-A491579C02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FDB26709-4688-117E-DD66-3AC3EC6F75D2}"/>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817D2766-8332-6439-605A-1D7D6A69F741}"/>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TextBox 7">
            <a:extLst>
              <a:ext uri="{FF2B5EF4-FFF2-40B4-BE49-F238E27FC236}">
                <a16:creationId xmlns:a16="http://schemas.microsoft.com/office/drawing/2014/main" id="{CF6A67A3-11B1-ED6B-D120-C2F7DC251041}"/>
              </a:ext>
            </a:extLst>
          </p:cNvPr>
          <p:cNvSpPr txBox="1"/>
          <p:nvPr/>
        </p:nvSpPr>
        <p:spPr>
          <a:xfrm>
            <a:off x="838200" y="2469477"/>
            <a:ext cx="16884316" cy="1200329"/>
          </a:xfrm>
          <a:prstGeom prst="rect">
            <a:avLst/>
          </a:prstGeom>
          <a:noFill/>
        </p:spPr>
        <p:txBody>
          <a:bodyPr wrap="square">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Selecting the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most promising energy policies </a:t>
            </a:r>
            <a:r>
              <a:rPr lang="en-US" sz="2400" dirty="0">
                <a:latin typeface="Open Sans" panose="020B0606030504020204" pitchFamily="34" charset="0"/>
                <a:ea typeface="Open Sans" panose="020B0606030504020204" pitchFamily="34" charset="0"/>
                <a:cs typeface="Open Sans" panose="020B0606030504020204" pitchFamily="34" charset="0"/>
              </a:rPr>
              <a:t>involves assessing the local criteria described above, for which a number of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indicators </a:t>
            </a:r>
            <a:r>
              <a:rPr lang="en-US" sz="2400" dirty="0">
                <a:latin typeface="Open Sans" panose="020B0606030504020204" pitchFamily="34" charset="0"/>
                <a:ea typeface="Open Sans" panose="020B0606030504020204" pitchFamily="34" charset="0"/>
                <a:cs typeface="Open Sans" panose="020B0606030504020204" pitchFamily="34" charset="0"/>
              </a:rPr>
              <a:t>have been defined. These indicators are also used in part as information within the SECAPs, and are therefore relevant information. </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uadroTexto 114">
            <a:extLst>
              <a:ext uri="{FF2B5EF4-FFF2-40B4-BE49-F238E27FC236}">
                <a16:creationId xmlns:a16="http://schemas.microsoft.com/office/drawing/2014/main" id="{D5DB038B-3F59-A42D-8097-196DDB78DBD8}"/>
              </a:ext>
            </a:extLst>
          </p:cNvPr>
          <p:cNvSpPr txBox="1"/>
          <p:nvPr/>
        </p:nvSpPr>
        <p:spPr>
          <a:xfrm>
            <a:off x="1224018" y="4168316"/>
            <a:ext cx="6943779" cy="510778"/>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TECHNICAL</a:t>
            </a:r>
          </a:p>
        </p:txBody>
      </p:sp>
      <p:sp>
        <p:nvSpPr>
          <p:cNvPr id="13" name="CuadroTexto 12">
            <a:extLst>
              <a:ext uri="{FF2B5EF4-FFF2-40B4-BE49-F238E27FC236}">
                <a16:creationId xmlns:a16="http://schemas.microsoft.com/office/drawing/2014/main" id="{7B0589C0-8F91-2F4D-8D9E-2F30014BF4D4}"/>
              </a:ext>
            </a:extLst>
          </p:cNvPr>
          <p:cNvSpPr txBox="1"/>
          <p:nvPr/>
        </p:nvSpPr>
        <p:spPr>
          <a:xfrm>
            <a:off x="1222976" y="4785062"/>
            <a:ext cx="9748782" cy="1938992"/>
          </a:xfrm>
          <a:prstGeom prst="rect">
            <a:avLst/>
          </a:prstGeom>
          <a:noFill/>
        </p:spPr>
        <p:txBody>
          <a:bodyPr wrap="square" rtlCol="0">
            <a:spAutoFit/>
          </a:bodyPr>
          <a:lstStyle/>
          <a:p>
            <a:pPr marL="285750" indent="-285750">
              <a:buFont typeface="Arial" panose="020B0604020202020204" pitchFamily="34" charset="0"/>
              <a:buChar char="•"/>
            </a:pPr>
            <a:r>
              <a:rPr lang="es-ES" sz="2000" dirty="0" err="1">
                <a:latin typeface="Open Sans" panose="020B0606030504020204" pitchFamily="34" charset="0"/>
                <a:ea typeface="Open Sans" panose="020B0606030504020204" pitchFamily="34" charset="0"/>
                <a:cs typeface="Open Sans" panose="020B0606030504020204" pitchFamily="34" charset="0"/>
              </a:rPr>
              <a:t>Technology</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maturity</a:t>
            </a:r>
            <a:endParaRPr lang="es-E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s-ES" sz="2000" dirty="0" err="1">
                <a:latin typeface="Open Sans" panose="020B0606030504020204" pitchFamily="34" charset="0"/>
                <a:ea typeface="Open Sans" panose="020B0606030504020204" pitchFamily="34" charset="0"/>
                <a:cs typeface="Open Sans" panose="020B0606030504020204" pitchFamily="34" charset="0"/>
              </a:rPr>
              <a:t>Percentage</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of</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renewable</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energies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installed</a:t>
            </a:r>
            <a:r>
              <a:rPr lang="es-ES" sz="2000" dirty="0">
                <a:latin typeface="Open Sans" panose="020B0606030504020204" pitchFamily="34" charset="0"/>
                <a:ea typeface="Open Sans" panose="020B0606030504020204" pitchFamily="34" charset="0"/>
                <a:cs typeface="Open Sans" panose="020B0606030504020204" pitchFamily="34" charset="0"/>
              </a:rPr>
              <a:t> at </a:t>
            </a:r>
            <a:r>
              <a:rPr lang="es-ES" sz="2000" dirty="0" err="1">
                <a:latin typeface="Open Sans" panose="020B0606030504020204" pitchFamily="34" charset="0"/>
                <a:ea typeface="Open Sans" panose="020B0606030504020204" pitchFamily="34" charset="0"/>
                <a:cs typeface="Open Sans" panose="020B0606030504020204" pitchFamily="34" charset="0"/>
              </a:rPr>
              <a:t>the</a:t>
            </a:r>
            <a:r>
              <a:rPr lang="es-ES" sz="2000" dirty="0">
                <a:latin typeface="Open Sans" panose="020B0606030504020204" pitchFamily="34" charset="0"/>
                <a:ea typeface="Open Sans" panose="020B0606030504020204" pitchFamily="34" charset="0"/>
                <a:cs typeface="Open Sans" panose="020B0606030504020204" pitchFamily="34" charset="0"/>
              </a:rPr>
              <a:t> municipal </a:t>
            </a:r>
            <a:r>
              <a:rPr lang="es-ES" sz="2000" dirty="0" err="1">
                <a:latin typeface="Open Sans" panose="020B0606030504020204" pitchFamily="34" charset="0"/>
                <a:ea typeface="Open Sans" panose="020B0606030504020204" pitchFamily="34" charset="0"/>
                <a:cs typeface="Open Sans" panose="020B0606030504020204" pitchFamily="34" charset="0"/>
              </a:rPr>
              <a:t>level</a:t>
            </a:r>
            <a:r>
              <a:rPr lang="es-ES" sz="2000" dirty="0">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s-ES" sz="2000" dirty="0" err="1">
                <a:latin typeface="Open Sans" panose="020B0606030504020204" pitchFamily="34" charset="0"/>
                <a:ea typeface="Open Sans" panose="020B0606030504020204" pitchFamily="34" charset="0"/>
                <a:cs typeface="Open Sans" panose="020B0606030504020204" pitchFamily="34" charset="0"/>
              </a:rPr>
              <a:t>Annual</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energy</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savings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MWh</a:t>
            </a:r>
            <a:r>
              <a:rPr lang="es-ES" sz="20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s-ES" sz="2000" dirty="0">
                <a:latin typeface="Open Sans" panose="020B0606030504020204" pitchFamily="34" charset="0"/>
                <a:ea typeface="Open Sans" panose="020B0606030504020204" pitchFamily="34" charset="0"/>
                <a:cs typeface="Open Sans" panose="020B0606030504020204" pitchFamily="34" charset="0"/>
              </a:rPr>
              <a:t>Municipal Energy </a:t>
            </a:r>
            <a:r>
              <a:rPr lang="es-ES" sz="2000" dirty="0" err="1">
                <a:latin typeface="Open Sans" panose="020B0606030504020204" pitchFamily="34" charset="0"/>
                <a:ea typeface="Open Sans" panose="020B0606030504020204" pitchFamily="34" charset="0"/>
                <a:cs typeface="Open Sans" panose="020B0606030504020204" pitchFamily="34" charset="0"/>
              </a:rPr>
              <a:t>Consumption</a:t>
            </a:r>
            <a:r>
              <a:rPr lang="es-ES" sz="2000" dirty="0">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s-ES" sz="2000" dirty="0" err="1">
                <a:latin typeface="Open Sans" panose="020B0606030504020204" pitchFamily="34" charset="0"/>
                <a:ea typeface="Open Sans" panose="020B0606030504020204" pitchFamily="34" charset="0"/>
                <a:cs typeface="Open Sans" panose="020B0606030504020204" pitchFamily="34" charset="0"/>
              </a:rPr>
              <a:t>Annual</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renewable</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energy</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production</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MWh</a:t>
            </a:r>
            <a:r>
              <a:rPr lang="es-ES" sz="20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s-ES" sz="2000" dirty="0" err="1">
                <a:latin typeface="Open Sans" panose="020B0606030504020204" pitchFamily="34" charset="0"/>
                <a:ea typeface="Open Sans" panose="020B0606030504020204" pitchFamily="34" charset="0"/>
                <a:cs typeface="Open Sans" panose="020B0606030504020204" pitchFamily="34" charset="0"/>
              </a:rPr>
              <a:t>Technology</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implementation</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rate</a:t>
            </a:r>
            <a:r>
              <a:rPr lang="es-ES" sz="2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4" name="CuadroTexto 114">
            <a:extLst>
              <a:ext uri="{FF2B5EF4-FFF2-40B4-BE49-F238E27FC236}">
                <a16:creationId xmlns:a16="http://schemas.microsoft.com/office/drawing/2014/main" id="{1ACE9062-6B27-B6E3-678C-B0532B8C5C46}"/>
              </a:ext>
            </a:extLst>
          </p:cNvPr>
          <p:cNvSpPr txBox="1"/>
          <p:nvPr/>
        </p:nvSpPr>
        <p:spPr>
          <a:xfrm>
            <a:off x="10154072" y="4121716"/>
            <a:ext cx="6943779" cy="510778"/>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SOCIAL</a:t>
            </a:r>
          </a:p>
        </p:txBody>
      </p:sp>
      <p:sp>
        <p:nvSpPr>
          <p:cNvPr id="15" name="CuadroTexto 14">
            <a:extLst>
              <a:ext uri="{FF2B5EF4-FFF2-40B4-BE49-F238E27FC236}">
                <a16:creationId xmlns:a16="http://schemas.microsoft.com/office/drawing/2014/main" id="{11109AA3-D588-BDBC-A008-AA3CB867C6D0}"/>
              </a:ext>
            </a:extLst>
          </p:cNvPr>
          <p:cNvSpPr txBox="1"/>
          <p:nvPr/>
        </p:nvSpPr>
        <p:spPr>
          <a:xfrm>
            <a:off x="10286079" y="4706712"/>
            <a:ext cx="7620000" cy="707886"/>
          </a:xfrm>
          <a:prstGeom prst="rect">
            <a:avLst/>
          </a:prstGeom>
          <a:noFill/>
        </p:spPr>
        <p:txBody>
          <a:bodyPr wrap="square" rtlCol="0">
            <a:spAutoFit/>
          </a:bodyPr>
          <a:lstStyle/>
          <a:p>
            <a:pPr marL="285750" indent="-285750">
              <a:buFont typeface="Arial" panose="020B0604020202020204" pitchFamily="34" charset="0"/>
              <a:buChar char="•"/>
            </a:pPr>
            <a:r>
              <a:rPr lang="es-ES" sz="2000" dirty="0">
                <a:latin typeface="Open Sans" panose="020B0606030504020204" pitchFamily="34" charset="0"/>
                <a:ea typeface="Open Sans" panose="020B0606030504020204" pitchFamily="34" charset="0"/>
                <a:cs typeface="Open Sans" panose="020B0606030504020204" pitchFamily="34" charset="0"/>
              </a:rPr>
              <a:t>Job </a:t>
            </a:r>
            <a:r>
              <a:rPr lang="es-ES" sz="2000" dirty="0" err="1">
                <a:latin typeface="Open Sans" panose="020B0606030504020204" pitchFamily="34" charset="0"/>
                <a:ea typeface="Open Sans" panose="020B0606030504020204" pitchFamily="34" charset="0"/>
                <a:cs typeface="Open Sans" panose="020B0606030504020204" pitchFamily="34" charset="0"/>
              </a:rPr>
              <a:t>creation</a:t>
            </a:r>
            <a:endParaRPr lang="es-E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s-ES" sz="2000" dirty="0" err="1">
                <a:latin typeface="Open Sans" panose="020B0606030504020204" pitchFamily="34" charset="0"/>
                <a:ea typeface="Open Sans" panose="020B0606030504020204" pitchFamily="34" charset="0"/>
                <a:cs typeface="Open Sans" panose="020B0606030504020204" pitchFamily="34" charset="0"/>
              </a:rPr>
              <a:t>Public</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acceptance</a:t>
            </a:r>
            <a:endParaRPr lang="es-E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114">
            <a:extLst>
              <a:ext uri="{FF2B5EF4-FFF2-40B4-BE49-F238E27FC236}">
                <a16:creationId xmlns:a16="http://schemas.microsoft.com/office/drawing/2014/main" id="{673CD571-4FFE-4E8A-2E47-46067E035A43}"/>
              </a:ext>
            </a:extLst>
          </p:cNvPr>
          <p:cNvSpPr txBox="1"/>
          <p:nvPr/>
        </p:nvSpPr>
        <p:spPr>
          <a:xfrm>
            <a:off x="10195196" y="5669400"/>
            <a:ext cx="6943779" cy="510778"/>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POLITICAL</a:t>
            </a:r>
          </a:p>
        </p:txBody>
      </p:sp>
      <p:sp>
        <p:nvSpPr>
          <p:cNvPr id="8" name="CuadroTexto 7">
            <a:extLst>
              <a:ext uri="{FF2B5EF4-FFF2-40B4-BE49-F238E27FC236}">
                <a16:creationId xmlns:a16="http://schemas.microsoft.com/office/drawing/2014/main" id="{2E380C08-DE00-4F08-7AB9-402A219DDE1B}"/>
              </a:ext>
            </a:extLst>
          </p:cNvPr>
          <p:cNvSpPr txBox="1"/>
          <p:nvPr/>
        </p:nvSpPr>
        <p:spPr>
          <a:xfrm>
            <a:off x="10286079" y="6315575"/>
            <a:ext cx="76200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Political acceptance</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Compatibility with national policies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Compatibility with regional policies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Compatibility with European policies</a:t>
            </a:r>
            <a:endParaRPr lang="es-E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114">
            <a:extLst>
              <a:ext uri="{FF2B5EF4-FFF2-40B4-BE49-F238E27FC236}">
                <a16:creationId xmlns:a16="http://schemas.microsoft.com/office/drawing/2014/main" id="{B14A1F3D-5438-E657-36F3-8433A019A1EA}"/>
              </a:ext>
            </a:extLst>
          </p:cNvPr>
          <p:cNvSpPr txBox="1"/>
          <p:nvPr/>
        </p:nvSpPr>
        <p:spPr>
          <a:xfrm>
            <a:off x="1224018" y="7046589"/>
            <a:ext cx="6943779" cy="510778"/>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ECONOMICAL</a:t>
            </a:r>
          </a:p>
        </p:txBody>
      </p:sp>
      <p:sp>
        <p:nvSpPr>
          <p:cNvPr id="10" name="CuadroTexto 9">
            <a:extLst>
              <a:ext uri="{FF2B5EF4-FFF2-40B4-BE49-F238E27FC236}">
                <a16:creationId xmlns:a16="http://schemas.microsoft.com/office/drawing/2014/main" id="{032D72B7-D46F-14B4-7596-43C352C008E0}"/>
              </a:ext>
            </a:extLst>
          </p:cNvPr>
          <p:cNvSpPr txBox="1"/>
          <p:nvPr/>
        </p:nvSpPr>
        <p:spPr>
          <a:xfrm>
            <a:off x="1250913" y="7690995"/>
            <a:ext cx="76200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Financing and funds available at the municipal level (m€)</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Annual profitability (kWh/€)</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Investment (m€)</a:t>
            </a:r>
            <a:endParaRPr lang="es-E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CuadroTexto 114">
            <a:extLst>
              <a:ext uri="{FF2B5EF4-FFF2-40B4-BE49-F238E27FC236}">
                <a16:creationId xmlns:a16="http://schemas.microsoft.com/office/drawing/2014/main" id="{7A331BCB-3ABE-F6C4-08D8-E26D9E79A52D}"/>
              </a:ext>
            </a:extLst>
          </p:cNvPr>
          <p:cNvSpPr txBox="1"/>
          <p:nvPr/>
        </p:nvSpPr>
        <p:spPr>
          <a:xfrm>
            <a:off x="10183738" y="7748467"/>
            <a:ext cx="6943779" cy="510778"/>
          </a:xfrm>
          <a:prstGeom prst="roundRect">
            <a:avLst/>
          </a:prstGeom>
          <a:solidFill>
            <a:srgbClr val="2A734F"/>
          </a:solidFill>
          <a:ln>
            <a:solidFill>
              <a:srgbClr val="2A734F"/>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spc="-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ENVIRONMENTAL</a:t>
            </a:r>
          </a:p>
        </p:txBody>
      </p:sp>
      <p:sp>
        <p:nvSpPr>
          <p:cNvPr id="23" name="CuadroTexto 22">
            <a:extLst>
              <a:ext uri="{FF2B5EF4-FFF2-40B4-BE49-F238E27FC236}">
                <a16:creationId xmlns:a16="http://schemas.microsoft.com/office/drawing/2014/main" id="{178089DC-F776-983D-F8E4-BE8343C21B13}"/>
              </a:ext>
            </a:extLst>
          </p:cNvPr>
          <p:cNvSpPr txBox="1"/>
          <p:nvPr/>
        </p:nvSpPr>
        <p:spPr>
          <a:xfrm>
            <a:off x="10183738" y="8346315"/>
            <a:ext cx="76200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Reduction of CO2 emissions (tCO2)</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Impact on biodiversity</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Change in land use</a:t>
            </a:r>
            <a:endParaRPr lang="es-E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Gráfico 23" descr="Engranajes con relleno sólido">
            <a:extLst>
              <a:ext uri="{FF2B5EF4-FFF2-40B4-BE49-F238E27FC236}">
                <a16:creationId xmlns:a16="http://schemas.microsoft.com/office/drawing/2014/main" id="{FA40411F-57F0-40B0-33F7-E225245B95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0912" y="4176641"/>
            <a:ext cx="474793" cy="474793"/>
          </a:xfrm>
          <a:prstGeom prst="rect">
            <a:avLst/>
          </a:prstGeom>
        </p:spPr>
      </p:pic>
      <p:pic>
        <p:nvPicPr>
          <p:cNvPr id="25" name="Gráfico 24" descr="Monedas contorno">
            <a:extLst>
              <a:ext uri="{FF2B5EF4-FFF2-40B4-BE49-F238E27FC236}">
                <a16:creationId xmlns:a16="http://schemas.microsoft.com/office/drawing/2014/main" id="{2F5EFF26-E29D-1753-8828-A3F2B36469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0913" y="7017159"/>
            <a:ext cx="531699" cy="531699"/>
          </a:xfrm>
          <a:prstGeom prst="rect">
            <a:avLst/>
          </a:prstGeom>
        </p:spPr>
      </p:pic>
      <p:pic>
        <p:nvPicPr>
          <p:cNvPr id="26" name="Gráfico 25" descr="Grupo con relleno sólido">
            <a:extLst>
              <a:ext uri="{FF2B5EF4-FFF2-40B4-BE49-F238E27FC236}">
                <a16:creationId xmlns:a16="http://schemas.microsoft.com/office/drawing/2014/main" id="{AA2D1062-ACBD-4B3D-13AC-B7EA81AF1D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5196" y="4047498"/>
            <a:ext cx="637674" cy="637674"/>
          </a:xfrm>
          <a:prstGeom prst="rect">
            <a:avLst/>
          </a:prstGeom>
        </p:spPr>
      </p:pic>
      <p:pic>
        <p:nvPicPr>
          <p:cNvPr id="27" name="Gráfico 26" descr="Junta de directores con relleno sólido">
            <a:extLst>
              <a:ext uri="{FF2B5EF4-FFF2-40B4-BE49-F238E27FC236}">
                <a16:creationId xmlns:a16="http://schemas.microsoft.com/office/drawing/2014/main" id="{981DCB67-4F2B-BFCD-F3DA-4D6BEA1F89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4896" y="5636744"/>
            <a:ext cx="580522" cy="580522"/>
          </a:xfrm>
          <a:prstGeom prst="rect">
            <a:avLst/>
          </a:prstGeom>
        </p:spPr>
      </p:pic>
      <p:pic>
        <p:nvPicPr>
          <p:cNvPr id="28" name="Gráfico 27" descr="Mano abierta con planta con relleno sólido">
            <a:extLst>
              <a:ext uri="{FF2B5EF4-FFF2-40B4-BE49-F238E27FC236}">
                <a16:creationId xmlns:a16="http://schemas.microsoft.com/office/drawing/2014/main" id="{8DE3BFC9-E43E-B671-FC11-678F36B3B8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53061" y="7754342"/>
            <a:ext cx="499028" cy="499028"/>
          </a:xfrm>
          <a:prstGeom prst="rect">
            <a:avLst/>
          </a:prstGeom>
        </p:spPr>
      </p:pic>
      <p:sp>
        <p:nvSpPr>
          <p:cNvPr id="19" name="Text 0">
            <a:extLst>
              <a:ext uri="{FF2B5EF4-FFF2-40B4-BE49-F238E27FC236}">
                <a16:creationId xmlns:a16="http://schemas.microsoft.com/office/drawing/2014/main" id="{BD4D0F4A-5120-255D-3AC5-126C04461583}"/>
              </a:ext>
            </a:extLst>
          </p:cNvPr>
          <p:cNvSpPr/>
          <p:nvPr/>
        </p:nvSpPr>
        <p:spPr>
          <a:xfrm>
            <a:off x="1837355" y="870160"/>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5.4 Selection of the most promising </a:t>
            </a:r>
          </a:p>
          <a:p>
            <a:pPr defTabSz="1143000">
              <a:lnSpc>
                <a:spcPts val="5000"/>
              </a:lnSpc>
            </a:pPr>
            <a:r>
              <a:rPr lang="en-US" sz="4438" b="1" dirty="0">
                <a:solidFill>
                  <a:srgbClr val="2A734F"/>
                </a:solidFill>
                <a:latin typeface="Open Sans Bold" pitchFamily="34" charset="0"/>
                <a:ea typeface="Open Sans Bold" pitchFamily="34" charset="-122"/>
              </a:rPr>
              <a:t>energy policies</a:t>
            </a:r>
            <a:endParaRPr lang="en-US" sz="4500" dirty="0">
              <a:solidFill>
                <a:prstClr val="black"/>
              </a:solidFill>
              <a:latin typeface="Calibri"/>
            </a:endParaRPr>
          </a:p>
        </p:txBody>
      </p:sp>
    </p:spTree>
    <p:extLst>
      <p:ext uri="{BB962C8B-B14F-4D97-AF65-F5344CB8AC3E}">
        <p14:creationId xmlns:p14="http://schemas.microsoft.com/office/powerpoint/2010/main" val="2393845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0967536-3169-EF28-A229-919B957816EB}"/>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478BD2B8-6E41-320E-C6E5-7A9DB8EB45B5}"/>
              </a:ext>
            </a:extLst>
          </p:cNvPr>
          <p:cNvSpPr>
            <a:spLocks noGrp="1"/>
          </p:cNvSpPr>
          <p:nvPr>
            <p:ph type="sldNum" sz="quarter" idx="12"/>
          </p:nvPr>
        </p:nvSpPr>
        <p:spPr/>
        <p:txBody>
          <a:bodyPr/>
          <a:lstStyle/>
          <a:p>
            <a:fld id="{4D2C2D9E-9A3D-48B7-9D20-88A0BF5D47E1}" type="slidenum">
              <a:rPr lang="el-GR" sz="2400" b="1" smtClean="0"/>
              <a:pPr/>
              <a:t>84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43A948B8-E649-37F2-622A-9A3990808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74CE8679-80A3-79E2-8CE0-EF6AD2C696F0}"/>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8417F18E-359B-3186-DC58-A22D3AC283A9}"/>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1" name="TextBox 7">
            <a:extLst>
              <a:ext uri="{FF2B5EF4-FFF2-40B4-BE49-F238E27FC236}">
                <a16:creationId xmlns:a16="http://schemas.microsoft.com/office/drawing/2014/main" id="{3FA996DD-4797-53FA-5F21-A125993F677C}"/>
              </a:ext>
            </a:extLst>
          </p:cNvPr>
          <p:cNvSpPr txBox="1"/>
          <p:nvPr/>
        </p:nvSpPr>
        <p:spPr>
          <a:xfrm>
            <a:off x="701842" y="2513355"/>
            <a:ext cx="16884316" cy="1569660"/>
          </a:xfrm>
          <a:prstGeom prst="rect">
            <a:avLst/>
          </a:prstGeom>
          <a:noFill/>
        </p:spPr>
        <p:txBody>
          <a:bodyPr wrap="square">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After studying different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initiatives at the local level </a:t>
            </a:r>
            <a:r>
              <a:rPr lang="en-US" sz="2400" dirty="0">
                <a:latin typeface="Open Sans" panose="020B0606030504020204" pitchFamily="34" charset="0"/>
                <a:ea typeface="Open Sans" panose="020B0606030504020204" pitchFamily="34" charset="0"/>
                <a:cs typeface="Open Sans" panose="020B0606030504020204" pitchFamily="34" charset="0"/>
              </a:rPr>
              <a:t>(Covenant of Mayors for Climate and Energy, Municipal Action Plans, Clean Energy for the EU Islands, etc.), as well as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existing action plans</a:t>
            </a:r>
            <a:r>
              <a:rPr lang="en-US" sz="2400" dirty="0">
                <a:latin typeface="Open Sans" panose="020B0606030504020204" pitchFamily="34" charset="0"/>
                <a:ea typeface="Open Sans" panose="020B0606030504020204" pitchFamily="34" charset="0"/>
                <a:cs typeface="Open Sans" panose="020B0606030504020204" pitchFamily="34" charset="0"/>
              </a:rPr>
              <a:t>, some of the most commonly used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actions or policies </a:t>
            </a:r>
            <a:r>
              <a:rPr lang="en-US" sz="2400" dirty="0">
                <a:latin typeface="Open Sans" panose="020B0606030504020204" pitchFamily="34" charset="0"/>
                <a:ea typeface="Open Sans" panose="020B0606030504020204" pitchFamily="34" charset="0"/>
                <a:cs typeface="Open Sans" panose="020B0606030504020204" pitchFamily="34" charset="0"/>
              </a:rPr>
              <a:t>are presented below.  The actions have been classified according to the above mentioned classification: </a:t>
            </a:r>
            <a:r>
              <a:rPr lang="en-U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rPr>
              <a:t>municipal buildings, industry, transport and awareness raising</a:t>
            </a:r>
            <a:r>
              <a:rPr lang="en-US" sz="2400" dirty="0">
                <a:latin typeface="Open Sans" panose="020B0606030504020204" pitchFamily="34" charset="0"/>
                <a:ea typeface="Open Sans" panose="020B0606030504020204" pitchFamily="34" charset="0"/>
                <a:cs typeface="Open Sans" panose="020B0606030504020204" pitchFamily="34" charset="0"/>
              </a:rPr>
              <a:t>. </a:t>
            </a:r>
            <a:endParaRPr lang="es-ES" sz="2400"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28" descr="Modern architecture outline">
            <a:extLst>
              <a:ext uri="{FF2B5EF4-FFF2-40B4-BE49-F238E27FC236}">
                <a16:creationId xmlns:a16="http://schemas.microsoft.com/office/drawing/2014/main" id="{54845D27-D247-EBA6-2F49-9002DBF0E7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436" y="4612692"/>
            <a:ext cx="685800" cy="678499"/>
          </a:xfrm>
          <a:prstGeom prst="rect">
            <a:avLst/>
          </a:prstGeom>
        </p:spPr>
      </p:pic>
      <p:sp>
        <p:nvSpPr>
          <p:cNvPr id="14" name="CuadroTexto 13">
            <a:extLst>
              <a:ext uri="{FF2B5EF4-FFF2-40B4-BE49-F238E27FC236}">
                <a16:creationId xmlns:a16="http://schemas.microsoft.com/office/drawing/2014/main" id="{85043E31-6FA2-78D5-E978-1F874AAC5EF5}"/>
              </a:ext>
            </a:extLst>
          </p:cNvPr>
          <p:cNvSpPr txBox="1"/>
          <p:nvPr/>
        </p:nvSpPr>
        <p:spPr>
          <a:xfrm>
            <a:off x="1524000" y="4797074"/>
            <a:ext cx="9144000" cy="461665"/>
          </a:xfrm>
          <a:prstGeom prst="rect">
            <a:avLst/>
          </a:prstGeom>
          <a:noFill/>
        </p:spPr>
        <p:txBody>
          <a:bodyPr wrap="square">
            <a:spAutoFit/>
          </a:bodyPr>
          <a:lstStyle/>
          <a:p>
            <a:r>
              <a:rPr lang="en-GB" sz="2400" b="1" spc="-50" dirty="0">
                <a:solidFill>
                  <a:srgbClr val="2A734F"/>
                </a:solidFill>
                <a:latin typeface="Open Sans" panose="020B0606030504020204" pitchFamily="34" charset="0"/>
                <a:ea typeface="Open Sans" panose="020B0606030504020204" pitchFamily="34" charset="0"/>
                <a:cs typeface="Open Sans" panose="020B0606030504020204" pitchFamily="34" charset="0"/>
              </a:rPr>
              <a:t>MUNICIPAL BUILDINGS</a:t>
            </a:r>
            <a:endParaRPr lang="es-ES" sz="2400" dirty="0">
              <a:solidFill>
                <a:srgbClr val="2A734F"/>
              </a:solidFill>
            </a:endParaRPr>
          </a:p>
        </p:txBody>
      </p:sp>
      <p:sp>
        <p:nvSpPr>
          <p:cNvPr id="16" name="CuadroTexto 15">
            <a:extLst>
              <a:ext uri="{FF2B5EF4-FFF2-40B4-BE49-F238E27FC236}">
                <a16:creationId xmlns:a16="http://schemas.microsoft.com/office/drawing/2014/main" id="{A437B0A6-9391-247C-2080-50D025AB04FC}"/>
              </a:ext>
            </a:extLst>
          </p:cNvPr>
          <p:cNvSpPr txBox="1"/>
          <p:nvPr/>
        </p:nvSpPr>
        <p:spPr>
          <a:xfrm>
            <a:off x="752436" y="5483265"/>
            <a:ext cx="16884316" cy="3293209"/>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Improve insulation of municipal buildings. </a:t>
            </a:r>
            <a:r>
              <a:rPr lang="en-US" sz="2400" dirty="0">
                <a:latin typeface="Open Sans" panose="020B0606030504020204" pitchFamily="34" charset="0"/>
                <a:ea typeface="Open Sans" panose="020B0606030504020204" pitchFamily="34" charset="0"/>
                <a:cs typeface="Open Sans" panose="020B0606030504020204" pitchFamily="34" charset="0"/>
              </a:rPr>
              <a:t>Window improvements (glass replacement) and facade insulation.</a:t>
            </a:r>
            <a:endParaRPr lang="es-E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Improvement of municipal lighting. </a:t>
            </a:r>
            <a:r>
              <a:rPr lang="en-US" sz="2400" dirty="0">
                <a:latin typeface="Open Sans" panose="020B0606030504020204" pitchFamily="34" charset="0"/>
                <a:ea typeface="Open Sans" panose="020B0606030504020204" pitchFamily="34" charset="0"/>
                <a:cs typeface="Open Sans" panose="020B0606030504020204" pitchFamily="34" charset="0"/>
              </a:rPr>
              <a:t>Replacement of lighting fixtures with more efficient ones.</a:t>
            </a:r>
            <a:endParaRPr lang="es-E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Heating, ventilation and air conditioning systems. </a:t>
            </a:r>
            <a:r>
              <a:rPr lang="en-US" sz="2400" dirty="0">
                <a:latin typeface="Open Sans" panose="020B0606030504020204" pitchFamily="34" charset="0"/>
                <a:ea typeface="Open Sans" panose="020B0606030504020204" pitchFamily="34" charset="0"/>
                <a:cs typeface="Open Sans" panose="020B0606030504020204" pitchFamily="34" charset="0"/>
              </a:rPr>
              <a:t>Upgrading of heating, cooling and DHW systems. </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Introduction of renewable energies and self-consumption. </a:t>
            </a:r>
            <a:r>
              <a:rPr lang="en-US" sz="2400" dirty="0">
                <a:latin typeface="Open Sans" panose="020B0606030504020204" pitchFamily="34" charset="0"/>
                <a:ea typeface="Open Sans" panose="020B0606030504020204" pitchFamily="34" charset="0"/>
                <a:cs typeface="Open Sans" panose="020B0606030504020204" pitchFamily="34" charset="0"/>
              </a:rPr>
              <a:t>Possibility of integrating renewable energies such as: solar thermal, photovoltaic and biogas, as well as introducing self-consumption at the municipal level.</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Municipal vehicle fleet. </a:t>
            </a:r>
            <a:r>
              <a:rPr lang="en-US" sz="2400" dirty="0">
                <a:latin typeface="Open Sans" panose="020B0606030504020204" pitchFamily="34" charset="0"/>
                <a:ea typeface="Open Sans" panose="020B0606030504020204" pitchFamily="34" charset="0"/>
                <a:cs typeface="Open Sans" panose="020B0606030504020204" pitchFamily="34" charset="0"/>
              </a:rPr>
              <a:t>Current municipal vehicles: retired versus acquired with new technologies (hybrid and electric).</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0">
            <a:extLst>
              <a:ext uri="{FF2B5EF4-FFF2-40B4-BE49-F238E27FC236}">
                <a16:creationId xmlns:a16="http://schemas.microsoft.com/office/drawing/2014/main" id="{80F496A9-D3DC-4710-27F5-2CDDB86D8CDE}"/>
              </a:ext>
            </a:extLst>
          </p:cNvPr>
          <p:cNvSpPr/>
          <p:nvPr/>
        </p:nvSpPr>
        <p:spPr>
          <a:xfrm>
            <a:off x="1837355" y="870160"/>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5.4 Selection of the most promising </a:t>
            </a:r>
          </a:p>
          <a:p>
            <a:pPr defTabSz="1143000">
              <a:lnSpc>
                <a:spcPts val="5000"/>
              </a:lnSpc>
            </a:pPr>
            <a:r>
              <a:rPr lang="en-US" sz="4438" b="1" dirty="0">
                <a:solidFill>
                  <a:srgbClr val="2A734F"/>
                </a:solidFill>
                <a:latin typeface="Open Sans Bold" pitchFamily="34" charset="0"/>
                <a:ea typeface="Open Sans Bold" pitchFamily="34" charset="-122"/>
              </a:rPr>
              <a:t>energy policies</a:t>
            </a:r>
            <a:endParaRPr lang="en-US" sz="4500" dirty="0">
              <a:solidFill>
                <a:prstClr val="black"/>
              </a:solidFill>
              <a:latin typeface="Calibri"/>
            </a:endParaRPr>
          </a:p>
        </p:txBody>
      </p:sp>
    </p:spTree>
    <p:extLst>
      <p:ext uri="{BB962C8B-B14F-4D97-AF65-F5344CB8AC3E}">
        <p14:creationId xmlns:p14="http://schemas.microsoft.com/office/powerpoint/2010/main" val="12100310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8F168B1-120E-D0C2-1798-043F23C69A45}"/>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83CC813B-E25E-212B-5677-447D60DA5B8F}"/>
              </a:ext>
            </a:extLst>
          </p:cNvPr>
          <p:cNvSpPr>
            <a:spLocks noGrp="1"/>
          </p:cNvSpPr>
          <p:nvPr>
            <p:ph type="sldNum" sz="quarter" idx="12"/>
          </p:nvPr>
        </p:nvSpPr>
        <p:spPr/>
        <p:txBody>
          <a:bodyPr/>
          <a:lstStyle/>
          <a:p>
            <a:fld id="{4D2C2D9E-9A3D-48B7-9D20-88A0BF5D47E1}" type="slidenum">
              <a:rPr lang="el-GR" sz="2400" b="1" smtClean="0"/>
              <a:pPr/>
              <a:t>85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57C8209C-D22A-A83D-0AFD-85DFAFDB2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EF1F5E27-D88C-C4AA-A4D4-A1E16EE3B436}"/>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uadroTexto 13">
            <a:extLst>
              <a:ext uri="{FF2B5EF4-FFF2-40B4-BE49-F238E27FC236}">
                <a16:creationId xmlns:a16="http://schemas.microsoft.com/office/drawing/2014/main" id="{5DDF12D7-A6F3-4E5B-F298-62AAC2564617}"/>
              </a:ext>
            </a:extLst>
          </p:cNvPr>
          <p:cNvSpPr txBox="1"/>
          <p:nvPr/>
        </p:nvSpPr>
        <p:spPr>
          <a:xfrm>
            <a:off x="1524000" y="3295153"/>
            <a:ext cx="9144000" cy="461665"/>
          </a:xfrm>
          <a:prstGeom prst="rect">
            <a:avLst/>
          </a:prstGeom>
          <a:noFill/>
        </p:spPr>
        <p:txBody>
          <a:bodyPr wrap="square">
            <a:spAutoFit/>
          </a:bodyPr>
          <a:lstStyle/>
          <a:p>
            <a:r>
              <a:rPr lang="en-GB" sz="2400" b="1" spc="-50" dirty="0">
                <a:solidFill>
                  <a:srgbClr val="2A734F"/>
                </a:solidFill>
                <a:latin typeface="Open Sans" panose="020B0606030504020204" pitchFamily="34" charset="0"/>
                <a:ea typeface="Open Sans" panose="020B0606030504020204" pitchFamily="34" charset="0"/>
                <a:cs typeface="Open Sans" panose="020B0606030504020204" pitchFamily="34" charset="0"/>
              </a:rPr>
              <a:t>INDUSTRY</a:t>
            </a:r>
            <a:endParaRPr lang="es-ES" sz="2400" dirty="0">
              <a:solidFill>
                <a:srgbClr val="2A734F"/>
              </a:solidFill>
            </a:endParaRPr>
          </a:p>
        </p:txBody>
      </p:sp>
      <p:sp>
        <p:nvSpPr>
          <p:cNvPr id="16" name="CuadroTexto 15">
            <a:extLst>
              <a:ext uri="{FF2B5EF4-FFF2-40B4-BE49-F238E27FC236}">
                <a16:creationId xmlns:a16="http://schemas.microsoft.com/office/drawing/2014/main" id="{46DC6B01-4EBB-45B8-36FE-00C8EC83BE58}"/>
              </a:ext>
            </a:extLst>
          </p:cNvPr>
          <p:cNvSpPr txBox="1"/>
          <p:nvPr/>
        </p:nvSpPr>
        <p:spPr>
          <a:xfrm>
            <a:off x="685801" y="4275971"/>
            <a:ext cx="16916400" cy="4031873"/>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Process improvement. </a:t>
            </a:r>
            <a:r>
              <a:rPr lang="en-US" sz="2400" dirty="0">
                <a:latin typeface="Open Sans" panose="020B0606030504020204" pitchFamily="34" charset="0"/>
                <a:ea typeface="Open Sans" panose="020B0606030504020204" pitchFamily="34" charset="0"/>
                <a:cs typeface="Open Sans" panose="020B0606030504020204" pitchFamily="34" charset="0"/>
              </a:rPr>
              <a:t>Actions to improve energy measurement and control elements, as well as energy optimization</a:t>
            </a:r>
            <a:r>
              <a:rPr lang="en-US" sz="2400" b="1" dirty="0">
                <a:latin typeface="Open Sans" panose="020B0606030504020204" pitchFamily="34" charset="0"/>
                <a:ea typeface="Open Sans" panose="020B0606030504020204" pitchFamily="34" charset="0"/>
                <a:cs typeface="Open Sans" panose="020B0606030504020204" pitchFamily="34" charset="0"/>
              </a:rPr>
              <a:t>. </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Renewal of equipment. </a:t>
            </a:r>
            <a:r>
              <a:rPr lang="en-US" sz="2400" dirty="0">
                <a:latin typeface="Open Sans" panose="020B0606030504020204" pitchFamily="34" charset="0"/>
                <a:ea typeface="Open Sans" panose="020B0606030504020204" pitchFamily="34" charset="0"/>
                <a:cs typeface="Open Sans" panose="020B0606030504020204" pitchFamily="34" charset="0"/>
              </a:rPr>
              <a:t>Replacement, renovation and improvement of process machinery with more energy efficient machinery.</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Industrial buildings. </a:t>
            </a:r>
            <a:r>
              <a:rPr lang="en-US" sz="2400" dirty="0">
                <a:latin typeface="Open Sans" panose="020B0606030504020204" pitchFamily="34" charset="0"/>
                <a:ea typeface="Open Sans" panose="020B0606030504020204" pitchFamily="34" charset="0"/>
                <a:cs typeface="Open Sans" panose="020B0606030504020204" pitchFamily="34" charset="0"/>
              </a:rPr>
              <a:t>Improvement of insulation, renovation of facilities, air conditioning and lighting systems.</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Introduction of renewable energies and self-consumption. </a:t>
            </a:r>
            <a:r>
              <a:rPr lang="en-US" sz="2400" dirty="0">
                <a:latin typeface="Open Sans" panose="020B0606030504020204" pitchFamily="34" charset="0"/>
                <a:ea typeface="Open Sans" panose="020B0606030504020204" pitchFamily="34" charset="0"/>
                <a:cs typeface="Open Sans" panose="020B0606030504020204" pitchFamily="34" charset="0"/>
              </a:rPr>
              <a:t>Possibility of integrating renewable energies such as: solar thermal, photovoltaic and biogas, as well as introducing self-consumption at the municipal level.</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Change of the energy vector. </a:t>
            </a:r>
            <a:r>
              <a:rPr lang="en-US" sz="2400" dirty="0">
                <a:latin typeface="Open Sans" panose="020B0606030504020204" pitchFamily="34" charset="0"/>
                <a:ea typeface="Open Sans" panose="020B0606030504020204" pitchFamily="34" charset="0"/>
                <a:cs typeface="Open Sans" panose="020B0606030504020204" pitchFamily="34" charset="0"/>
              </a:rPr>
              <a:t>Diversification of energy sources towards less polluting ones and replacement of heating and pumping equipment with more efficient sources</a:t>
            </a:r>
            <a:r>
              <a:rPr lang="en-US" sz="2400" b="1" dirty="0">
                <a:latin typeface="Open Sans" panose="020B0606030504020204" pitchFamily="34" charset="0"/>
                <a:ea typeface="Open Sans" panose="020B0606030504020204" pitchFamily="34" charset="0"/>
                <a:cs typeface="Open Sans" panose="020B0606030504020204" pitchFamily="34" charset="0"/>
              </a:rPr>
              <a:t>.</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24" descr="Production outline">
            <a:extLst>
              <a:ext uri="{FF2B5EF4-FFF2-40B4-BE49-F238E27FC236}">
                <a16:creationId xmlns:a16="http://schemas.microsoft.com/office/drawing/2014/main" id="{F95F5109-FECC-F2E9-55D6-8FE353DF5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01" y="3063726"/>
            <a:ext cx="707571" cy="707571"/>
          </a:xfrm>
          <a:prstGeom prst="rect">
            <a:avLst/>
          </a:prstGeom>
        </p:spPr>
      </p:pic>
      <p:sp>
        <p:nvSpPr>
          <p:cNvPr id="10" name="Text 0">
            <a:extLst>
              <a:ext uri="{FF2B5EF4-FFF2-40B4-BE49-F238E27FC236}">
                <a16:creationId xmlns:a16="http://schemas.microsoft.com/office/drawing/2014/main" id="{4ACCD440-AA2A-A68C-5781-37D7BEB17579}"/>
              </a:ext>
            </a:extLst>
          </p:cNvPr>
          <p:cNvSpPr/>
          <p:nvPr/>
        </p:nvSpPr>
        <p:spPr>
          <a:xfrm>
            <a:off x="1837355" y="870160"/>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5.4 Selection of the most promising </a:t>
            </a:r>
          </a:p>
          <a:p>
            <a:pPr defTabSz="1143000">
              <a:lnSpc>
                <a:spcPts val="5000"/>
              </a:lnSpc>
            </a:pPr>
            <a:r>
              <a:rPr lang="en-US" sz="4438" b="1" dirty="0">
                <a:solidFill>
                  <a:srgbClr val="2A734F"/>
                </a:solidFill>
                <a:latin typeface="Open Sans Bold" pitchFamily="34" charset="0"/>
                <a:ea typeface="Open Sans Bold" pitchFamily="34" charset="-122"/>
              </a:rPr>
              <a:t>energy policies</a:t>
            </a:r>
            <a:endParaRPr lang="en-US" sz="4500" dirty="0">
              <a:solidFill>
                <a:prstClr val="black"/>
              </a:solidFill>
              <a:latin typeface="Calibri"/>
            </a:endParaRPr>
          </a:p>
        </p:txBody>
      </p:sp>
    </p:spTree>
    <p:extLst>
      <p:ext uri="{BB962C8B-B14F-4D97-AF65-F5344CB8AC3E}">
        <p14:creationId xmlns:p14="http://schemas.microsoft.com/office/powerpoint/2010/main" val="2504740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FEF548C-1301-3017-2B5F-8A4F152ED8E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0965F3DF-95A7-304A-554A-B4BB445E268C}"/>
              </a:ext>
            </a:extLst>
          </p:cNvPr>
          <p:cNvSpPr>
            <a:spLocks noGrp="1"/>
          </p:cNvSpPr>
          <p:nvPr>
            <p:ph type="sldNum" sz="quarter" idx="12"/>
          </p:nvPr>
        </p:nvSpPr>
        <p:spPr/>
        <p:txBody>
          <a:bodyPr/>
          <a:lstStyle/>
          <a:p>
            <a:fld id="{4D2C2D9E-9A3D-48B7-9D20-88A0BF5D47E1}" type="slidenum">
              <a:rPr lang="el-GR" sz="2400" b="1" smtClean="0"/>
              <a:pPr/>
              <a:t>86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FB6172A7-8F08-BC76-6A98-FCFCD329E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AA0F1A9B-30A9-4FE1-C25A-CAF530D65761}"/>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0D3CEA87-1381-B02C-2F9B-6BA09A9DD306}"/>
              </a:ext>
            </a:extLst>
          </p:cNvPr>
          <p:cNvSpPr txBox="1"/>
          <p:nvPr/>
        </p:nvSpPr>
        <p:spPr>
          <a:xfrm>
            <a:off x="2013121" y="3625472"/>
            <a:ext cx="9144000" cy="461665"/>
          </a:xfrm>
          <a:prstGeom prst="rect">
            <a:avLst/>
          </a:prstGeom>
          <a:noFill/>
        </p:spPr>
        <p:txBody>
          <a:bodyPr wrap="square">
            <a:spAutoFit/>
          </a:bodyPr>
          <a:lstStyle/>
          <a:p>
            <a:r>
              <a:rPr lang="en-GB" sz="2400" b="1" spc="-50" dirty="0">
                <a:solidFill>
                  <a:srgbClr val="2A734F"/>
                </a:solidFill>
                <a:latin typeface="Open Sans" panose="020B0606030504020204" pitchFamily="34" charset="0"/>
                <a:ea typeface="Open Sans" panose="020B0606030504020204" pitchFamily="34" charset="0"/>
                <a:cs typeface="Open Sans" panose="020B0606030504020204" pitchFamily="34" charset="0"/>
              </a:rPr>
              <a:t>TRANSPORT</a:t>
            </a:r>
            <a:endParaRPr lang="es-ES" sz="2400" dirty="0">
              <a:solidFill>
                <a:srgbClr val="2A734F"/>
              </a:solidFill>
            </a:endParaRPr>
          </a:p>
        </p:txBody>
      </p:sp>
      <p:pic>
        <p:nvPicPr>
          <p:cNvPr id="9" name="Graphic 24" descr="Car with solid fill">
            <a:extLst>
              <a:ext uri="{FF2B5EF4-FFF2-40B4-BE49-F238E27FC236}">
                <a16:creationId xmlns:a16="http://schemas.microsoft.com/office/drawing/2014/main" id="{8594D05B-5976-721D-8C96-CE95BE27A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172" y="3437354"/>
            <a:ext cx="428764" cy="445336"/>
          </a:xfrm>
          <a:prstGeom prst="rect">
            <a:avLst/>
          </a:prstGeom>
        </p:spPr>
      </p:pic>
      <p:pic>
        <p:nvPicPr>
          <p:cNvPr id="10" name="Graphic 26" descr="Motorcycle with solid fill">
            <a:extLst>
              <a:ext uri="{FF2B5EF4-FFF2-40B4-BE49-F238E27FC236}">
                <a16:creationId xmlns:a16="http://schemas.microsoft.com/office/drawing/2014/main" id="{D0A68FE4-74A8-9455-B62B-7821C8BEF3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25386" y="3605191"/>
            <a:ext cx="530168" cy="548008"/>
          </a:xfrm>
          <a:prstGeom prst="rect">
            <a:avLst/>
          </a:prstGeom>
        </p:spPr>
      </p:pic>
      <p:pic>
        <p:nvPicPr>
          <p:cNvPr id="13" name="Graphic 28" descr="Tricycle with solid fill">
            <a:extLst>
              <a:ext uri="{FF2B5EF4-FFF2-40B4-BE49-F238E27FC236}">
                <a16:creationId xmlns:a16="http://schemas.microsoft.com/office/drawing/2014/main" id="{7961B39A-F9E1-9DFA-00DD-B934EDFE61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611" y="3665547"/>
            <a:ext cx="709071" cy="731076"/>
          </a:xfrm>
          <a:prstGeom prst="rect">
            <a:avLst/>
          </a:prstGeom>
        </p:spPr>
      </p:pic>
      <p:sp>
        <p:nvSpPr>
          <p:cNvPr id="15" name="CuadroTexto 14">
            <a:extLst>
              <a:ext uri="{FF2B5EF4-FFF2-40B4-BE49-F238E27FC236}">
                <a16:creationId xmlns:a16="http://schemas.microsoft.com/office/drawing/2014/main" id="{822D3984-367D-5357-7CE3-3D0A35074AFD}"/>
              </a:ext>
            </a:extLst>
          </p:cNvPr>
          <p:cNvSpPr txBox="1"/>
          <p:nvPr/>
        </p:nvSpPr>
        <p:spPr>
          <a:xfrm>
            <a:off x="2004094" y="4140291"/>
            <a:ext cx="15697200" cy="1508105"/>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Cycling routes. </a:t>
            </a:r>
            <a:r>
              <a:rPr lang="en-US" sz="2400" dirty="0">
                <a:latin typeface="Open Sans" panose="020B0606030504020204" pitchFamily="34" charset="0"/>
                <a:ea typeface="Open Sans" panose="020B0606030504020204" pitchFamily="34" charset="0"/>
                <a:cs typeface="Open Sans" panose="020B0606030504020204" pitchFamily="34" charset="0"/>
              </a:rPr>
              <a:t>Emission savings per km cycled compared to conventional vehicles. </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Network of EV charging points.</a:t>
            </a:r>
            <a:r>
              <a:rPr lang="en-US" sz="2400" dirty="0">
                <a:latin typeface="Open Sans" panose="020B0606030504020204" pitchFamily="34" charset="0"/>
                <a:ea typeface="Open Sans" panose="020B0606030504020204" pitchFamily="34" charset="0"/>
                <a:cs typeface="Open Sans" panose="020B0606030504020204" pitchFamily="34" charset="0"/>
              </a:rPr>
              <a:t> Reduction of emissions per charging point installed. </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Promotion of public transport. </a:t>
            </a:r>
            <a:r>
              <a:rPr lang="en-US" sz="2400" dirty="0">
                <a:latin typeface="Open Sans" panose="020B0606030504020204" pitchFamily="34" charset="0"/>
                <a:ea typeface="Open Sans" panose="020B0606030504020204" pitchFamily="34" charset="0"/>
                <a:cs typeface="Open Sans" panose="020B0606030504020204" pitchFamily="34" charset="0"/>
              </a:rPr>
              <a:t>Municipal transport awareness measures.</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10">
            <a:extLst>
              <a:ext uri="{FF2B5EF4-FFF2-40B4-BE49-F238E27FC236}">
                <a16:creationId xmlns:a16="http://schemas.microsoft.com/office/drawing/2014/main" id="{1D51BD5F-9729-ACE8-53B3-09692ABC9E49}"/>
              </a:ext>
            </a:extLst>
          </p:cNvPr>
          <p:cNvSpPr txBox="1"/>
          <p:nvPr/>
        </p:nvSpPr>
        <p:spPr>
          <a:xfrm>
            <a:off x="2031050" y="5990484"/>
            <a:ext cx="9144000" cy="461665"/>
          </a:xfrm>
          <a:prstGeom prst="rect">
            <a:avLst/>
          </a:prstGeom>
          <a:noFill/>
        </p:spPr>
        <p:txBody>
          <a:bodyPr wrap="square">
            <a:spAutoFit/>
          </a:bodyPr>
          <a:lstStyle/>
          <a:p>
            <a:r>
              <a:rPr lang="en-GB" sz="2400" b="1" spc="-50" dirty="0">
                <a:solidFill>
                  <a:srgbClr val="2A734F"/>
                </a:solidFill>
                <a:latin typeface="Open Sans" panose="020B0606030504020204" pitchFamily="34" charset="0"/>
                <a:ea typeface="Open Sans" panose="020B0606030504020204" pitchFamily="34" charset="0"/>
                <a:cs typeface="Open Sans" panose="020B0606030504020204" pitchFamily="34" charset="0"/>
              </a:rPr>
              <a:t>AWARENESS</a:t>
            </a:r>
            <a:endParaRPr lang="es-ES" sz="2400" dirty="0">
              <a:solidFill>
                <a:srgbClr val="2A734F"/>
              </a:solidFill>
            </a:endParaRPr>
          </a:p>
        </p:txBody>
      </p:sp>
      <p:sp>
        <p:nvSpPr>
          <p:cNvPr id="20" name="CuadroTexto 19">
            <a:extLst>
              <a:ext uri="{FF2B5EF4-FFF2-40B4-BE49-F238E27FC236}">
                <a16:creationId xmlns:a16="http://schemas.microsoft.com/office/drawing/2014/main" id="{CF7E182F-BF4A-9257-CD47-7B6DA32FCAD1}"/>
              </a:ext>
            </a:extLst>
          </p:cNvPr>
          <p:cNvSpPr txBox="1"/>
          <p:nvPr/>
        </p:nvSpPr>
        <p:spPr>
          <a:xfrm>
            <a:off x="2022023" y="6505303"/>
            <a:ext cx="15697200" cy="1508105"/>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
            </a:pPr>
            <a:r>
              <a:rPr lang="en-US" sz="2400" b="1" dirty="0" err="1">
                <a:latin typeface="Open Sans" panose="020B0606030504020204" pitchFamily="34" charset="0"/>
                <a:ea typeface="Open Sans" panose="020B0606030504020204" pitchFamily="34" charset="0"/>
                <a:cs typeface="Open Sans" panose="020B0606030504020204" pitchFamily="34" charset="0"/>
              </a:rPr>
              <a:t>Ecomovil</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Emissions savings per km traveled by bicycle compared to conventional vehicles.</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Network of EV charging points. </a:t>
            </a:r>
            <a:r>
              <a:rPr lang="en-US" sz="2400" dirty="0">
                <a:latin typeface="Open Sans" panose="020B0606030504020204" pitchFamily="34" charset="0"/>
                <a:ea typeface="Open Sans" panose="020B0606030504020204" pitchFamily="34" charset="0"/>
                <a:cs typeface="Open Sans" panose="020B0606030504020204" pitchFamily="34" charset="0"/>
              </a:rPr>
              <a:t>Reduction of emissions per recharging point installed.</a:t>
            </a:r>
          </a:p>
          <a:p>
            <a:pPr marL="285750" indent="-285750">
              <a:spcBef>
                <a:spcPts val="600"/>
              </a:spcBef>
              <a:spcAft>
                <a:spcPts val="600"/>
              </a:spcAft>
              <a:buFont typeface="Wingdings" panose="05000000000000000000" pitchFamily="2" charset="2"/>
              <a:buChar char="§"/>
            </a:pPr>
            <a:r>
              <a:rPr lang="en-US" sz="2400" b="1" dirty="0">
                <a:latin typeface="Open Sans" panose="020B0606030504020204" pitchFamily="34" charset="0"/>
                <a:ea typeface="Open Sans" panose="020B0606030504020204" pitchFamily="34" charset="0"/>
                <a:cs typeface="Open Sans" panose="020B0606030504020204" pitchFamily="34" charset="0"/>
              </a:rPr>
              <a:t>Promotion of public transport. </a:t>
            </a:r>
            <a:r>
              <a:rPr lang="en-US" sz="2400" dirty="0">
                <a:latin typeface="Open Sans" panose="020B0606030504020204" pitchFamily="34" charset="0"/>
                <a:ea typeface="Open Sans" panose="020B0606030504020204" pitchFamily="34" charset="0"/>
                <a:cs typeface="Open Sans" panose="020B0606030504020204" pitchFamily="34" charset="0"/>
              </a:rPr>
              <a:t>Municipal transport awareness measures.</a:t>
            </a:r>
            <a:endParaRPr lang="es-E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54" descr="Group brainstorm outline">
            <a:extLst>
              <a:ext uri="{FF2B5EF4-FFF2-40B4-BE49-F238E27FC236}">
                <a16:creationId xmlns:a16="http://schemas.microsoft.com/office/drawing/2014/main" id="{DDBB7074-5091-415B-DC54-655AD255C5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930" y="5806031"/>
            <a:ext cx="849247" cy="830569"/>
          </a:xfrm>
          <a:prstGeom prst="rect">
            <a:avLst/>
          </a:prstGeom>
        </p:spPr>
      </p:pic>
      <p:sp>
        <p:nvSpPr>
          <p:cNvPr id="14" name="Text 0">
            <a:extLst>
              <a:ext uri="{FF2B5EF4-FFF2-40B4-BE49-F238E27FC236}">
                <a16:creationId xmlns:a16="http://schemas.microsoft.com/office/drawing/2014/main" id="{A9DE2329-EA84-C283-9B21-8A2EEEB97F47}"/>
              </a:ext>
            </a:extLst>
          </p:cNvPr>
          <p:cNvSpPr/>
          <p:nvPr/>
        </p:nvSpPr>
        <p:spPr>
          <a:xfrm>
            <a:off x="1837355" y="870160"/>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5.4 Selection of the most promising </a:t>
            </a:r>
          </a:p>
          <a:p>
            <a:pPr defTabSz="1143000">
              <a:lnSpc>
                <a:spcPts val="5000"/>
              </a:lnSpc>
            </a:pPr>
            <a:r>
              <a:rPr lang="en-US" sz="4438" b="1" dirty="0">
                <a:solidFill>
                  <a:srgbClr val="2A734F"/>
                </a:solidFill>
                <a:latin typeface="Open Sans Bold" pitchFamily="34" charset="0"/>
                <a:ea typeface="Open Sans Bold" pitchFamily="34" charset="-122"/>
              </a:rPr>
              <a:t>energy policies</a:t>
            </a:r>
            <a:endParaRPr lang="en-US" sz="4500" dirty="0">
              <a:solidFill>
                <a:prstClr val="black"/>
              </a:solidFill>
              <a:latin typeface="Calibri"/>
            </a:endParaRPr>
          </a:p>
        </p:txBody>
      </p:sp>
    </p:spTree>
    <p:extLst>
      <p:ext uri="{BB962C8B-B14F-4D97-AF65-F5344CB8AC3E}">
        <p14:creationId xmlns:p14="http://schemas.microsoft.com/office/powerpoint/2010/main" val="19113241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53603" y="2695997"/>
            <a:ext cx="17780793" cy="5812115"/>
          </a:xfrm>
        </p:spPr>
        <p:txBody>
          <a:bodyPr/>
          <a:lstStyle/>
          <a:p>
            <a:pPr marL="0" indent="0" algn="ctr">
              <a:spcAft>
                <a:spcPts val="600"/>
              </a:spcAft>
              <a:buNone/>
            </a:pPr>
            <a:r>
              <a:rPr lang="en-GB" sz="7200" dirty="0">
                <a:solidFill>
                  <a:srgbClr val="2A734F"/>
                </a:solidFill>
              </a:rPr>
              <a:t>UNIT 6</a:t>
            </a:r>
          </a:p>
          <a:p>
            <a:pPr marL="0" indent="0" algn="ctr">
              <a:spcAft>
                <a:spcPts val="600"/>
              </a:spcAft>
              <a:buNone/>
            </a:pPr>
            <a:r>
              <a:rPr lang="es-ES" sz="7200" b="1" dirty="0">
                <a:solidFill>
                  <a:srgbClr val="2A734F"/>
                </a:solidFill>
              </a:rPr>
              <a:t>ROADMAP DEVELOPMENT</a:t>
            </a:r>
          </a:p>
        </p:txBody>
      </p:sp>
      <p:sp>
        <p:nvSpPr>
          <p:cNvPr id="7" name="Marcador de número de diapositiva 6">
            <a:extLst>
              <a:ext uri="{FF2B5EF4-FFF2-40B4-BE49-F238E27FC236}">
                <a16:creationId xmlns:a16="http://schemas.microsoft.com/office/drawing/2014/main" id="{FC53A37B-3883-F235-5963-F8B7A5184A0D}"/>
              </a:ext>
            </a:extLst>
          </p:cNvPr>
          <p:cNvSpPr>
            <a:spLocks noGrp="1"/>
          </p:cNvSpPr>
          <p:nvPr>
            <p:ph type="sldNum" sz="quarter" idx="12"/>
          </p:nvPr>
        </p:nvSpPr>
        <p:spPr/>
        <p:txBody>
          <a:bodyPr/>
          <a:lstStyle/>
          <a:p>
            <a:fld id="{4D2C2D9E-9A3D-48B7-9D20-88A0BF5D47E1}" type="slidenum">
              <a:rPr lang="el-GR" sz="2400" b="1" smtClean="0"/>
              <a:pPr/>
              <a:t>87</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4419599" y="5402651"/>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3200" b="1" dirty="0">
                <a:latin typeface="Open Sans" panose="020B0606030504020204" pitchFamily="34" charset="0"/>
                <a:ea typeface="Open Sans" panose="020B0606030504020204" pitchFamily="34" charset="0"/>
                <a:cs typeface="Open Sans" panose="020B0606030504020204" pitchFamily="34" charset="0"/>
              </a:rPr>
              <a:t>MOOC 1: </a:t>
            </a:r>
            <a:r>
              <a:rPr lang="en-US" sz="32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3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71057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93B223-45D7-DED9-0027-893F627A8BB3}"/>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9816A505-92C8-3625-1B9E-9D1A1AC6F9A7}"/>
              </a:ext>
            </a:extLst>
          </p:cNvPr>
          <p:cNvSpPr>
            <a:spLocks noGrp="1"/>
          </p:cNvSpPr>
          <p:nvPr>
            <p:ph type="sldNum" sz="quarter" idx="12"/>
          </p:nvPr>
        </p:nvSpPr>
        <p:spPr/>
        <p:txBody>
          <a:bodyPr/>
          <a:lstStyle/>
          <a:p>
            <a:fld id="{4D2C2D9E-9A3D-48B7-9D20-88A0BF5D47E1}" type="slidenum">
              <a:rPr lang="el-GR" sz="2400" b="1" smtClean="0"/>
              <a:pPr/>
              <a:t>88</a:t>
            </a:fld>
            <a:endParaRPr lang="el-GR" sz="2400" b="1" dirty="0"/>
          </a:p>
        </p:txBody>
      </p:sp>
      <p:pic>
        <p:nvPicPr>
          <p:cNvPr id="3" name="Imagen 20" descr="Texto&#10;&#10;Descripción generada automáticamente con confianza media">
            <a:extLst>
              <a:ext uri="{FF2B5EF4-FFF2-40B4-BE49-F238E27FC236}">
                <a16:creationId xmlns:a16="http://schemas.microsoft.com/office/drawing/2014/main" id="{CF1749DF-9E4B-EE57-4159-AC944381D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83019F3D-DCCE-E857-1CEF-2D11B1988E9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1">
            <a:extLst>
              <a:ext uri="{FF2B5EF4-FFF2-40B4-BE49-F238E27FC236}">
                <a16:creationId xmlns:a16="http://schemas.microsoft.com/office/drawing/2014/main" id="{CD2642A3-5D36-F2E4-824F-BD3B90B2C0C3}"/>
              </a:ext>
            </a:extLst>
          </p:cNvPr>
          <p:cNvSpPr txBox="1">
            <a:spLocks/>
          </p:cNvSpPr>
          <p:nvPr/>
        </p:nvSpPr>
        <p:spPr>
          <a:xfrm>
            <a:off x="2157915" y="416745"/>
            <a:ext cx="12091485" cy="1540833"/>
          </a:xfrm>
          <a:prstGeom prst="rect">
            <a:avLst/>
          </a:prstGeom>
        </p:spPr>
        <p:txBody>
          <a:bodyPr anchor="ct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ctr" defTabSz="1143000">
              <a:lnSpc>
                <a:spcPts val="5875"/>
              </a:lnSpc>
            </a:pPr>
            <a:r>
              <a:rPr lang="en-US" sz="4400" b="1" dirty="0">
                <a:solidFill>
                  <a:srgbClr val="2A734F"/>
                </a:solidFill>
                <a:latin typeface="Open Sans Bold" pitchFamily="34" charset="0"/>
                <a:ea typeface="Open Sans Bold" pitchFamily="34" charset="-122"/>
                <a:cs typeface="Open Sans Bold" pitchFamily="34" charset="-120"/>
              </a:rPr>
              <a:t>UNIT 6. ROADMAP DEVELOPMENT</a:t>
            </a:r>
          </a:p>
        </p:txBody>
      </p:sp>
      <p:sp>
        <p:nvSpPr>
          <p:cNvPr id="11" name="Shape 3">
            <a:extLst>
              <a:ext uri="{FF2B5EF4-FFF2-40B4-BE49-F238E27FC236}">
                <a16:creationId xmlns:a16="http://schemas.microsoft.com/office/drawing/2014/main" id="{481FCB13-4A23-A591-C9B0-F73EAB4ECC35}"/>
              </a:ext>
            </a:extLst>
          </p:cNvPr>
          <p:cNvSpPr/>
          <p:nvPr/>
        </p:nvSpPr>
        <p:spPr>
          <a:xfrm>
            <a:off x="8065965" y="3809703"/>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2" name="Shape 4">
            <a:extLst>
              <a:ext uri="{FF2B5EF4-FFF2-40B4-BE49-F238E27FC236}">
                <a16:creationId xmlns:a16="http://schemas.microsoft.com/office/drawing/2014/main" id="{DE2B270B-F025-A56D-4143-97B681CC93A3}"/>
              </a:ext>
            </a:extLst>
          </p:cNvPr>
          <p:cNvSpPr/>
          <p:nvPr/>
        </p:nvSpPr>
        <p:spPr>
          <a:xfrm>
            <a:off x="8874845" y="3554910"/>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3" name="Text 5">
            <a:extLst>
              <a:ext uri="{FF2B5EF4-FFF2-40B4-BE49-F238E27FC236}">
                <a16:creationId xmlns:a16="http://schemas.microsoft.com/office/drawing/2014/main" id="{EF01A9F9-1522-C11B-362C-6378D8F770E0}"/>
              </a:ext>
            </a:extLst>
          </p:cNvPr>
          <p:cNvSpPr/>
          <p:nvPr/>
        </p:nvSpPr>
        <p:spPr>
          <a:xfrm>
            <a:off x="9041383" y="364450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1</a:t>
            </a:r>
            <a:endParaRPr lang="en-US" sz="2813" dirty="0">
              <a:solidFill>
                <a:prstClr val="black"/>
              </a:solidFill>
              <a:latin typeface="Calibri"/>
            </a:endParaRPr>
          </a:p>
        </p:txBody>
      </p:sp>
      <p:sp>
        <p:nvSpPr>
          <p:cNvPr id="14" name="Text 6">
            <a:extLst>
              <a:ext uri="{FF2B5EF4-FFF2-40B4-BE49-F238E27FC236}">
                <a16:creationId xmlns:a16="http://schemas.microsoft.com/office/drawing/2014/main" id="{ADC0AED4-5FF8-BF1B-AE20-526AB411ED45}"/>
              </a:ext>
            </a:extLst>
          </p:cNvPr>
          <p:cNvSpPr/>
          <p:nvPr/>
        </p:nvSpPr>
        <p:spPr>
          <a:xfrm>
            <a:off x="837457" y="3524994"/>
            <a:ext cx="6990606" cy="747713"/>
          </a:xfrm>
          <a:prstGeom prst="rect">
            <a:avLst/>
          </a:prstGeom>
          <a:noFill/>
          <a:ln/>
        </p:spPr>
        <p:txBody>
          <a:bodyPr wrap="square" lIns="0" tIns="0" rIns="0" bIns="0" rtlCol="0" anchor="t"/>
          <a:lstStyle/>
          <a:p>
            <a:pPr algn="r" defTabSz="1143000">
              <a:lnSpc>
                <a:spcPts val="2938"/>
              </a:lnSpc>
            </a:pPr>
            <a:r>
              <a:rPr lang="es-ES" sz="2313" b="1" dirty="0" err="1">
                <a:solidFill>
                  <a:srgbClr val="000000"/>
                </a:solidFill>
                <a:latin typeface="Open Sans Bold" pitchFamily="34" charset="0"/>
                <a:ea typeface="Open Sans Bold" pitchFamily="34" charset="-122"/>
                <a:cs typeface="Open Sans Bold" pitchFamily="34" charset="-120"/>
              </a:rPr>
              <a:t>Compilation</a:t>
            </a:r>
            <a:r>
              <a:rPr lang="es-ES" sz="2313" b="1" dirty="0">
                <a:solidFill>
                  <a:srgbClr val="000000"/>
                </a:solidFill>
                <a:latin typeface="Open Sans Bold" pitchFamily="34" charset="0"/>
                <a:ea typeface="Open Sans Bold" pitchFamily="34" charset="-122"/>
                <a:cs typeface="Open Sans Bold" pitchFamily="34" charset="-120"/>
              </a:rPr>
              <a:t> </a:t>
            </a:r>
            <a:r>
              <a:rPr lang="es-ES" sz="2313" b="1" dirty="0" err="1">
                <a:solidFill>
                  <a:srgbClr val="000000"/>
                </a:solidFill>
                <a:latin typeface="Open Sans Bold" pitchFamily="34" charset="0"/>
                <a:ea typeface="Open Sans Bold" pitchFamily="34" charset="-122"/>
                <a:cs typeface="Open Sans Bold" pitchFamily="34" charset="-120"/>
              </a:rPr>
              <a:t>of</a:t>
            </a:r>
            <a:r>
              <a:rPr lang="es-ES" sz="2313" b="1" dirty="0">
                <a:solidFill>
                  <a:srgbClr val="000000"/>
                </a:solidFill>
                <a:latin typeface="Open Sans Bold" pitchFamily="34" charset="0"/>
                <a:ea typeface="Open Sans Bold" pitchFamily="34" charset="-122"/>
                <a:cs typeface="Open Sans Bold" pitchFamily="34" charset="-120"/>
              </a:rPr>
              <a:t> ET </a:t>
            </a:r>
            <a:r>
              <a:rPr lang="es-ES" sz="2313" b="1" dirty="0" err="1">
                <a:solidFill>
                  <a:srgbClr val="000000"/>
                </a:solidFill>
                <a:latin typeface="Open Sans Bold" pitchFamily="34" charset="0"/>
                <a:ea typeface="Open Sans Bold" pitchFamily="34" charset="-122"/>
                <a:cs typeface="Open Sans Bold" pitchFamily="34" charset="-120"/>
              </a:rPr>
              <a:t>objectives</a:t>
            </a:r>
            <a:r>
              <a:rPr lang="es-ES" sz="2313" b="1" dirty="0">
                <a:solidFill>
                  <a:srgbClr val="000000"/>
                </a:solidFill>
                <a:latin typeface="Open Sans Bold" pitchFamily="34" charset="0"/>
                <a:ea typeface="Open Sans Bold" pitchFamily="34" charset="-122"/>
                <a:cs typeface="Open Sans Bold" pitchFamily="34" charset="-120"/>
              </a:rPr>
              <a:t> and </a:t>
            </a:r>
            <a:r>
              <a:rPr lang="es-ES" sz="2313" b="1" dirty="0" err="1">
                <a:solidFill>
                  <a:srgbClr val="000000"/>
                </a:solidFill>
                <a:latin typeface="Open Sans Bold" pitchFamily="34" charset="0"/>
                <a:ea typeface="Open Sans Bold" pitchFamily="34" charset="-122"/>
                <a:cs typeface="Open Sans Bold" pitchFamily="34" charset="-120"/>
              </a:rPr>
              <a:t>strategies</a:t>
            </a:r>
            <a:endParaRPr lang="es-ES" sz="2313" b="1" dirty="0">
              <a:solidFill>
                <a:srgbClr val="000000"/>
              </a:solidFill>
              <a:latin typeface="Open Sans Bold" pitchFamily="34" charset="0"/>
              <a:ea typeface="Open Sans Bold" pitchFamily="34" charset="-122"/>
              <a:cs typeface="Open Sans Bold" pitchFamily="34" charset="-120"/>
            </a:endParaRPr>
          </a:p>
        </p:txBody>
      </p:sp>
      <p:sp>
        <p:nvSpPr>
          <p:cNvPr id="15" name="Shape 7">
            <a:extLst>
              <a:ext uri="{FF2B5EF4-FFF2-40B4-BE49-F238E27FC236}">
                <a16:creationId xmlns:a16="http://schemas.microsoft.com/office/drawing/2014/main" id="{853CEF69-2186-D497-A37D-EDF631B0B044}"/>
              </a:ext>
            </a:extLst>
          </p:cNvPr>
          <p:cNvSpPr/>
          <p:nvPr/>
        </p:nvSpPr>
        <p:spPr>
          <a:xfrm>
            <a:off x="9384582" y="5005983"/>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16" name="Shape 8">
            <a:extLst>
              <a:ext uri="{FF2B5EF4-FFF2-40B4-BE49-F238E27FC236}">
                <a16:creationId xmlns:a16="http://schemas.microsoft.com/office/drawing/2014/main" id="{9ACD408F-F544-8DB1-8692-86E06F59ADA8}"/>
              </a:ext>
            </a:extLst>
          </p:cNvPr>
          <p:cNvSpPr/>
          <p:nvPr/>
        </p:nvSpPr>
        <p:spPr>
          <a:xfrm>
            <a:off x="8874845" y="4751190"/>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7" name="Text 9">
            <a:extLst>
              <a:ext uri="{FF2B5EF4-FFF2-40B4-BE49-F238E27FC236}">
                <a16:creationId xmlns:a16="http://schemas.microsoft.com/office/drawing/2014/main" id="{43D55386-E851-B6B3-9942-1B7D6F8A750D}"/>
              </a:ext>
            </a:extLst>
          </p:cNvPr>
          <p:cNvSpPr/>
          <p:nvPr/>
        </p:nvSpPr>
        <p:spPr>
          <a:xfrm>
            <a:off x="9041383" y="4840784"/>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2</a:t>
            </a:r>
            <a:endParaRPr lang="en-US" sz="2813" dirty="0">
              <a:solidFill>
                <a:prstClr val="black"/>
              </a:solidFill>
              <a:latin typeface="Calibri"/>
            </a:endParaRPr>
          </a:p>
        </p:txBody>
      </p:sp>
      <p:sp>
        <p:nvSpPr>
          <p:cNvPr id="18" name="Text 10">
            <a:extLst>
              <a:ext uri="{FF2B5EF4-FFF2-40B4-BE49-F238E27FC236}">
                <a16:creationId xmlns:a16="http://schemas.microsoft.com/office/drawing/2014/main" id="{E57136DC-FC16-C846-B3A3-B152160390F6}"/>
              </a:ext>
            </a:extLst>
          </p:cNvPr>
          <p:cNvSpPr/>
          <p:nvPr/>
        </p:nvSpPr>
        <p:spPr>
          <a:xfrm>
            <a:off x="10459940" y="4721275"/>
            <a:ext cx="6990606" cy="747713"/>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Alignment with municipal objectives and available local resources</a:t>
            </a:r>
            <a:endParaRPr lang="es-ES" sz="2313" b="1" dirty="0">
              <a:solidFill>
                <a:srgbClr val="000000"/>
              </a:solidFill>
              <a:latin typeface="Open Sans Bold" pitchFamily="34" charset="0"/>
              <a:ea typeface="Open Sans Bold" pitchFamily="34" charset="-122"/>
              <a:cs typeface="Open Sans Bold" pitchFamily="34" charset="-120"/>
            </a:endParaRPr>
          </a:p>
        </p:txBody>
      </p:sp>
      <p:sp>
        <p:nvSpPr>
          <p:cNvPr id="19" name="Shape 11">
            <a:extLst>
              <a:ext uri="{FF2B5EF4-FFF2-40B4-BE49-F238E27FC236}">
                <a16:creationId xmlns:a16="http://schemas.microsoft.com/office/drawing/2014/main" id="{9D4FE78D-3293-3D10-295B-C9131381B73B}"/>
              </a:ext>
            </a:extLst>
          </p:cNvPr>
          <p:cNvSpPr/>
          <p:nvPr/>
        </p:nvSpPr>
        <p:spPr>
          <a:xfrm>
            <a:off x="8065965" y="6082605"/>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20" name="Shape 12">
            <a:extLst>
              <a:ext uri="{FF2B5EF4-FFF2-40B4-BE49-F238E27FC236}">
                <a16:creationId xmlns:a16="http://schemas.microsoft.com/office/drawing/2014/main" id="{EE5D3CEC-5E79-0128-2859-BBF1611EC843}"/>
              </a:ext>
            </a:extLst>
          </p:cNvPr>
          <p:cNvSpPr/>
          <p:nvPr/>
        </p:nvSpPr>
        <p:spPr>
          <a:xfrm>
            <a:off x="8874845" y="5827812"/>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1" name="Text 13">
            <a:extLst>
              <a:ext uri="{FF2B5EF4-FFF2-40B4-BE49-F238E27FC236}">
                <a16:creationId xmlns:a16="http://schemas.microsoft.com/office/drawing/2014/main" id="{FC4CA3B7-5BD1-3373-9009-7EBA3A459166}"/>
              </a:ext>
            </a:extLst>
          </p:cNvPr>
          <p:cNvSpPr/>
          <p:nvPr/>
        </p:nvSpPr>
        <p:spPr>
          <a:xfrm>
            <a:off x="9041383" y="5917407"/>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3</a:t>
            </a:r>
            <a:endParaRPr lang="en-US" sz="2813" dirty="0">
              <a:solidFill>
                <a:prstClr val="black"/>
              </a:solidFill>
              <a:latin typeface="Calibri"/>
            </a:endParaRPr>
          </a:p>
        </p:txBody>
      </p:sp>
      <p:sp>
        <p:nvSpPr>
          <p:cNvPr id="22" name="Text 14">
            <a:extLst>
              <a:ext uri="{FF2B5EF4-FFF2-40B4-BE49-F238E27FC236}">
                <a16:creationId xmlns:a16="http://schemas.microsoft.com/office/drawing/2014/main" id="{06BAFFA8-B5C6-4651-B3B2-BC911BF62427}"/>
              </a:ext>
            </a:extLst>
          </p:cNvPr>
          <p:cNvSpPr/>
          <p:nvPr/>
        </p:nvSpPr>
        <p:spPr>
          <a:xfrm>
            <a:off x="837457" y="5797897"/>
            <a:ext cx="6990606" cy="747713"/>
          </a:xfrm>
          <a:prstGeom prst="rect">
            <a:avLst/>
          </a:prstGeom>
          <a:noFill/>
          <a:ln/>
        </p:spPr>
        <p:txBody>
          <a:bodyPr wrap="square" lIns="0" tIns="0" rIns="0" bIns="0" rtlCol="0" anchor="t"/>
          <a:lstStyle/>
          <a:p>
            <a:pPr algn="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Planning of measures </a:t>
            </a:r>
          </a:p>
        </p:txBody>
      </p:sp>
      <p:sp>
        <p:nvSpPr>
          <p:cNvPr id="23" name="Shape 15">
            <a:extLst>
              <a:ext uri="{FF2B5EF4-FFF2-40B4-BE49-F238E27FC236}">
                <a16:creationId xmlns:a16="http://schemas.microsoft.com/office/drawing/2014/main" id="{8ECDA86F-B08E-C9B2-9248-384970816339}"/>
              </a:ext>
            </a:extLst>
          </p:cNvPr>
          <p:cNvSpPr/>
          <p:nvPr/>
        </p:nvSpPr>
        <p:spPr>
          <a:xfrm>
            <a:off x="9384582" y="7159378"/>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24" name="Shape 16">
            <a:extLst>
              <a:ext uri="{FF2B5EF4-FFF2-40B4-BE49-F238E27FC236}">
                <a16:creationId xmlns:a16="http://schemas.microsoft.com/office/drawing/2014/main" id="{EDFFF95F-031D-181E-AA78-CDA9DC3B71AE}"/>
              </a:ext>
            </a:extLst>
          </p:cNvPr>
          <p:cNvSpPr/>
          <p:nvPr/>
        </p:nvSpPr>
        <p:spPr>
          <a:xfrm>
            <a:off x="8874845" y="6904585"/>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5" name="Text 17">
            <a:extLst>
              <a:ext uri="{FF2B5EF4-FFF2-40B4-BE49-F238E27FC236}">
                <a16:creationId xmlns:a16="http://schemas.microsoft.com/office/drawing/2014/main" id="{134FCAE3-705E-DF5B-24C9-8F88212E0C00}"/>
              </a:ext>
            </a:extLst>
          </p:cNvPr>
          <p:cNvSpPr/>
          <p:nvPr/>
        </p:nvSpPr>
        <p:spPr>
          <a:xfrm>
            <a:off x="9041383" y="6994178"/>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4</a:t>
            </a:r>
            <a:endParaRPr lang="en-US" sz="2813" dirty="0">
              <a:solidFill>
                <a:prstClr val="black"/>
              </a:solidFill>
              <a:latin typeface="Calibri"/>
            </a:endParaRPr>
          </a:p>
        </p:txBody>
      </p:sp>
      <p:sp>
        <p:nvSpPr>
          <p:cNvPr id="26" name="Text 18">
            <a:extLst>
              <a:ext uri="{FF2B5EF4-FFF2-40B4-BE49-F238E27FC236}">
                <a16:creationId xmlns:a16="http://schemas.microsoft.com/office/drawing/2014/main" id="{B52D0A3C-E1FD-006D-97FD-BC2C09D93C1B}"/>
              </a:ext>
            </a:extLst>
          </p:cNvPr>
          <p:cNvSpPr/>
          <p:nvPr/>
        </p:nvSpPr>
        <p:spPr>
          <a:xfrm>
            <a:off x="10459940" y="6874669"/>
            <a:ext cx="6990606" cy="747713"/>
          </a:xfrm>
          <a:prstGeom prst="rect">
            <a:avLst/>
          </a:prstGeom>
          <a:noFill/>
          <a:ln/>
        </p:spPr>
        <p:txBody>
          <a:bodyPr wrap="square" lIns="0" tIns="0" rIns="0" bIns="0" rtlCol="0" anchor="t"/>
          <a:lstStyle/>
          <a:p>
            <a:pPr defTabSz="1143000">
              <a:lnSpc>
                <a:spcPts val="2938"/>
              </a:lnSpc>
            </a:pPr>
            <a:r>
              <a:rPr lang="en-US" sz="2313" b="1" dirty="0">
                <a:solidFill>
                  <a:srgbClr val="000000"/>
                </a:solidFill>
                <a:latin typeface="Open Sans Bold" pitchFamily="34" charset="0"/>
                <a:ea typeface="Open Sans Bold" pitchFamily="34" charset="-122"/>
                <a:cs typeface="Open Sans Bold" pitchFamily="34" charset="-120"/>
              </a:rPr>
              <a:t>Definition of the indicators needed to achieve and measure the strategies</a:t>
            </a:r>
            <a:endParaRPr lang="es-ES" sz="2313" b="1" dirty="0">
              <a:solidFill>
                <a:srgbClr val="000000"/>
              </a:solidFill>
              <a:latin typeface="Open Sans Bold" pitchFamily="34" charset="0"/>
              <a:ea typeface="Open Sans Bold" pitchFamily="34" charset="-122"/>
              <a:cs typeface="Open Sans Bold" pitchFamily="34" charset="-120"/>
            </a:endParaRPr>
          </a:p>
        </p:txBody>
      </p:sp>
      <p:sp>
        <p:nvSpPr>
          <p:cNvPr id="27" name="Shape 19">
            <a:extLst>
              <a:ext uri="{FF2B5EF4-FFF2-40B4-BE49-F238E27FC236}">
                <a16:creationId xmlns:a16="http://schemas.microsoft.com/office/drawing/2014/main" id="{CD430F42-7873-EE1A-331F-03794320487F}"/>
              </a:ext>
            </a:extLst>
          </p:cNvPr>
          <p:cNvSpPr/>
          <p:nvPr/>
        </p:nvSpPr>
        <p:spPr>
          <a:xfrm>
            <a:off x="8065965" y="8236149"/>
            <a:ext cx="837456" cy="28575"/>
          </a:xfrm>
          <a:prstGeom prst="roundRect">
            <a:avLst>
              <a:gd name="adj" fmla="val 351698"/>
            </a:avLst>
          </a:prstGeom>
          <a:solidFill>
            <a:srgbClr val="BFD8CC"/>
          </a:solidFill>
          <a:ln/>
        </p:spPr>
        <p:txBody>
          <a:bodyPr/>
          <a:lstStyle/>
          <a:p>
            <a:pPr defTabSz="1143000"/>
            <a:endParaRPr lang="es-ES" sz="2250">
              <a:solidFill>
                <a:prstClr val="black"/>
              </a:solidFill>
              <a:latin typeface="Calibri"/>
            </a:endParaRPr>
          </a:p>
        </p:txBody>
      </p:sp>
      <p:sp>
        <p:nvSpPr>
          <p:cNvPr id="28" name="Shape 20">
            <a:extLst>
              <a:ext uri="{FF2B5EF4-FFF2-40B4-BE49-F238E27FC236}">
                <a16:creationId xmlns:a16="http://schemas.microsoft.com/office/drawing/2014/main" id="{3412E8D1-472E-2DD6-AA36-151CCDE7CA0E}"/>
              </a:ext>
            </a:extLst>
          </p:cNvPr>
          <p:cNvSpPr/>
          <p:nvPr/>
        </p:nvSpPr>
        <p:spPr>
          <a:xfrm>
            <a:off x="8874845" y="7981356"/>
            <a:ext cx="538311" cy="538311"/>
          </a:xfrm>
          <a:prstGeom prst="roundRect">
            <a:avLst>
              <a:gd name="adj" fmla="val 18669"/>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9" name="Text 21">
            <a:extLst>
              <a:ext uri="{FF2B5EF4-FFF2-40B4-BE49-F238E27FC236}">
                <a16:creationId xmlns:a16="http://schemas.microsoft.com/office/drawing/2014/main" id="{864C0900-A850-228B-B140-90211E8A0D60}"/>
              </a:ext>
            </a:extLst>
          </p:cNvPr>
          <p:cNvSpPr/>
          <p:nvPr/>
        </p:nvSpPr>
        <p:spPr>
          <a:xfrm>
            <a:off x="9041383" y="8070949"/>
            <a:ext cx="205234" cy="358974"/>
          </a:xfrm>
          <a:prstGeom prst="rect">
            <a:avLst/>
          </a:prstGeom>
          <a:noFill/>
          <a:ln/>
        </p:spPr>
        <p:txBody>
          <a:bodyPr wrap="none" lIns="0" tIns="0" rIns="0" bIns="0" rtlCol="0" anchor="t"/>
          <a:lstStyle/>
          <a:p>
            <a:pPr algn="ctr" defTabSz="1143000">
              <a:lnSpc>
                <a:spcPts val="2813"/>
              </a:lnSpc>
            </a:pPr>
            <a:r>
              <a:rPr lang="en-US" sz="2813" b="1" dirty="0">
                <a:solidFill>
                  <a:srgbClr val="000000"/>
                </a:solidFill>
                <a:latin typeface="Open Sans Bold" pitchFamily="34" charset="0"/>
                <a:ea typeface="Open Sans Bold" pitchFamily="34" charset="-122"/>
                <a:cs typeface="Open Sans Bold" pitchFamily="34" charset="-120"/>
              </a:rPr>
              <a:t>5</a:t>
            </a:r>
            <a:endParaRPr lang="en-US" sz="2813" dirty="0">
              <a:solidFill>
                <a:prstClr val="black"/>
              </a:solidFill>
              <a:latin typeface="Calibri"/>
            </a:endParaRPr>
          </a:p>
        </p:txBody>
      </p:sp>
      <p:sp>
        <p:nvSpPr>
          <p:cNvPr id="30" name="Text 22">
            <a:extLst>
              <a:ext uri="{FF2B5EF4-FFF2-40B4-BE49-F238E27FC236}">
                <a16:creationId xmlns:a16="http://schemas.microsoft.com/office/drawing/2014/main" id="{BEBA82E4-193E-2412-AB23-7B48C2939871}"/>
              </a:ext>
            </a:extLst>
          </p:cNvPr>
          <p:cNvSpPr/>
          <p:nvPr/>
        </p:nvSpPr>
        <p:spPr>
          <a:xfrm>
            <a:off x="2394794" y="7951441"/>
            <a:ext cx="5433269" cy="373856"/>
          </a:xfrm>
          <a:prstGeom prst="rect">
            <a:avLst/>
          </a:prstGeom>
          <a:noFill/>
          <a:ln/>
        </p:spPr>
        <p:txBody>
          <a:bodyPr wrap="none" lIns="0" tIns="0" rIns="0" bIns="0" rtlCol="0" anchor="t"/>
          <a:lstStyle/>
          <a:p>
            <a:pPr algn="r" defTabSz="1143000">
              <a:lnSpc>
                <a:spcPts val="2938"/>
              </a:lnSpc>
            </a:pPr>
            <a:r>
              <a:rPr lang="es-ES" sz="2313" b="1" dirty="0" err="1">
                <a:solidFill>
                  <a:srgbClr val="000000"/>
                </a:solidFill>
                <a:latin typeface="Open Sans Bold" pitchFamily="34" charset="0"/>
                <a:ea typeface="Open Sans Bold" pitchFamily="34" charset="-122"/>
                <a:cs typeface="Open Sans Bold" pitchFamily="34" charset="-120"/>
              </a:rPr>
              <a:t>Roadmaps</a:t>
            </a:r>
            <a:r>
              <a:rPr lang="es-ES" sz="2313" b="1" dirty="0">
                <a:solidFill>
                  <a:srgbClr val="000000"/>
                </a:solidFill>
                <a:latin typeface="Open Sans Bold" pitchFamily="34" charset="0"/>
                <a:ea typeface="Open Sans Bold" pitchFamily="34" charset="-122"/>
                <a:cs typeface="Open Sans Bold" pitchFamily="34" charset="-120"/>
              </a:rPr>
              <a:t> </a:t>
            </a:r>
            <a:r>
              <a:rPr lang="es-ES" sz="2313" b="1" dirty="0" err="1">
                <a:solidFill>
                  <a:srgbClr val="000000"/>
                </a:solidFill>
                <a:latin typeface="Open Sans Bold" pitchFamily="34" charset="0"/>
                <a:ea typeface="Open Sans Bold" pitchFamily="34" charset="-122"/>
                <a:cs typeface="Open Sans Bold" pitchFamily="34" charset="-120"/>
              </a:rPr>
              <a:t>Examples</a:t>
            </a:r>
            <a:endParaRPr lang="es-ES" sz="2313" b="1" dirty="0">
              <a:solidFill>
                <a:srgbClr val="000000"/>
              </a:solidFill>
              <a:latin typeface="Open Sans Bold" pitchFamily="34" charset="0"/>
              <a:ea typeface="Open Sans Bold" pitchFamily="34" charset="-122"/>
              <a:cs typeface="Open Sans Bold" pitchFamily="34" charset="-120"/>
            </a:endParaRPr>
          </a:p>
        </p:txBody>
      </p:sp>
      <p:sp>
        <p:nvSpPr>
          <p:cNvPr id="31" name="Text 1">
            <a:extLst>
              <a:ext uri="{FF2B5EF4-FFF2-40B4-BE49-F238E27FC236}">
                <a16:creationId xmlns:a16="http://schemas.microsoft.com/office/drawing/2014/main" id="{CBA62C02-7A92-F9A6-4203-642F73DBDEAC}"/>
              </a:ext>
            </a:extLst>
          </p:cNvPr>
          <p:cNvSpPr/>
          <p:nvPr/>
        </p:nvSpPr>
        <p:spPr>
          <a:xfrm>
            <a:off x="699194" y="2628677"/>
            <a:ext cx="16339543" cy="556618"/>
          </a:xfrm>
          <a:prstGeom prst="rect">
            <a:avLst/>
          </a:prstGeom>
          <a:noFill/>
          <a:ln/>
        </p:spPr>
        <p:txBody>
          <a:bodyPr wrap="none" lIns="0" tIns="0" rIns="0" bIns="0" rtlCol="0" anchor="t"/>
          <a:lstStyle/>
          <a:p>
            <a:pPr defTabSz="1143000">
              <a:lnSpc>
                <a:spcPts val="4375"/>
              </a:lnSpc>
            </a:pPr>
            <a:r>
              <a:rPr lang="en-US" sz="4000" b="1" dirty="0">
                <a:solidFill>
                  <a:srgbClr val="2A734F"/>
                </a:solidFill>
                <a:latin typeface="Open Sans" pitchFamily="34" charset="0"/>
                <a:ea typeface="Open Sans" pitchFamily="34" charset="-122"/>
                <a:cs typeface="Open Sans" pitchFamily="34" charset="-120"/>
              </a:rPr>
              <a:t>INDEX</a:t>
            </a:r>
            <a:endParaRPr lang="en-US" sz="4000" dirty="0">
              <a:solidFill>
                <a:prstClr val="black"/>
              </a:solidFill>
              <a:latin typeface="Calibri"/>
            </a:endParaRPr>
          </a:p>
        </p:txBody>
      </p:sp>
    </p:spTree>
    <p:extLst>
      <p:ext uri="{BB962C8B-B14F-4D97-AF65-F5344CB8AC3E}">
        <p14:creationId xmlns:p14="http://schemas.microsoft.com/office/powerpoint/2010/main" val="2494244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89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pic>
        <p:nvPicPr>
          <p:cNvPr id="9" name="Image 0" descr="preencoded.png">
            <a:extLst>
              <a:ext uri="{FF2B5EF4-FFF2-40B4-BE49-F238E27FC236}">
                <a16:creationId xmlns:a16="http://schemas.microsoft.com/office/drawing/2014/main" id="{F49DB05C-CF99-585F-DC39-76443DD8FB26}"/>
              </a:ext>
            </a:extLst>
          </p:cNvPr>
          <p:cNvPicPr>
            <a:picLocks noChangeAspect="1"/>
          </p:cNvPicPr>
          <p:nvPr/>
        </p:nvPicPr>
        <p:blipFill>
          <a:blip r:embed="rId5"/>
          <a:stretch>
            <a:fillRect/>
          </a:stretch>
        </p:blipFill>
        <p:spPr>
          <a:xfrm>
            <a:off x="13923522" y="1976595"/>
            <a:ext cx="4364478" cy="6546716"/>
          </a:xfrm>
          <a:prstGeom prst="rect">
            <a:avLst/>
          </a:prstGeom>
        </p:spPr>
      </p:pic>
      <p:sp>
        <p:nvSpPr>
          <p:cNvPr id="10" name="Shape 1">
            <a:extLst>
              <a:ext uri="{FF2B5EF4-FFF2-40B4-BE49-F238E27FC236}">
                <a16:creationId xmlns:a16="http://schemas.microsoft.com/office/drawing/2014/main" id="{FF841F2F-F4C6-C1A3-65F0-3332C8264BF6}"/>
              </a:ext>
            </a:extLst>
          </p:cNvPr>
          <p:cNvSpPr/>
          <p:nvPr/>
        </p:nvSpPr>
        <p:spPr>
          <a:xfrm>
            <a:off x="802096" y="2976930"/>
            <a:ext cx="683548" cy="594866"/>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1" name="Text 2">
            <a:extLst>
              <a:ext uri="{FF2B5EF4-FFF2-40B4-BE49-F238E27FC236}">
                <a16:creationId xmlns:a16="http://schemas.microsoft.com/office/drawing/2014/main" id="{8D370490-BF1A-F6A9-319E-5D9A7D542125}"/>
              </a:ext>
            </a:extLst>
          </p:cNvPr>
          <p:cNvSpPr/>
          <p:nvPr/>
        </p:nvSpPr>
        <p:spPr>
          <a:xfrm>
            <a:off x="986048" y="3076047"/>
            <a:ext cx="260626" cy="396628"/>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1</a:t>
            </a:r>
            <a:endParaRPr lang="en-US" sz="3063" dirty="0">
              <a:solidFill>
                <a:prstClr val="black"/>
              </a:solidFill>
              <a:latin typeface="Calibri"/>
            </a:endParaRPr>
          </a:p>
        </p:txBody>
      </p:sp>
      <p:sp>
        <p:nvSpPr>
          <p:cNvPr id="12" name="Text 3">
            <a:extLst>
              <a:ext uri="{FF2B5EF4-FFF2-40B4-BE49-F238E27FC236}">
                <a16:creationId xmlns:a16="http://schemas.microsoft.com/office/drawing/2014/main" id="{81DC7A1B-7BB8-7D7E-6879-56A768F8EFB8}"/>
              </a:ext>
            </a:extLst>
          </p:cNvPr>
          <p:cNvSpPr/>
          <p:nvPr/>
        </p:nvSpPr>
        <p:spPr>
          <a:xfrm>
            <a:off x="1661280" y="2976930"/>
            <a:ext cx="4364476" cy="2115591"/>
          </a:xfrm>
          <a:prstGeom prst="rect">
            <a:avLst/>
          </a:prstGeom>
          <a:noFill/>
          <a:ln/>
        </p:spPr>
        <p:txBody>
          <a:bodyPr wrap="square" lIns="0" tIns="0" rIns="0" bIns="0" rtlCol="0" anchor="t"/>
          <a:lstStyle/>
          <a:p>
            <a:pPr algn="just" defTabSz="1143000">
              <a:lnSpc>
                <a:spcPts val="3313"/>
              </a:lnSpc>
            </a:pPr>
            <a:r>
              <a:rPr lang="en-US" sz="2063" dirty="0">
                <a:solidFill>
                  <a:srgbClr val="000000"/>
                </a:solidFill>
                <a:latin typeface="Open Sans" pitchFamily="34" charset="0"/>
                <a:ea typeface="Open Sans" pitchFamily="34" charset="-122"/>
                <a:cs typeface="Open Sans" pitchFamily="34" charset="-120"/>
              </a:rPr>
              <a:t>To tackle climate change, energy transition, decarbonization and the demographic challenge, the role of small municipalities is essential.</a:t>
            </a:r>
            <a:endParaRPr lang="en-US" sz="2063" dirty="0">
              <a:solidFill>
                <a:prstClr val="black"/>
              </a:solidFill>
              <a:latin typeface="Calibri"/>
            </a:endParaRPr>
          </a:p>
        </p:txBody>
      </p:sp>
      <p:sp>
        <p:nvSpPr>
          <p:cNvPr id="13" name="Shape 4">
            <a:extLst>
              <a:ext uri="{FF2B5EF4-FFF2-40B4-BE49-F238E27FC236}">
                <a16:creationId xmlns:a16="http://schemas.microsoft.com/office/drawing/2014/main" id="{B80326F6-95E7-2DBE-9DDB-7BE0D60F03B3}"/>
              </a:ext>
            </a:extLst>
          </p:cNvPr>
          <p:cNvSpPr/>
          <p:nvPr/>
        </p:nvSpPr>
        <p:spPr>
          <a:xfrm>
            <a:off x="6526679" y="2976930"/>
            <a:ext cx="683548" cy="594866"/>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15" name="Text 5">
            <a:extLst>
              <a:ext uri="{FF2B5EF4-FFF2-40B4-BE49-F238E27FC236}">
                <a16:creationId xmlns:a16="http://schemas.microsoft.com/office/drawing/2014/main" id="{3B93A512-043A-59CE-084C-49D7B2CE67E5}"/>
              </a:ext>
            </a:extLst>
          </p:cNvPr>
          <p:cNvSpPr/>
          <p:nvPr/>
        </p:nvSpPr>
        <p:spPr>
          <a:xfrm>
            <a:off x="6710631" y="3076047"/>
            <a:ext cx="260626" cy="396628"/>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2</a:t>
            </a:r>
            <a:endParaRPr lang="en-US" sz="3063" dirty="0">
              <a:solidFill>
                <a:prstClr val="black"/>
              </a:solidFill>
              <a:latin typeface="Calibri"/>
            </a:endParaRPr>
          </a:p>
        </p:txBody>
      </p:sp>
      <p:sp>
        <p:nvSpPr>
          <p:cNvPr id="18" name="Text 6">
            <a:extLst>
              <a:ext uri="{FF2B5EF4-FFF2-40B4-BE49-F238E27FC236}">
                <a16:creationId xmlns:a16="http://schemas.microsoft.com/office/drawing/2014/main" id="{5B33865B-BCB2-4731-149C-BBA7C3A4C5EA}"/>
              </a:ext>
            </a:extLst>
          </p:cNvPr>
          <p:cNvSpPr/>
          <p:nvPr/>
        </p:nvSpPr>
        <p:spPr>
          <a:xfrm>
            <a:off x="7352892" y="3021956"/>
            <a:ext cx="5972074" cy="2115591"/>
          </a:xfrm>
          <a:prstGeom prst="rect">
            <a:avLst/>
          </a:prstGeom>
          <a:noFill/>
          <a:ln/>
        </p:spPr>
        <p:txBody>
          <a:bodyPr wrap="square" lIns="0" tIns="0" rIns="0" bIns="0" rtlCol="0" anchor="t"/>
          <a:lstStyle/>
          <a:p>
            <a:pPr algn="just" defTabSz="1143000">
              <a:lnSpc>
                <a:spcPts val="3313"/>
              </a:lnSpc>
            </a:pPr>
            <a:r>
              <a:rPr lang="en-US" sz="2063" dirty="0">
                <a:solidFill>
                  <a:srgbClr val="000000"/>
                </a:solidFill>
                <a:latin typeface="Open Sans" pitchFamily="34" charset="0"/>
                <a:ea typeface="Open Sans" pitchFamily="34" charset="-122"/>
                <a:cs typeface="Open Sans" pitchFamily="34" charset="-120"/>
              </a:rPr>
              <a:t>It is important to be familiar with the right tools, since these municipalities are a key element in the change of energy model that we need so much, which also implies a social, cultural and environmental change.</a:t>
            </a:r>
            <a:endParaRPr lang="en-US" sz="2063" dirty="0">
              <a:solidFill>
                <a:prstClr val="black"/>
              </a:solidFill>
              <a:latin typeface="Calibri"/>
            </a:endParaRPr>
          </a:p>
        </p:txBody>
      </p:sp>
      <p:sp>
        <p:nvSpPr>
          <p:cNvPr id="19" name="Shape 7">
            <a:extLst>
              <a:ext uri="{FF2B5EF4-FFF2-40B4-BE49-F238E27FC236}">
                <a16:creationId xmlns:a16="http://schemas.microsoft.com/office/drawing/2014/main" id="{8C53A35E-6251-B357-CC9B-BEB55547DCBE}"/>
              </a:ext>
            </a:extLst>
          </p:cNvPr>
          <p:cNvSpPr/>
          <p:nvPr/>
        </p:nvSpPr>
        <p:spPr>
          <a:xfrm>
            <a:off x="782257" y="5880150"/>
            <a:ext cx="702308" cy="594866"/>
          </a:xfrm>
          <a:prstGeom prst="roundRect">
            <a:avLst>
              <a:gd name="adj" fmla="val 18670"/>
            </a:avLst>
          </a:prstGeom>
          <a:solidFill>
            <a:srgbClr val="D9F2E6"/>
          </a:solidFill>
          <a:ln w="7620">
            <a:solidFill>
              <a:srgbClr val="BFD8CC"/>
            </a:solidFill>
            <a:prstDash val="solid"/>
          </a:ln>
        </p:spPr>
        <p:txBody>
          <a:bodyPr/>
          <a:lstStyle/>
          <a:p>
            <a:pPr defTabSz="1143000"/>
            <a:endParaRPr lang="es-ES" sz="2250">
              <a:solidFill>
                <a:prstClr val="black"/>
              </a:solidFill>
              <a:latin typeface="Calibri"/>
            </a:endParaRPr>
          </a:p>
        </p:txBody>
      </p:sp>
      <p:sp>
        <p:nvSpPr>
          <p:cNvPr id="20" name="Text 8">
            <a:extLst>
              <a:ext uri="{FF2B5EF4-FFF2-40B4-BE49-F238E27FC236}">
                <a16:creationId xmlns:a16="http://schemas.microsoft.com/office/drawing/2014/main" id="{1BE6D068-7567-62D5-FA3C-20050F3D7151}"/>
              </a:ext>
            </a:extLst>
          </p:cNvPr>
          <p:cNvSpPr/>
          <p:nvPr/>
        </p:nvSpPr>
        <p:spPr>
          <a:xfrm>
            <a:off x="966209" y="5979269"/>
            <a:ext cx="267779" cy="396628"/>
          </a:xfrm>
          <a:prstGeom prst="rect">
            <a:avLst/>
          </a:prstGeom>
          <a:noFill/>
          <a:ln/>
        </p:spPr>
        <p:txBody>
          <a:bodyPr wrap="none" lIns="0" tIns="0" rIns="0" bIns="0" rtlCol="0" anchor="t"/>
          <a:lstStyle/>
          <a:p>
            <a:pPr algn="ctr" defTabSz="1143000">
              <a:lnSpc>
                <a:spcPts val="3063"/>
              </a:lnSpc>
            </a:pPr>
            <a:r>
              <a:rPr lang="en-US" sz="3063" b="1" dirty="0">
                <a:solidFill>
                  <a:srgbClr val="000000"/>
                </a:solidFill>
                <a:latin typeface="Open Sans Bold" pitchFamily="34" charset="0"/>
                <a:ea typeface="Open Sans Bold" pitchFamily="34" charset="-122"/>
                <a:cs typeface="Open Sans Bold" pitchFamily="34" charset="-120"/>
              </a:rPr>
              <a:t>3</a:t>
            </a:r>
            <a:endParaRPr lang="en-US" sz="3063" dirty="0">
              <a:solidFill>
                <a:prstClr val="black"/>
              </a:solidFill>
              <a:latin typeface="Calibri"/>
            </a:endParaRPr>
          </a:p>
        </p:txBody>
      </p:sp>
      <p:sp>
        <p:nvSpPr>
          <p:cNvPr id="21" name="Text 9">
            <a:extLst>
              <a:ext uri="{FF2B5EF4-FFF2-40B4-BE49-F238E27FC236}">
                <a16:creationId xmlns:a16="http://schemas.microsoft.com/office/drawing/2014/main" id="{06DE7469-DC6B-D46F-A23B-1031AA15E06F}"/>
              </a:ext>
            </a:extLst>
          </p:cNvPr>
          <p:cNvSpPr/>
          <p:nvPr/>
        </p:nvSpPr>
        <p:spPr>
          <a:xfrm>
            <a:off x="1641442" y="5880150"/>
            <a:ext cx="11663686" cy="2115591"/>
          </a:xfrm>
          <a:prstGeom prst="rect">
            <a:avLst/>
          </a:prstGeom>
          <a:noFill/>
          <a:ln/>
        </p:spPr>
        <p:txBody>
          <a:bodyPr wrap="square" lIns="0" tIns="0" rIns="0" bIns="0" rtlCol="0" anchor="t"/>
          <a:lstStyle/>
          <a:p>
            <a:pPr algn="just" defTabSz="1143000">
              <a:lnSpc>
                <a:spcPts val="3313"/>
              </a:lnSpc>
            </a:pPr>
            <a:r>
              <a:rPr lang="en-US" sz="2063" dirty="0">
                <a:solidFill>
                  <a:srgbClr val="000000"/>
                </a:solidFill>
                <a:latin typeface="Open Sans" pitchFamily="34" charset="0"/>
                <a:ea typeface="Open Sans" pitchFamily="34" charset="-122"/>
                <a:cs typeface="Open Sans" pitchFamily="34" charset="-120"/>
              </a:rPr>
              <a:t>All agencies and entities must be aligned and have the necessary tools to make quick and correct decisions that contribute to solving the problems we have in terms of pollution, energy dependence, inefficiency and increased resource costs.</a:t>
            </a:r>
            <a:endParaRPr lang="en-US" sz="2063" dirty="0">
              <a:solidFill>
                <a:prstClr val="black"/>
              </a:solidFill>
              <a:latin typeface="Calibri"/>
            </a:endParaRPr>
          </a:p>
        </p:txBody>
      </p:sp>
      <p:sp>
        <p:nvSpPr>
          <p:cNvPr id="24" name="Text 0">
            <a:extLst>
              <a:ext uri="{FF2B5EF4-FFF2-40B4-BE49-F238E27FC236}">
                <a16:creationId xmlns:a16="http://schemas.microsoft.com/office/drawing/2014/main" id="{5AC1458A-1EC7-DB28-335C-1E56C24208E5}"/>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Tree>
    <p:extLst>
      <p:ext uri="{BB962C8B-B14F-4D97-AF65-F5344CB8AC3E}">
        <p14:creationId xmlns:p14="http://schemas.microsoft.com/office/powerpoint/2010/main" val="203896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5FCA58-307E-1984-6CB6-B0953B21E26A}"/>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16B3FEF-AFC8-E65D-94EC-3B3B195B3BE8}"/>
              </a:ext>
            </a:extLst>
          </p:cNvPr>
          <p:cNvSpPr>
            <a:spLocks noGrp="1"/>
          </p:cNvSpPr>
          <p:nvPr>
            <p:ph sz="quarter" idx="14"/>
          </p:nvPr>
        </p:nvSpPr>
        <p:spPr>
          <a:xfrm>
            <a:off x="304801" y="2699400"/>
            <a:ext cx="17678398" cy="5468907"/>
          </a:xfrm>
        </p:spPr>
        <p:txBody>
          <a:bodyPr/>
          <a:lstStyle/>
          <a:p>
            <a:pPr marL="0" indent="0" algn="just">
              <a:spcAft>
                <a:spcPts val="600"/>
              </a:spcAft>
              <a:buNone/>
            </a:pPr>
            <a:r>
              <a:rPr lang="en-US" sz="2800" dirty="0"/>
              <a:t>The </a:t>
            </a:r>
            <a:r>
              <a:rPr lang="en-US" sz="2800" b="1" dirty="0">
                <a:solidFill>
                  <a:srgbClr val="2A734F"/>
                </a:solidFill>
              </a:rPr>
              <a:t>“Clean Energy for EU Islands” </a:t>
            </a:r>
            <a:r>
              <a:rPr lang="en-US" sz="2800" dirty="0"/>
              <a:t>initiative or the </a:t>
            </a:r>
            <a:r>
              <a:rPr lang="en-US" sz="2800" b="1" dirty="0">
                <a:solidFill>
                  <a:srgbClr val="2A734F"/>
                </a:solidFill>
              </a:rPr>
              <a:t>“Smart Islands” </a:t>
            </a:r>
            <a:r>
              <a:rPr lang="en-US" sz="2800" dirty="0"/>
              <a:t>initiative are proof that the EU is taking a special interest in island regions. Some of the energy challenges facing tourist islands are:</a:t>
            </a:r>
            <a:endParaRPr lang="es-ES" sz="2800" dirty="0"/>
          </a:p>
        </p:txBody>
      </p:sp>
      <p:sp>
        <p:nvSpPr>
          <p:cNvPr id="7" name="Marcador de número de diapositiva 6">
            <a:extLst>
              <a:ext uri="{FF2B5EF4-FFF2-40B4-BE49-F238E27FC236}">
                <a16:creationId xmlns:a16="http://schemas.microsoft.com/office/drawing/2014/main" id="{75E4A0A2-106A-937B-5927-87FE5EC4125C}"/>
              </a:ext>
            </a:extLst>
          </p:cNvPr>
          <p:cNvSpPr>
            <a:spLocks noGrp="1"/>
          </p:cNvSpPr>
          <p:nvPr>
            <p:ph type="sldNum" sz="quarter" idx="12"/>
          </p:nvPr>
        </p:nvSpPr>
        <p:spPr/>
        <p:txBody>
          <a:bodyPr/>
          <a:lstStyle/>
          <a:p>
            <a:fld id="{4D2C2D9E-9A3D-48B7-9D20-88A0BF5D47E1}" type="slidenum">
              <a:rPr lang="el-GR" sz="2400" b="1" smtClean="0"/>
              <a:pPr/>
              <a:t>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F8585366-9260-85AC-865C-2E066F47A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19" name="Título 14">
            <a:extLst>
              <a:ext uri="{FF2B5EF4-FFF2-40B4-BE49-F238E27FC236}">
                <a16:creationId xmlns:a16="http://schemas.microsoft.com/office/drawing/2014/main" id="{4E5974E8-A19B-F378-8270-5F256E3F7C0E}"/>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p>
          <a:p>
            <a:pPr algn="l"/>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CuadroTexto 18">
            <a:extLst>
              <a:ext uri="{FF2B5EF4-FFF2-40B4-BE49-F238E27FC236}">
                <a16:creationId xmlns:a16="http://schemas.microsoft.com/office/drawing/2014/main" id="{C70E34B8-8D41-A0D1-A58F-4642F47EC6AE}"/>
              </a:ext>
            </a:extLst>
          </p:cNvPr>
          <p:cNvSpPr txBox="1"/>
          <p:nvPr/>
        </p:nvSpPr>
        <p:spPr>
          <a:xfrm>
            <a:off x="6692738" y="4673337"/>
            <a:ext cx="10958545" cy="3785652"/>
          </a:xfrm>
          <a:prstGeom prst="rect">
            <a:avLst/>
          </a:prstGeom>
          <a:solidFill>
            <a:srgbClr val="FFFFCC"/>
          </a:solidFill>
          <a:ln>
            <a:solidFill>
              <a:schemeClr val="bg1"/>
            </a:solidFill>
          </a:ln>
        </p:spPr>
        <p:txBody>
          <a:bodyPr wrap="square">
            <a:spAutoFit/>
          </a:bodyPr>
          <a:lstStyle/>
          <a:p>
            <a:pPr marL="457200" indent="-457200" algn="just">
              <a:spcBef>
                <a:spcPts val="1800"/>
              </a:spcBef>
              <a:buFont typeface="Wingdings" panose="05000000000000000000" pitchFamily="2" charset="2"/>
              <a:buChar char="§"/>
            </a:pPr>
            <a:r>
              <a:rPr lang="en-US" sz="2000" b="1" dirty="0">
                <a:latin typeface="Open Sans" panose="020B0606030504020204" pitchFamily="34" charset="0"/>
                <a:ea typeface="Open Sans" panose="020B0606030504020204" pitchFamily="34" charset="0"/>
                <a:cs typeface="Open Sans" panose="020B0606030504020204" pitchFamily="34" charset="0"/>
              </a:rPr>
              <a:t>Island typology </a:t>
            </a:r>
            <a:r>
              <a:rPr lang="en-US" sz="2000" dirty="0">
                <a:latin typeface="Open Sans" panose="020B0606030504020204" pitchFamily="34" charset="0"/>
                <a:ea typeface="Open Sans" panose="020B0606030504020204" pitchFamily="34" charset="0"/>
                <a:cs typeface="Open Sans" panose="020B0606030504020204" pitchFamily="34" charset="0"/>
              </a:rPr>
              <a:t>in terms of distance from the mainland, available resources, accessible renewable energy sources, climate, etc.</a:t>
            </a:r>
            <a:endParaRPr lang="es-ES"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spcBef>
                <a:spcPts val="1800"/>
              </a:spcBef>
              <a:buFont typeface="Wingdings" panose="05000000000000000000" pitchFamily="2" charset="2"/>
              <a:buChar char="§"/>
            </a:pPr>
            <a:r>
              <a:rPr lang="en-US" sz="2000" b="1" dirty="0">
                <a:latin typeface="Open Sans" panose="020B0606030504020204" pitchFamily="34" charset="0"/>
                <a:ea typeface="Open Sans" panose="020B0606030504020204" pitchFamily="34" charset="0"/>
                <a:cs typeface="Open Sans" panose="020B0606030504020204" pitchFamily="34" charset="0"/>
              </a:rPr>
              <a:t>Energy challenges </a:t>
            </a:r>
            <a:r>
              <a:rPr lang="en-US" sz="2000" dirty="0">
                <a:latin typeface="Open Sans" panose="020B0606030504020204" pitchFamily="34" charset="0"/>
                <a:ea typeface="Open Sans" panose="020B0606030504020204" pitchFamily="34" charset="0"/>
                <a:cs typeface="Open Sans" panose="020B0606030504020204" pitchFamily="34" charset="0"/>
              </a:rPr>
              <a:t>such as limited space for the implementation of renewable energy sources, energy dependence, etc.</a:t>
            </a:r>
          </a:p>
          <a:p>
            <a:pPr marL="457200" indent="-457200" algn="just">
              <a:spcBef>
                <a:spcPts val="1800"/>
              </a:spcBef>
              <a:buFont typeface="Wingdings" panose="05000000000000000000" pitchFamily="2" charset="2"/>
              <a:buChar char="§"/>
            </a:pPr>
            <a:r>
              <a:rPr lang="en-US" sz="2000" b="1" dirty="0">
                <a:latin typeface="Open Sans" panose="020B0606030504020204" pitchFamily="34" charset="0"/>
                <a:ea typeface="Open Sans" panose="020B0606030504020204" pitchFamily="34" charset="0"/>
                <a:cs typeface="Open Sans" panose="020B0606030504020204" pitchFamily="34" charset="0"/>
              </a:rPr>
              <a:t>Protected areas </a:t>
            </a:r>
            <a:r>
              <a:rPr lang="en-US" sz="2000" dirty="0">
                <a:latin typeface="Open Sans" panose="020B0606030504020204" pitchFamily="34" charset="0"/>
                <a:ea typeface="Open Sans" panose="020B0606030504020204" pitchFamily="34" charset="0"/>
                <a:cs typeface="Open Sans" panose="020B0606030504020204" pitchFamily="34" charset="0"/>
              </a:rPr>
              <a:t>in natural spaces such as environmental parks. </a:t>
            </a:r>
          </a:p>
          <a:p>
            <a:pPr marL="457200" indent="-457200" algn="just">
              <a:spcBef>
                <a:spcPts val="1800"/>
              </a:spcBef>
              <a:buFont typeface="Wingdings" panose="05000000000000000000" pitchFamily="2" charset="2"/>
              <a:buChar char="§"/>
            </a:pPr>
            <a:r>
              <a:rPr lang="en-US" sz="2000" b="1" dirty="0">
                <a:latin typeface="Open Sans" panose="020B0606030504020204" pitchFamily="34" charset="0"/>
                <a:ea typeface="Open Sans" panose="020B0606030504020204" pitchFamily="34" charset="0"/>
                <a:cs typeface="Open Sans" panose="020B0606030504020204" pitchFamily="34" charset="0"/>
              </a:rPr>
              <a:t>Citizen participation </a:t>
            </a:r>
            <a:r>
              <a:rPr lang="en-US" sz="2000" dirty="0">
                <a:latin typeface="Open Sans" panose="020B0606030504020204" pitchFamily="34" charset="0"/>
                <a:ea typeface="Open Sans" panose="020B0606030504020204" pitchFamily="34" charset="0"/>
                <a:cs typeface="Open Sans" panose="020B0606030504020204" pitchFamily="34" charset="0"/>
              </a:rPr>
              <a:t>in ET through awareness-raising measures, existing initiatives to promote self-consumption, etc. </a:t>
            </a:r>
            <a:r>
              <a:rPr lang="es-ES" sz="2000" dirty="0">
                <a:latin typeface="Open Sans" panose="020B0606030504020204" pitchFamily="34" charset="0"/>
                <a:ea typeface="Open Sans" panose="020B0606030504020204" pitchFamily="34" charset="0"/>
                <a:cs typeface="Open Sans" panose="020B0606030504020204" pitchFamily="34" charset="0"/>
              </a:rPr>
              <a:t> </a:t>
            </a:r>
          </a:p>
          <a:p>
            <a:pPr marL="457200" indent="-457200" algn="just">
              <a:spcBef>
                <a:spcPts val="1800"/>
              </a:spcBef>
              <a:buFont typeface="Wingdings" panose="05000000000000000000" pitchFamily="2" charset="2"/>
              <a:buChar char="§"/>
            </a:pPr>
            <a:r>
              <a:rPr lang="en-US" sz="2000" b="1" dirty="0">
                <a:latin typeface="Open Sans" panose="020B0606030504020204" pitchFamily="34" charset="0"/>
                <a:ea typeface="Open Sans" panose="020B0606030504020204" pitchFamily="34" charset="0"/>
                <a:cs typeface="Open Sans" panose="020B0606030504020204" pitchFamily="34" charset="0"/>
              </a:rPr>
              <a:t>Economic development </a:t>
            </a:r>
            <a:r>
              <a:rPr lang="en-US" sz="2000" dirty="0">
                <a:latin typeface="Open Sans" panose="020B0606030504020204" pitchFamily="34" charset="0"/>
                <a:ea typeface="Open Sans" panose="020B0606030504020204" pitchFamily="34" charset="0"/>
                <a:cs typeface="Open Sans" panose="020B0606030504020204" pitchFamily="34" charset="0"/>
              </a:rPr>
              <a:t>represented through variations in tourist flow, productive capacity of the island, port and maritime connections, land use, etc.</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Imagen 8">
            <a:extLst>
              <a:ext uri="{FF2B5EF4-FFF2-40B4-BE49-F238E27FC236}">
                <a16:creationId xmlns:a16="http://schemas.microsoft.com/office/drawing/2014/main" id="{36501987-3D41-E95B-5D59-B8B16577C07B}"/>
              </a:ext>
            </a:extLst>
          </p:cNvPr>
          <p:cNvPicPr>
            <a:picLocks noChangeAspect="1"/>
          </p:cNvPicPr>
          <p:nvPr/>
        </p:nvPicPr>
        <p:blipFill>
          <a:blip r:embed="rId4"/>
          <a:stretch>
            <a:fillRect/>
          </a:stretch>
        </p:blipFill>
        <p:spPr>
          <a:xfrm>
            <a:off x="353628" y="4287439"/>
            <a:ext cx="6403387" cy="4171550"/>
          </a:xfrm>
          <a:prstGeom prst="rect">
            <a:avLst/>
          </a:prstGeom>
        </p:spPr>
      </p:pic>
      <p:sp>
        <p:nvSpPr>
          <p:cNvPr id="11" name="Text 0">
            <a:extLst>
              <a:ext uri="{FF2B5EF4-FFF2-40B4-BE49-F238E27FC236}">
                <a16:creationId xmlns:a16="http://schemas.microsoft.com/office/drawing/2014/main" id="{A2FA6C1C-0C45-A35F-3EAB-3A5158292E57}"/>
              </a:ext>
            </a:extLst>
          </p:cNvPr>
          <p:cNvSpPr/>
          <p:nvPr/>
        </p:nvSpPr>
        <p:spPr>
          <a:xfrm>
            <a:off x="2103984" y="605210"/>
            <a:ext cx="13373249" cy="783283"/>
          </a:xfrm>
          <a:prstGeom prst="rect">
            <a:avLst/>
          </a:prstGeom>
          <a:noFill/>
          <a:ln/>
        </p:spPr>
        <p:txBody>
          <a:bodyPr wrap="none" lIns="0" tIns="0" rIns="0" bIns="0" rtlCol="0" anchor="t"/>
          <a:lstStyle/>
          <a:p>
            <a:pPr defTabSz="1143000">
              <a:lnSpc>
                <a:spcPts val="6125"/>
              </a:lnSpc>
            </a:pPr>
            <a:r>
              <a:rPr lang="en-US" sz="4438" b="1" dirty="0">
                <a:solidFill>
                  <a:srgbClr val="2A734F"/>
                </a:solidFill>
                <a:latin typeface="Open Sans Bold" pitchFamily="34" charset="0"/>
                <a:ea typeface="Open Sans Bold" pitchFamily="34" charset="-122"/>
                <a:cs typeface="Open Sans Bold" pitchFamily="34" charset="-120"/>
              </a:rPr>
              <a:t>1.2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Europe's</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energy</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challenges</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pPr defTabSz="1143000">
              <a:lnSpc>
                <a:spcPts val="6125"/>
              </a:lnSpc>
            </a:pP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island</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800" b="1" dirty="0" err="1">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territories</a:t>
            </a:r>
            <a:r>
              <a:rPr lang="es-ES" sz="4800" b="1" dirty="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en-US" sz="4438" dirty="0">
              <a:solidFill>
                <a:prstClr val="black"/>
              </a:solidFill>
              <a:latin typeface="Calibri"/>
            </a:endParaRPr>
          </a:p>
        </p:txBody>
      </p:sp>
    </p:spTree>
    <p:extLst>
      <p:ext uri="{BB962C8B-B14F-4D97-AF65-F5344CB8AC3E}">
        <p14:creationId xmlns:p14="http://schemas.microsoft.com/office/powerpoint/2010/main" val="28853997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27AD764-339E-4CF0-5348-6A107E124478}"/>
            </a:ext>
          </a:extLst>
        </p:cNvPr>
        <p:cNvGrpSpPr/>
        <p:nvPr/>
      </p:nvGrpSpPr>
      <p:grpSpPr>
        <a:xfrm>
          <a:off x="0" y="0"/>
          <a:ext cx="0" cy="0"/>
          <a:chOff x="0" y="0"/>
          <a:chExt cx="0" cy="0"/>
        </a:xfrm>
      </p:grpSpPr>
      <p:sp>
        <p:nvSpPr>
          <p:cNvPr id="15" name="Marcador de número de diapositiva 19">
            <a:extLst>
              <a:ext uri="{FF2B5EF4-FFF2-40B4-BE49-F238E27FC236}">
                <a16:creationId xmlns:a16="http://schemas.microsoft.com/office/drawing/2014/main" id="{DE47F4DE-78CE-D566-25BE-4D2F38594711}"/>
              </a:ext>
            </a:extLst>
          </p:cNvPr>
          <p:cNvSpPr txBox="1">
            <a:spLocks/>
          </p:cNvSpPr>
          <p:nvPr/>
        </p:nvSpPr>
        <p:spPr>
          <a:xfrm>
            <a:off x="14671755" y="9324102"/>
            <a:ext cx="1120695" cy="577081"/>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43000"/>
            <a:fld id="{4D2C2D9E-9A3D-48B7-9D20-88A0BF5D47E1}" type="slidenum">
              <a:rPr lang="el-GR" sz="2250" b="1">
                <a:solidFill>
                  <a:prstClr val="black"/>
                </a:solidFill>
                <a:latin typeface="Open Sans" panose="020B0606030504020204" pitchFamily="34" charset="0"/>
                <a:ea typeface="Open Sans" panose="020B0606030504020204" pitchFamily="34" charset="0"/>
                <a:cs typeface="Open Sans" panose="020B0606030504020204" pitchFamily="34" charset="0"/>
              </a:rPr>
              <a:pPr algn="ctr" defTabSz="1143000"/>
              <a:t>90</a:t>
            </a:fld>
            <a:endParaRPr lang="el-GR" sz="225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FBF696DA-AE9A-6A8C-338A-79191B65B396}"/>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4" name="Text 1">
            <a:extLst>
              <a:ext uri="{FF2B5EF4-FFF2-40B4-BE49-F238E27FC236}">
                <a16:creationId xmlns:a16="http://schemas.microsoft.com/office/drawing/2014/main" id="{D143A759-C34C-2466-A5F4-58460E028140}"/>
              </a:ext>
            </a:extLst>
          </p:cNvPr>
          <p:cNvSpPr/>
          <p:nvPr/>
        </p:nvSpPr>
        <p:spPr>
          <a:xfrm>
            <a:off x="1160844" y="3405931"/>
            <a:ext cx="7584728" cy="404069"/>
          </a:xfrm>
          <a:prstGeom prst="rect">
            <a:avLst/>
          </a:prstGeom>
          <a:noFill/>
          <a:ln/>
        </p:spPr>
        <p:txBody>
          <a:bodyPr wrap="none" lIns="0" tIns="0" rIns="0" bIns="0" rtlCol="0" anchor="t"/>
          <a:lstStyle/>
          <a:p>
            <a:pPr marL="428625" indent="-428625" defTabSz="1143000">
              <a:lnSpc>
                <a:spcPts val="3125"/>
              </a:lnSpc>
              <a:buFont typeface="Wingdings" panose="05000000000000000000" pitchFamily="2" charset="2"/>
              <a:buChar char="Ø"/>
            </a:pPr>
            <a:r>
              <a:rPr lang="en-US" sz="2000" b="1" dirty="0">
                <a:solidFill>
                  <a:srgbClr val="2A734F"/>
                </a:solidFill>
                <a:latin typeface="Open Sans Bold" pitchFamily="34" charset="0"/>
                <a:ea typeface="Open Sans Bold" pitchFamily="34" charset="-122"/>
                <a:cs typeface="Open Sans Bold" pitchFamily="34" charset="-120"/>
              </a:rPr>
              <a:t>Covenant of Mayors for Climate and Energy</a:t>
            </a:r>
            <a:endParaRPr lang="en-US" sz="2000" dirty="0">
              <a:solidFill>
                <a:prstClr val="black"/>
              </a:solidFill>
              <a:latin typeface="Calibri"/>
            </a:endParaRPr>
          </a:p>
        </p:txBody>
      </p:sp>
      <p:sp>
        <p:nvSpPr>
          <p:cNvPr id="5" name="Text 2">
            <a:extLst>
              <a:ext uri="{FF2B5EF4-FFF2-40B4-BE49-F238E27FC236}">
                <a16:creationId xmlns:a16="http://schemas.microsoft.com/office/drawing/2014/main" id="{7E62A473-5B23-05D2-4503-E3033F0DE3B6}"/>
              </a:ext>
            </a:extLst>
          </p:cNvPr>
          <p:cNvSpPr/>
          <p:nvPr/>
        </p:nvSpPr>
        <p:spPr>
          <a:xfrm>
            <a:off x="1160844" y="4197845"/>
            <a:ext cx="16477655" cy="827485"/>
          </a:xfrm>
          <a:prstGeom prst="rect">
            <a:avLst/>
          </a:prstGeom>
          <a:noFill/>
          <a:ln/>
        </p:spPr>
        <p:txBody>
          <a:bodyPr wrap="square" lIns="0" tIns="0" rIns="0" bIns="0" rtlCol="0" anchor="t"/>
          <a:lstStyle/>
          <a:p>
            <a:pPr algn="just" defTabSz="1143000">
              <a:lnSpc>
                <a:spcPts val="3250"/>
              </a:lnSpc>
            </a:pPr>
            <a:r>
              <a:rPr lang="en-US" sz="2000" dirty="0">
                <a:solidFill>
                  <a:srgbClr val="000000"/>
                </a:solidFill>
                <a:latin typeface="Open Sans" pitchFamily="34" charset="0"/>
                <a:ea typeface="Open Sans" pitchFamily="34" charset="-122"/>
                <a:cs typeface="Open Sans" pitchFamily="34" charset="-120"/>
              </a:rPr>
              <a:t>Initiative launched by the European Commission to support municipalities. The aim is to encourage municipalities to make political commitments and begin to take measures to anticipate and adapt to the inevitable effects of climate change that are already occurring. </a:t>
            </a:r>
          </a:p>
        </p:txBody>
      </p:sp>
      <p:sp>
        <p:nvSpPr>
          <p:cNvPr id="6" name="Text 3">
            <a:extLst>
              <a:ext uri="{FF2B5EF4-FFF2-40B4-BE49-F238E27FC236}">
                <a16:creationId xmlns:a16="http://schemas.microsoft.com/office/drawing/2014/main" id="{2B59794E-CB6D-0C13-FFB6-79FBCFC5731F}"/>
              </a:ext>
            </a:extLst>
          </p:cNvPr>
          <p:cNvSpPr/>
          <p:nvPr/>
        </p:nvSpPr>
        <p:spPr>
          <a:xfrm>
            <a:off x="1160844" y="5316140"/>
            <a:ext cx="16477655" cy="1241226"/>
          </a:xfrm>
          <a:prstGeom prst="rect">
            <a:avLst/>
          </a:prstGeom>
          <a:noFill/>
          <a:ln/>
        </p:spPr>
        <p:txBody>
          <a:bodyPr wrap="square" lIns="0" tIns="0" rIns="0" bIns="0" rtlCol="0" anchor="t"/>
          <a:lstStyle/>
          <a:p>
            <a:pPr algn="just" defTabSz="1143000">
              <a:lnSpc>
                <a:spcPts val="3250"/>
              </a:lnSpc>
            </a:pPr>
            <a:r>
              <a:rPr lang="en-US" sz="2000" dirty="0">
                <a:solidFill>
                  <a:srgbClr val="000000"/>
                </a:solidFill>
                <a:latin typeface="Open Sans" pitchFamily="34" charset="0"/>
                <a:ea typeface="Open Sans" pitchFamily="34" charset="-122"/>
                <a:cs typeface="Open Sans" pitchFamily="34" charset="-120"/>
              </a:rPr>
              <a:t>The commitments of the adhering municipalities include reducing CO2 emissions by 40% by 2030, increasing energy efficiency by 27%, increasing the use of energy from renewable sources by 27%, drawing up an inventory of emissions, creating an Action Plan for Climate and Sustainable Energy, as well as monitoring reports. </a:t>
            </a:r>
          </a:p>
        </p:txBody>
      </p:sp>
      <p:pic>
        <p:nvPicPr>
          <p:cNvPr id="19" name="Image 0" descr="preencoded.png">
            <a:extLst>
              <a:ext uri="{FF2B5EF4-FFF2-40B4-BE49-F238E27FC236}">
                <a16:creationId xmlns:a16="http://schemas.microsoft.com/office/drawing/2014/main" id="{80B99DA1-10D7-E272-D3A0-B678446A9D75}"/>
              </a:ext>
            </a:extLst>
          </p:cNvPr>
          <p:cNvPicPr>
            <a:picLocks noChangeAspect="1"/>
          </p:cNvPicPr>
          <p:nvPr/>
        </p:nvPicPr>
        <p:blipFill>
          <a:blip r:embed="rId5"/>
          <a:stretch>
            <a:fillRect/>
          </a:stretch>
        </p:blipFill>
        <p:spPr>
          <a:xfrm>
            <a:off x="9733344" y="6656955"/>
            <a:ext cx="5354539" cy="2152650"/>
          </a:xfrm>
          <a:prstGeom prst="rect">
            <a:avLst/>
          </a:prstGeom>
        </p:spPr>
      </p:pic>
      <p:sp>
        <p:nvSpPr>
          <p:cNvPr id="21" name="Text 5">
            <a:extLst>
              <a:ext uri="{FF2B5EF4-FFF2-40B4-BE49-F238E27FC236}">
                <a16:creationId xmlns:a16="http://schemas.microsoft.com/office/drawing/2014/main" id="{6085BE85-301B-8B5E-3EE3-E986D6119B78}"/>
              </a:ext>
            </a:extLst>
          </p:cNvPr>
          <p:cNvSpPr/>
          <p:nvPr/>
        </p:nvSpPr>
        <p:spPr>
          <a:xfrm>
            <a:off x="1160844" y="9873256"/>
            <a:ext cx="16477655" cy="413743"/>
          </a:xfrm>
          <a:prstGeom prst="rect">
            <a:avLst/>
          </a:prstGeom>
          <a:noFill/>
          <a:ln/>
        </p:spPr>
        <p:txBody>
          <a:bodyPr wrap="none" lIns="0" tIns="0" rIns="0" bIns="0" rtlCol="0" anchor="t"/>
          <a:lstStyle/>
          <a:p>
            <a:pPr defTabSz="1143000">
              <a:lnSpc>
                <a:spcPts val="3250"/>
              </a:lnSpc>
            </a:pPr>
            <a:endParaRPr lang="en-US" sz="2000" dirty="0">
              <a:solidFill>
                <a:prstClr val="black"/>
              </a:solidFill>
              <a:latin typeface="Calibri"/>
            </a:endParaRPr>
          </a:p>
        </p:txBody>
      </p:sp>
      <p:sp>
        <p:nvSpPr>
          <p:cNvPr id="2" name="Text 0">
            <a:extLst>
              <a:ext uri="{FF2B5EF4-FFF2-40B4-BE49-F238E27FC236}">
                <a16:creationId xmlns:a16="http://schemas.microsoft.com/office/drawing/2014/main" id="{5817A582-35AC-2FC7-0412-3D64503063C3}"/>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Tree>
    <p:extLst>
      <p:ext uri="{BB962C8B-B14F-4D97-AF65-F5344CB8AC3E}">
        <p14:creationId xmlns:p14="http://schemas.microsoft.com/office/powerpoint/2010/main" val="3507316564"/>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0B390F-6D42-E15B-DC06-D5FCDE693AE5}"/>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9A49F70D-7D1B-24C2-7758-3A3415727DF3}"/>
              </a:ext>
            </a:extLst>
          </p:cNvPr>
          <p:cNvSpPr>
            <a:spLocks noGrp="1"/>
          </p:cNvSpPr>
          <p:nvPr>
            <p:ph type="sldNum" sz="quarter" idx="12"/>
          </p:nvPr>
        </p:nvSpPr>
        <p:spPr/>
        <p:txBody>
          <a:bodyPr/>
          <a:lstStyle/>
          <a:p>
            <a:fld id="{4D2C2D9E-9A3D-48B7-9D20-88A0BF5D47E1}" type="slidenum">
              <a:rPr lang="el-GR" sz="2400" b="1" smtClean="0"/>
              <a:pPr/>
              <a:t>91</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05E5E5BD-2167-3E2A-3471-3E9FF3D7D0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4FD72C57-A5C2-1A40-0923-1092DA06BA40}"/>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DB31933D-D465-3FA4-F8B5-70BE6E7C0766}"/>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2" name="CuadroTexto 11">
            <a:extLst>
              <a:ext uri="{FF2B5EF4-FFF2-40B4-BE49-F238E27FC236}">
                <a16:creationId xmlns:a16="http://schemas.microsoft.com/office/drawing/2014/main" id="{467FDF62-EF52-91B6-3303-F3C102D20D45}"/>
              </a:ext>
            </a:extLst>
          </p:cNvPr>
          <p:cNvSpPr txBox="1"/>
          <p:nvPr/>
        </p:nvSpPr>
        <p:spPr>
          <a:xfrm rot="10800000" flipV="1">
            <a:off x="1052764" y="3891970"/>
            <a:ext cx="16479017" cy="646331"/>
          </a:xfrm>
          <a:prstGeom prst="rect">
            <a:avLst/>
          </a:prstGeom>
          <a:noFill/>
        </p:spPr>
        <p:txBody>
          <a:bodyPr wrap="square">
            <a:spAutoFit/>
          </a:bodyPr>
          <a:lstStyle/>
          <a:p>
            <a:pPr algn="just">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Package of tools and new legislative proposals presented by the European Commission at the end of 2016, whose objectives in terms of matter and energy include: </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14">
            <a:extLst>
              <a:ext uri="{FF2B5EF4-FFF2-40B4-BE49-F238E27FC236}">
                <a16:creationId xmlns:a16="http://schemas.microsoft.com/office/drawing/2014/main" id="{1300F365-91C7-F472-3EC5-E8521A05C52E}"/>
              </a:ext>
            </a:extLst>
          </p:cNvPr>
          <p:cNvSpPr txBox="1"/>
          <p:nvPr/>
        </p:nvSpPr>
        <p:spPr>
          <a:xfrm rot="10800000" flipV="1">
            <a:off x="1440604" y="4755716"/>
            <a:ext cx="16181413" cy="2139047"/>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40% reduction in GHG emissions, compared to 1990.</a:t>
            </a:r>
          </a:p>
          <a:p>
            <a:pPr marL="285750" indent="-285750" algn="just">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32% of renewables in the EU's gross final energy consumption in 2030.</a:t>
            </a:r>
          </a:p>
          <a:p>
            <a:pPr marL="285750" indent="-285750" algn="just">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26% reduction in EU primary energy consumption compared to 2005.</a:t>
            </a:r>
          </a:p>
          <a:p>
            <a:pPr marL="285750" indent="-285750" algn="just">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20% reduction in EU final energy consumption compared to 2005. </a:t>
            </a:r>
          </a:p>
          <a:p>
            <a:pPr marL="285750" indent="-285750" algn="just">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At least 32.5% improvement in energy efficiency compared to 2005 at EU level, expressed in primary or final energy consumption.</a:t>
            </a:r>
          </a:p>
          <a:p>
            <a:pPr marL="285750" indent="-285750" algn="just">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15% electricity interconnection of Member States</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5">
            <a:extLst>
              <a:ext uri="{FF2B5EF4-FFF2-40B4-BE49-F238E27FC236}">
                <a16:creationId xmlns:a16="http://schemas.microsoft.com/office/drawing/2014/main" id="{E7F31A29-483B-D555-9BB8-5EAF3FC00841}"/>
              </a:ext>
            </a:extLst>
          </p:cNvPr>
          <p:cNvSpPr txBox="1"/>
          <p:nvPr/>
        </p:nvSpPr>
        <p:spPr>
          <a:xfrm rot="10800000" flipV="1">
            <a:off x="1273871" y="7204933"/>
            <a:ext cx="16479017" cy="369332"/>
          </a:xfrm>
          <a:prstGeom prst="rect">
            <a:avLst/>
          </a:prstGeom>
          <a:noFill/>
        </p:spPr>
        <p:txBody>
          <a:bodyPr wrap="square">
            <a:spAutoFit/>
          </a:bodyPr>
          <a:lstStyle/>
          <a:p>
            <a:pPr algn="just">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In addition, some directives were also included in the package: </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CuadroTexto 17">
            <a:extLst>
              <a:ext uri="{FF2B5EF4-FFF2-40B4-BE49-F238E27FC236}">
                <a16:creationId xmlns:a16="http://schemas.microsoft.com/office/drawing/2014/main" id="{1EE4EFD2-DD57-0E16-FB02-E9DEF76D0CAF}"/>
              </a:ext>
            </a:extLst>
          </p:cNvPr>
          <p:cNvSpPr txBox="1"/>
          <p:nvPr/>
        </p:nvSpPr>
        <p:spPr>
          <a:xfrm>
            <a:off x="1404744" y="7791957"/>
            <a:ext cx="16217273" cy="646331"/>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E6A64B"/>
                </a:solidFill>
                <a:latin typeface="Open Sans" panose="020B0606030504020204" pitchFamily="34" charset="0"/>
                <a:ea typeface="Open Sans" panose="020B0606030504020204" pitchFamily="34" charset="0"/>
                <a:cs typeface="Open Sans" panose="020B0606030504020204" pitchFamily="34" charset="0"/>
              </a:rPr>
              <a:t>Energy Efficiency in Buildings Directive (Directive 2018/844). </a:t>
            </a:r>
            <a:r>
              <a:rPr lang="en-US" sz="180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rPr>
              <a:t>This is a long-term strategy to support the renovation of the entire building stock, with the aim of achieving high energy efficiency and decarbonization by 2050. </a:t>
            </a:r>
            <a:endParaRPr lang="es-ES" sz="2400"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0">
            <a:extLst>
              <a:ext uri="{FF2B5EF4-FFF2-40B4-BE49-F238E27FC236}">
                <a16:creationId xmlns:a16="http://schemas.microsoft.com/office/drawing/2014/main" id="{AC9947EC-60BA-90BE-57F1-34433F2D0E0A}"/>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
        <p:nvSpPr>
          <p:cNvPr id="13" name="CuadroTexto 12">
            <a:extLst>
              <a:ext uri="{FF2B5EF4-FFF2-40B4-BE49-F238E27FC236}">
                <a16:creationId xmlns:a16="http://schemas.microsoft.com/office/drawing/2014/main" id="{11E4CE97-32C6-5B95-641B-BECA616135A5}"/>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0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14" name="CuadroTexto 13">
            <a:extLst>
              <a:ext uri="{FF2B5EF4-FFF2-40B4-BE49-F238E27FC236}">
                <a16:creationId xmlns:a16="http://schemas.microsoft.com/office/drawing/2014/main" id="{A929A120-A6C6-7D7C-FDA5-331D02514B06}"/>
              </a:ext>
            </a:extLst>
          </p:cNvPr>
          <p:cNvSpPr txBox="1"/>
          <p:nvPr/>
        </p:nvSpPr>
        <p:spPr>
          <a:xfrm>
            <a:off x="1052764" y="3239049"/>
            <a:ext cx="7315200" cy="396327"/>
          </a:xfrm>
          <a:prstGeom prst="rect">
            <a:avLst/>
          </a:prstGeom>
          <a:noFill/>
        </p:spPr>
        <p:txBody>
          <a:bodyPr wrap="square">
            <a:spAutoFit/>
          </a:bodyPr>
          <a:lstStyle/>
          <a:p>
            <a:pPr marL="342900" indent="-342900">
              <a:lnSpc>
                <a:spcPts val="2500"/>
              </a:lnSpc>
              <a:buFont typeface="Wingdings" panose="05000000000000000000" pitchFamily="2" charset="2"/>
              <a:buChar char="Ø"/>
            </a:pPr>
            <a:r>
              <a:rPr lang="es-ES" sz="1600" b="1" dirty="0" err="1">
                <a:solidFill>
                  <a:srgbClr val="2A734F"/>
                </a:solidFill>
                <a:latin typeface="Open Sans Bold" pitchFamily="34" charset="0"/>
                <a:ea typeface="Open Sans Bold" pitchFamily="34" charset="-122"/>
                <a:cs typeface="Open Sans Bold" pitchFamily="34" charset="-120"/>
              </a:rPr>
              <a:t>Clean</a:t>
            </a:r>
            <a:r>
              <a:rPr lang="es-ES" sz="1600" b="1" dirty="0">
                <a:solidFill>
                  <a:srgbClr val="2A734F"/>
                </a:solidFill>
                <a:latin typeface="Open Sans Bold" pitchFamily="34" charset="0"/>
                <a:ea typeface="Open Sans Bold" pitchFamily="34" charset="-122"/>
                <a:cs typeface="Open Sans Bold" pitchFamily="34" charset="-120"/>
              </a:rPr>
              <a:t> Energy </a:t>
            </a:r>
            <a:r>
              <a:rPr lang="es-ES" sz="1600" b="1" dirty="0" err="1">
                <a:solidFill>
                  <a:srgbClr val="2A734F"/>
                </a:solidFill>
                <a:latin typeface="Open Sans Bold" pitchFamily="34" charset="0"/>
                <a:ea typeface="Open Sans Bold" pitchFamily="34" charset="-122"/>
                <a:cs typeface="Open Sans Bold" pitchFamily="34" charset="-120"/>
              </a:rPr>
              <a:t>Package</a:t>
            </a:r>
            <a:endParaRPr lang="es-ES" sz="1600" b="1" dirty="0">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23127087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BB5351-8835-F209-4270-C33080D08E9D}"/>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B7C3216B-AF79-2DE9-3FFF-0FB14598578A}"/>
              </a:ext>
            </a:extLst>
          </p:cNvPr>
          <p:cNvSpPr>
            <a:spLocks noGrp="1"/>
          </p:cNvSpPr>
          <p:nvPr>
            <p:ph type="sldNum" sz="quarter" idx="12"/>
          </p:nvPr>
        </p:nvSpPr>
        <p:spPr/>
        <p:txBody>
          <a:bodyPr/>
          <a:lstStyle/>
          <a:p>
            <a:fld id="{4D2C2D9E-9A3D-48B7-9D20-88A0BF5D47E1}" type="slidenum">
              <a:rPr lang="el-GR" sz="2400" b="1" smtClean="0"/>
              <a:pPr/>
              <a:t>92</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8A7D816D-2DA9-08A8-A153-86CE1728C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F9DBD9E2-9871-C15B-D3AC-FAF37D86B491}"/>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2D692BFD-CEE9-561C-7E2F-DC4270483142}"/>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8" name="CuadroTexto 17">
            <a:extLst>
              <a:ext uri="{FF2B5EF4-FFF2-40B4-BE49-F238E27FC236}">
                <a16:creationId xmlns:a16="http://schemas.microsoft.com/office/drawing/2014/main" id="{784C6C14-D584-72DB-5351-080C428CC70C}"/>
              </a:ext>
            </a:extLst>
          </p:cNvPr>
          <p:cNvSpPr txBox="1"/>
          <p:nvPr/>
        </p:nvSpPr>
        <p:spPr>
          <a:xfrm>
            <a:off x="1447800" y="3848895"/>
            <a:ext cx="16217273" cy="369332"/>
          </a:xfrm>
          <a:prstGeom prst="rect">
            <a:avLst/>
          </a:prstGeom>
          <a:noFill/>
        </p:spPr>
        <p:txBody>
          <a:bodyPr wrap="square">
            <a:spAutoFit/>
          </a:bodyPr>
          <a:lstStyle/>
          <a:p>
            <a:pPr marL="285750" indent="-285750">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Energy Efficiency Directive (Directive 2018/2002).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It proposes the improvement of energy efficiency to reach at least 32.5% at EU level by 2030.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BB82B575-B1A7-F159-AA97-CDB48BB8D919}"/>
              </a:ext>
            </a:extLst>
          </p:cNvPr>
          <p:cNvSpPr txBox="1"/>
          <p:nvPr/>
        </p:nvSpPr>
        <p:spPr>
          <a:xfrm>
            <a:off x="1447800" y="4511943"/>
            <a:ext cx="15925800" cy="923330"/>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Directive for the promotion of the use of energy from renewable sources (Directive 2018/2001).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It proposes an important novelty, which is the recognition of self-consumers of renewable energies, both individual and collective, acquiring the right to be able to generate, consume, store, manage and sell their own electricity.</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F4F5344D-6507-AFFF-984D-7C2A270576D1}"/>
              </a:ext>
            </a:extLst>
          </p:cNvPr>
          <p:cNvSpPr txBox="1"/>
          <p:nvPr/>
        </p:nvSpPr>
        <p:spPr>
          <a:xfrm>
            <a:off x="1447800" y="5616756"/>
            <a:ext cx="15925800" cy="923330"/>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Regulation on the Governance of the Energy Union and Climate Action (Regulation 2018/1999).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This regulation aims to lay the necessary legislative foundations for reliable, inclusive, integrated, cost-efficient, transparent and predictable governance, ensuring the achievement of the objectives set for 2030 and in the long term, through complementary, coherent and ambitious efforts, while limiting administrative complexity.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12">
            <a:extLst>
              <a:ext uri="{FF2B5EF4-FFF2-40B4-BE49-F238E27FC236}">
                <a16:creationId xmlns:a16="http://schemas.microsoft.com/office/drawing/2014/main" id="{7E24A961-5E2B-9171-75E1-598536D67AB2}"/>
              </a:ext>
            </a:extLst>
          </p:cNvPr>
          <p:cNvSpPr txBox="1"/>
          <p:nvPr/>
        </p:nvSpPr>
        <p:spPr>
          <a:xfrm>
            <a:off x="1447800" y="6853504"/>
            <a:ext cx="15925800" cy="1200329"/>
          </a:xfrm>
          <a:prstGeom prst="rect">
            <a:avLst/>
          </a:prstGeom>
          <a:noFill/>
        </p:spPr>
        <p:txBody>
          <a:bodyPr wrap="square">
            <a:spAutoFit/>
          </a:bodyPr>
          <a:lstStyle/>
          <a:p>
            <a:pPr marL="285750" indent="-285750" algn="just">
              <a:buFont typeface="Arial" panose="020B0604020202020204" pitchFamily="34" charset="0"/>
              <a:buChar char="•"/>
            </a:pPr>
            <a:r>
              <a:rPr lang="en-US" b="1" dirty="0">
                <a:solidFill>
                  <a:srgbClr val="E6A64B"/>
                </a:solidFill>
                <a:latin typeface="Open Sans" panose="020B0606030504020204" pitchFamily="34" charset="0"/>
                <a:ea typeface="Open Sans" panose="020B0606030504020204" pitchFamily="34" charset="0"/>
                <a:cs typeface="Open Sans" panose="020B0606030504020204" pitchFamily="34" charset="0"/>
              </a:rPr>
              <a:t>Directive on common rules for the internal electricity market (Directive 944/2019)3 and Regulation on the internal electricity market (Regulation 943/2019).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It allows and encourages demand-side management through the aggregation of electricity markets thus facilitating that active citizens, through their consumption, storage capacity or self-generated electricity, can participate in the electricity markets alongside large producers, facilitating the flexibility of the electricity market.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0">
            <a:extLst>
              <a:ext uri="{FF2B5EF4-FFF2-40B4-BE49-F238E27FC236}">
                <a16:creationId xmlns:a16="http://schemas.microsoft.com/office/drawing/2014/main" id="{2ED9DA98-26B1-88B1-4D47-655EABC3981A}"/>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
        <p:nvSpPr>
          <p:cNvPr id="15" name="CuadroTexto 14">
            <a:extLst>
              <a:ext uri="{FF2B5EF4-FFF2-40B4-BE49-F238E27FC236}">
                <a16:creationId xmlns:a16="http://schemas.microsoft.com/office/drawing/2014/main" id="{0078F2BC-2157-E0D9-9A77-73B96928FD42}"/>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0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16" name="CuadroTexto 15">
            <a:extLst>
              <a:ext uri="{FF2B5EF4-FFF2-40B4-BE49-F238E27FC236}">
                <a16:creationId xmlns:a16="http://schemas.microsoft.com/office/drawing/2014/main" id="{D0AB6FE9-D1AF-9668-4703-0D8AE296083E}"/>
              </a:ext>
            </a:extLst>
          </p:cNvPr>
          <p:cNvSpPr txBox="1"/>
          <p:nvPr/>
        </p:nvSpPr>
        <p:spPr>
          <a:xfrm>
            <a:off x="1052764" y="3239049"/>
            <a:ext cx="7315200" cy="396327"/>
          </a:xfrm>
          <a:prstGeom prst="rect">
            <a:avLst/>
          </a:prstGeom>
          <a:noFill/>
        </p:spPr>
        <p:txBody>
          <a:bodyPr wrap="square">
            <a:spAutoFit/>
          </a:bodyPr>
          <a:lstStyle/>
          <a:p>
            <a:pPr marL="342900" indent="-342900">
              <a:lnSpc>
                <a:spcPts val="2500"/>
              </a:lnSpc>
              <a:buFont typeface="Wingdings" panose="05000000000000000000" pitchFamily="2" charset="2"/>
              <a:buChar char="Ø"/>
            </a:pPr>
            <a:r>
              <a:rPr lang="es-ES" sz="1600" b="1" dirty="0" err="1">
                <a:solidFill>
                  <a:srgbClr val="2A734F"/>
                </a:solidFill>
                <a:latin typeface="Open Sans Bold" pitchFamily="34" charset="0"/>
                <a:ea typeface="Open Sans Bold" pitchFamily="34" charset="-122"/>
                <a:cs typeface="Open Sans Bold" pitchFamily="34" charset="-120"/>
              </a:rPr>
              <a:t>Clean</a:t>
            </a:r>
            <a:r>
              <a:rPr lang="es-ES" sz="1600" b="1" dirty="0">
                <a:solidFill>
                  <a:srgbClr val="2A734F"/>
                </a:solidFill>
                <a:latin typeface="Open Sans Bold" pitchFamily="34" charset="0"/>
                <a:ea typeface="Open Sans Bold" pitchFamily="34" charset="-122"/>
                <a:cs typeface="Open Sans Bold" pitchFamily="34" charset="-120"/>
              </a:rPr>
              <a:t> Energy </a:t>
            </a:r>
            <a:r>
              <a:rPr lang="es-ES" sz="1600" b="1" dirty="0" err="1">
                <a:solidFill>
                  <a:srgbClr val="2A734F"/>
                </a:solidFill>
                <a:latin typeface="Open Sans Bold" pitchFamily="34" charset="0"/>
                <a:ea typeface="Open Sans Bold" pitchFamily="34" charset="-122"/>
                <a:cs typeface="Open Sans Bold" pitchFamily="34" charset="-120"/>
              </a:rPr>
              <a:t>Package</a:t>
            </a:r>
            <a:endParaRPr lang="es-ES" sz="1600" b="1" dirty="0">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34736073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FA3ADF2-3F91-28F2-7299-4371503C5495}"/>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DDC5F225-46D1-772A-0D97-FCAC773BF0B8}"/>
              </a:ext>
            </a:extLst>
          </p:cNvPr>
          <p:cNvSpPr>
            <a:spLocks noGrp="1"/>
          </p:cNvSpPr>
          <p:nvPr>
            <p:ph type="sldNum" sz="quarter" idx="12"/>
          </p:nvPr>
        </p:nvSpPr>
        <p:spPr/>
        <p:txBody>
          <a:bodyPr/>
          <a:lstStyle/>
          <a:p>
            <a:fld id="{4D2C2D9E-9A3D-48B7-9D20-88A0BF5D47E1}" type="slidenum">
              <a:rPr lang="el-GR" sz="2400" b="1" smtClean="0"/>
              <a:pPr/>
              <a:t>93</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B2D0DA18-0395-2259-532A-DBDDC406B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DEB4FD17-52D5-792C-9E15-64336C256D06}"/>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7C5D8B86-92B0-ED95-F30C-A2B9EC187B83}"/>
              </a:ext>
            </a:extLst>
          </p:cNvPr>
          <p:cNvSpPr txBox="1">
            <a:spLocks/>
          </p:cNvSpPr>
          <p:nvPr/>
        </p:nvSpPr>
        <p:spPr>
          <a:xfrm>
            <a:off x="701842" y="3130224"/>
            <a:ext cx="17157032" cy="5421110"/>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9" name="CuadroTexto 8">
            <a:extLst>
              <a:ext uri="{FF2B5EF4-FFF2-40B4-BE49-F238E27FC236}">
                <a16:creationId xmlns:a16="http://schemas.microsoft.com/office/drawing/2014/main" id="{D5921CCB-F49F-AE2D-6E22-E0817DC191AE}"/>
              </a:ext>
            </a:extLst>
          </p:cNvPr>
          <p:cNvSpPr txBox="1"/>
          <p:nvPr/>
        </p:nvSpPr>
        <p:spPr>
          <a:xfrm>
            <a:off x="1575193" y="4634068"/>
            <a:ext cx="15925800" cy="923330"/>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NextGeneration</a:t>
            </a: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 EU Funds. </a:t>
            </a:r>
            <a:r>
              <a:rPr lang="en-US" dirty="0" err="1">
                <a:solidFill>
                  <a:srgbClr val="3A3838"/>
                </a:solidFill>
                <a:latin typeface="Open Sans" panose="020B0606030504020204" pitchFamily="34" charset="0"/>
                <a:ea typeface="Open Sans" panose="020B0606030504020204" pitchFamily="34" charset="0"/>
                <a:cs typeface="Open Sans" panose="020B0606030504020204" pitchFamily="34" charset="0"/>
              </a:rPr>
              <a:t>NextGenerationEU</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 temporary recovery instrument, subsequently approved and with more than €800 billion, which seeks to mitigate the effects caused by the pandemic and achieve a greener, more digital, resilient and better adapted Europe, both to current and future challenges.</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12">
            <a:extLst>
              <a:ext uri="{FF2B5EF4-FFF2-40B4-BE49-F238E27FC236}">
                <a16:creationId xmlns:a16="http://schemas.microsoft.com/office/drawing/2014/main" id="{749CE3D4-FF4C-8D24-BB89-FD74D6F5E233}"/>
              </a:ext>
            </a:extLst>
          </p:cNvPr>
          <p:cNvSpPr txBox="1"/>
          <p:nvPr/>
        </p:nvSpPr>
        <p:spPr>
          <a:xfrm>
            <a:off x="1575193" y="5729911"/>
            <a:ext cx="16078200" cy="2339102"/>
          </a:xfrm>
          <a:prstGeom prst="rect">
            <a:avLst/>
          </a:prstGeom>
          <a:noFill/>
        </p:spPr>
        <p:txBody>
          <a:bodyPr wrap="square">
            <a:spAutoFit/>
          </a:bodyPr>
          <a:lstStyle/>
          <a:p>
            <a:pPr marL="285750" indent="-285750" algn="just">
              <a:buFont typeface="Arial" panose="020B0604020202020204" pitchFamily="34" charset="0"/>
              <a:buChar char="•"/>
            </a:pPr>
            <a:r>
              <a:rPr lang="en-US" b="1" dirty="0">
                <a:solidFill>
                  <a:srgbClr val="E6A64B"/>
                </a:solidFill>
                <a:latin typeface="Open Sans" panose="020B0606030504020204" pitchFamily="34" charset="0"/>
                <a:ea typeface="Open Sans" panose="020B0606030504020204" pitchFamily="34" charset="0"/>
                <a:cs typeface="Open Sans" panose="020B0606030504020204" pitchFamily="34" charset="0"/>
              </a:rPr>
              <a:t>Fit for 55” program.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Following the COVID10 pandemic, new regulatory and legal tools were proposed that stand out for their relevance, impact and innovation to accelerate European climate action, such as: </a:t>
            </a:r>
          </a:p>
          <a:p>
            <a:pPr marL="1200150" lvl="2" indent="-285750" algn="just">
              <a:spcBef>
                <a:spcPts val="600"/>
              </a:spcBef>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Increase in the financial amount of the Innovation and Modernization Funds.</a:t>
            </a:r>
          </a:p>
          <a:p>
            <a:pPr marL="1200150" lvl="2" indent="-285750" algn="just">
              <a:spcBef>
                <a:spcPts val="600"/>
              </a:spcBef>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Revision of the Energy Taxation Directive proposing to align the taxation of energy products with EU energy and climate policies.</a:t>
            </a:r>
          </a:p>
          <a:p>
            <a:pPr marL="1200150" lvl="2" indent="-285750" algn="just">
              <a:spcBef>
                <a:spcPts val="600"/>
              </a:spcBef>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The GHG emissions reduction target is raised by 55% by 2030.</a:t>
            </a:r>
          </a:p>
          <a:p>
            <a:pPr marL="1200150" lvl="2" indent="-285750" algn="just">
              <a:spcBef>
                <a:spcPts val="600"/>
              </a:spcBef>
              <a:buFont typeface="Arial" panose="020B0604020202020204" pitchFamily="34" charset="0"/>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The Energy Efficiency Directive will be revised by increasing the current target from 32.5% to 36% for primary energy consumption and 39% for final energy from 2005.</a:t>
            </a:r>
            <a:r>
              <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5" name="CuadroTexto 14">
            <a:extLst>
              <a:ext uri="{FF2B5EF4-FFF2-40B4-BE49-F238E27FC236}">
                <a16:creationId xmlns:a16="http://schemas.microsoft.com/office/drawing/2014/main" id="{AD284165-F69E-406A-C497-84F89E5A96F0}"/>
              </a:ext>
            </a:extLst>
          </p:cNvPr>
          <p:cNvSpPr txBox="1"/>
          <p:nvPr/>
        </p:nvSpPr>
        <p:spPr>
          <a:xfrm rot="10800000" flipV="1">
            <a:off x="1021976" y="3815223"/>
            <a:ext cx="16479017" cy="646331"/>
          </a:xfrm>
          <a:prstGeom prst="rect">
            <a:avLst/>
          </a:prstGeom>
          <a:noFill/>
        </p:spPr>
        <p:txBody>
          <a:bodyPr wrap="square">
            <a:spAutoFit/>
          </a:bodyPr>
          <a:lstStyle/>
          <a:p>
            <a:pPr algn="just">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This is a long-term plan created in December 2019 to make Europe the first continent to achieve climate neutrality by 2050. Among the various actions, the following stand out: </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0">
            <a:extLst>
              <a:ext uri="{FF2B5EF4-FFF2-40B4-BE49-F238E27FC236}">
                <a16:creationId xmlns:a16="http://schemas.microsoft.com/office/drawing/2014/main" id="{B262FB06-DB3D-5EAF-CFCD-C2C55AC5CBC5}"/>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
        <p:nvSpPr>
          <p:cNvPr id="12" name="CuadroTexto 11">
            <a:extLst>
              <a:ext uri="{FF2B5EF4-FFF2-40B4-BE49-F238E27FC236}">
                <a16:creationId xmlns:a16="http://schemas.microsoft.com/office/drawing/2014/main" id="{79C2BA7D-C4E2-34AA-0419-E67E73AC4365}"/>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0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16" name="CuadroTexto 15">
            <a:extLst>
              <a:ext uri="{FF2B5EF4-FFF2-40B4-BE49-F238E27FC236}">
                <a16:creationId xmlns:a16="http://schemas.microsoft.com/office/drawing/2014/main" id="{9F9FAB85-05BF-7815-859C-369092328FA3}"/>
              </a:ext>
            </a:extLst>
          </p:cNvPr>
          <p:cNvSpPr txBox="1"/>
          <p:nvPr/>
        </p:nvSpPr>
        <p:spPr>
          <a:xfrm>
            <a:off x="1052764" y="3239049"/>
            <a:ext cx="7315200" cy="396327"/>
          </a:xfrm>
          <a:prstGeom prst="rect">
            <a:avLst/>
          </a:prstGeom>
          <a:noFill/>
        </p:spPr>
        <p:txBody>
          <a:bodyPr wrap="square">
            <a:spAutoFit/>
          </a:bodyPr>
          <a:lstStyle/>
          <a:p>
            <a:pPr marL="342900" indent="-342900">
              <a:lnSpc>
                <a:spcPts val="2500"/>
              </a:lnSpc>
              <a:buFont typeface="Wingdings" panose="05000000000000000000" pitchFamily="2" charset="2"/>
              <a:buChar char="Ø"/>
            </a:pPr>
            <a:r>
              <a:rPr lang="es-ES" sz="1600" b="1" dirty="0" err="1">
                <a:solidFill>
                  <a:srgbClr val="2A734F"/>
                </a:solidFill>
                <a:latin typeface="Open Sans Bold" pitchFamily="34" charset="0"/>
                <a:ea typeface="Open Sans Bold" pitchFamily="34" charset="-122"/>
                <a:cs typeface="Open Sans Bold" pitchFamily="34" charset="-120"/>
              </a:rPr>
              <a:t>European</a:t>
            </a:r>
            <a:r>
              <a:rPr lang="es-ES" sz="1600" b="1" dirty="0">
                <a:solidFill>
                  <a:srgbClr val="2A734F"/>
                </a:solidFill>
                <a:latin typeface="Open Sans Bold" pitchFamily="34" charset="0"/>
                <a:ea typeface="Open Sans Bold" pitchFamily="34" charset="-122"/>
                <a:cs typeface="Open Sans Bold" pitchFamily="34" charset="-120"/>
              </a:rPr>
              <a:t> Green Deal</a:t>
            </a:r>
          </a:p>
        </p:txBody>
      </p:sp>
    </p:spTree>
    <p:extLst>
      <p:ext uri="{BB962C8B-B14F-4D97-AF65-F5344CB8AC3E}">
        <p14:creationId xmlns:p14="http://schemas.microsoft.com/office/powerpoint/2010/main" val="21319000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EEEC740-4A56-5F7F-BD47-2B1D385941C3}"/>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9430C0CF-94FF-6011-739F-C0261FC1FBFE}"/>
              </a:ext>
            </a:extLst>
          </p:cNvPr>
          <p:cNvSpPr>
            <a:spLocks noGrp="1"/>
          </p:cNvSpPr>
          <p:nvPr>
            <p:ph type="sldNum" sz="quarter" idx="12"/>
          </p:nvPr>
        </p:nvSpPr>
        <p:spPr/>
        <p:txBody>
          <a:bodyPr/>
          <a:lstStyle/>
          <a:p>
            <a:fld id="{4D2C2D9E-9A3D-48B7-9D20-88A0BF5D47E1}" type="slidenum">
              <a:rPr lang="el-GR" sz="2400" b="1" smtClean="0"/>
              <a:pPr/>
              <a:t>94</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4C5E62AA-257F-CAB3-89DF-5E0CA59238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0279564F-395B-BC5D-4193-B3A1CC844E6F}"/>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9F9D5752-1CFB-C9A5-D45A-4998B3E8C1F7}"/>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6" name="CuadroTexto 15">
            <a:extLst>
              <a:ext uri="{FF2B5EF4-FFF2-40B4-BE49-F238E27FC236}">
                <a16:creationId xmlns:a16="http://schemas.microsoft.com/office/drawing/2014/main" id="{F00EA3A2-F7D9-A0B5-645D-AB6C21C36F94}"/>
              </a:ext>
            </a:extLst>
          </p:cNvPr>
          <p:cNvSpPr txBox="1"/>
          <p:nvPr/>
        </p:nvSpPr>
        <p:spPr>
          <a:xfrm>
            <a:off x="1295400" y="4015708"/>
            <a:ext cx="15925800" cy="646331"/>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European Climate Law.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Framework to make the commitment made in the “Paris Agreement” to achieve climate neutrality in the EU by 2050 a binding obligation for EU partners.</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CuadroTexto 17">
            <a:extLst>
              <a:ext uri="{FF2B5EF4-FFF2-40B4-BE49-F238E27FC236}">
                <a16:creationId xmlns:a16="http://schemas.microsoft.com/office/drawing/2014/main" id="{8AA50A5D-DC87-E582-1C63-AD0F27D2435F}"/>
              </a:ext>
            </a:extLst>
          </p:cNvPr>
          <p:cNvSpPr txBox="1"/>
          <p:nvPr/>
        </p:nvSpPr>
        <p:spPr>
          <a:xfrm>
            <a:off x="1290918" y="4897575"/>
            <a:ext cx="15925800" cy="2262158"/>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err="1">
                <a:solidFill>
                  <a:srgbClr val="E6A64B"/>
                </a:solidFill>
                <a:latin typeface="Open Sans" panose="020B0606030504020204" pitchFamily="34" charset="0"/>
                <a:ea typeface="Open Sans" panose="020B0606030504020204" pitchFamily="34" charset="0"/>
                <a:cs typeface="Open Sans" panose="020B0606030504020204" pitchFamily="34" charset="0"/>
              </a:rPr>
              <a:t>REPowerEU</a:t>
            </a: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 Plan.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The energy crisis caused by the invasion of Ukraine, with the problem of the cessation of exports, forced the EU to reduce its dependence on fossil fuels from Russia, as well as to make rapid progress in the ecological transition. To this end, in May 2022 the EC presented this plan, the purpose of which is to further increase the energy efficiency targets set in the FF55, which proposed an improvement of 9%, from the projection made in 2020, to 13% by 2030, in addition to an advance in the generation of renewables in the electricity system from 40% to 45%.</a:t>
            </a:r>
          </a:p>
          <a:p>
            <a:pPr marL="1200150" lvl="2" indent="-285750" algn="just">
              <a:spcBef>
                <a:spcPts val="600"/>
              </a:spcBef>
              <a:buFont typeface="Wingdings" panose="05000000000000000000" pitchFamily="2" charset="2"/>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The EU Solar Energy Strategy, which aims to install more than 320 GW of solar PV and 600 GW by 2030.</a:t>
            </a:r>
          </a:p>
          <a:p>
            <a:pPr marL="1200150" lvl="2" indent="-285750" algn="just">
              <a:spcBef>
                <a:spcPts val="600"/>
              </a:spcBef>
              <a:buFont typeface="Wingdings" panose="05000000000000000000" pitchFamily="2" charset="2"/>
              <a:buChar char="§"/>
            </a:pP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A rooftop solar initiative with a legal obligation to install solar panels on new public, commercial and new residential buildings.</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a:p>
            <a:pPr marL="1200150" lvl="2" indent="-285750" algn="just">
              <a:spcBef>
                <a:spcPts val="600"/>
              </a:spcBef>
              <a:buFont typeface="Wingdings" panose="05000000000000000000" pitchFamily="2" charset="2"/>
              <a:buChar char="§"/>
            </a:pPr>
            <a:r>
              <a:rPr lang="en-US">
                <a:solidFill>
                  <a:srgbClr val="3A3838"/>
                </a:solidFill>
                <a:latin typeface="Open Sans" panose="020B0606030504020204" pitchFamily="34" charset="0"/>
                <a:ea typeface="Open Sans" panose="020B0606030504020204" pitchFamily="34" charset="0"/>
                <a:cs typeface="Open Sans" panose="020B0606030504020204" pitchFamily="34" charset="0"/>
              </a:rPr>
              <a:t>A Methane Action Plan to increase production to 35 million cubic meters by 2030.</a:t>
            </a:r>
            <a:endParaRPr lang="es-ES" sz="1800" i="0" u="none" strike="noStrike" baseline="0"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0">
            <a:extLst>
              <a:ext uri="{FF2B5EF4-FFF2-40B4-BE49-F238E27FC236}">
                <a16:creationId xmlns:a16="http://schemas.microsoft.com/office/drawing/2014/main" id="{73227E92-F205-C8CC-568C-B11299EBB63B}"/>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
        <p:nvSpPr>
          <p:cNvPr id="10" name="CuadroTexto 9">
            <a:extLst>
              <a:ext uri="{FF2B5EF4-FFF2-40B4-BE49-F238E27FC236}">
                <a16:creationId xmlns:a16="http://schemas.microsoft.com/office/drawing/2014/main" id="{C49609F0-2EED-F692-B8DC-4ED1C3D9F6B8}"/>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0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11" name="CuadroTexto 10">
            <a:extLst>
              <a:ext uri="{FF2B5EF4-FFF2-40B4-BE49-F238E27FC236}">
                <a16:creationId xmlns:a16="http://schemas.microsoft.com/office/drawing/2014/main" id="{F3920B56-9A0D-21AF-8DF7-B071BFE475D4}"/>
              </a:ext>
            </a:extLst>
          </p:cNvPr>
          <p:cNvSpPr txBox="1"/>
          <p:nvPr/>
        </p:nvSpPr>
        <p:spPr>
          <a:xfrm>
            <a:off x="1052764" y="3239049"/>
            <a:ext cx="7315200" cy="396327"/>
          </a:xfrm>
          <a:prstGeom prst="rect">
            <a:avLst/>
          </a:prstGeom>
          <a:noFill/>
        </p:spPr>
        <p:txBody>
          <a:bodyPr wrap="square">
            <a:spAutoFit/>
          </a:bodyPr>
          <a:lstStyle/>
          <a:p>
            <a:pPr marL="342900" indent="-342900">
              <a:lnSpc>
                <a:spcPts val="2500"/>
              </a:lnSpc>
              <a:buFont typeface="Wingdings" panose="05000000000000000000" pitchFamily="2" charset="2"/>
              <a:buChar char="Ø"/>
            </a:pPr>
            <a:r>
              <a:rPr lang="es-ES" sz="1600" b="1" dirty="0" err="1">
                <a:solidFill>
                  <a:srgbClr val="2A734F"/>
                </a:solidFill>
                <a:latin typeface="Open Sans Bold" pitchFamily="34" charset="0"/>
                <a:ea typeface="Open Sans Bold" pitchFamily="34" charset="-122"/>
                <a:cs typeface="Open Sans Bold" pitchFamily="34" charset="-120"/>
              </a:rPr>
              <a:t>European</a:t>
            </a:r>
            <a:r>
              <a:rPr lang="es-ES" sz="1600" b="1" dirty="0">
                <a:solidFill>
                  <a:srgbClr val="2A734F"/>
                </a:solidFill>
                <a:latin typeface="Open Sans Bold" pitchFamily="34" charset="0"/>
                <a:ea typeface="Open Sans Bold" pitchFamily="34" charset="-122"/>
                <a:cs typeface="Open Sans Bold" pitchFamily="34" charset="-120"/>
              </a:rPr>
              <a:t> Green Deal</a:t>
            </a:r>
          </a:p>
        </p:txBody>
      </p:sp>
    </p:spTree>
    <p:extLst>
      <p:ext uri="{BB962C8B-B14F-4D97-AF65-F5344CB8AC3E}">
        <p14:creationId xmlns:p14="http://schemas.microsoft.com/office/powerpoint/2010/main" val="33375622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62ED7D8-6CF5-7821-DE9F-969F9101FB64}"/>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ACA3CA6-C517-D443-3258-E5F5E0E1C422}"/>
              </a:ext>
            </a:extLst>
          </p:cNvPr>
          <p:cNvSpPr>
            <a:spLocks noGrp="1"/>
          </p:cNvSpPr>
          <p:nvPr>
            <p:ph type="sldNum" sz="quarter" idx="12"/>
          </p:nvPr>
        </p:nvSpPr>
        <p:spPr/>
        <p:txBody>
          <a:bodyPr/>
          <a:lstStyle/>
          <a:p>
            <a:fld id="{4D2C2D9E-9A3D-48B7-9D20-88A0BF5D47E1}" type="slidenum">
              <a:rPr lang="el-GR" sz="2400" b="1" smtClean="0"/>
              <a:pPr/>
              <a:t>95</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B6AA23D3-822A-BE2F-2DFF-094DC8F9F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222043E2-4014-E22B-6405-627CDE655AF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D7B1F62A-2CDC-C5CA-10DE-90C5DBD39C58}"/>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6" name="CuadroTexto 15">
            <a:extLst>
              <a:ext uri="{FF2B5EF4-FFF2-40B4-BE49-F238E27FC236}">
                <a16:creationId xmlns:a16="http://schemas.microsoft.com/office/drawing/2014/main" id="{F504171D-8C29-8364-15AA-253148A2F697}"/>
              </a:ext>
            </a:extLst>
          </p:cNvPr>
          <p:cNvSpPr txBox="1"/>
          <p:nvPr/>
        </p:nvSpPr>
        <p:spPr>
          <a:xfrm>
            <a:off x="1317458" y="4016771"/>
            <a:ext cx="15925800" cy="707886"/>
          </a:xfrm>
          <a:prstGeom prst="rect">
            <a:avLst/>
          </a:prstGeom>
          <a:noFill/>
        </p:spPr>
        <p:txBody>
          <a:bodyPr wrap="square">
            <a:spAutoFit/>
          </a:bodyPr>
          <a:lstStyle/>
          <a:p>
            <a:pPr algn="just"/>
            <a:r>
              <a:rPr lang="en-US" sz="2000" dirty="0">
                <a:latin typeface="Open Sans" panose="020B0606030504020204" pitchFamily="34" charset="0"/>
                <a:ea typeface="Open Sans" panose="020B0606030504020204" pitchFamily="34" charset="0"/>
                <a:cs typeface="Open Sans" panose="020B0606030504020204" pitchFamily="34" charset="0"/>
              </a:rPr>
              <a:t>Electrifying demand means replacing fossil fuels with electricity in all economic sectors and activities. This implies a series of benefits such as</a:t>
            </a:r>
            <a:r>
              <a:rPr lang="es-ES"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8" name="CuadroTexto 17">
            <a:extLst>
              <a:ext uri="{FF2B5EF4-FFF2-40B4-BE49-F238E27FC236}">
                <a16:creationId xmlns:a16="http://schemas.microsoft.com/office/drawing/2014/main" id="{A7F57057-8A3C-E4CC-C307-2056C1BC09B9}"/>
              </a:ext>
            </a:extLst>
          </p:cNvPr>
          <p:cNvSpPr txBox="1"/>
          <p:nvPr/>
        </p:nvSpPr>
        <p:spPr>
          <a:xfrm>
            <a:off x="1339870" y="4931751"/>
            <a:ext cx="15925800" cy="1785104"/>
          </a:xfrm>
          <a:prstGeom prst="rect">
            <a:avLst/>
          </a:prstGeom>
          <a:noFill/>
        </p:spPr>
        <p:txBody>
          <a:bodyPr wrap="square">
            <a:spAutoFit/>
          </a:bodyPr>
          <a:lstStyle/>
          <a:p>
            <a:pPr marL="285750" indent="-285750" algn="just">
              <a:spcBef>
                <a:spcPts val="600"/>
              </a:spcBef>
              <a:buFont typeface="Arial" panose="020B0604020202020204" pitchFamily="34" charset="0"/>
              <a:buChar char="•"/>
            </a:pPr>
            <a:r>
              <a:rPr lang="en-US" sz="1800" i="0" u="none" strike="noStrike" baseline="0" dirty="0">
                <a:latin typeface="Open Sans" panose="020B0606030504020204" pitchFamily="34" charset="0"/>
                <a:ea typeface="Open Sans" panose="020B0606030504020204" pitchFamily="34" charset="0"/>
                <a:cs typeface="Open Sans" panose="020B0606030504020204" pitchFamily="34" charset="0"/>
              </a:rPr>
              <a:t>Reduction of CO2 emissions</a:t>
            </a:r>
          </a:p>
          <a:p>
            <a:pPr marL="285750" indent="-285750" algn="just">
              <a:spcBef>
                <a:spcPts val="600"/>
              </a:spcBef>
              <a:buFont typeface="Arial" panose="020B0604020202020204" pitchFamily="34" charset="0"/>
              <a:buChar char="•"/>
            </a:pPr>
            <a:r>
              <a:rPr lang="en-US" sz="1800" i="0" u="none" strike="noStrike" baseline="0" dirty="0">
                <a:latin typeface="Open Sans" panose="020B0606030504020204" pitchFamily="34" charset="0"/>
                <a:ea typeface="Open Sans" panose="020B0606030504020204" pitchFamily="34" charset="0"/>
                <a:cs typeface="Open Sans" panose="020B0606030504020204" pitchFamily="34" charset="0"/>
              </a:rPr>
              <a:t>Improved energy efficiency</a:t>
            </a:r>
          </a:p>
          <a:p>
            <a:pPr marL="285750" indent="-285750" algn="just">
              <a:spcBef>
                <a:spcPts val="600"/>
              </a:spcBef>
              <a:buFont typeface="Arial" panose="020B0604020202020204" pitchFamily="34" charset="0"/>
              <a:buChar char="•"/>
            </a:pPr>
            <a:r>
              <a:rPr lang="en-US" sz="1800" i="0" u="none" strike="noStrike" baseline="0" dirty="0">
                <a:latin typeface="Open Sans" panose="020B0606030504020204" pitchFamily="34" charset="0"/>
                <a:ea typeface="Open Sans" panose="020B0606030504020204" pitchFamily="34" charset="0"/>
                <a:cs typeface="Open Sans" panose="020B0606030504020204" pitchFamily="34" charset="0"/>
              </a:rPr>
              <a:t>Enables energy independence by not relying on fossil fuels from other regions, which can lead to political conflicts</a:t>
            </a:r>
          </a:p>
          <a:p>
            <a:pPr marL="285750" indent="-285750" algn="just">
              <a:spcBef>
                <a:spcPts val="6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a:t>
            </a:r>
            <a:r>
              <a:rPr lang="en-US" sz="1800" i="0" u="none" strike="noStrike" baseline="0" dirty="0">
                <a:latin typeface="Open Sans" panose="020B0606030504020204" pitchFamily="34" charset="0"/>
                <a:ea typeface="Open Sans" panose="020B0606030504020204" pitchFamily="34" charset="0"/>
                <a:cs typeface="Open Sans" panose="020B0606030504020204" pitchFamily="34" charset="0"/>
              </a:rPr>
              <a:t>an cover different sectors: from transport, residential to industrial</a:t>
            </a:r>
          </a:p>
          <a:p>
            <a:pPr marL="285750" indent="-285750" algn="just">
              <a:spcBef>
                <a:spcPts val="600"/>
              </a:spcBef>
              <a:buFont typeface="Arial" panose="020B0604020202020204" pitchFamily="34" charset="0"/>
              <a:buChar char="•"/>
            </a:pPr>
            <a:r>
              <a:rPr lang="en-US" sz="1800" i="0" u="none" strike="noStrike" baseline="0" dirty="0">
                <a:latin typeface="Open Sans" panose="020B0606030504020204" pitchFamily="34" charset="0"/>
                <a:ea typeface="Open Sans" panose="020B0606030504020204" pitchFamily="34" charset="0"/>
                <a:cs typeface="Open Sans" panose="020B0606030504020204" pitchFamily="34" charset="0"/>
              </a:rPr>
              <a:t>It would allow to increase energy self-sufficiency with clean, efficient and cheap energy</a:t>
            </a:r>
            <a:endParaRPr lang="es-ES" sz="1800" i="0" u="none" strike="noStrike" baseline="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Gráfico 7" descr="Alta tensión con relleno sólido">
            <a:extLst>
              <a:ext uri="{FF2B5EF4-FFF2-40B4-BE49-F238E27FC236}">
                <a16:creationId xmlns:a16="http://schemas.microsoft.com/office/drawing/2014/main" id="{6C20F182-754E-C211-6E92-E63217439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61772" y="5707374"/>
            <a:ext cx="2667000" cy="2667000"/>
          </a:xfrm>
          <a:prstGeom prst="rect">
            <a:avLst/>
          </a:prstGeom>
        </p:spPr>
      </p:pic>
      <p:sp>
        <p:nvSpPr>
          <p:cNvPr id="10" name="Text 0">
            <a:extLst>
              <a:ext uri="{FF2B5EF4-FFF2-40B4-BE49-F238E27FC236}">
                <a16:creationId xmlns:a16="http://schemas.microsoft.com/office/drawing/2014/main" id="{01DF1EF0-45BD-DF7E-C801-3D7C05AC8EF2}"/>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
        <p:nvSpPr>
          <p:cNvPr id="11" name="CuadroTexto 10">
            <a:extLst>
              <a:ext uri="{FF2B5EF4-FFF2-40B4-BE49-F238E27FC236}">
                <a16:creationId xmlns:a16="http://schemas.microsoft.com/office/drawing/2014/main" id="{5AE22A14-E94A-9A74-303F-B62336281F0F}"/>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0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12" name="CuadroTexto 11">
            <a:extLst>
              <a:ext uri="{FF2B5EF4-FFF2-40B4-BE49-F238E27FC236}">
                <a16:creationId xmlns:a16="http://schemas.microsoft.com/office/drawing/2014/main" id="{55294807-B335-09C6-61E5-A10A3810B82C}"/>
              </a:ext>
            </a:extLst>
          </p:cNvPr>
          <p:cNvSpPr txBox="1"/>
          <p:nvPr/>
        </p:nvSpPr>
        <p:spPr>
          <a:xfrm>
            <a:off x="1052764" y="3239049"/>
            <a:ext cx="7315200" cy="396327"/>
          </a:xfrm>
          <a:prstGeom prst="rect">
            <a:avLst/>
          </a:prstGeom>
          <a:noFill/>
        </p:spPr>
        <p:txBody>
          <a:bodyPr wrap="square">
            <a:spAutoFit/>
          </a:bodyPr>
          <a:lstStyle/>
          <a:p>
            <a:pPr marL="342900" indent="-342900">
              <a:lnSpc>
                <a:spcPts val="2500"/>
              </a:lnSpc>
              <a:buFont typeface="Wingdings" panose="05000000000000000000" pitchFamily="2" charset="2"/>
              <a:buChar char="Ø"/>
            </a:pPr>
            <a:r>
              <a:rPr lang="es-ES" sz="1600" b="1" dirty="0" err="1">
                <a:solidFill>
                  <a:srgbClr val="2A734F"/>
                </a:solidFill>
                <a:latin typeface="Open Sans Bold" pitchFamily="34" charset="0"/>
                <a:ea typeface="Open Sans Bold" pitchFamily="34" charset="-122"/>
                <a:cs typeface="Open Sans Bold" pitchFamily="34" charset="-120"/>
              </a:rPr>
              <a:t>Electrifying</a:t>
            </a:r>
            <a:r>
              <a:rPr lang="es-ES" sz="1600" b="1" dirty="0">
                <a:solidFill>
                  <a:srgbClr val="2A734F"/>
                </a:solidFill>
                <a:latin typeface="Open Sans Bold" pitchFamily="34" charset="0"/>
                <a:ea typeface="Open Sans Bold" pitchFamily="34" charset="-122"/>
                <a:cs typeface="Open Sans Bold" pitchFamily="34" charset="-120"/>
              </a:rPr>
              <a:t> </a:t>
            </a:r>
            <a:r>
              <a:rPr lang="es-ES" sz="1600" b="1" dirty="0" err="1">
                <a:solidFill>
                  <a:srgbClr val="2A734F"/>
                </a:solidFill>
                <a:latin typeface="Open Sans Bold" pitchFamily="34" charset="0"/>
                <a:ea typeface="Open Sans Bold" pitchFamily="34" charset="-122"/>
                <a:cs typeface="Open Sans Bold" pitchFamily="34" charset="-120"/>
              </a:rPr>
              <a:t>demand</a:t>
            </a:r>
            <a:endParaRPr lang="es-ES" sz="1600" b="1" dirty="0">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2091207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569EF4A-8722-2E92-DFD5-BCE1BD36B1FF}"/>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165E6985-19A2-B6D4-CEF3-ECEB89CA1A83}"/>
              </a:ext>
            </a:extLst>
          </p:cNvPr>
          <p:cNvSpPr>
            <a:spLocks noGrp="1"/>
          </p:cNvSpPr>
          <p:nvPr>
            <p:ph type="sldNum" sz="quarter" idx="12"/>
          </p:nvPr>
        </p:nvSpPr>
        <p:spPr/>
        <p:txBody>
          <a:bodyPr/>
          <a:lstStyle/>
          <a:p>
            <a:fld id="{4D2C2D9E-9A3D-48B7-9D20-88A0BF5D47E1}" type="slidenum">
              <a:rPr lang="el-GR" sz="2400" b="1" smtClean="0"/>
              <a:pPr/>
              <a:t>96</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68DBA7C1-A082-437D-03AA-43F9BFD3D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283911"/>
            <a:ext cx="3618403" cy="1278189"/>
          </a:xfrm>
          <a:prstGeom prst="rect">
            <a:avLst/>
          </a:prstGeom>
        </p:spPr>
      </p:pic>
      <p:sp>
        <p:nvSpPr>
          <p:cNvPr id="5" name="Título 14">
            <a:extLst>
              <a:ext uri="{FF2B5EF4-FFF2-40B4-BE49-F238E27FC236}">
                <a16:creationId xmlns:a16="http://schemas.microsoft.com/office/drawing/2014/main" id="{C5075B69-74A5-AB59-9A17-9CC8AFBC726C}"/>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DB4820DE-B3C2-B684-20F2-B5741891FF1B}"/>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6" name="Text 0">
            <a:extLst>
              <a:ext uri="{FF2B5EF4-FFF2-40B4-BE49-F238E27FC236}">
                <a16:creationId xmlns:a16="http://schemas.microsoft.com/office/drawing/2014/main" id="{E47F5CFB-A474-FEF1-8127-602C83F72DFF}"/>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6.1 </a:t>
            </a:r>
            <a:r>
              <a:rPr lang="es-ES" sz="4438" b="1" dirty="0" err="1">
                <a:solidFill>
                  <a:srgbClr val="2A734F"/>
                </a:solidFill>
                <a:latin typeface="Open Sans Bold" pitchFamily="34" charset="0"/>
                <a:ea typeface="Open Sans Bold" pitchFamily="34" charset="-122"/>
              </a:rPr>
              <a:t>Compilation</a:t>
            </a:r>
            <a:r>
              <a:rPr lang="es-ES" sz="4438" b="1" dirty="0">
                <a:solidFill>
                  <a:srgbClr val="2A734F"/>
                </a:solidFill>
                <a:latin typeface="Open Sans Bold" pitchFamily="34" charset="0"/>
                <a:ea typeface="Open Sans Bold" pitchFamily="34" charset="-122"/>
              </a:rPr>
              <a:t> </a:t>
            </a:r>
            <a:r>
              <a:rPr lang="es-ES" sz="4438" b="1" dirty="0" err="1">
                <a:solidFill>
                  <a:srgbClr val="2A734F"/>
                </a:solidFill>
                <a:latin typeface="Open Sans Bold" pitchFamily="34" charset="0"/>
                <a:ea typeface="Open Sans Bold" pitchFamily="34" charset="-122"/>
              </a:rPr>
              <a:t>of</a:t>
            </a:r>
            <a:r>
              <a:rPr lang="es-ES" sz="4438" b="1" dirty="0">
                <a:solidFill>
                  <a:srgbClr val="2A734F"/>
                </a:solidFill>
                <a:latin typeface="Open Sans Bold" pitchFamily="34" charset="0"/>
                <a:ea typeface="Open Sans Bold" pitchFamily="34" charset="-122"/>
              </a:rPr>
              <a:t> ET </a:t>
            </a:r>
            <a:r>
              <a:rPr lang="es-ES" sz="4438" b="1" dirty="0" err="1">
                <a:solidFill>
                  <a:srgbClr val="2A734F"/>
                </a:solidFill>
                <a:latin typeface="Open Sans Bold" pitchFamily="34" charset="0"/>
                <a:ea typeface="Open Sans Bold" pitchFamily="34" charset="-122"/>
              </a:rPr>
              <a:t>objectives</a:t>
            </a:r>
            <a:r>
              <a:rPr lang="es-ES" sz="4438" b="1" dirty="0">
                <a:solidFill>
                  <a:srgbClr val="2A734F"/>
                </a:solidFill>
                <a:latin typeface="Open Sans Bold" pitchFamily="34" charset="0"/>
                <a:ea typeface="Open Sans Bold" pitchFamily="34" charset="-122"/>
              </a:rPr>
              <a:t> </a:t>
            </a:r>
          </a:p>
          <a:p>
            <a:pPr defTabSz="1143000">
              <a:lnSpc>
                <a:spcPts val="5000"/>
              </a:lnSpc>
            </a:pPr>
            <a:r>
              <a:rPr lang="es-ES" sz="4438" b="1" dirty="0">
                <a:solidFill>
                  <a:srgbClr val="2A734F"/>
                </a:solidFill>
                <a:latin typeface="Open Sans Bold" pitchFamily="34" charset="0"/>
                <a:ea typeface="Open Sans Bold" pitchFamily="34" charset="-122"/>
              </a:rPr>
              <a:t>and </a:t>
            </a:r>
            <a:r>
              <a:rPr lang="es-ES" sz="4438" b="1" dirty="0" err="1">
                <a:solidFill>
                  <a:srgbClr val="2A734F"/>
                </a:solidFill>
                <a:latin typeface="Open Sans Bold" pitchFamily="34" charset="0"/>
                <a:ea typeface="Open Sans Bold" pitchFamily="34" charset="-122"/>
              </a:rPr>
              <a:t>strategies</a:t>
            </a:r>
            <a:endParaRPr lang="en-US" sz="4500" dirty="0">
              <a:solidFill>
                <a:prstClr val="black"/>
              </a:solidFill>
              <a:latin typeface="Calibri"/>
            </a:endParaRPr>
          </a:p>
        </p:txBody>
      </p:sp>
      <p:sp>
        <p:nvSpPr>
          <p:cNvPr id="19" name="CuadroTexto 18">
            <a:extLst>
              <a:ext uri="{FF2B5EF4-FFF2-40B4-BE49-F238E27FC236}">
                <a16:creationId xmlns:a16="http://schemas.microsoft.com/office/drawing/2014/main" id="{5C53084A-55E9-C4B1-D40C-17F73C85B0C1}"/>
              </a:ext>
            </a:extLst>
          </p:cNvPr>
          <p:cNvSpPr txBox="1"/>
          <p:nvPr/>
        </p:nvSpPr>
        <p:spPr>
          <a:xfrm>
            <a:off x="1052764" y="2577573"/>
            <a:ext cx="9144000" cy="473271"/>
          </a:xfrm>
          <a:prstGeom prst="rect">
            <a:avLst/>
          </a:prstGeom>
          <a:noFill/>
        </p:spPr>
        <p:txBody>
          <a:bodyPr wrap="square">
            <a:spAutoFit/>
          </a:bodyPr>
          <a:lstStyle/>
          <a:p>
            <a:pPr defTabSz="1143000">
              <a:lnSpc>
                <a:spcPts val="3125"/>
              </a:lnSpc>
            </a:pPr>
            <a:r>
              <a:rPr lang="en-US" sz="2000" b="1" dirty="0">
                <a:solidFill>
                  <a:srgbClr val="2A734F"/>
                </a:solidFill>
                <a:latin typeface="Open Sans Bold" pitchFamily="34" charset="0"/>
                <a:ea typeface="Open Sans Bold" pitchFamily="34" charset="-122"/>
                <a:cs typeface="Open Sans Bold" pitchFamily="34" charset="-120"/>
              </a:rPr>
              <a:t>Energy transition initiatives</a:t>
            </a:r>
          </a:p>
        </p:txBody>
      </p:sp>
      <p:sp>
        <p:nvSpPr>
          <p:cNvPr id="21" name="Text 1">
            <a:extLst>
              <a:ext uri="{FF2B5EF4-FFF2-40B4-BE49-F238E27FC236}">
                <a16:creationId xmlns:a16="http://schemas.microsoft.com/office/drawing/2014/main" id="{A8237169-1540-B865-BB32-61EF660A46BD}"/>
              </a:ext>
            </a:extLst>
          </p:cNvPr>
          <p:cNvSpPr/>
          <p:nvPr/>
        </p:nvSpPr>
        <p:spPr>
          <a:xfrm>
            <a:off x="1083244" y="3590648"/>
            <a:ext cx="5352306" cy="442913"/>
          </a:xfrm>
          <a:prstGeom prst="rect">
            <a:avLst/>
          </a:prstGeom>
          <a:noFill/>
          <a:ln/>
        </p:spPr>
        <p:txBody>
          <a:bodyPr wrap="none" lIns="0" tIns="0" rIns="0" bIns="0" rtlCol="0" anchor="t"/>
          <a:lstStyle/>
          <a:p>
            <a:pPr marL="428625" indent="-428625" defTabSz="1143000">
              <a:lnSpc>
                <a:spcPts val="3125"/>
              </a:lnSpc>
              <a:buFont typeface="Wingdings" panose="05000000000000000000" pitchFamily="2" charset="2"/>
              <a:buChar char="Ø"/>
            </a:pPr>
            <a:r>
              <a:rPr lang="en-US" sz="2000" b="1" dirty="0">
                <a:solidFill>
                  <a:srgbClr val="2A734F"/>
                </a:solidFill>
                <a:latin typeface="Open Sans Bold" pitchFamily="34" charset="0"/>
                <a:ea typeface="Open Sans Bold" pitchFamily="34" charset="-122"/>
                <a:cs typeface="Open Sans Bold" pitchFamily="34" charset="-120"/>
              </a:rPr>
              <a:t>Democratization of energy</a:t>
            </a:r>
          </a:p>
        </p:txBody>
      </p:sp>
      <p:sp>
        <p:nvSpPr>
          <p:cNvPr id="22" name="Text 3">
            <a:extLst>
              <a:ext uri="{FF2B5EF4-FFF2-40B4-BE49-F238E27FC236}">
                <a16:creationId xmlns:a16="http://schemas.microsoft.com/office/drawing/2014/main" id="{66F01DB2-056B-68D1-6786-859B8FCB1728}"/>
              </a:ext>
            </a:extLst>
          </p:cNvPr>
          <p:cNvSpPr/>
          <p:nvPr/>
        </p:nvSpPr>
        <p:spPr>
          <a:xfrm>
            <a:off x="9267908" y="3637640"/>
            <a:ext cx="5533579" cy="442913"/>
          </a:xfrm>
          <a:prstGeom prst="rect">
            <a:avLst/>
          </a:prstGeom>
          <a:noFill/>
          <a:ln/>
        </p:spPr>
        <p:txBody>
          <a:bodyPr wrap="none" lIns="0" tIns="0" rIns="0" bIns="0" rtlCol="0" anchor="t"/>
          <a:lstStyle/>
          <a:p>
            <a:pPr marL="428625" indent="-428625" defTabSz="1143000">
              <a:lnSpc>
                <a:spcPts val="3125"/>
              </a:lnSpc>
              <a:buFont typeface="Wingdings" panose="05000000000000000000" pitchFamily="2" charset="2"/>
              <a:buChar char="Ø"/>
            </a:pPr>
            <a:r>
              <a:rPr lang="en-US" sz="2000" b="1" dirty="0">
                <a:solidFill>
                  <a:srgbClr val="2A734F"/>
                </a:solidFill>
                <a:latin typeface="Open Sans Bold" pitchFamily="34" charset="0"/>
                <a:ea typeface="Open Sans Bold" pitchFamily="34" charset="-122"/>
                <a:cs typeface="Open Sans Bold" pitchFamily="34" charset="-120"/>
              </a:rPr>
              <a:t>Adaptation to climate change</a:t>
            </a:r>
          </a:p>
        </p:txBody>
      </p:sp>
      <p:sp>
        <p:nvSpPr>
          <p:cNvPr id="23" name="Text 2">
            <a:extLst>
              <a:ext uri="{FF2B5EF4-FFF2-40B4-BE49-F238E27FC236}">
                <a16:creationId xmlns:a16="http://schemas.microsoft.com/office/drawing/2014/main" id="{154B33E5-CADA-B0CE-D876-C0802B2A0F88}"/>
              </a:ext>
            </a:extLst>
          </p:cNvPr>
          <p:cNvSpPr/>
          <p:nvPr/>
        </p:nvSpPr>
        <p:spPr>
          <a:xfrm>
            <a:off x="982713" y="4364070"/>
            <a:ext cx="7805886" cy="1814513"/>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Since energy is a scarce commodity and a basic necessity for all citizens, democratizing it would mean allowing all citizens to buy, sell, manage, generate and store their own energy.</a:t>
            </a:r>
            <a:endParaRPr lang="en-US" sz="2188" dirty="0">
              <a:solidFill>
                <a:prstClr val="black"/>
              </a:solidFill>
              <a:latin typeface="Calibri"/>
            </a:endParaRPr>
          </a:p>
        </p:txBody>
      </p:sp>
      <p:sp>
        <p:nvSpPr>
          <p:cNvPr id="24" name="Text 4">
            <a:extLst>
              <a:ext uri="{FF2B5EF4-FFF2-40B4-BE49-F238E27FC236}">
                <a16:creationId xmlns:a16="http://schemas.microsoft.com/office/drawing/2014/main" id="{04B4039B-DFC0-092A-8C43-CB44D2434765}"/>
              </a:ext>
            </a:extLst>
          </p:cNvPr>
          <p:cNvSpPr/>
          <p:nvPr/>
        </p:nvSpPr>
        <p:spPr>
          <a:xfrm>
            <a:off x="9267908" y="4364071"/>
            <a:ext cx="7805886" cy="2721769"/>
          </a:xfrm>
          <a:prstGeom prst="rect">
            <a:avLst/>
          </a:prstGeom>
          <a:noFill/>
          <a:ln/>
        </p:spPr>
        <p:txBody>
          <a:bodyPr wrap="squar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It consists of taking measures that help and facilitate the management of the current consequences of climate change. In other words, anticipating possible impacts, such as heat waves, droughts, floods or desertification, implies adapting to climate change.</a:t>
            </a:r>
            <a:endParaRPr lang="en-US" sz="2188" dirty="0">
              <a:solidFill>
                <a:prstClr val="black"/>
              </a:solidFill>
              <a:latin typeface="Calibri"/>
            </a:endParaRPr>
          </a:p>
        </p:txBody>
      </p:sp>
      <p:pic>
        <p:nvPicPr>
          <p:cNvPr id="25" name="Gráfico 24" descr="Éxito de grupo con relleno sólido">
            <a:extLst>
              <a:ext uri="{FF2B5EF4-FFF2-40B4-BE49-F238E27FC236}">
                <a16:creationId xmlns:a16="http://schemas.microsoft.com/office/drawing/2014/main" id="{3F5A5C2D-5423-EDEF-B605-4EFE4DE0B4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8869" y="6884054"/>
            <a:ext cx="1809750" cy="1809750"/>
          </a:xfrm>
          <a:prstGeom prst="rect">
            <a:avLst/>
          </a:prstGeom>
        </p:spPr>
      </p:pic>
      <p:pic>
        <p:nvPicPr>
          <p:cNvPr id="26" name="Gráfico 25" descr="Globo terráqueo: América con relleno sólido">
            <a:extLst>
              <a:ext uri="{FF2B5EF4-FFF2-40B4-BE49-F238E27FC236}">
                <a16:creationId xmlns:a16="http://schemas.microsoft.com/office/drawing/2014/main" id="{DB351100-C426-A6CD-21B3-69CACFA43E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12665" y="6577259"/>
            <a:ext cx="2286000" cy="2286000"/>
          </a:xfrm>
          <a:prstGeom prst="rect">
            <a:avLst/>
          </a:prstGeom>
        </p:spPr>
      </p:pic>
    </p:spTree>
    <p:extLst>
      <p:ext uri="{BB962C8B-B14F-4D97-AF65-F5344CB8AC3E}">
        <p14:creationId xmlns:p14="http://schemas.microsoft.com/office/powerpoint/2010/main" val="3909657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4EE26F8-664C-7E1F-5F96-864C7F434D1D}"/>
              </a:ext>
            </a:extLst>
          </p:cNvPr>
          <p:cNvSpPr>
            <a:spLocks noGrp="1"/>
          </p:cNvSpPr>
          <p:nvPr>
            <p:ph type="sldNum" sz="quarter" idx="12"/>
          </p:nvPr>
        </p:nvSpPr>
        <p:spPr/>
        <p:txBody>
          <a:bodyPr/>
          <a:lstStyle/>
          <a:p>
            <a:fld id="{4D2C2D9E-9A3D-48B7-9D20-88A0BF5D47E1}" type="slidenum">
              <a:rPr lang="el-GR" sz="2400" b="1" smtClean="0"/>
              <a:pPr/>
              <a:t>97</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38E2ADDC-D6BA-BC2F-698E-889642767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0883" y="229046"/>
            <a:ext cx="3618403" cy="1278189"/>
          </a:xfrm>
          <a:prstGeom prst="rect">
            <a:avLst/>
          </a:prstGeom>
        </p:spPr>
      </p:pic>
      <p:sp>
        <p:nvSpPr>
          <p:cNvPr id="5" name="Título 14">
            <a:extLst>
              <a:ext uri="{FF2B5EF4-FFF2-40B4-BE49-F238E27FC236}">
                <a16:creationId xmlns:a16="http://schemas.microsoft.com/office/drawing/2014/main" id="{BADEEAA4-7958-ADE2-3C9F-8DFB610DE60D}"/>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AC7538DB-9A26-76DB-A72D-6D202B29AF1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4" name="Text 0">
            <a:extLst>
              <a:ext uri="{FF2B5EF4-FFF2-40B4-BE49-F238E27FC236}">
                <a16:creationId xmlns:a16="http://schemas.microsoft.com/office/drawing/2014/main" id="{F6D409C4-89CF-4E69-4881-C3CED1C69CDC}"/>
              </a:ext>
            </a:extLst>
          </p:cNvPr>
          <p:cNvSpPr/>
          <p:nvPr/>
        </p:nvSpPr>
        <p:spPr>
          <a:xfrm>
            <a:off x="1899540" y="868331"/>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6.2 Alignment with municipal objectives and</a:t>
            </a:r>
          </a:p>
          <a:p>
            <a:pPr defTabSz="1143000">
              <a:lnSpc>
                <a:spcPts val="5000"/>
              </a:lnSpc>
            </a:pPr>
            <a:r>
              <a:rPr lang="en-US" sz="4438" b="1" dirty="0">
                <a:solidFill>
                  <a:srgbClr val="2A734F"/>
                </a:solidFill>
                <a:latin typeface="Open Sans Bold" pitchFamily="34" charset="0"/>
                <a:ea typeface="Open Sans Bold" pitchFamily="34" charset="-122"/>
              </a:rPr>
              <a:t> available local resources</a:t>
            </a:r>
          </a:p>
        </p:txBody>
      </p:sp>
      <p:sp>
        <p:nvSpPr>
          <p:cNvPr id="15" name="Text 1">
            <a:extLst>
              <a:ext uri="{FF2B5EF4-FFF2-40B4-BE49-F238E27FC236}">
                <a16:creationId xmlns:a16="http://schemas.microsoft.com/office/drawing/2014/main" id="{3C2B2D7C-BFE6-EE7C-AA4D-0E21B77E78F2}"/>
              </a:ext>
            </a:extLst>
          </p:cNvPr>
          <p:cNvSpPr/>
          <p:nvPr/>
        </p:nvSpPr>
        <p:spPr>
          <a:xfrm>
            <a:off x="889398" y="2989798"/>
            <a:ext cx="4012109" cy="396925"/>
          </a:xfrm>
          <a:prstGeom prst="rect">
            <a:avLst/>
          </a:prstGeom>
          <a:noFill/>
          <a:ln/>
        </p:spPr>
        <p:txBody>
          <a:bodyPr wrap="non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Energy sustainability</a:t>
            </a:r>
            <a:endParaRPr lang="en-US" sz="2500" dirty="0">
              <a:solidFill>
                <a:prstClr val="black"/>
              </a:solidFill>
              <a:latin typeface="Calibri"/>
            </a:endParaRPr>
          </a:p>
        </p:txBody>
      </p:sp>
      <p:sp>
        <p:nvSpPr>
          <p:cNvPr id="16" name="Text 2">
            <a:extLst>
              <a:ext uri="{FF2B5EF4-FFF2-40B4-BE49-F238E27FC236}">
                <a16:creationId xmlns:a16="http://schemas.microsoft.com/office/drawing/2014/main" id="{D466CC8D-ECDE-A4D2-081C-9C3C2B838A42}"/>
              </a:ext>
            </a:extLst>
          </p:cNvPr>
          <p:cNvSpPr/>
          <p:nvPr/>
        </p:nvSpPr>
        <p:spPr>
          <a:xfrm>
            <a:off x="889398" y="3640772"/>
            <a:ext cx="4515594" cy="3659386"/>
          </a:xfrm>
          <a:prstGeom prst="rect">
            <a:avLst/>
          </a:prstGeom>
          <a:noFill/>
          <a:ln/>
        </p:spPr>
        <p:txBody>
          <a:bodyPr wrap="square" lIns="0" tIns="0" rIns="0" bIns="0" rtlCol="0" anchor="t"/>
          <a:lstStyle/>
          <a:p>
            <a:pPr algn="just" defTabSz="1143000">
              <a:lnSpc>
                <a:spcPts val="3188"/>
              </a:lnSpc>
            </a:pPr>
            <a:r>
              <a:rPr lang="en-US" sz="2000" dirty="0">
                <a:solidFill>
                  <a:srgbClr val="000000"/>
                </a:solidFill>
                <a:latin typeface="Open Sans" pitchFamily="34" charset="0"/>
                <a:ea typeface="Open Sans" pitchFamily="34" charset="-122"/>
                <a:cs typeface="Open Sans" pitchFamily="34" charset="-120"/>
              </a:rPr>
              <a:t>To achieve energy sustainability and decarbonization in municipalities, it is necessary to make energy consumption as efficient as possible, eliminate the use of fossil fuels and progressively replace them with clean and renewable energy sources.</a:t>
            </a:r>
            <a:endParaRPr lang="en-US" sz="2000" dirty="0">
              <a:solidFill>
                <a:prstClr val="black"/>
              </a:solidFill>
              <a:latin typeface="Calibri"/>
            </a:endParaRPr>
          </a:p>
        </p:txBody>
      </p:sp>
      <p:sp>
        <p:nvSpPr>
          <p:cNvPr id="18" name="Text 3">
            <a:extLst>
              <a:ext uri="{FF2B5EF4-FFF2-40B4-BE49-F238E27FC236}">
                <a16:creationId xmlns:a16="http://schemas.microsoft.com/office/drawing/2014/main" id="{B8ABEACE-525D-9A56-9F89-37DCF1CC6E5C}"/>
              </a:ext>
            </a:extLst>
          </p:cNvPr>
          <p:cNvSpPr/>
          <p:nvPr/>
        </p:nvSpPr>
        <p:spPr>
          <a:xfrm>
            <a:off x="6034534" y="2907794"/>
            <a:ext cx="3176439" cy="396925"/>
          </a:xfrm>
          <a:prstGeom prst="rect">
            <a:avLst/>
          </a:prstGeom>
          <a:noFill/>
          <a:ln/>
        </p:spPr>
        <p:txBody>
          <a:bodyPr wrap="none" lIns="0" tIns="0" rIns="0" bIns="0" rtlCol="0" anchor="t"/>
          <a:lstStyle/>
          <a:p>
            <a:pPr defTabSz="1143000">
              <a:lnSpc>
                <a:spcPts val="3125"/>
              </a:lnSpc>
            </a:pPr>
            <a:r>
              <a:rPr lang="en-US" sz="2500" b="1" dirty="0">
                <a:solidFill>
                  <a:srgbClr val="2A734F"/>
                </a:solidFill>
                <a:latin typeface="Open Sans Bold" pitchFamily="34" charset="0"/>
                <a:ea typeface="Open Sans Bold" pitchFamily="34" charset="-122"/>
                <a:cs typeface="Open Sans Bold" pitchFamily="34" charset="-120"/>
              </a:rPr>
              <a:t>Lines of action</a:t>
            </a:r>
            <a:endParaRPr lang="en-US" sz="2500" dirty="0">
              <a:solidFill>
                <a:prstClr val="black"/>
              </a:solidFill>
              <a:latin typeface="Calibri"/>
            </a:endParaRPr>
          </a:p>
        </p:txBody>
      </p:sp>
      <p:sp>
        <p:nvSpPr>
          <p:cNvPr id="19" name="Text 4">
            <a:extLst>
              <a:ext uri="{FF2B5EF4-FFF2-40B4-BE49-F238E27FC236}">
                <a16:creationId xmlns:a16="http://schemas.microsoft.com/office/drawing/2014/main" id="{9C4376D5-35B9-400B-65DD-C12EF6B55876}"/>
              </a:ext>
            </a:extLst>
          </p:cNvPr>
          <p:cNvSpPr/>
          <p:nvPr/>
        </p:nvSpPr>
        <p:spPr>
          <a:xfrm>
            <a:off x="6034534" y="3608616"/>
            <a:ext cx="11364069" cy="1626394"/>
          </a:xfrm>
          <a:prstGeom prst="rect">
            <a:avLst/>
          </a:prstGeom>
          <a:noFill/>
          <a:ln/>
        </p:spPr>
        <p:txBody>
          <a:bodyPr wrap="square" lIns="0" tIns="0" rIns="0" bIns="0" rtlCol="0" anchor="t"/>
          <a:lstStyle/>
          <a:p>
            <a:pPr defTabSz="1143000">
              <a:lnSpc>
                <a:spcPts val="3188"/>
              </a:lnSpc>
            </a:pPr>
            <a:r>
              <a:rPr lang="en-US" sz="2000" dirty="0">
                <a:solidFill>
                  <a:srgbClr val="000000"/>
                </a:solidFill>
                <a:latin typeface="Open Sans" pitchFamily="34" charset="0"/>
                <a:ea typeface="Open Sans" pitchFamily="34" charset="-122"/>
                <a:cs typeface="Open Sans" pitchFamily="34" charset="-120"/>
              </a:rPr>
              <a:t>The main lines of action proposed at the municipal level and on which each municipality should study the current status are as follows:</a:t>
            </a:r>
            <a:endParaRPr lang="en-US" sz="2000" dirty="0">
              <a:solidFill>
                <a:prstClr val="black"/>
              </a:solidFill>
              <a:latin typeface="Calibri"/>
            </a:endParaRPr>
          </a:p>
        </p:txBody>
      </p:sp>
      <p:sp>
        <p:nvSpPr>
          <p:cNvPr id="20" name="CuadroTexto 19">
            <a:extLst>
              <a:ext uri="{FF2B5EF4-FFF2-40B4-BE49-F238E27FC236}">
                <a16:creationId xmlns:a16="http://schemas.microsoft.com/office/drawing/2014/main" id="{E2AD266C-0977-4330-15FC-FDD926CEA858}"/>
              </a:ext>
            </a:extLst>
          </p:cNvPr>
          <p:cNvSpPr txBox="1"/>
          <p:nvPr/>
        </p:nvSpPr>
        <p:spPr>
          <a:xfrm>
            <a:off x="5890657" y="4594532"/>
            <a:ext cx="11048149" cy="1200329"/>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Distributed renewable energy generation and self-consumption.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It allows obtaining one's own energy and managing it according to one's own needs, in addition to being sustainable and cheap, and thus ceasing to depend on fossil fuels.  </a:t>
            </a:r>
            <a:r>
              <a:rPr lang="en-US" b="1" dirty="0">
                <a:solidFill>
                  <a:srgbClr val="3A3838"/>
                </a:solidFill>
                <a:latin typeface="Open Sans" panose="020B0606030504020204" pitchFamily="34" charset="0"/>
                <a:ea typeface="Open Sans" panose="020B0606030504020204" pitchFamily="34" charset="0"/>
                <a:cs typeface="Open Sans" panose="020B0606030504020204" pitchFamily="34" charset="0"/>
              </a:rPr>
              <a:t>Distributed energy generation and self-consumption</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 unlike centralized generation, does not require large extensions of land.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CuadroTexto 20">
            <a:extLst>
              <a:ext uri="{FF2B5EF4-FFF2-40B4-BE49-F238E27FC236}">
                <a16:creationId xmlns:a16="http://schemas.microsoft.com/office/drawing/2014/main" id="{C41665CB-3039-FD59-A8CF-0CF2D7BD51F9}"/>
              </a:ext>
            </a:extLst>
          </p:cNvPr>
          <p:cNvSpPr txBox="1"/>
          <p:nvPr/>
        </p:nvSpPr>
        <p:spPr>
          <a:xfrm>
            <a:off x="5890657" y="5751744"/>
            <a:ext cx="11048149" cy="923330"/>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Energy refurbishment.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This consists of </a:t>
            </a:r>
            <a:r>
              <a:rPr lang="en-US" b="1" dirty="0">
                <a:solidFill>
                  <a:srgbClr val="3A3838"/>
                </a:solidFill>
                <a:latin typeface="Open Sans" panose="020B0606030504020204" pitchFamily="34" charset="0"/>
                <a:ea typeface="Open Sans" panose="020B0606030504020204" pitchFamily="34" charset="0"/>
                <a:cs typeface="Open Sans" panose="020B0606030504020204" pitchFamily="34" charset="0"/>
              </a:rPr>
              <a:t>reducing the energy consumption of homes through efficiency measures</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 such as the replacement of gas boilers with heat pumps, and building renovation, such as insulation work on the building envelope.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uadroTexto 21">
            <a:extLst>
              <a:ext uri="{FF2B5EF4-FFF2-40B4-BE49-F238E27FC236}">
                <a16:creationId xmlns:a16="http://schemas.microsoft.com/office/drawing/2014/main" id="{147D5A66-7B65-D6FE-F768-5FBF06B3A4A5}"/>
              </a:ext>
            </a:extLst>
          </p:cNvPr>
          <p:cNvSpPr txBox="1"/>
          <p:nvPr/>
        </p:nvSpPr>
        <p:spPr>
          <a:xfrm>
            <a:off x="5890657" y="6615727"/>
            <a:ext cx="11048149" cy="923330"/>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Sustainable mobility.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It intends to use active mobility as a substitute for own combustion vehicles, promoting public transportation and the use of electrified vehicles for when it is necessary to move to other more distant points. </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uadroTexto 22">
            <a:extLst>
              <a:ext uri="{FF2B5EF4-FFF2-40B4-BE49-F238E27FC236}">
                <a16:creationId xmlns:a16="http://schemas.microsoft.com/office/drawing/2014/main" id="{190ACAFF-C50A-F115-84CA-13FAF4C28A37}"/>
              </a:ext>
            </a:extLst>
          </p:cNvPr>
          <p:cNvSpPr txBox="1"/>
          <p:nvPr/>
        </p:nvSpPr>
        <p:spPr>
          <a:xfrm>
            <a:off x="5890657" y="7519008"/>
            <a:ext cx="11048149" cy="923330"/>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solidFill>
                  <a:srgbClr val="E6A64B"/>
                </a:solidFill>
                <a:latin typeface="Open Sans" panose="020B0606030504020204" pitchFamily="34" charset="0"/>
                <a:ea typeface="Open Sans" panose="020B0606030504020204" pitchFamily="34" charset="0"/>
                <a:cs typeface="Open Sans" panose="020B0606030504020204" pitchFamily="34" charset="0"/>
              </a:rPr>
              <a:t>Urban regeneration. </a:t>
            </a:r>
            <a:r>
              <a:rPr lang="en-US" dirty="0">
                <a:solidFill>
                  <a:srgbClr val="3A3838"/>
                </a:solidFill>
                <a:latin typeface="Open Sans" panose="020B0606030504020204" pitchFamily="34" charset="0"/>
                <a:ea typeface="Open Sans" panose="020B0606030504020204" pitchFamily="34" charset="0"/>
                <a:cs typeface="Open Sans" panose="020B0606030504020204" pitchFamily="34" charset="0"/>
              </a:rPr>
              <a:t>Transversal line that is based on creating a correct connection between all the actions and that allows the integration of the rest of the measures within the urban space, conferring much more scope and strength.</a:t>
            </a:r>
            <a:endParaRPr lang="es-ES" dirty="0">
              <a:solidFill>
                <a:srgbClr val="3A383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89594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D9ACD61-3A9D-5B54-4AAA-D9608FB3A8B7}"/>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2592BBC9-958A-82A9-D8CF-26EC74E6BCCF}"/>
              </a:ext>
            </a:extLst>
          </p:cNvPr>
          <p:cNvSpPr>
            <a:spLocks noGrp="1"/>
          </p:cNvSpPr>
          <p:nvPr>
            <p:ph type="sldNum" sz="quarter" idx="12"/>
          </p:nvPr>
        </p:nvSpPr>
        <p:spPr/>
        <p:txBody>
          <a:bodyPr/>
          <a:lstStyle/>
          <a:p>
            <a:fld id="{4D2C2D9E-9A3D-48B7-9D20-88A0BF5D47E1}" type="slidenum">
              <a:rPr lang="el-GR" sz="2400" b="1" smtClean="0"/>
              <a:pPr/>
              <a:t>98</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4FFE185B-BEEF-31AB-FEC4-F9DB8C462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0883" y="229046"/>
            <a:ext cx="3618403" cy="1278189"/>
          </a:xfrm>
          <a:prstGeom prst="rect">
            <a:avLst/>
          </a:prstGeom>
        </p:spPr>
      </p:pic>
      <p:sp>
        <p:nvSpPr>
          <p:cNvPr id="5" name="Título 14">
            <a:extLst>
              <a:ext uri="{FF2B5EF4-FFF2-40B4-BE49-F238E27FC236}">
                <a16:creationId xmlns:a16="http://schemas.microsoft.com/office/drawing/2014/main" id="{9A1442BE-A393-8D3B-D416-680E3A9D9513}"/>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24961974-14F3-8BCA-91C4-22FE9590A0B6}"/>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4" name="Text 0">
            <a:extLst>
              <a:ext uri="{FF2B5EF4-FFF2-40B4-BE49-F238E27FC236}">
                <a16:creationId xmlns:a16="http://schemas.microsoft.com/office/drawing/2014/main" id="{C629BD4B-8E60-05E5-8564-1E115BC35474}"/>
              </a:ext>
            </a:extLst>
          </p:cNvPr>
          <p:cNvSpPr/>
          <p:nvPr/>
        </p:nvSpPr>
        <p:spPr>
          <a:xfrm>
            <a:off x="1905000" y="1373344"/>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6.3	Planning of measures </a:t>
            </a:r>
          </a:p>
        </p:txBody>
      </p:sp>
      <p:sp>
        <p:nvSpPr>
          <p:cNvPr id="2" name="CuadroTexto 1">
            <a:extLst>
              <a:ext uri="{FF2B5EF4-FFF2-40B4-BE49-F238E27FC236}">
                <a16:creationId xmlns:a16="http://schemas.microsoft.com/office/drawing/2014/main" id="{9620BF85-AC5D-1D89-0DFB-2A4FC5948FE7}"/>
              </a:ext>
            </a:extLst>
          </p:cNvPr>
          <p:cNvSpPr txBox="1"/>
          <p:nvPr/>
        </p:nvSpPr>
        <p:spPr>
          <a:xfrm>
            <a:off x="685801" y="2543909"/>
            <a:ext cx="16074041" cy="972702"/>
          </a:xfrm>
          <a:prstGeom prst="rect">
            <a:avLst/>
          </a:prstGeom>
          <a:noFill/>
        </p:spPr>
        <p:txBody>
          <a:bodyPr wrap="square">
            <a:spAutoFit/>
          </a:bodyPr>
          <a:lstStyle/>
          <a:p>
            <a:pPr algn="just" defTabSz="1143000">
              <a:lnSpc>
                <a:spcPts val="3563"/>
              </a:lnSpc>
            </a:pPr>
            <a:r>
              <a:rPr lang="en-US" sz="2188" dirty="0">
                <a:solidFill>
                  <a:srgbClr val="000000"/>
                </a:solidFill>
                <a:latin typeface="Open Sans" pitchFamily="34" charset="0"/>
                <a:ea typeface="Open Sans" pitchFamily="34" charset="-122"/>
                <a:cs typeface="Open Sans" pitchFamily="34" charset="-120"/>
              </a:rPr>
              <a:t>Each measure to be adopted within a roadmap must contain the necessary information to classify and temporarily organize the measure, understand its objective and the resources needed to implement it during the time required. </a:t>
            </a:r>
            <a:endParaRPr lang="es-ES" sz="2188" dirty="0">
              <a:solidFill>
                <a:srgbClr val="000000"/>
              </a:solidFill>
              <a:latin typeface="Open Sans" pitchFamily="34" charset="0"/>
              <a:ea typeface="Open Sans" pitchFamily="34" charset="-122"/>
              <a:cs typeface="Open Sans" pitchFamily="34" charset="-120"/>
            </a:endParaRPr>
          </a:p>
        </p:txBody>
      </p:sp>
      <p:sp>
        <p:nvSpPr>
          <p:cNvPr id="3" name="Text 1">
            <a:extLst>
              <a:ext uri="{FF2B5EF4-FFF2-40B4-BE49-F238E27FC236}">
                <a16:creationId xmlns:a16="http://schemas.microsoft.com/office/drawing/2014/main" id="{1C33057A-68CF-961E-A449-95D405AAE3B9}"/>
              </a:ext>
            </a:extLst>
          </p:cNvPr>
          <p:cNvSpPr/>
          <p:nvPr/>
        </p:nvSpPr>
        <p:spPr>
          <a:xfrm>
            <a:off x="685800" y="3881004"/>
            <a:ext cx="5331173"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Categorization of measures</a:t>
            </a:r>
            <a:endParaRPr lang="en-US" sz="2750" dirty="0">
              <a:solidFill>
                <a:prstClr val="black"/>
              </a:solidFill>
              <a:latin typeface="Calibri"/>
            </a:endParaRPr>
          </a:p>
        </p:txBody>
      </p:sp>
      <p:sp>
        <p:nvSpPr>
          <p:cNvPr id="4" name="Text 3">
            <a:extLst>
              <a:ext uri="{FF2B5EF4-FFF2-40B4-BE49-F238E27FC236}">
                <a16:creationId xmlns:a16="http://schemas.microsoft.com/office/drawing/2014/main" id="{96EF8FE9-35DF-1A3E-B076-ADFD5AAF6BD7}"/>
              </a:ext>
            </a:extLst>
          </p:cNvPr>
          <p:cNvSpPr/>
          <p:nvPr/>
        </p:nvSpPr>
        <p:spPr>
          <a:xfrm>
            <a:off x="9192964" y="3881004"/>
            <a:ext cx="5598765" cy="442913"/>
          </a:xfrm>
          <a:prstGeom prst="rect">
            <a:avLst/>
          </a:prstGeom>
          <a:noFill/>
          <a:ln/>
        </p:spPr>
        <p:txBody>
          <a:bodyPr wrap="none" lIns="0" tIns="0" rIns="0" bIns="0" rtlCol="0" anchor="t"/>
          <a:lstStyle/>
          <a:p>
            <a:pPr defTabSz="1143000">
              <a:lnSpc>
                <a:spcPts val="3438"/>
              </a:lnSpc>
            </a:pPr>
            <a:r>
              <a:rPr lang="en-US" sz="2750" b="1" dirty="0">
                <a:solidFill>
                  <a:srgbClr val="2A734F"/>
                </a:solidFill>
                <a:latin typeface="Open Sans Bold" pitchFamily="34" charset="0"/>
                <a:ea typeface="Open Sans Bold" pitchFamily="34" charset="-122"/>
                <a:cs typeface="Open Sans Bold" pitchFamily="34" charset="-120"/>
              </a:rPr>
              <a:t>Information on each measure</a:t>
            </a:r>
            <a:endParaRPr lang="en-US" sz="2750" dirty="0">
              <a:solidFill>
                <a:prstClr val="black"/>
              </a:solidFill>
              <a:latin typeface="Calibri"/>
            </a:endParaRPr>
          </a:p>
        </p:txBody>
      </p:sp>
      <p:sp>
        <p:nvSpPr>
          <p:cNvPr id="8" name="Text 4">
            <a:extLst>
              <a:ext uri="{FF2B5EF4-FFF2-40B4-BE49-F238E27FC236}">
                <a16:creationId xmlns:a16="http://schemas.microsoft.com/office/drawing/2014/main" id="{3CC31D5C-8534-1568-09B1-4C22CC0ECDBE}"/>
              </a:ext>
            </a:extLst>
          </p:cNvPr>
          <p:cNvSpPr/>
          <p:nvPr/>
        </p:nvSpPr>
        <p:spPr>
          <a:xfrm>
            <a:off x="9192965" y="4607434"/>
            <a:ext cx="7805886" cy="453629"/>
          </a:xfrm>
          <a:prstGeom prst="rect">
            <a:avLst/>
          </a:prstGeom>
          <a:noFill/>
          <a:ln/>
        </p:spPr>
        <p:txBody>
          <a:bodyPr wrap="none" lIns="0" tIns="0" rIns="0" bIns="0" rtlCol="0" anchor="t"/>
          <a:lstStyle/>
          <a:p>
            <a:pPr defTabSz="1143000">
              <a:lnSpc>
                <a:spcPts val="3563"/>
              </a:lnSpc>
            </a:pPr>
            <a:r>
              <a:rPr lang="en-US" sz="2188" dirty="0">
                <a:solidFill>
                  <a:srgbClr val="000000"/>
                </a:solidFill>
                <a:latin typeface="Open Sans" pitchFamily="34" charset="0"/>
                <a:ea typeface="Open Sans" pitchFamily="34" charset="-122"/>
                <a:cs typeface="Open Sans" pitchFamily="34" charset="-120"/>
              </a:rPr>
              <a:t>The information to be included for each measure is:</a:t>
            </a:r>
            <a:endParaRPr lang="en-US" sz="2188" dirty="0">
              <a:solidFill>
                <a:prstClr val="black"/>
              </a:solidFill>
              <a:latin typeface="Calibri"/>
            </a:endParaRPr>
          </a:p>
        </p:txBody>
      </p:sp>
      <p:sp>
        <p:nvSpPr>
          <p:cNvPr id="9" name="Text 5">
            <a:extLst>
              <a:ext uri="{FF2B5EF4-FFF2-40B4-BE49-F238E27FC236}">
                <a16:creationId xmlns:a16="http://schemas.microsoft.com/office/drawing/2014/main" id="{93C28491-B9D2-1A2E-E0FF-F3940C71970E}"/>
              </a:ext>
            </a:extLst>
          </p:cNvPr>
          <p:cNvSpPr/>
          <p:nvPr/>
        </p:nvSpPr>
        <p:spPr>
          <a:xfrm>
            <a:off x="9192965" y="5316153"/>
            <a:ext cx="7805886" cy="453629"/>
          </a:xfrm>
          <a:prstGeom prst="rect">
            <a:avLst/>
          </a:prstGeom>
          <a:noFill/>
          <a:ln/>
        </p:spPr>
        <p:txBody>
          <a:bodyPr wrap="none" lIns="0" tIns="0" rIns="0" bIns="0" rtlCol="0" anchor="t"/>
          <a:lstStyle/>
          <a:p>
            <a:pPr marL="428625" indent="-428625" defTabSz="1143000">
              <a:lnSpc>
                <a:spcPts val="3563"/>
              </a:lnSpc>
              <a:buSzPct val="100000"/>
              <a:buFontTx/>
              <a:buChar char="•"/>
            </a:pPr>
            <a:r>
              <a:rPr lang="en-US" sz="2188" dirty="0">
                <a:solidFill>
                  <a:srgbClr val="000000"/>
                </a:solidFill>
                <a:latin typeface="Open Sans" pitchFamily="34" charset="0"/>
                <a:ea typeface="Open Sans" pitchFamily="34" charset="-122"/>
                <a:cs typeface="Open Sans" pitchFamily="34" charset="-120"/>
              </a:rPr>
              <a:t>Category or line of action</a:t>
            </a:r>
            <a:endParaRPr lang="en-US" sz="2188" dirty="0">
              <a:solidFill>
                <a:prstClr val="black"/>
              </a:solidFill>
              <a:latin typeface="Calibri"/>
            </a:endParaRPr>
          </a:p>
        </p:txBody>
      </p:sp>
      <p:sp>
        <p:nvSpPr>
          <p:cNvPr id="10" name="Text 6">
            <a:extLst>
              <a:ext uri="{FF2B5EF4-FFF2-40B4-BE49-F238E27FC236}">
                <a16:creationId xmlns:a16="http://schemas.microsoft.com/office/drawing/2014/main" id="{78A86150-9776-3DDC-464D-7799C2B3D02E}"/>
              </a:ext>
            </a:extLst>
          </p:cNvPr>
          <p:cNvSpPr/>
          <p:nvPr/>
        </p:nvSpPr>
        <p:spPr>
          <a:xfrm>
            <a:off x="9192965" y="5868901"/>
            <a:ext cx="7805886" cy="453629"/>
          </a:xfrm>
          <a:prstGeom prst="rect">
            <a:avLst/>
          </a:prstGeom>
          <a:noFill/>
          <a:ln/>
        </p:spPr>
        <p:txBody>
          <a:bodyPr wrap="none" lIns="0" tIns="0" rIns="0" bIns="0" rtlCol="0" anchor="t"/>
          <a:lstStyle/>
          <a:p>
            <a:pPr marL="428625" indent="-428625" defTabSz="1143000">
              <a:lnSpc>
                <a:spcPts val="3563"/>
              </a:lnSpc>
              <a:buSzPct val="100000"/>
              <a:buFontTx/>
              <a:buChar char="•"/>
            </a:pPr>
            <a:r>
              <a:rPr lang="en-US" sz="2188" dirty="0">
                <a:solidFill>
                  <a:srgbClr val="000000"/>
                </a:solidFill>
                <a:latin typeface="Open Sans" pitchFamily="34" charset="0"/>
                <a:ea typeface="Open Sans" pitchFamily="34" charset="-122"/>
                <a:cs typeface="Open Sans" pitchFamily="34" charset="-120"/>
              </a:rPr>
              <a:t>Duration, Objective and description of the measure</a:t>
            </a:r>
            <a:endParaRPr lang="en-US" sz="2188" dirty="0">
              <a:solidFill>
                <a:prstClr val="black"/>
              </a:solidFill>
              <a:latin typeface="Calibri"/>
            </a:endParaRPr>
          </a:p>
        </p:txBody>
      </p:sp>
      <p:sp>
        <p:nvSpPr>
          <p:cNvPr id="11" name="Text 7">
            <a:extLst>
              <a:ext uri="{FF2B5EF4-FFF2-40B4-BE49-F238E27FC236}">
                <a16:creationId xmlns:a16="http://schemas.microsoft.com/office/drawing/2014/main" id="{4A0F5CAC-AE31-700A-92DD-18BF7F396D8F}"/>
              </a:ext>
            </a:extLst>
          </p:cNvPr>
          <p:cNvSpPr/>
          <p:nvPr/>
        </p:nvSpPr>
        <p:spPr>
          <a:xfrm>
            <a:off x="9192965" y="6421648"/>
            <a:ext cx="7805886" cy="453629"/>
          </a:xfrm>
          <a:prstGeom prst="rect">
            <a:avLst/>
          </a:prstGeom>
          <a:noFill/>
          <a:ln/>
        </p:spPr>
        <p:txBody>
          <a:bodyPr wrap="none" lIns="0" tIns="0" rIns="0" bIns="0" rtlCol="0" anchor="t"/>
          <a:lstStyle/>
          <a:p>
            <a:pPr marL="428625" indent="-428625" defTabSz="1143000">
              <a:lnSpc>
                <a:spcPts val="3563"/>
              </a:lnSpc>
              <a:buSzPct val="100000"/>
              <a:buFontTx/>
              <a:buChar char="•"/>
            </a:pPr>
            <a:r>
              <a:rPr lang="en-US" sz="2188" dirty="0">
                <a:solidFill>
                  <a:srgbClr val="000000"/>
                </a:solidFill>
                <a:latin typeface="Open Sans" pitchFamily="34" charset="0"/>
                <a:ea typeface="Open Sans" pitchFamily="34" charset="-122"/>
                <a:cs typeface="Open Sans" pitchFamily="34" charset="-120"/>
              </a:rPr>
              <a:t>Investment</a:t>
            </a:r>
            <a:endParaRPr lang="en-US" sz="2188" dirty="0">
              <a:solidFill>
                <a:prstClr val="black"/>
              </a:solidFill>
              <a:latin typeface="Calibri"/>
            </a:endParaRPr>
          </a:p>
        </p:txBody>
      </p:sp>
      <p:sp>
        <p:nvSpPr>
          <p:cNvPr id="12" name="Text 2">
            <a:extLst>
              <a:ext uri="{FF2B5EF4-FFF2-40B4-BE49-F238E27FC236}">
                <a16:creationId xmlns:a16="http://schemas.microsoft.com/office/drawing/2014/main" id="{D2B87283-B7AA-C403-EAF1-870CBE7FBA5E}"/>
              </a:ext>
            </a:extLst>
          </p:cNvPr>
          <p:cNvSpPr/>
          <p:nvPr/>
        </p:nvSpPr>
        <p:spPr>
          <a:xfrm>
            <a:off x="685801" y="4607435"/>
            <a:ext cx="7805886" cy="2714461"/>
          </a:xfrm>
          <a:prstGeom prst="rect">
            <a:avLst/>
          </a:prstGeom>
          <a:noFill/>
          <a:ln/>
        </p:spPr>
        <p:txBody>
          <a:bodyPr wrap="square" lIns="0" tIns="0" rIns="0" bIns="0" rtlCol="0" anchor="t"/>
          <a:lstStyle/>
          <a:p>
            <a:pPr algn="just" defTabSz="1143000">
              <a:lnSpc>
                <a:spcPts val="3563"/>
              </a:lnSpc>
            </a:pPr>
            <a:r>
              <a:rPr lang="en-US" sz="2188" dirty="0">
                <a:solidFill>
                  <a:srgbClr val="000000"/>
                </a:solidFill>
                <a:latin typeface="Open Sans" pitchFamily="34" charset="0"/>
                <a:ea typeface="Open Sans" pitchFamily="34" charset="-122"/>
                <a:cs typeface="Open Sans" pitchFamily="34" charset="-120"/>
              </a:rPr>
              <a:t>This refers to the categories into which the measures can be classified, for example: those mentioned in unit 4 (municipal buildings and equipment, industry, lighting, buildings, local electricity production, resource management, transport and awareness) or the action lines in the previous slide. </a:t>
            </a:r>
          </a:p>
        </p:txBody>
      </p:sp>
    </p:spTree>
    <p:extLst>
      <p:ext uri="{BB962C8B-B14F-4D97-AF65-F5344CB8AC3E}">
        <p14:creationId xmlns:p14="http://schemas.microsoft.com/office/powerpoint/2010/main" val="718598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5256DC3-7151-3D02-EE38-7CCDE0BA1766}"/>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0323C7A8-518D-F9DD-C375-D9DFF7091C63}"/>
              </a:ext>
            </a:extLst>
          </p:cNvPr>
          <p:cNvSpPr>
            <a:spLocks noGrp="1"/>
          </p:cNvSpPr>
          <p:nvPr>
            <p:ph type="sldNum" sz="quarter" idx="12"/>
          </p:nvPr>
        </p:nvSpPr>
        <p:spPr/>
        <p:txBody>
          <a:bodyPr/>
          <a:lstStyle/>
          <a:p>
            <a:fld id="{4D2C2D9E-9A3D-48B7-9D20-88A0BF5D47E1}" type="slidenum">
              <a:rPr lang="el-GR" sz="2400" b="1" smtClean="0"/>
              <a:pPr/>
              <a:t>99</a:t>
            </a:fld>
            <a:endParaRPr lang="el-GR" sz="2400" b="1" dirty="0"/>
          </a:p>
        </p:txBody>
      </p:sp>
      <p:pic>
        <p:nvPicPr>
          <p:cNvPr id="6" name="Imagen 20" descr="Texto&#10;&#10;Descripción generada automáticamente con confianza media">
            <a:extLst>
              <a:ext uri="{FF2B5EF4-FFF2-40B4-BE49-F238E27FC236}">
                <a16:creationId xmlns:a16="http://schemas.microsoft.com/office/drawing/2014/main" id="{7230B8F4-C3E4-35A7-96FC-7EAC10536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0883" y="229046"/>
            <a:ext cx="3618403" cy="1278189"/>
          </a:xfrm>
          <a:prstGeom prst="rect">
            <a:avLst/>
          </a:prstGeom>
        </p:spPr>
      </p:pic>
      <p:sp>
        <p:nvSpPr>
          <p:cNvPr id="5" name="Título 14">
            <a:extLst>
              <a:ext uri="{FF2B5EF4-FFF2-40B4-BE49-F238E27FC236}">
                <a16:creationId xmlns:a16="http://schemas.microsoft.com/office/drawing/2014/main" id="{F4231154-7ECD-06BB-5E7C-EA27BF324CF2}"/>
              </a:ext>
            </a:extLst>
          </p:cNvPr>
          <p:cNvSpPr txBox="1">
            <a:spLocks/>
          </p:cNvSpPr>
          <p:nvPr/>
        </p:nvSpPr>
        <p:spPr>
          <a:xfrm>
            <a:off x="429126" y="8968548"/>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dirty="0">
                <a:latin typeface="Open Sans" panose="020B0606030504020204" pitchFamily="34" charset="0"/>
                <a:ea typeface="Open Sans" panose="020B0606030504020204" pitchFamily="34" charset="0"/>
                <a:cs typeface="Open Sans" panose="020B0606030504020204" pitchFamily="34" charset="0"/>
              </a:rPr>
              <a:t>MOOC 1: </a:t>
            </a:r>
            <a:r>
              <a:rPr lang="en-US" sz="1800" b="1" dirty="0">
                <a:latin typeface="Open Sans" panose="020B0606030504020204" pitchFamily="34" charset="0"/>
                <a:ea typeface="Open Sans" panose="020B0606030504020204" pitchFamily="34" charset="0"/>
                <a:cs typeface="Open Sans" panose="020B0606030504020204" pitchFamily="34" charset="0"/>
              </a:rPr>
              <a:t>Energy sustainability and municipal roadmaps </a:t>
            </a:r>
            <a:endParaRPr lang="es-E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7">
            <a:extLst>
              <a:ext uri="{FF2B5EF4-FFF2-40B4-BE49-F238E27FC236}">
                <a16:creationId xmlns:a16="http://schemas.microsoft.com/office/drawing/2014/main" id="{257E6C2B-4370-ADFC-8344-EFE3C8F3A69E}"/>
              </a:ext>
            </a:extLst>
          </p:cNvPr>
          <p:cNvSpPr txBox="1">
            <a:spLocks/>
          </p:cNvSpPr>
          <p:nvPr/>
        </p:nvSpPr>
        <p:spPr>
          <a:xfrm>
            <a:off x="701842" y="3130224"/>
            <a:ext cx="17157032" cy="6051876"/>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pPr>
            <a:endParaRPr lang="es-ES" dirty="0"/>
          </a:p>
        </p:txBody>
      </p:sp>
      <p:sp>
        <p:nvSpPr>
          <p:cNvPr id="14" name="Text 0">
            <a:extLst>
              <a:ext uri="{FF2B5EF4-FFF2-40B4-BE49-F238E27FC236}">
                <a16:creationId xmlns:a16="http://schemas.microsoft.com/office/drawing/2014/main" id="{94B2CF86-F393-98F2-F1BC-A69ACBD52495}"/>
              </a:ext>
            </a:extLst>
          </p:cNvPr>
          <p:cNvSpPr/>
          <p:nvPr/>
        </p:nvSpPr>
        <p:spPr>
          <a:xfrm>
            <a:off x="1905000" y="1373344"/>
            <a:ext cx="12660883" cy="1279176"/>
          </a:xfrm>
          <a:prstGeom prst="rect">
            <a:avLst/>
          </a:prstGeom>
          <a:noFill/>
          <a:ln/>
        </p:spPr>
        <p:txBody>
          <a:bodyPr wrap="none" lIns="0" tIns="0" rIns="0" bIns="0" rtlCol="0" anchor="t"/>
          <a:lstStyle/>
          <a:p>
            <a:pPr defTabSz="1143000">
              <a:lnSpc>
                <a:spcPts val="5000"/>
              </a:lnSpc>
            </a:pPr>
            <a:r>
              <a:rPr lang="en-US" sz="4438" b="1" dirty="0">
                <a:solidFill>
                  <a:srgbClr val="2A734F"/>
                </a:solidFill>
                <a:latin typeface="Open Sans Bold" pitchFamily="34" charset="0"/>
                <a:ea typeface="Open Sans Bold" pitchFamily="34" charset="-122"/>
              </a:rPr>
              <a:t>6.3	Planning of measures </a:t>
            </a:r>
          </a:p>
        </p:txBody>
      </p:sp>
      <p:pic>
        <p:nvPicPr>
          <p:cNvPr id="13" name="Image 0" descr="preencoded.png">
            <a:extLst>
              <a:ext uri="{FF2B5EF4-FFF2-40B4-BE49-F238E27FC236}">
                <a16:creationId xmlns:a16="http://schemas.microsoft.com/office/drawing/2014/main" id="{C48C9EF7-733E-3032-943B-7BEEC1C08AC4}"/>
              </a:ext>
            </a:extLst>
          </p:cNvPr>
          <p:cNvPicPr>
            <a:picLocks noChangeAspect="1"/>
          </p:cNvPicPr>
          <p:nvPr/>
        </p:nvPicPr>
        <p:blipFill>
          <a:blip r:embed="rId5"/>
          <a:stretch>
            <a:fillRect/>
          </a:stretch>
        </p:blipFill>
        <p:spPr>
          <a:xfrm>
            <a:off x="917376" y="2146698"/>
            <a:ext cx="4827835" cy="2983706"/>
          </a:xfrm>
          <a:prstGeom prst="rect">
            <a:avLst/>
          </a:prstGeom>
        </p:spPr>
      </p:pic>
      <p:sp>
        <p:nvSpPr>
          <p:cNvPr id="15" name="Text 1">
            <a:extLst>
              <a:ext uri="{FF2B5EF4-FFF2-40B4-BE49-F238E27FC236}">
                <a16:creationId xmlns:a16="http://schemas.microsoft.com/office/drawing/2014/main" id="{0F9717DE-19E9-3887-D9EF-4C26EE12EE0D}"/>
              </a:ext>
            </a:extLst>
          </p:cNvPr>
          <p:cNvSpPr/>
          <p:nvPr/>
        </p:nvSpPr>
        <p:spPr>
          <a:xfrm>
            <a:off x="917377" y="5457974"/>
            <a:ext cx="3276451" cy="409575"/>
          </a:xfrm>
          <a:prstGeom prst="rect">
            <a:avLst/>
          </a:prstGeom>
          <a:noFill/>
          <a:ln/>
        </p:spPr>
        <p:txBody>
          <a:bodyPr wrap="none" lIns="0" tIns="0" rIns="0" bIns="0" rtlCol="0" anchor="t"/>
          <a:lstStyle/>
          <a:p>
            <a:pPr defTabSz="1143000">
              <a:lnSpc>
                <a:spcPts val="3188"/>
              </a:lnSpc>
            </a:pPr>
            <a:r>
              <a:rPr lang="en-US" sz="2500" b="1" dirty="0">
                <a:solidFill>
                  <a:srgbClr val="2A734F"/>
                </a:solidFill>
                <a:latin typeface="Open Sans Bold" pitchFamily="34" charset="0"/>
                <a:ea typeface="Open Sans Bold" pitchFamily="34" charset="-122"/>
                <a:cs typeface="Open Sans Bold" pitchFamily="34" charset="-120"/>
              </a:rPr>
              <a:t>Timeline</a:t>
            </a:r>
          </a:p>
        </p:txBody>
      </p:sp>
      <p:sp>
        <p:nvSpPr>
          <p:cNvPr id="16" name="Text 2">
            <a:extLst>
              <a:ext uri="{FF2B5EF4-FFF2-40B4-BE49-F238E27FC236}">
                <a16:creationId xmlns:a16="http://schemas.microsoft.com/office/drawing/2014/main" id="{D904BA71-91AC-51E7-AC14-738183ADA2E0}"/>
              </a:ext>
            </a:extLst>
          </p:cNvPr>
          <p:cNvSpPr/>
          <p:nvPr/>
        </p:nvSpPr>
        <p:spPr>
          <a:xfrm>
            <a:off x="917377" y="6024712"/>
            <a:ext cx="5222379" cy="2096244"/>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Use of the Gantt Chart as a graphical tool to show the expected time commitment for different tasks to achieve the goals in 2030 or 2050.</a:t>
            </a:r>
            <a:endParaRPr lang="en-US" sz="2000" dirty="0">
              <a:solidFill>
                <a:prstClr val="black"/>
              </a:solidFill>
              <a:latin typeface="Calibri"/>
            </a:endParaRPr>
          </a:p>
        </p:txBody>
      </p:sp>
      <p:pic>
        <p:nvPicPr>
          <p:cNvPr id="18" name="Image 1" descr="preencoded.png">
            <a:extLst>
              <a:ext uri="{FF2B5EF4-FFF2-40B4-BE49-F238E27FC236}">
                <a16:creationId xmlns:a16="http://schemas.microsoft.com/office/drawing/2014/main" id="{F850E426-EA4E-12A3-651C-D2B46D4EB8F0}"/>
              </a:ext>
            </a:extLst>
          </p:cNvPr>
          <p:cNvPicPr>
            <a:picLocks noChangeAspect="1"/>
          </p:cNvPicPr>
          <p:nvPr/>
        </p:nvPicPr>
        <p:blipFill>
          <a:blip r:embed="rId6"/>
          <a:stretch>
            <a:fillRect/>
          </a:stretch>
        </p:blipFill>
        <p:spPr>
          <a:xfrm>
            <a:off x="6532810" y="2146698"/>
            <a:ext cx="4827835" cy="2983706"/>
          </a:xfrm>
          <a:prstGeom prst="rect">
            <a:avLst/>
          </a:prstGeom>
        </p:spPr>
      </p:pic>
      <p:sp>
        <p:nvSpPr>
          <p:cNvPr id="19" name="Text 3">
            <a:extLst>
              <a:ext uri="{FF2B5EF4-FFF2-40B4-BE49-F238E27FC236}">
                <a16:creationId xmlns:a16="http://schemas.microsoft.com/office/drawing/2014/main" id="{3FC1888C-C45A-1766-0166-82C6B08915F7}"/>
              </a:ext>
            </a:extLst>
          </p:cNvPr>
          <p:cNvSpPr/>
          <p:nvPr/>
        </p:nvSpPr>
        <p:spPr>
          <a:xfrm>
            <a:off x="6532811" y="5457974"/>
            <a:ext cx="3276451" cy="409575"/>
          </a:xfrm>
          <a:prstGeom prst="rect">
            <a:avLst/>
          </a:prstGeom>
          <a:noFill/>
          <a:ln/>
        </p:spPr>
        <p:txBody>
          <a:bodyPr wrap="none" lIns="0" tIns="0" rIns="0" bIns="0" rtlCol="0" anchor="t"/>
          <a:lstStyle/>
          <a:p>
            <a:pPr defTabSz="1143000">
              <a:lnSpc>
                <a:spcPts val="3188"/>
              </a:lnSpc>
            </a:pPr>
            <a:r>
              <a:rPr lang="en-US" sz="2500" b="1" dirty="0">
                <a:solidFill>
                  <a:srgbClr val="2A734F"/>
                </a:solidFill>
                <a:latin typeface="Open Sans Bold" pitchFamily="34" charset="0"/>
                <a:ea typeface="Open Sans Bold" pitchFamily="34" charset="-122"/>
                <a:cs typeface="Open Sans Bold" pitchFamily="34" charset="-120"/>
              </a:rPr>
              <a:t>Sectors involved</a:t>
            </a:r>
          </a:p>
        </p:txBody>
      </p:sp>
      <p:sp>
        <p:nvSpPr>
          <p:cNvPr id="20" name="Text 4">
            <a:extLst>
              <a:ext uri="{FF2B5EF4-FFF2-40B4-BE49-F238E27FC236}">
                <a16:creationId xmlns:a16="http://schemas.microsoft.com/office/drawing/2014/main" id="{80015A54-1D2A-5810-56D9-373E783FD134}"/>
              </a:ext>
            </a:extLst>
          </p:cNvPr>
          <p:cNvSpPr/>
          <p:nvPr/>
        </p:nvSpPr>
        <p:spPr>
          <a:xfrm>
            <a:off x="6532811" y="6024711"/>
            <a:ext cx="5222379" cy="838498"/>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Coordination between multiple sectors including:</a:t>
            </a:r>
            <a:endParaRPr lang="en-US" sz="2000" dirty="0">
              <a:solidFill>
                <a:prstClr val="black"/>
              </a:solidFill>
              <a:latin typeface="Calibri"/>
            </a:endParaRPr>
          </a:p>
        </p:txBody>
      </p:sp>
      <p:sp>
        <p:nvSpPr>
          <p:cNvPr id="21" name="Text 5">
            <a:extLst>
              <a:ext uri="{FF2B5EF4-FFF2-40B4-BE49-F238E27FC236}">
                <a16:creationId xmlns:a16="http://schemas.microsoft.com/office/drawing/2014/main" id="{05B75B2C-BF84-5E89-BEA3-10CC1FBF8D48}"/>
              </a:ext>
            </a:extLst>
          </p:cNvPr>
          <p:cNvSpPr/>
          <p:nvPr/>
        </p:nvSpPr>
        <p:spPr>
          <a:xfrm>
            <a:off x="6532809" y="6820571"/>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Public Sector (administration)</a:t>
            </a:r>
            <a:endParaRPr lang="en-US" sz="2000" dirty="0">
              <a:solidFill>
                <a:prstClr val="black"/>
              </a:solidFill>
              <a:latin typeface="Calibri"/>
            </a:endParaRPr>
          </a:p>
        </p:txBody>
      </p:sp>
      <p:sp>
        <p:nvSpPr>
          <p:cNvPr id="22" name="Text 6">
            <a:extLst>
              <a:ext uri="{FF2B5EF4-FFF2-40B4-BE49-F238E27FC236}">
                <a16:creationId xmlns:a16="http://schemas.microsoft.com/office/drawing/2014/main" id="{1673E72A-A105-60F9-6E9A-CA3D5BC9F812}"/>
              </a:ext>
            </a:extLst>
          </p:cNvPr>
          <p:cNvSpPr/>
          <p:nvPr/>
        </p:nvSpPr>
        <p:spPr>
          <a:xfrm>
            <a:off x="6532808" y="7189578"/>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Residential Sector</a:t>
            </a:r>
            <a:endParaRPr lang="en-US" sz="2000" dirty="0">
              <a:solidFill>
                <a:prstClr val="black"/>
              </a:solidFill>
              <a:latin typeface="Calibri"/>
            </a:endParaRPr>
          </a:p>
        </p:txBody>
      </p:sp>
      <p:sp>
        <p:nvSpPr>
          <p:cNvPr id="23" name="Text 7">
            <a:extLst>
              <a:ext uri="{FF2B5EF4-FFF2-40B4-BE49-F238E27FC236}">
                <a16:creationId xmlns:a16="http://schemas.microsoft.com/office/drawing/2014/main" id="{55CC3DDA-17ED-FB23-2FC6-171B82DAAA50}"/>
              </a:ext>
            </a:extLst>
          </p:cNvPr>
          <p:cNvSpPr/>
          <p:nvPr/>
        </p:nvSpPr>
        <p:spPr>
          <a:xfrm>
            <a:off x="6532811" y="7521626"/>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Primary sector</a:t>
            </a:r>
            <a:endParaRPr lang="en-US" sz="2000" dirty="0">
              <a:solidFill>
                <a:prstClr val="black"/>
              </a:solidFill>
              <a:latin typeface="Calibri"/>
            </a:endParaRPr>
          </a:p>
        </p:txBody>
      </p:sp>
      <p:sp>
        <p:nvSpPr>
          <p:cNvPr id="24" name="Text 8">
            <a:extLst>
              <a:ext uri="{FF2B5EF4-FFF2-40B4-BE49-F238E27FC236}">
                <a16:creationId xmlns:a16="http://schemas.microsoft.com/office/drawing/2014/main" id="{33344E9C-AD5C-1436-9BE2-FBFE80CC509D}"/>
              </a:ext>
            </a:extLst>
          </p:cNvPr>
          <p:cNvSpPr/>
          <p:nvPr/>
        </p:nvSpPr>
        <p:spPr>
          <a:xfrm>
            <a:off x="6532807" y="7869157"/>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Secondary sector (industrial)</a:t>
            </a:r>
            <a:endParaRPr lang="en-US" sz="2000" dirty="0">
              <a:solidFill>
                <a:prstClr val="black"/>
              </a:solidFill>
              <a:latin typeface="Calibri"/>
            </a:endParaRPr>
          </a:p>
        </p:txBody>
      </p:sp>
      <p:sp>
        <p:nvSpPr>
          <p:cNvPr id="25" name="Text 9">
            <a:extLst>
              <a:ext uri="{FF2B5EF4-FFF2-40B4-BE49-F238E27FC236}">
                <a16:creationId xmlns:a16="http://schemas.microsoft.com/office/drawing/2014/main" id="{5189D81E-78BD-87B5-F12D-2A272062D7E9}"/>
              </a:ext>
            </a:extLst>
          </p:cNvPr>
          <p:cNvSpPr/>
          <p:nvPr/>
        </p:nvSpPr>
        <p:spPr>
          <a:xfrm>
            <a:off x="6532811" y="8253327"/>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Tertiary sector (services)</a:t>
            </a:r>
            <a:endParaRPr lang="en-US" sz="2000" dirty="0">
              <a:solidFill>
                <a:prstClr val="black"/>
              </a:solidFill>
              <a:latin typeface="Calibri"/>
            </a:endParaRPr>
          </a:p>
        </p:txBody>
      </p:sp>
      <p:pic>
        <p:nvPicPr>
          <p:cNvPr id="26" name="Image 2" descr="preencoded.png">
            <a:extLst>
              <a:ext uri="{FF2B5EF4-FFF2-40B4-BE49-F238E27FC236}">
                <a16:creationId xmlns:a16="http://schemas.microsoft.com/office/drawing/2014/main" id="{35F6E069-6C8E-1CAD-4D67-1845941C5C48}"/>
              </a:ext>
            </a:extLst>
          </p:cNvPr>
          <p:cNvPicPr>
            <a:picLocks noChangeAspect="1"/>
          </p:cNvPicPr>
          <p:nvPr/>
        </p:nvPicPr>
        <p:blipFill>
          <a:blip r:embed="rId7"/>
          <a:stretch>
            <a:fillRect/>
          </a:stretch>
        </p:blipFill>
        <p:spPr>
          <a:xfrm>
            <a:off x="12148245" y="2146698"/>
            <a:ext cx="4827835" cy="2983706"/>
          </a:xfrm>
          <a:prstGeom prst="rect">
            <a:avLst/>
          </a:prstGeom>
        </p:spPr>
      </p:pic>
      <p:sp>
        <p:nvSpPr>
          <p:cNvPr id="27" name="Text 10">
            <a:extLst>
              <a:ext uri="{FF2B5EF4-FFF2-40B4-BE49-F238E27FC236}">
                <a16:creationId xmlns:a16="http://schemas.microsoft.com/office/drawing/2014/main" id="{430097B4-EF0F-F82F-EE19-30E2165CEBFD}"/>
              </a:ext>
            </a:extLst>
          </p:cNvPr>
          <p:cNvSpPr/>
          <p:nvPr/>
        </p:nvSpPr>
        <p:spPr>
          <a:xfrm>
            <a:off x="12148246" y="5457974"/>
            <a:ext cx="5222379" cy="819150"/>
          </a:xfrm>
          <a:prstGeom prst="rect">
            <a:avLst/>
          </a:prstGeom>
          <a:noFill/>
          <a:ln/>
        </p:spPr>
        <p:txBody>
          <a:bodyPr wrap="square" lIns="0" tIns="0" rIns="0" bIns="0" rtlCol="0" anchor="t"/>
          <a:lstStyle/>
          <a:p>
            <a:pPr defTabSz="1143000">
              <a:lnSpc>
                <a:spcPts val="3188"/>
              </a:lnSpc>
            </a:pPr>
            <a:r>
              <a:rPr lang="en-US" sz="2500" b="1" dirty="0">
                <a:solidFill>
                  <a:srgbClr val="2A734F"/>
                </a:solidFill>
                <a:latin typeface="Open Sans Bold" pitchFamily="34" charset="0"/>
                <a:ea typeface="Open Sans Bold" pitchFamily="34" charset="-122"/>
                <a:cs typeface="Open Sans Bold" pitchFamily="34" charset="-120"/>
              </a:rPr>
              <a:t>Implementation considerations</a:t>
            </a:r>
            <a:endParaRPr lang="en-US" sz="2500" dirty="0">
              <a:solidFill>
                <a:srgbClr val="2A734F"/>
              </a:solidFill>
              <a:latin typeface="Calibri"/>
            </a:endParaRPr>
          </a:p>
        </p:txBody>
      </p:sp>
      <p:sp>
        <p:nvSpPr>
          <p:cNvPr id="28" name="Text 11">
            <a:extLst>
              <a:ext uri="{FF2B5EF4-FFF2-40B4-BE49-F238E27FC236}">
                <a16:creationId xmlns:a16="http://schemas.microsoft.com/office/drawing/2014/main" id="{B3D48383-76A2-7A57-DC14-F88D79DDEAE3}"/>
              </a:ext>
            </a:extLst>
          </p:cNvPr>
          <p:cNvSpPr/>
          <p:nvPr/>
        </p:nvSpPr>
        <p:spPr>
          <a:xfrm>
            <a:off x="12148236" y="6026847"/>
            <a:ext cx="5222379" cy="838498"/>
          </a:xfrm>
          <a:prstGeom prst="rect">
            <a:avLst/>
          </a:prstGeom>
          <a:noFill/>
          <a:ln/>
        </p:spPr>
        <p:txBody>
          <a:bodyPr wrap="square" lIns="0" tIns="0" rIns="0" bIns="0" rtlCol="0" anchor="t"/>
          <a:lstStyle/>
          <a:p>
            <a:pPr defTabSz="1143000">
              <a:lnSpc>
                <a:spcPts val="3250"/>
              </a:lnSpc>
            </a:pPr>
            <a:r>
              <a:rPr lang="en-US" sz="2000" dirty="0">
                <a:solidFill>
                  <a:srgbClr val="000000"/>
                </a:solidFill>
                <a:latin typeface="Open Sans" pitchFamily="34" charset="0"/>
                <a:ea typeface="Open Sans" pitchFamily="34" charset="-122"/>
                <a:cs typeface="Open Sans" pitchFamily="34" charset="-120"/>
              </a:rPr>
              <a:t>Each measure requires a detailed analysis of:</a:t>
            </a:r>
            <a:endParaRPr lang="en-US" sz="2000" dirty="0">
              <a:solidFill>
                <a:prstClr val="black"/>
              </a:solidFill>
              <a:latin typeface="Calibri"/>
            </a:endParaRPr>
          </a:p>
        </p:txBody>
      </p:sp>
      <p:sp>
        <p:nvSpPr>
          <p:cNvPr id="29" name="Text 12">
            <a:extLst>
              <a:ext uri="{FF2B5EF4-FFF2-40B4-BE49-F238E27FC236}">
                <a16:creationId xmlns:a16="http://schemas.microsoft.com/office/drawing/2014/main" id="{3946FB2B-5EFC-7B44-1E62-A2402C26CE06}"/>
              </a:ext>
            </a:extLst>
          </p:cNvPr>
          <p:cNvSpPr/>
          <p:nvPr/>
        </p:nvSpPr>
        <p:spPr>
          <a:xfrm>
            <a:off x="12113578" y="6863209"/>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Main benefits at the municipal level</a:t>
            </a:r>
            <a:endParaRPr lang="en-US" sz="2000" dirty="0">
              <a:solidFill>
                <a:prstClr val="black"/>
              </a:solidFill>
              <a:latin typeface="Calibri"/>
            </a:endParaRPr>
          </a:p>
        </p:txBody>
      </p:sp>
      <p:sp>
        <p:nvSpPr>
          <p:cNvPr id="30" name="Text 13">
            <a:extLst>
              <a:ext uri="{FF2B5EF4-FFF2-40B4-BE49-F238E27FC236}">
                <a16:creationId xmlns:a16="http://schemas.microsoft.com/office/drawing/2014/main" id="{CFBABBFF-0FA4-92AB-683A-F94A4368320F}"/>
              </a:ext>
            </a:extLst>
          </p:cNvPr>
          <p:cNvSpPr/>
          <p:nvPr/>
        </p:nvSpPr>
        <p:spPr>
          <a:xfrm>
            <a:off x="12113578" y="7422975"/>
            <a:ext cx="5222379" cy="838498"/>
          </a:xfrm>
          <a:prstGeom prst="rect">
            <a:avLst/>
          </a:prstGeom>
          <a:noFill/>
          <a:ln/>
        </p:spPr>
        <p:txBody>
          <a:bodyPr wrap="squar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Possible difficulties during implantation</a:t>
            </a:r>
            <a:endParaRPr lang="en-US" sz="2000" dirty="0">
              <a:solidFill>
                <a:prstClr val="black"/>
              </a:solidFill>
              <a:latin typeface="Calibri"/>
            </a:endParaRPr>
          </a:p>
        </p:txBody>
      </p:sp>
      <p:sp>
        <p:nvSpPr>
          <p:cNvPr id="31" name="Text 14">
            <a:extLst>
              <a:ext uri="{FF2B5EF4-FFF2-40B4-BE49-F238E27FC236}">
                <a16:creationId xmlns:a16="http://schemas.microsoft.com/office/drawing/2014/main" id="{65C03494-84EF-77F0-34AE-1C50E2D7E692}"/>
              </a:ext>
            </a:extLst>
          </p:cNvPr>
          <p:cNvSpPr/>
          <p:nvPr/>
        </p:nvSpPr>
        <p:spPr>
          <a:xfrm>
            <a:off x="12114369" y="7918637"/>
            <a:ext cx="5222379" cy="419249"/>
          </a:xfrm>
          <a:prstGeom prst="rect">
            <a:avLst/>
          </a:prstGeom>
          <a:noFill/>
          <a:ln/>
        </p:spPr>
        <p:txBody>
          <a:bodyPr wrap="none" lIns="0" tIns="0" rIns="0" bIns="0" rtlCol="0" anchor="t"/>
          <a:lstStyle/>
          <a:p>
            <a:pPr marL="428625" indent="-428625" defTabSz="1143000">
              <a:lnSpc>
                <a:spcPts val="3250"/>
              </a:lnSpc>
              <a:buSzPct val="100000"/>
              <a:buFontTx/>
              <a:buChar char="•"/>
            </a:pPr>
            <a:r>
              <a:rPr lang="en-US" sz="2000" dirty="0">
                <a:solidFill>
                  <a:srgbClr val="000000"/>
                </a:solidFill>
                <a:latin typeface="Open Sans" pitchFamily="34" charset="0"/>
                <a:ea typeface="Open Sans" pitchFamily="34" charset="-122"/>
                <a:cs typeface="Open Sans" pitchFamily="34" charset="-120"/>
              </a:rPr>
              <a:t>Resources required for implementation</a:t>
            </a:r>
            <a:endParaRPr lang="en-US" sz="2000" dirty="0">
              <a:solidFill>
                <a:prstClr val="black"/>
              </a:solidFill>
              <a:latin typeface="Calibri"/>
            </a:endParaRPr>
          </a:p>
        </p:txBody>
      </p:sp>
    </p:spTree>
    <p:extLst>
      <p:ext uri="{BB962C8B-B14F-4D97-AF65-F5344CB8AC3E}">
        <p14:creationId xmlns:p14="http://schemas.microsoft.com/office/powerpoint/2010/main" val="1738613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7DC469C549464CBAF24E320663ABE7" ma:contentTypeVersion="15" ma:contentTypeDescription="Create a new document." ma:contentTypeScope="" ma:versionID="1bd470041f06e6bd9e5203afcaeba53a">
  <xsd:schema xmlns:xsd="http://www.w3.org/2001/XMLSchema" xmlns:xs="http://www.w3.org/2001/XMLSchema" xmlns:p="http://schemas.microsoft.com/office/2006/metadata/properties" xmlns:ns2="852bcd7c-ecf9-4fe7-a043-1ce34af21266" xmlns:ns3="62673456-57e9-4e4e-84cb-07285f82b438" targetNamespace="http://schemas.microsoft.com/office/2006/metadata/properties" ma:root="true" ma:fieldsID="c3077e14cc9206ee19a7285f8d39825a" ns2:_="" ns3:_="">
    <xsd:import namespace="852bcd7c-ecf9-4fe7-a043-1ce34af21266"/>
    <xsd:import namespace="62673456-57e9-4e4e-84cb-07285f82b4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bcd7c-ecf9-4fe7-a043-1ce34af212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575e52-3e5f-4a4c-9122-9f0195bc6a0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673456-57e9-4e4e-84cb-07285f82b43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26ffc23-5c6f-4e54-ba95-4fcc061eef1f}" ma:internalName="TaxCatchAll" ma:showField="CatchAllData" ma:web="62673456-57e9-4e4e-84cb-07285f82b43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673456-57e9-4e4e-84cb-07285f82b438" xsi:nil="true"/>
    <lcf76f155ced4ddcb4097134ff3c332f xmlns="852bcd7c-ecf9-4fe7-a043-1ce34af212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A7B769-4708-4DB7-8070-F68514157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bcd7c-ecf9-4fe7-a043-1ce34af21266"/>
    <ds:schemaRef ds:uri="62673456-57e9-4e4e-84cb-07285f82b4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8C677A-AF3F-49B1-9212-93EB220A0270}">
  <ds:schemaRefs>
    <ds:schemaRef ds:uri="http://schemas.microsoft.com/sharepoint/v3/contenttype/forms"/>
  </ds:schemaRefs>
</ds:datastoreItem>
</file>

<file path=customXml/itemProps3.xml><?xml version="1.0" encoding="utf-8"?>
<ds:datastoreItem xmlns:ds="http://schemas.openxmlformats.org/officeDocument/2006/customXml" ds:itemID="{0AD86336-4731-4F30-A78F-7714CF61D119}">
  <ds:schemaRefs>
    <ds:schemaRef ds:uri="62673456-57e9-4e4e-84cb-07285f82b438"/>
    <ds:schemaRef ds:uri="852bcd7c-ecf9-4fe7-a043-1ce34af21266"/>
    <ds:schemaRef ds:uri="http://www.w3.org/XML/1998/namespac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{F390EA2A-EFF1-2C4B-81F8-89A44966D162}tf10001120</Template>
  <TotalTime>62099</TotalTime>
  <Words>12697</Words>
  <Application>Microsoft Office PowerPoint</Application>
  <PresentationFormat>Personalizado</PresentationFormat>
  <Paragraphs>1315</Paragraphs>
  <Slides>105</Slides>
  <Notes>75</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105</vt:i4>
      </vt:variant>
    </vt:vector>
  </HeadingPairs>
  <TitlesOfParts>
    <vt:vector size="116" baseType="lpstr">
      <vt:lpstr>Open Sans Bold</vt:lpstr>
      <vt:lpstr>Wingdings</vt:lpstr>
      <vt:lpstr>Symbol</vt:lpstr>
      <vt:lpstr>Arial</vt:lpstr>
      <vt:lpstr>Times New Roman</vt:lpstr>
      <vt:lpstr>Calibri</vt:lpstr>
      <vt:lpstr>Open Sans</vt:lpstr>
      <vt:lpstr>Aptos</vt:lpstr>
      <vt:lpstr>Office Theme</vt:lpstr>
      <vt:lpstr>1_Office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MOOC 1   Energy sustainability and municipal roadmaps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dc:title>
  <dc:creator>Clara Andrada</dc:creator>
  <cp:lastModifiedBy>Clara Andrada Monrós</cp:lastModifiedBy>
  <cp:revision>67</cp:revision>
  <dcterms:created xsi:type="dcterms:W3CDTF">2006-08-16T00:00:00Z</dcterms:created>
  <dcterms:modified xsi:type="dcterms:W3CDTF">2025-03-10T09:29:36Z</dcterms:modified>
  <dc:identifier>DAFNT_uOmtQ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0x010100B07DC469C549464CBAF24E320663ABE7</vt:lpwstr>
  </property>
  <property fmtid="{D5CDD505-2E9C-101B-9397-08002B2CF9AE}" pid="3" name="MediaServiceImageTags">
    <vt:lpwstr/>
  </property>
</Properties>
</file>