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handoutMasterIdLst>
    <p:handoutMasterId r:id="rId24"/>
  </p:handoutMasterIdLst>
  <p:sldIdLst>
    <p:sldId id="309" r:id="rId5"/>
    <p:sldId id="316" r:id="rId6"/>
    <p:sldId id="456" r:id="rId7"/>
    <p:sldId id="476" r:id="rId8"/>
    <p:sldId id="478" r:id="rId9"/>
    <p:sldId id="477" r:id="rId10"/>
    <p:sldId id="479" r:id="rId11"/>
    <p:sldId id="463" r:id="rId12"/>
    <p:sldId id="482" r:id="rId13"/>
    <p:sldId id="483" r:id="rId14"/>
    <p:sldId id="484" r:id="rId15"/>
    <p:sldId id="485" r:id="rId16"/>
    <p:sldId id="486" r:id="rId17"/>
    <p:sldId id="487" r:id="rId18"/>
    <p:sldId id="480" r:id="rId19"/>
    <p:sldId id="481" r:id="rId20"/>
    <p:sldId id="488" r:id="rId21"/>
    <p:sldId id="308" r:id="rId22"/>
  </p:sldIdLst>
  <p:sldSz cx="18288000" cy="10287000"/>
  <p:notesSz cx="6858000" cy="9144000"/>
  <p:embeddedFontLst>
    <p:embeddedFont>
      <p:font typeface="Open Sans" panose="020B060603050402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34F"/>
    <a:srgbClr val="C88800"/>
    <a:srgbClr val="60A500"/>
    <a:srgbClr val="FFFEFE"/>
    <a:srgbClr val="FFCCCC"/>
    <a:srgbClr val="CCFFCC"/>
    <a:srgbClr val="CCFF33"/>
    <a:srgbClr val="FFFFCC"/>
    <a:srgbClr val="89C9A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8230B-EA6B-4C64-BAE4-9A8280FC95B5}" v="62" dt="2025-02-17T13:18:35.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3" autoAdjust="0"/>
    <p:restoredTop sz="86258" autoAdjust="0"/>
  </p:normalViewPr>
  <p:slideViewPr>
    <p:cSldViewPr>
      <p:cViewPr varScale="1">
        <p:scale>
          <a:sx n="45" d="100"/>
          <a:sy n="45" d="100"/>
        </p:scale>
        <p:origin x="141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329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a Andrada Monrós" userId="ecb7c3c0-6c5b-49d4-b4a4-d95c809d1335" providerId="ADAL" clId="{3F58230B-EA6B-4C64-BAE4-9A8280FC95B5}"/>
    <pc:docChg chg="undo custSel addSld delSld modSld sldOrd modMainMaster">
      <pc:chgData name="Clara Andrada Monrós" userId="ecb7c3c0-6c5b-49d4-b4a4-d95c809d1335" providerId="ADAL" clId="{3F58230B-EA6B-4C64-BAE4-9A8280FC95B5}" dt="2025-02-18T12:05:36.840" v="732"/>
      <pc:docMkLst>
        <pc:docMk/>
      </pc:docMkLst>
      <pc:sldChg chg="modSp mod">
        <pc:chgData name="Clara Andrada Monrós" userId="ecb7c3c0-6c5b-49d4-b4a4-d95c809d1335" providerId="ADAL" clId="{3F58230B-EA6B-4C64-BAE4-9A8280FC95B5}" dt="2025-02-18T12:05:36.840" v="732"/>
        <pc:sldMkLst>
          <pc:docMk/>
          <pc:sldMk cId="622255069" sldId="308"/>
        </pc:sldMkLst>
        <pc:spChg chg="mod">
          <ac:chgData name="Clara Andrada Monrós" userId="ecb7c3c0-6c5b-49d4-b4a4-d95c809d1335" providerId="ADAL" clId="{3F58230B-EA6B-4C64-BAE4-9A8280FC95B5}" dt="2025-02-18T12:05:36.840" v="732"/>
          <ac:spMkLst>
            <pc:docMk/>
            <pc:sldMk cId="622255069" sldId="308"/>
            <ac:spMk id="10" creationId="{4D76FD07-ACAF-3CE5-3F6A-8B303CCE18C1}"/>
          </ac:spMkLst>
        </pc:spChg>
      </pc:sldChg>
      <pc:sldChg chg="modSp mod">
        <pc:chgData name="Clara Andrada Monrós" userId="ecb7c3c0-6c5b-49d4-b4a4-d95c809d1335" providerId="ADAL" clId="{3F58230B-EA6B-4C64-BAE4-9A8280FC95B5}" dt="2025-02-14T13:25:59.253" v="2"/>
        <pc:sldMkLst>
          <pc:docMk/>
          <pc:sldMk cId="417694351" sldId="309"/>
        </pc:sldMkLst>
        <pc:spChg chg="mod">
          <ac:chgData name="Clara Andrada Monrós" userId="ecb7c3c0-6c5b-49d4-b4a4-d95c809d1335" providerId="ADAL" clId="{3F58230B-EA6B-4C64-BAE4-9A8280FC95B5}" dt="2025-02-14T13:25:59.253" v="2"/>
          <ac:spMkLst>
            <pc:docMk/>
            <pc:sldMk cId="417694351" sldId="309"/>
            <ac:spMk id="9" creationId="{00000000-0000-0000-0000-000000000000}"/>
          </ac:spMkLst>
        </pc:spChg>
      </pc:sldChg>
      <pc:sldChg chg="delSp modSp mod">
        <pc:chgData name="Clara Andrada Monrós" userId="ecb7c3c0-6c5b-49d4-b4a4-d95c809d1335" providerId="ADAL" clId="{3F58230B-EA6B-4C64-BAE4-9A8280FC95B5}" dt="2025-02-14T13:54:06.286" v="56" actId="20577"/>
        <pc:sldMkLst>
          <pc:docMk/>
          <pc:sldMk cId="152544170" sldId="316"/>
        </pc:sldMkLst>
        <pc:spChg chg="mod">
          <ac:chgData name="Clara Andrada Monrós" userId="ecb7c3c0-6c5b-49d4-b4a4-d95c809d1335" providerId="ADAL" clId="{3F58230B-EA6B-4C64-BAE4-9A8280FC95B5}" dt="2025-02-14T13:26:05.050" v="3" actId="20577"/>
          <ac:spMkLst>
            <pc:docMk/>
            <pc:sldMk cId="152544170" sldId="316"/>
            <ac:spMk id="2" creationId="{FD69F7D2-13BC-1315-5F3C-85BE8111D189}"/>
          </ac:spMkLst>
        </pc:spChg>
        <pc:spChg chg="mod">
          <ac:chgData name="Clara Andrada Monrós" userId="ecb7c3c0-6c5b-49d4-b4a4-d95c809d1335" providerId="ADAL" clId="{3F58230B-EA6B-4C64-BAE4-9A8280FC95B5}" dt="2025-02-14T13:50:20.903" v="48"/>
          <ac:spMkLst>
            <pc:docMk/>
            <pc:sldMk cId="152544170" sldId="316"/>
            <ac:spMk id="4" creationId="{0507EB8D-C09F-015D-4551-59FC24E6C86F}"/>
          </ac:spMkLst>
        </pc:spChg>
        <pc:spChg chg="mod">
          <ac:chgData name="Clara Andrada Monrós" userId="ecb7c3c0-6c5b-49d4-b4a4-d95c809d1335" providerId="ADAL" clId="{3F58230B-EA6B-4C64-BAE4-9A8280FC95B5}" dt="2025-02-14T13:31:51.489" v="26" actId="5793"/>
          <ac:spMkLst>
            <pc:docMk/>
            <pc:sldMk cId="152544170" sldId="316"/>
            <ac:spMk id="9" creationId="{F2C6DB89-DAB1-A362-7593-C0C7BE412490}"/>
          </ac:spMkLst>
        </pc:spChg>
        <pc:spChg chg="mod">
          <ac:chgData name="Clara Andrada Monrós" userId="ecb7c3c0-6c5b-49d4-b4a4-d95c809d1335" providerId="ADAL" clId="{3F58230B-EA6B-4C64-BAE4-9A8280FC95B5}" dt="2025-02-14T13:54:06.286" v="56" actId="20577"/>
          <ac:spMkLst>
            <pc:docMk/>
            <pc:sldMk cId="152544170" sldId="316"/>
            <ac:spMk id="10" creationId="{82581C59-499A-CD39-4D7E-7FE814C3E6A7}"/>
          </ac:spMkLst>
        </pc:spChg>
      </pc:sldChg>
      <pc:sldChg chg="addSp delSp modSp del mod">
        <pc:chgData name="Clara Andrada Monrós" userId="ecb7c3c0-6c5b-49d4-b4a4-d95c809d1335" providerId="ADAL" clId="{3F58230B-EA6B-4C64-BAE4-9A8280FC95B5}" dt="2025-02-17T10:07:38.931" v="175" actId="47"/>
        <pc:sldMkLst>
          <pc:docMk/>
          <pc:sldMk cId="2875664829" sldId="317"/>
        </pc:sldMkLst>
      </pc:sldChg>
      <pc:sldChg chg="addSp delSp modSp del mod">
        <pc:chgData name="Clara Andrada Monrós" userId="ecb7c3c0-6c5b-49d4-b4a4-d95c809d1335" providerId="ADAL" clId="{3F58230B-EA6B-4C64-BAE4-9A8280FC95B5}" dt="2025-02-17T10:07:40.041" v="178" actId="47"/>
        <pc:sldMkLst>
          <pc:docMk/>
          <pc:sldMk cId="2661721779" sldId="449"/>
        </pc:sldMkLst>
      </pc:sldChg>
      <pc:sldChg chg="addSp delSp modSp del mod">
        <pc:chgData name="Clara Andrada Monrós" userId="ecb7c3c0-6c5b-49d4-b4a4-d95c809d1335" providerId="ADAL" clId="{3F58230B-EA6B-4C64-BAE4-9A8280FC95B5}" dt="2025-02-17T10:07:39.581" v="177" actId="47"/>
        <pc:sldMkLst>
          <pc:docMk/>
          <pc:sldMk cId="221690064" sldId="450"/>
        </pc:sldMkLst>
      </pc:sldChg>
      <pc:sldChg chg="delSp del mod">
        <pc:chgData name="Clara Andrada Monrós" userId="ecb7c3c0-6c5b-49d4-b4a4-d95c809d1335" providerId="ADAL" clId="{3F58230B-EA6B-4C64-BAE4-9A8280FC95B5}" dt="2025-02-17T10:07:40.271" v="179" actId="47"/>
        <pc:sldMkLst>
          <pc:docMk/>
          <pc:sldMk cId="1622952136" sldId="451"/>
        </pc:sldMkLst>
      </pc:sldChg>
      <pc:sldChg chg="delSp del mod">
        <pc:chgData name="Clara Andrada Monrós" userId="ecb7c3c0-6c5b-49d4-b4a4-d95c809d1335" providerId="ADAL" clId="{3F58230B-EA6B-4C64-BAE4-9A8280FC95B5}" dt="2025-02-17T10:07:40.901" v="180" actId="47"/>
        <pc:sldMkLst>
          <pc:docMk/>
          <pc:sldMk cId="4043939682" sldId="452"/>
        </pc:sldMkLst>
      </pc:sldChg>
      <pc:sldChg chg="del">
        <pc:chgData name="Clara Andrada Monrós" userId="ecb7c3c0-6c5b-49d4-b4a4-d95c809d1335" providerId="ADAL" clId="{3F58230B-EA6B-4C64-BAE4-9A8280FC95B5}" dt="2025-02-17T10:07:41.119" v="181" actId="47"/>
        <pc:sldMkLst>
          <pc:docMk/>
          <pc:sldMk cId="2494356679" sldId="453"/>
        </pc:sldMkLst>
      </pc:sldChg>
      <pc:sldChg chg="del">
        <pc:chgData name="Clara Andrada Monrós" userId="ecb7c3c0-6c5b-49d4-b4a4-d95c809d1335" providerId="ADAL" clId="{3F58230B-EA6B-4C64-BAE4-9A8280FC95B5}" dt="2025-02-17T10:07:41.526" v="183" actId="47"/>
        <pc:sldMkLst>
          <pc:docMk/>
          <pc:sldMk cId="3934981598" sldId="454"/>
        </pc:sldMkLst>
      </pc:sldChg>
      <pc:sldChg chg="del">
        <pc:chgData name="Clara Andrada Monrós" userId="ecb7c3c0-6c5b-49d4-b4a4-d95c809d1335" providerId="ADAL" clId="{3F58230B-EA6B-4C64-BAE4-9A8280FC95B5}" dt="2025-02-17T10:07:41.322" v="182" actId="47"/>
        <pc:sldMkLst>
          <pc:docMk/>
          <pc:sldMk cId="3063061484" sldId="455"/>
        </pc:sldMkLst>
      </pc:sldChg>
      <pc:sldChg chg="addSp delSp modSp mod">
        <pc:chgData name="Clara Andrada Monrós" userId="ecb7c3c0-6c5b-49d4-b4a4-d95c809d1335" providerId="ADAL" clId="{3F58230B-EA6B-4C64-BAE4-9A8280FC95B5}" dt="2025-02-17T10:02:29.912" v="99" actId="478"/>
        <pc:sldMkLst>
          <pc:docMk/>
          <pc:sldMk cId="417023567" sldId="456"/>
        </pc:sldMkLst>
        <pc:spChg chg="add mod">
          <ac:chgData name="Clara Andrada Monrós" userId="ecb7c3c0-6c5b-49d4-b4a4-d95c809d1335" providerId="ADAL" clId="{3F58230B-EA6B-4C64-BAE4-9A8280FC95B5}" dt="2025-02-14T13:33:55.716" v="28"/>
          <ac:spMkLst>
            <pc:docMk/>
            <pc:sldMk cId="417023567" sldId="456"/>
            <ac:spMk id="6" creationId="{817ACC3B-1B62-0FF6-BF1F-E9F5B0F1BA9D}"/>
          </ac:spMkLst>
        </pc:spChg>
        <pc:spChg chg="add del">
          <ac:chgData name="Clara Andrada Monrós" userId="ecb7c3c0-6c5b-49d4-b4a4-d95c809d1335" providerId="ADAL" clId="{3F58230B-EA6B-4C64-BAE4-9A8280FC95B5}" dt="2025-02-17T10:02:15.992" v="93" actId="478"/>
          <ac:spMkLst>
            <pc:docMk/>
            <pc:sldMk cId="417023567" sldId="456"/>
            <ac:spMk id="9" creationId="{74F9FF5A-FB7A-622A-ED8B-9C19D50DDD71}"/>
          </ac:spMkLst>
        </pc:spChg>
        <pc:spChg chg="add del mod">
          <ac:chgData name="Clara Andrada Monrós" userId="ecb7c3c0-6c5b-49d4-b4a4-d95c809d1335" providerId="ADAL" clId="{3F58230B-EA6B-4C64-BAE4-9A8280FC95B5}" dt="2025-02-17T10:02:29.912" v="99" actId="478"/>
          <ac:spMkLst>
            <pc:docMk/>
            <pc:sldMk cId="417023567" sldId="456"/>
            <ac:spMk id="10" creationId="{4769B028-2D52-4B26-D818-DDA748741CDF}"/>
          </ac:spMkLst>
        </pc:spChg>
        <pc:spChg chg="mod">
          <ac:chgData name="Clara Andrada Monrós" userId="ecb7c3c0-6c5b-49d4-b4a4-d95c809d1335" providerId="ADAL" clId="{3F58230B-EA6B-4C64-BAE4-9A8280FC95B5}" dt="2025-02-17T10:02:22.302" v="95" actId="1076"/>
          <ac:spMkLst>
            <pc:docMk/>
            <pc:sldMk cId="417023567" sldId="456"/>
            <ac:spMk id="12" creationId="{DE1389E4-11EC-F9AF-DFAF-1A2623D53F1D}"/>
          </ac:spMkLst>
        </pc:spChg>
        <pc:picChg chg="del mod">
          <ac:chgData name="Clara Andrada Monrós" userId="ecb7c3c0-6c5b-49d4-b4a4-d95c809d1335" providerId="ADAL" clId="{3F58230B-EA6B-4C64-BAE4-9A8280FC95B5}" dt="2025-02-17T09:58:58.172" v="64" actId="478"/>
          <ac:picMkLst>
            <pc:docMk/>
            <pc:sldMk cId="417023567" sldId="456"/>
            <ac:picMk id="14" creationId="{E596B1D5-19AD-4964-1126-B754A84072F7}"/>
          </ac:picMkLst>
        </pc:picChg>
        <pc:picChg chg="del mod">
          <ac:chgData name="Clara Andrada Monrós" userId="ecb7c3c0-6c5b-49d4-b4a4-d95c809d1335" providerId="ADAL" clId="{3F58230B-EA6B-4C64-BAE4-9A8280FC95B5}" dt="2025-02-17T09:58:57.576" v="63" actId="478"/>
          <ac:picMkLst>
            <pc:docMk/>
            <pc:sldMk cId="417023567" sldId="456"/>
            <ac:picMk id="16" creationId="{DCAF2924-B92C-07A6-9DB7-CF451BBF200E}"/>
          </ac:picMkLst>
        </pc:picChg>
      </pc:sldChg>
      <pc:sldChg chg="del">
        <pc:chgData name="Clara Andrada Monrós" userId="ecb7c3c0-6c5b-49d4-b4a4-d95c809d1335" providerId="ADAL" clId="{3F58230B-EA6B-4C64-BAE4-9A8280FC95B5}" dt="2025-02-17T10:07:42.071" v="184" actId="47"/>
        <pc:sldMkLst>
          <pc:docMk/>
          <pc:sldMk cId="597321379" sldId="458"/>
        </pc:sldMkLst>
      </pc:sldChg>
      <pc:sldChg chg="delSp modSp add del mod">
        <pc:chgData name="Clara Andrada Monrós" userId="ecb7c3c0-6c5b-49d4-b4a4-d95c809d1335" providerId="ADAL" clId="{3F58230B-EA6B-4C64-BAE4-9A8280FC95B5}" dt="2025-02-17T10:38:48.957" v="196" actId="47"/>
        <pc:sldMkLst>
          <pc:docMk/>
          <pc:sldMk cId="1500166598" sldId="459"/>
        </pc:sldMkLst>
        <pc:spChg chg="del mod">
          <ac:chgData name="Clara Andrada Monrós" userId="ecb7c3c0-6c5b-49d4-b4a4-d95c809d1335" providerId="ADAL" clId="{3F58230B-EA6B-4C64-BAE4-9A8280FC95B5}" dt="2025-02-17T10:09:55.371" v="195" actId="478"/>
          <ac:spMkLst>
            <pc:docMk/>
            <pc:sldMk cId="1500166598" sldId="459"/>
            <ac:spMk id="5" creationId="{D994AF3D-4D3F-DB23-2210-0148E629786E}"/>
          </ac:spMkLst>
        </pc:spChg>
      </pc:sldChg>
      <pc:sldChg chg="add del">
        <pc:chgData name="Clara Andrada Monrós" userId="ecb7c3c0-6c5b-49d4-b4a4-d95c809d1335" providerId="ADAL" clId="{3F58230B-EA6B-4C64-BAE4-9A8280FC95B5}" dt="2025-02-17T10:38:49.145" v="197" actId="47"/>
        <pc:sldMkLst>
          <pc:docMk/>
          <pc:sldMk cId="279762131" sldId="460"/>
        </pc:sldMkLst>
      </pc:sldChg>
      <pc:sldChg chg="add del">
        <pc:chgData name="Clara Andrada Monrós" userId="ecb7c3c0-6c5b-49d4-b4a4-d95c809d1335" providerId="ADAL" clId="{3F58230B-EA6B-4C64-BAE4-9A8280FC95B5}" dt="2025-02-17T10:38:49.417" v="198" actId="47"/>
        <pc:sldMkLst>
          <pc:docMk/>
          <pc:sldMk cId="4233717138" sldId="461"/>
        </pc:sldMkLst>
      </pc:sldChg>
      <pc:sldChg chg="add del">
        <pc:chgData name="Clara Andrada Monrós" userId="ecb7c3c0-6c5b-49d4-b4a4-d95c809d1335" providerId="ADAL" clId="{3F58230B-EA6B-4C64-BAE4-9A8280FC95B5}" dt="2025-02-17T10:38:50.166" v="199" actId="47"/>
        <pc:sldMkLst>
          <pc:docMk/>
          <pc:sldMk cId="1548683467" sldId="462"/>
        </pc:sldMkLst>
      </pc:sldChg>
      <pc:sldChg chg="addSp delSp modSp mod">
        <pc:chgData name="Clara Andrada Monrós" userId="ecb7c3c0-6c5b-49d4-b4a4-d95c809d1335" providerId="ADAL" clId="{3F58230B-EA6B-4C64-BAE4-9A8280FC95B5}" dt="2025-02-17T13:14:59.998" v="647"/>
        <pc:sldMkLst>
          <pc:docMk/>
          <pc:sldMk cId="1935804399" sldId="463"/>
        </pc:sldMkLst>
        <pc:spChg chg="mod">
          <ac:chgData name="Clara Andrada Monrós" userId="ecb7c3c0-6c5b-49d4-b4a4-d95c809d1335" providerId="ADAL" clId="{3F58230B-EA6B-4C64-BAE4-9A8280FC95B5}" dt="2025-02-17T13:14:59.998" v="647"/>
          <ac:spMkLst>
            <pc:docMk/>
            <pc:sldMk cId="1935804399" sldId="463"/>
            <ac:spMk id="2" creationId="{D872B32A-EF7E-105A-FB87-E36CD89A82A7}"/>
          </ac:spMkLst>
        </pc:spChg>
        <pc:spChg chg="del">
          <ac:chgData name="Clara Andrada Monrós" userId="ecb7c3c0-6c5b-49d4-b4a4-d95c809d1335" providerId="ADAL" clId="{3F58230B-EA6B-4C64-BAE4-9A8280FC95B5}" dt="2025-02-17T11:49:42.806" v="273" actId="478"/>
          <ac:spMkLst>
            <pc:docMk/>
            <pc:sldMk cId="1935804399" sldId="463"/>
            <ac:spMk id="5" creationId="{5C04ADE3-3F97-AB14-DFAE-EEB445EE69B0}"/>
          </ac:spMkLst>
        </pc:spChg>
        <pc:spChg chg="mod">
          <ac:chgData name="Clara Andrada Monrós" userId="ecb7c3c0-6c5b-49d4-b4a4-d95c809d1335" providerId="ADAL" clId="{3F58230B-EA6B-4C64-BAE4-9A8280FC95B5}" dt="2025-02-17T11:43:32.258" v="271"/>
          <ac:spMkLst>
            <pc:docMk/>
            <pc:sldMk cId="1935804399" sldId="463"/>
            <ac:spMk id="10" creationId="{01B10B10-53EA-29D4-35C5-56E1CA997115}"/>
          </ac:spMkLst>
        </pc:spChg>
        <pc:spChg chg="mod">
          <ac:chgData name="Clara Andrada Monrós" userId="ecb7c3c0-6c5b-49d4-b4a4-d95c809d1335" providerId="ADAL" clId="{3F58230B-EA6B-4C64-BAE4-9A8280FC95B5}" dt="2025-02-17T11:53:45.532" v="279" actId="20577"/>
          <ac:spMkLst>
            <pc:docMk/>
            <pc:sldMk cId="1935804399" sldId="463"/>
            <ac:spMk id="12" creationId="{EAE71281-D9EA-D4E2-EF0D-0767315BF2C2}"/>
          </ac:spMkLst>
        </pc:spChg>
        <pc:graphicFrameChg chg="add mod modGraphic">
          <ac:chgData name="Clara Andrada Monrós" userId="ecb7c3c0-6c5b-49d4-b4a4-d95c809d1335" providerId="ADAL" clId="{3F58230B-EA6B-4C64-BAE4-9A8280FC95B5}" dt="2025-02-17T11:57:48.167" v="352" actId="14100"/>
          <ac:graphicFrameMkLst>
            <pc:docMk/>
            <pc:sldMk cId="1935804399" sldId="463"/>
            <ac:graphicFrameMk id="4" creationId="{7DCEE572-D1D1-1079-BD73-047E77FD4670}"/>
          </ac:graphicFrameMkLst>
        </pc:graphicFrameChg>
      </pc:sldChg>
      <pc:sldChg chg="modSp del mod">
        <pc:chgData name="Clara Andrada Monrós" userId="ecb7c3c0-6c5b-49d4-b4a4-d95c809d1335" providerId="ADAL" clId="{3F58230B-EA6B-4C64-BAE4-9A8280FC95B5}" dt="2025-02-17T13:19:06.457" v="725" actId="47"/>
        <pc:sldMkLst>
          <pc:docMk/>
          <pc:sldMk cId="465627109" sldId="464"/>
        </pc:sldMkLst>
        <pc:spChg chg="mod">
          <ac:chgData name="Clara Andrada Monrós" userId="ecb7c3c0-6c5b-49d4-b4a4-d95c809d1335" providerId="ADAL" clId="{3F58230B-EA6B-4C64-BAE4-9A8280FC95B5}" dt="2025-02-17T13:16:42.598" v="682" actId="14100"/>
          <ac:spMkLst>
            <pc:docMk/>
            <pc:sldMk cId="465627109" sldId="464"/>
            <ac:spMk id="12" creationId="{7D50B607-F4E5-FAE3-6B99-0C2B3779EA4E}"/>
          </ac:spMkLst>
        </pc:spChg>
      </pc:sldChg>
      <pc:sldChg chg="del">
        <pc:chgData name="Clara Andrada Monrós" userId="ecb7c3c0-6c5b-49d4-b4a4-d95c809d1335" providerId="ADAL" clId="{3F58230B-EA6B-4C64-BAE4-9A8280FC95B5}" dt="2025-02-17T13:15:59.429" v="661" actId="47"/>
        <pc:sldMkLst>
          <pc:docMk/>
          <pc:sldMk cId="837006920" sldId="465"/>
        </pc:sldMkLst>
      </pc:sldChg>
      <pc:sldChg chg="del">
        <pc:chgData name="Clara Andrada Monrós" userId="ecb7c3c0-6c5b-49d4-b4a4-d95c809d1335" providerId="ADAL" clId="{3F58230B-EA6B-4C64-BAE4-9A8280FC95B5}" dt="2025-02-17T13:15:59.998" v="662" actId="47"/>
        <pc:sldMkLst>
          <pc:docMk/>
          <pc:sldMk cId="238180626" sldId="467"/>
        </pc:sldMkLst>
      </pc:sldChg>
      <pc:sldChg chg="addSp delSp modSp del mod">
        <pc:chgData name="Clara Andrada Monrós" userId="ecb7c3c0-6c5b-49d4-b4a4-d95c809d1335" providerId="ADAL" clId="{3F58230B-EA6B-4C64-BAE4-9A8280FC95B5}" dt="2025-02-17T10:07:39.233" v="176" actId="47"/>
        <pc:sldMkLst>
          <pc:docMk/>
          <pc:sldMk cId="4007704114" sldId="468"/>
        </pc:sldMkLst>
      </pc:sldChg>
      <pc:sldChg chg="del">
        <pc:chgData name="Clara Andrada Monrós" userId="ecb7c3c0-6c5b-49d4-b4a4-d95c809d1335" providerId="ADAL" clId="{3F58230B-EA6B-4C64-BAE4-9A8280FC95B5}" dt="2025-02-17T13:16:00.098" v="663" actId="47"/>
        <pc:sldMkLst>
          <pc:docMk/>
          <pc:sldMk cId="3391349320" sldId="469"/>
        </pc:sldMkLst>
      </pc:sldChg>
      <pc:sldChg chg="del">
        <pc:chgData name="Clara Andrada Monrós" userId="ecb7c3c0-6c5b-49d4-b4a4-d95c809d1335" providerId="ADAL" clId="{3F58230B-EA6B-4C64-BAE4-9A8280FC95B5}" dt="2025-02-17T13:16:00.259" v="664" actId="47"/>
        <pc:sldMkLst>
          <pc:docMk/>
          <pc:sldMk cId="1091785357" sldId="470"/>
        </pc:sldMkLst>
      </pc:sldChg>
      <pc:sldChg chg="del">
        <pc:chgData name="Clara Andrada Monrós" userId="ecb7c3c0-6c5b-49d4-b4a4-d95c809d1335" providerId="ADAL" clId="{3F58230B-EA6B-4C64-BAE4-9A8280FC95B5}" dt="2025-02-17T13:16:00.377" v="665" actId="47"/>
        <pc:sldMkLst>
          <pc:docMk/>
          <pc:sldMk cId="2937581507" sldId="471"/>
        </pc:sldMkLst>
      </pc:sldChg>
      <pc:sldChg chg="del">
        <pc:chgData name="Clara Andrada Monrós" userId="ecb7c3c0-6c5b-49d4-b4a4-d95c809d1335" providerId="ADAL" clId="{3F58230B-EA6B-4C64-BAE4-9A8280FC95B5}" dt="2025-02-17T13:16:00.501" v="666" actId="47"/>
        <pc:sldMkLst>
          <pc:docMk/>
          <pc:sldMk cId="1962038385" sldId="472"/>
        </pc:sldMkLst>
      </pc:sldChg>
      <pc:sldChg chg="del">
        <pc:chgData name="Clara Andrada Monrós" userId="ecb7c3c0-6c5b-49d4-b4a4-d95c809d1335" providerId="ADAL" clId="{3F58230B-EA6B-4C64-BAE4-9A8280FC95B5}" dt="2025-02-17T13:16:00.622" v="667" actId="47"/>
        <pc:sldMkLst>
          <pc:docMk/>
          <pc:sldMk cId="65971187" sldId="473"/>
        </pc:sldMkLst>
      </pc:sldChg>
      <pc:sldChg chg="delSp modSp del mod">
        <pc:chgData name="Clara Andrada Monrós" userId="ecb7c3c0-6c5b-49d4-b4a4-d95c809d1335" providerId="ADAL" clId="{3F58230B-EA6B-4C64-BAE4-9A8280FC95B5}" dt="2025-02-17T13:16:01.723" v="668" actId="47"/>
        <pc:sldMkLst>
          <pc:docMk/>
          <pc:sldMk cId="3704601433" sldId="474"/>
        </pc:sldMkLst>
        <pc:spChg chg="del mod">
          <ac:chgData name="Clara Andrada Monrós" userId="ecb7c3c0-6c5b-49d4-b4a4-d95c809d1335" providerId="ADAL" clId="{3F58230B-EA6B-4C64-BAE4-9A8280FC95B5}" dt="2025-02-17T11:38:53.336" v="201" actId="478"/>
          <ac:spMkLst>
            <pc:docMk/>
            <pc:sldMk cId="3704601433" sldId="474"/>
            <ac:spMk id="5" creationId="{02F28E07-7417-CF4D-486C-30BBC454E054}"/>
          </ac:spMkLst>
        </pc:spChg>
      </pc:sldChg>
      <pc:sldChg chg="add del">
        <pc:chgData name="Clara Andrada Monrós" userId="ecb7c3c0-6c5b-49d4-b4a4-d95c809d1335" providerId="ADAL" clId="{3F58230B-EA6B-4C64-BAE4-9A8280FC95B5}" dt="2025-02-17T13:16:09.250" v="671" actId="47"/>
        <pc:sldMkLst>
          <pc:docMk/>
          <pc:sldMk cId="256957309" sldId="475"/>
        </pc:sldMkLst>
      </pc:sldChg>
      <pc:sldChg chg="addSp delSp modSp add mod">
        <pc:chgData name="Clara Andrada Monrós" userId="ecb7c3c0-6c5b-49d4-b4a4-d95c809d1335" providerId="ADAL" clId="{3F58230B-EA6B-4C64-BAE4-9A8280FC95B5}" dt="2025-02-18T09:00:46.118" v="729" actId="1076"/>
        <pc:sldMkLst>
          <pc:docMk/>
          <pc:sldMk cId="2721797388" sldId="476"/>
        </pc:sldMkLst>
        <pc:spChg chg="add mod">
          <ac:chgData name="Clara Andrada Monrós" userId="ecb7c3c0-6c5b-49d4-b4a4-d95c809d1335" providerId="ADAL" clId="{3F58230B-EA6B-4C64-BAE4-9A8280FC95B5}" dt="2025-02-17T10:02:35.162" v="101" actId="1076"/>
          <ac:spMkLst>
            <pc:docMk/>
            <pc:sldMk cId="2721797388" sldId="476"/>
            <ac:spMk id="4" creationId="{AD175900-C160-96F4-5FB6-34F291469687}"/>
          </ac:spMkLst>
        </pc:spChg>
        <pc:spChg chg="add mod">
          <ac:chgData name="Clara Andrada Monrós" userId="ecb7c3c0-6c5b-49d4-b4a4-d95c809d1335" providerId="ADAL" clId="{3F58230B-EA6B-4C64-BAE4-9A8280FC95B5}" dt="2025-02-17T10:02:31.922" v="100"/>
          <ac:spMkLst>
            <pc:docMk/>
            <pc:sldMk cId="2721797388" sldId="476"/>
            <ac:spMk id="8" creationId="{33134F4C-F433-7C10-0B7A-AFB699B8C3FB}"/>
          </ac:spMkLst>
        </pc:spChg>
        <pc:spChg chg="del">
          <ac:chgData name="Clara Andrada Monrós" userId="ecb7c3c0-6c5b-49d4-b4a4-d95c809d1335" providerId="ADAL" clId="{3F58230B-EA6B-4C64-BAE4-9A8280FC95B5}" dt="2025-02-17T10:02:25.590" v="96" actId="478"/>
          <ac:spMkLst>
            <pc:docMk/>
            <pc:sldMk cId="2721797388" sldId="476"/>
            <ac:spMk id="9" creationId="{C422D762-5B51-7C89-0C61-027F659F208C}"/>
          </ac:spMkLst>
        </pc:spChg>
        <pc:spChg chg="del">
          <ac:chgData name="Clara Andrada Monrós" userId="ecb7c3c0-6c5b-49d4-b4a4-d95c809d1335" providerId="ADAL" clId="{3F58230B-EA6B-4C64-BAE4-9A8280FC95B5}" dt="2025-02-17T10:02:27.063" v="97" actId="478"/>
          <ac:spMkLst>
            <pc:docMk/>
            <pc:sldMk cId="2721797388" sldId="476"/>
            <ac:spMk id="10" creationId="{D9F6A2C8-8320-3C6B-27C9-642A7CC39453}"/>
          </ac:spMkLst>
        </pc:spChg>
        <pc:spChg chg="del">
          <ac:chgData name="Clara Andrada Monrós" userId="ecb7c3c0-6c5b-49d4-b4a4-d95c809d1335" providerId="ADAL" clId="{3F58230B-EA6B-4C64-BAE4-9A8280FC95B5}" dt="2025-02-17T09:59:40.604" v="68" actId="478"/>
          <ac:spMkLst>
            <pc:docMk/>
            <pc:sldMk cId="2721797388" sldId="476"/>
            <ac:spMk id="12" creationId="{D2299428-9540-57E2-DA94-182EA8EFF5DB}"/>
          </ac:spMkLst>
        </pc:spChg>
        <pc:spChg chg="add mod">
          <ac:chgData name="Clara Andrada Monrós" userId="ecb7c3c0-6c5b-49d4-b4a4-d95c809d1335" providerId="ADAL" clId="{3F58230B-EA6B-4C64-BAE4-9A8280FC95B5}" dt="2025-02-18T09:00:46.118" v="729" actId="1076"/>
          <ac:spMkLst>
            <pc:docMk/>
            <pc:sldMk cId="2721797388" sldId="476"/>
            <ac:spMk id="13" creationId="{933F90E3-4886-DB14-3439-54C35D1F6935}"/>
          </ac:spMkLst>
        </pc:spChg>
        <pc:graphicFrameChg chg="add mod modGraphic">
          <ac:chgData name="Clara Andrada Monrós" userId="ecb7c3c0-6c5b-49d4-b4a4-d95c809d1335" providerId="ADAL" clId="{3F58230B-EA6B-4C64-BAE4-9A8280FC95B5}" dt="2025-02-17T12:18:33.231" v="403" actId="14734"/>
          <ac:graphicFrameMkLst>
            <pc:docMk/>
            <pc:sldMk cId="2721797388" sldId="476"/>
            <ac:graphicFrameMk id="2" creationId="{B75EF506-93AA-7B00-9099-AF5E7BD95AEC}"/>
          </ac:graphicFrameMkLst>
        </pc:graphicFrameChg>
        <pc:graphicFrameChg chg="add mod modGraphic">
          <ac:chgData name="Clara Andrada Monrós" userId="ecb7c3c0-6c5b-49d4-b4a4-d95c809d1335" providerId="ADAL" clId="{3F58230B-EA6B-4C64-BAE4-9A8280FC95B5}" dt="2025-02-17T12:21:30.171" v="407" actId="14734"/>
          <ac:graphicFrameMkLst>
            <pc:docMk/>
            <pc:sldMk cId="2721797388" sldId="476"/>
            <ac:graphicFrameMk id="11" creationId="{66358892-3ED6-9A38-D5EE-716F4D2636C5}"/>
          </ac:graphicFrameMkLst>
        </pc:graphicFrameChg>
        <pc:picChg chg="add mod">
          <ac:chgData name="Clara Andrada Monrós" userId="ecb7c3c0-6c5b-49d4-b4a4-d95c809d1335" providerId="ADAL" clId="{3F58230B-EA6B-4C64-BAE4-9A8280FC95B5}" dt="2025-02-17T10:02:38.985" v="103" actId="1076"/>
          <ac:picMkLst>
            <pc:docMk/>
            <pc:sldMk cId="2721797388" sldId="476"/>
            <ac:picMk id="5" creationId="{5F30963D-07F7-930A-4C4E-C7DD53B018E4}"/>
          </ac:picMkLst>
        </pc:picChg>
      </pc:sldChg>
      <pc:sldChg chg="addSp delSp modSp add mod">
        <pc:chgData name="Clara Andrada Monrós" userId="ecb7c3c0-6c5b-49d4-b4a4-d95c809d1335" providerId="ADAL" clId="{3F58230B-EA6B-4C64-BAE4-9A8280FC95B5}" dt="2025-02-17T12:19:53.364" v="405" actId="14734"/>
        <pc:sldMkLst>
          <pc:docMk/>
          <pc:sldMk cId="4128510165" sldId="477"/>
        </pc:sldMkLst>
        <pc:spChg chg="del">
          <ac:chgData name="Clara Andrada Monrós" userId="ecb7c3c0-6c5b-49d4-b4a4-d95c809d1335" providerId="ADAL" clId="{3F58230B-EA6B-4C64-BAE4-9A8280FC95B5}" dt="2025-02-17T10:01:14.525" v="84" actId="478"/>
          <ac:spMkLst>
            <pc:docMk/>
            <pc:sldMk cId="4128510165" sldId="477"/>
            <ac:spMk id="4" creationId="{786764AF-B187-DA69-9CB6-9D4FD61749E7}"/>
          </ac:spMkLst>
        </pc:spChg>
        <pc:spChg chg="del">
          <ac:chgData name="Clara Andrada Monrós" userId="ecb7c3c0-6c5b-49d4-b4a4-d95c809d1335" providerId="ADAL" clId="{3F58230B-EA6B-4C64-BAE4-9A8280FC95B5}" dt="2025-02-17T10:05:16.162" v="151" actId="478"/>
          <ac:spMkLst>
            <pc:docMk/>
            <pc:sldMk cId="4128510165" sldId="477"/>
            <ac:spMk id="9" creationId="{79C54686-210D-FFB3-BF23-D1F4B9658F8E}"/>
          </ac:spMkLst>
        </pc:spChg>
        <pc:spChg chg="del">
          <ac:chgData name="Clara Andrada Monrós" userId="ecb7c3c0-6c5b-49d4-b4a4-d95c809d1335" providerId="ADAL" clId="{3F58230B-EA6B-4C64-BAE4-9A8280FC95B5}" dt="2025-02-17T10:05:21.983" v="155" actId="478"/>
          <ac:spMkLst>
            <pc:docMk/>
            <pc:sldMk cId="4128510165" sldId="477"/>
            <ac:spMk id="10" creationId="{A43C99FA-9770-413F-6E76-86E3A79A8FE5}"/>
          </ac:spMkLst>
        </pc:spChg>
        <pc:spChg chg="add del mod">
          <ac:chgData name="Clara Andrada Monrós" userId="ecb7c3c0-6c5b-49d4-b4a4-d95c809d1335" providerId="ADAL" clId="{3F58230B-EA6B-4C64-BAE4-9A8280FC95B5}" dt="2025-02-17T10:05:11.066" v="148" actId="478"/>
          <ac:spMkLst>
            <pc:docMk/>
            <pc:sldMk cId="4128510165" sldId="477"/>
            <ac:spMk id="11" creationId="{F505860D-4C09-61DD-95FA-A9DDC0252A89}"/>
          </ac:spMkLst>
        </pc:spChg>
        <pc:spChg chg="add del mod">
          <ac:chgData name="Clara Andrada Monrós" userId="ecb7c3c0-6c5b-49d4-b4a4-d95c809d1335" providerId="ADAL" clId="{3F58230B-EA6B-4C64-BAE4-9A8280FC95B5}" dt="2025-02-17T10:05:12.845" v="149" actId="478"/>
          <ac:spMkLst>
            <pc:docMk/>
            <pc:sldMk cId="4128510165" sldId="477"/>
            <ac:spMk id="12" creationId="{09069C9F-53F0-929F-BF14-B9A389092740}"/>
          </ac:spMkLst>
        </pc:spChg>
        <pc:spChg chg="add del mod">
          <ac:chgData name="Clara Andrada Monrós" userId="ecb7c3c0-6c5b-49d4-b4a4-d95c809d1335" providerId="ADAL" clId="{3F58230B-EA6B-4C64-BAE4-9A8280FC95B5}" dt="2025-02-17T10:05:37.166" v="161" actId="1076"/>
          <ac:spMkLst>
            <pc:docMk/>
            <pc:sldMk cId="4128510165" sldId="477"/>
            <ac:spMk id="14" creationId="{DDF0F13B-126C-0C4D-263C-55A458923AF4}"/>
          </ac:spMkLst>
        </pc:spChg>
        <pc:spChg chg="add mod">
          <ac:chgData name="Clara Andrada Monrós" userId="ecb7c3c0-6c5b-49d4-b4a4-d95c809d1335" providerId="ADAL" clId="{3F58230B-EA6B-4C64-BAE4-9A8280FC95B5}" dt="2025-02-17T10:05:26.426" v="156"/>
          <ac:spMkLst>
            <pc:docMk/>
            <pc:sldMk cId="4128510165" sldId="477"/>
            <ac:spMk id="16" creationId="{75FD0B1B-EB90-E19F-911A-8677FAB81671}"/>
          </ac:spMkLst>
        </pc:spChg>
        <pc:graphicFrameChg chg="del">
          <ac:chgData name="Clara Andrada Monrós" userId="ecb7c3c0-6c5b-49d4-b4a4-d95c809d1335" providerId="ADAL" clId="{3F58230B-EA6B-4C64-BAE4-9A8280FC95B5}" dt="2025-02-17T10:01:13.192" v="83" actId="478"/>
          <ac:graphicFrameMkLst>
            <pc:docMk/>
            <pc:sldMk cId="4128510165" sldId="477"/>
            <ac:graphicFrameMk id="2" creationId="{22732F93-0E25-E9E7-4834-1C15780BD380}"/>
          </ac:graphicFrameMkLst>
        </pc:graphicFrameChg>
        <pc:graphicFrameChg chg="add del mod modGraphic">
          <ac:chgData name="Clara Andrada Monrós" userId="ecb7c3c0-6c5b-49d4-b4a4-d95c809d1335" providerId="ADAL" clId="{3F58230B-EA6B-4C64-BAE4-9A8280FC95B5}" dt="2025-02-17T10:03:01.196" v="111" actId="21"/>
          <ac:graphicFrameMkLst>
            <pc:docMk/>
            <pc:sldMk cId="4128510165" sldId="477"/>
            <ac:graphicFrameMk id="8" creationId="{66358892-3ED6-9A38-D5EE-716F4D2636C5}"/>
          </ac:graphicFrameMkLst>
        </pc:graphicFrameChg>
        <pc:graphicFrameChg chg="add del mod">
          <ac:chgData name="Clara Andrada Monrós" userId="ecb7c3c0-6c5b-49d4-b4a4-d95c809d1335" providerId="ADAL" clId="{3F58230B-EA6B-4C64-BAE4-9A8280FC95B5}" dt="2025-02-17T10:05:07.920" v="147" actId="478"/>
          <ac:graphicFrameMkLst>
            <pc:docMk/>
            <pc:sldMk cId="4128510165" sldId="477"/>
            <ac:graphicFrameMk id="13" creationId="{40FE67C4-DEA8-145E-28E9-87B7343E5358}"/>
          </ac:graphicFrameMkLst>
        </pc:graphicFrameChg>
        <pc:graphicFrameChg chg="add mod modGraphic">
          <ac:chgData name="Clara Andrada Monrós" userId="ecb7c3c0-6c5b-49d4-b4a4-d95c809d1335" providerId="ADAL" clId="{3F58230B-EA6B-4C64-BAE4-9A8280FC95B5}" dt="2025-02-17T12:19:53.364" v="405" actId="14734"/>
          <ac:graphicFrameMkLst>
            <pc:docMk/>
            <pc:sldMk cId="4128510165" sldId="477"/>
            <ac:graphicFrameMk id="15" creationId="{6DFC5B6C-FD1C-39B1-A461-9A4C957452A5}"/>
          </ac:graphicFrameMkLst>
        </pc:graphicFrameChg>
        <pc:picChg chg="del">
          <ac:chgData name="Clara Andrada Monrós" userId="ecb7c3c0-6c5b-49d4-b4a4-d95c809d1335" providerId="ADAL" clId="{3F58230B-EA6B-4C64-BAE4-9A8280FC95B5}" dt="2025-02-17T10:01:13.192" v="83" actId="478"/>
          <ac:picMkLst>
            <pc:docMk/>
            <pc:sldMk cId="4128510165" sldId="477"/>
            <ac:picMk id="5" creationId="{8D7D760D-B699-3175-8689-7744424A1E67}"/>
          </ac:picMkLst>
        </pc:picChg>
      </pc:sldChg>
      <pc:sldChg chg="addSp delSp modSp add mod">
        <pc:chgData name="Clara Andrada Monrós" userId="ecb7c3c0-6c5b-49d4-b4a4-d95c809d1335" providerId="ADAL" clId="{3F58230B-EA6B-4C64-BAE4-9A8280FC95B5}" dt="2025-02-18T09:00:39.087" v="728" actId="1076"/>
        <pc:sldMkLst>
          <pc:docMk/>
          <pc:sldMk cId="4014288679" sldId="478"/>
        </pc:sldMkLst>
        <pc:spChg chg="del">
          <ac:chgData name="Clara Andrada Monrós" userId="ecb7c3c0-6c5b-49d4-b4a4-d95c809d1335" providerId="ADAL" clId="{3F58230B-EA6B-4C64-BAE4-9A8280FC95B5}" dt="2025-02-17T10:04:11.076" v="133" actId="478"/>
          <ac:spMkLst>
            <pc:docMk/>
            <pc:sldMk cId="4014288679" sldId="478"/>
            <ac:spMk id="4" creationId="{E2BDDC21-2BA1-F513-7DDA-7F1212B84498}"/>
          </ac:spMkLst>
        </pc:spChg>
        <pc:spChg chg="add mod">
          <ac:chgData name="Clara Andrada Monrós" userId="ecb7c3c0-6c5b-49d4-b4a4-d95c809d1335" providerId="ADAL" clId="{3F58230B-EA6B-4C64-BAE4-9A8280FC95B5}" dt="2025-02-18T09:00:39.087" v="728" actId="1076"/>
          <ac:spMkLst>
            <pc:docMk/>
            <pc:sldMk cId="4014288679" sldId="478"/>
            <ac:spMk id="10" creationId="{20CCDB19-19E9-2281-0A2C-1C662671B9DB}"/>
          </ac:spMkLst>
        </pc:spChg>
        <pc:spChg chg="del">
          <ac:chgData name="Clara Andrada Monrós" userId="ecb7c3c0-6c5b-49d4-b4a4-d95c809d1335" providerId="ADAL" clId="{3F58230B-EA6B-4C64-BAE4-9A8280FC95B5}" dt="2025-02-17T10:04:11.076" v="133" actId="478"/>
          <ac:spMkLst>
            <pc:docMk/>
            <pc:sldMk cId="4014288679" sldId="478"/>
            <ac:spMk id="13" creationId="{599D5F41-7F36-7F40-2BC2-6841A7668564}"/>
          </ac:spMkLst>
        </pc:spChg>
        <pc:graphicFrameChg chg="del">
          <ac:chgData name="Clara Andrada Monrós" userId="ecb7c3c0-6c5b-49d4-b4a4-d95c809d1335" providerId="ADAL" clId="{3F58230B-EA6B-4C64-BAE4-9A8280FC95B5}" dt="2025-02-17T10:04:11.076" v="133" actId="478"/>
          <ac:graphicFrameMkLst>
            <pc:docMk/>
            <pc:sldMk cId="4014288679" sldId="478"/>
            <ac:graphicFrameMk id="2" creationId="{F8CEC087-C06E-C303-0A9C-216088599DA6}"/>
          </ac:graphicFrameMkLst>
        </pc:graphicFrameChg>
        <pc:graphicFrameChg chg="add mod modGraphic">
          <ac:chgData name="Clara Andrada Monrós" userId="ecb7c3c0-6c5b-49d4-b4a4-d95c809d1335" providerId="ADAL" clId="{3F58230B-EA6B-4C64-BAE4-9A8280FC95B5}" dt="2025-02-18T09:00:36.298" v="727" actId="1076"/>
          <ac:graphicFrameMkLst>
            <pc:docMk/>
            <pc:sldMk cId="4014288679" sldId="478"/>
            <ac:graphicFrameMk id="9" creationId="{E578BE15-508D-64B7-6D6F-2C410E9B7C27}"/>
          </ac:graphicFrameMkLst>
        </pc:graphicFrameChg>
        <pc:graphicFrameChg chg="del">
          <ac:chgData name="Clara Andrada Monrós" userId="ecb7c3c0-6c5b-49d4-b4a4-d95c809d1335" providerId="ADAL" clId="{3F58230B-EA6B-4C64-BAE4-9A8280FC95B5}" dt="2025-02-17T10:04:11.076" v="133" actId="478"/>
          <ac:graphicFrameMkLst>
            <pc:docMk/>
            <pc:sldMk cId="4014288679" sldId="478"/>
            <ac:graphicFrameMk id="11" creationId="{5C336828-E698-F366-0008-5C5597BDE4BC}"/>
          </ac:graphicFrameMkLst>
        </pc:graphicFrameChg>
        <pc:picChg chg="del">
          <ac:chgData name="Clara Andrada Monrós" userId="ecb7c3c0-6c5b-49d4-b4a4-d95c809d1335" providerId="ADAL" clId="{3F58230B-EA6B-4C64-BAE4-9A8280FC95B5}" dt="2025-02-17T10:04:11.076" v="133" actId="478"/>
          <ac:picMkLst>
            <pc:docMk/>
            <pc:sldMk cId="4014288679" sldId="478"/>
            <ac:picMk id="5" creationId="{B127C639-9761-BC95-C147-EF324E21B8E6}"/>
          </ac:picMkLst>
        </pc:picChg>
      </pc:sldChg>
      <pc:sldChg chg="addSp delSp modSp add mod">
        <pc:chgData name="Clara Andrada Monrós" userId="ecb7c3c0-6c5b-49d4-b4a4-d95c809d1335" providerId="ADAL" clId="{3F58230B-EA6B-4C64-BAE4-9A8280FC95B5}" dt="2025-02-17T10:06:28.302" v="174" actId="478"/>
        <pc:sldMkLst>
          <pc:docMk/>
          <pc:sldMk cId="784212401" sldId="479"/>
        </pc:sldMkLst>
        <pc:graphicFrameChg chg="add mod modGraphic">
          <ac:chgData name="Clara Andrada Monrós" userId="ecb7c3c0-6c5b-49d4-b4a4-d95c809d1335" providerId="ADAL" clId="{3F58230B-EA6B-4C64-BAE4-9A8280FC95B5}" dt="2025-02-17T10:06:24.822" v="173" actId="14734"/>
          <ac:graphicFrameMkLst>
            <pc:docMk/>
            <pc:sldMk cId="784212401" sldId="479"/>
            <ac:graphicFrameMk id="2" creationId="{2B340968-827B-E5DB-5846-DD5E4E4C144F}"/>
          </ac:graphicFrameMkLst>
        </pc:graphicFrameChg>
        <pc:graphicFrameChg chg="add del mod">
          <ac:chgData name="Clara Andrada Monrós" userId="ecb7c3c0-6c5b-49d4-b4a4-d95c809d1335" providerId="ADAL" clId="{3F58230B-EA6B-4C64-BAE4-9A8280FC95B5}" dt="2025-02-17T10:06:28.302" v="174" actId="478"/>
          <ac:graphicFrameMkLst>
            <pc:docMk/>
            <pc:sldMk cId="784212401" sldId="479"/>
            <ac:graphicFrameMk id="4" creationId="{CF364B6A-0EFF-F6B8-EAFC-98B190344E0E}"/>
          </ac:graphicFrameMkLst>
        </pc:graphicFrameChg>
        <pc:graphicFrameChg chg="del">
          <ac:chgData name="Clara Andrada Monrós" userId="ecb7c3c0-6c5b-49d4-b4a4-d95c809d1335" providerId="ADAL" clId="{3F58230B-EA6B-4C64-BAE4-9A8280FC95B5}" dt="2025-02-17T10:05:55.662" v="165" actId="478"/>
          <ac:graphicFrameMkLst>
            <pc:docMk/>
            <pc:sldMk cId="784212401" sldId="479"/>
            <ac:graphicFrameMk id="15" creationId="{BDB11D45-0E73-341B-BA53-881F0D22020F}"/>
          </ac:graphicFrameMkLst>
        </pc:graphicFrameChg>
      </pc:sldChg>
      <pc:sldChg chg="addSp delSp modSp add mod ord">
        <pc:chgData name="Clara Andrada Monrós" userId="ecb7c3c0-6c5b-49d4-b4a4-d95c809d1335" providerId="ADAL" clId="{3F58230B-EA6B-4C64-BAE4-9A8280FC95B5}" dt="2025-02-17T13:17:50.397" v="693" actId="1076"/>
        <pc:sldMkLst>
          <pc:docMk/>
          <pc:sldMk cId="4232537157" sldId="480"/>
        </pc:sldMkLst>
        <pc:spChg chg="add del mod">
          <ac:chgData name="Clara Andrada Monrós" userId="ecb7c3c0-6c5b-49d4-b4a4-d95c809d1335" providerId="ADAL" clId="{3F58230B-EA6B-4C64-BAE4-9A8280FC95B5}" dt="2025-02-17T11:43:15.608" v="258" actId="478"/>
          <ac:spMkLst>
            <pc:docMk/>
            <pc:sldMk cId="4232537157" sldId="480"/>
            <ac:spMk id="5" creationId="{64B1EF2F-513D-C3B0-B743-3FB6BC3629E5}"/>
          </ac:spMkLst>
        </pc:spChg>
        <pc:spChg chg="add mod">
          <ac:chgData name="Clara Andrada Monrós" userId="ecb7c3c0-6c5b-49d4-b4a4-d95c809d1335" providerId="ADAL" clId="{3F58230B-EA6B-4C64-BAE4-9A8280FC95B5}" dt="2025-02-17T13:17:42.937" v="690" actId="1076"/>
          <ac:spMkLst>
            <pc:docMk/>
            <pc:sldMk cId="4232537157" sldId="480"/>
            <ac:spMk id="9" creationId="{1B8B0ED1-DBC5-207D-6335-163DA3295857}"/>
          </ac:spMkLst>
        </pc:spChg>
        <pc:spChg chg="del">
          <ac:chgData name="Clara Andrada Monrós" userId="ecb7c3c0-6c5b-49d4-b4a4-d95c809d1335" providerId="ADAL" clId="{3F58230B-EA6B-4C64-BAE4-9A8280FC95B5}" dt="2025-02-17T11:41:12.910" v="203" actId="478"/>
          <ac:spMkLst>
            <pc:docMk/>
            <pc:sldMk cId="4232537157" sldId="480"/>
            <ac:spMk id="14" creationId="{E272A9E5-683B-C518-2B79-25B5A5D26764}"/>
          </ac:spMkLst>
        </pc:spChg>
        <pc:spChg chg="mod">
          <ac:chgData name="Clara Andrada Monrós" userId="ecb7c3c0-6c5b-49d4-b4a4-d95c809d1335" providerId="ADAL" clId="{3F58230B-EA6B-4C64-BAE4-9A8280FC95B5}" dt="2025-02-17T13:17:50.397" v="693" actId="1076"/>
          <ac:spMkLst>
            <pc:docMk/>
            <pc:sldMk cId="4232537157" sldId="480"/>
            <ac:spMk id="16" creationId="{1E955CD6-356B-AF56-7A4F-2E574AB687DD}"/>
          </ac:spMkLst>
        </pc:spChg>
        <pc:graphicFrameChg chg="del">
          <ac:chgData name="Clara Andrada Monrós" userId="ecb7c3c0-6c5b-49d4-b4a4-d95c809d1335" providerId="ADAL" clId="{3F58230B-EA6B-4C64-BAE4-9A8280FC95B5}" dt="2025-02-17T11:41:14.460" v="204" actId="478"/>
          <ac:graphicFrameMkLst>
            <pc:docMk/>
            <pc:sldMk cId="4232537157" sldId="480"/>
            <ac:graphicFrameMk id="2" creationId="{8785F02F-3E96-9761-C170-71085C621BE8}"/>
          </ac:graphicFrameMkLst>
        </pc:graphicFrameChg>
        <pc:graphicFrameChg chg="add mod modGraphic">
          <ac:chgData name="Clara Andrada Monrós" userId="ecb7c3c0-6c5b-49d4-b4a4-d95c809d1335" providerId="ADAL" clId="{3F58230B-EA6B-4C64-BAE4-9A8280FC95B5}" dt="2025-02-17T11:42:53.358" v="254" actId="1076"/>
          <ac:graphicFrameMkLst>
            <pc:docMk/>
            <pc:sldMk cId="4232537157" sldId="480"/>
            <ac:graphicFrameMk id="4" creationId="{D4AE7A2E-FF86-B8E1-14D2-92363EF3C3DE}"/>
          </ac:graphicFrameMkLst>
        </pc:graphicFrameChg>
      </pc:sldChg>
      <pc:sldChg chg="addSp delSp modSp add mod ord">
        <pc:chgData name="Clara Andrada Monrós" userId="ecb7c3c0-6c5b-49d4-b4a4-d95c809d1335" providerId="ADAL" clId="{3F58230B-EA6B-4C64-BAE4-9A8280FC95B5}" dt="2025-02-17T13:17:59.160" v="694" actId="1076"/>
        <pc:sldMkLst>
          <pc:docMk/>
          <pc:sldMk cId="3394246331" sldId="481"/>
        </pc:sldMkLst>
        <pc:spChg chg="mod">
          <ac:chgData name="Clara Andrada Monrós" userId="ecb7c3c0-6c5b-49d4-b4a4-d95c809d1335" providerId="ADAL" clId="{3F58230B-EA6B-4C64-BAE4-9A8280FC95B5}" dt="2025-02-17T13:15:03.261" v="648"/>
          <ac:spMkLst>
            <pc:docMk/>
            <pc:sldMk cId="3394246331" sldId="481"/>
            <ac:spMk id="2" creationId="{55F37394-3C14-50A1-3253-26857B596AD4}"/>
          </ac:spMkLst>
        </pc:spChg>
        <pc:spChg chg="add mod">
          <ac:chgData name="Clara Andrada Monrós" userId="ecb7c3c0-6c5b-49d4-b4a4-d95c809d1335" providerId="ADAL" clId="{3F58230B-EA6B-4C64-BAE4-9A8280FC95B5}" dt="2025-02-17T12:02:09.669" v="396" actId="20577"/>
          <ac:spMkLst>
            <pc:docMk/>
            <pc:sldMk cId="3394246331" sldId="481"/>
            <ac:spMk id="5" creationId="{AC362F21-DBF1-DCC8-2120-D066B29F719D}"/>
          </ac:spMkLst>
        </pc:spChg>
        <pc:spChg chg="del">
          <ac:chgData name="Clara Andrada Monrós" userId="ecb7c3c0-6c5b-49d4-b4a4-d95c809d1335" providerId="ADAL" clId="{3F58230B-EA6B-4C64-BAE4-9A8280FC95B5}" dt="2025-02-17T11:57:55.291" v="354" actId="478"/>
          <ac:spMkLst>
            <pc:docMk/>
            <pc:sldMk cId="3394246331" sldId="481"/>
            <ac:spMk id="9" creationId="{09E729E9-32FE-48AF-CB23-D6EEA2F0977A}"/>
          </ac:spMkLst>
        </pc:spChg>
        <pc:spChg chg="mod">
          <ac:chgData name="Clara Andrada Monrós" userId="ecb7c3c0-6c5b-49d4-b4a4-d95c809d1335" providerId="ADAL" clId="{3F58230B-EA6B-4C64-BAE4-9A8280FC95B5}" dt="2025-02-17T11:57:58.469" v="355" actId="1076"/>
          <ac:spMkLst>
            <pc:docMk/>
            <pc:sldMk cId="3394246331" sldId="481"/>
            <ac:spMk id="10" creationId="{8E2A0FA3-1EED-3371-5FE9-C471A09CD923}"/>
          </ac:spMkLst>
        </pc:spChg>
        <pc:spChg chg="del mod">
          <ac:chgData name="Clara Andrada Monrós" userId="ecb7c3c0-6c5b-49d4-b4a4-d95c809d1335" providerId="ADAL" clId="{3F58230B-EA6B-4C64-BAE4-9A8280FC95B5}" dt="2025-02-17T11:58:02.077" v="357" actId="478"/>
          <ac:spMkLst>
            <pc:docMk/>
            <pc:sldMk cId="3394246331" sldId="481"/>
            <ac:spMk id="12" creationId="{E85B1EFB-4FC9-D609-93C7-B720B18B5906}"/>
          </ac:spMkLst>
        </pc:spChg>
        <pc:graphicFrameChg chg="del mod modGraphic">
          <ac:chgData name="Clara Andrada Monrós" userId="ecb7c3c0-6c5b-49d4-b4a4-d95c809d1335" providerId="ADAL" clId="{3F58230B-EA6B-4C64-BAE4-9A8280FC95B5}" dt="2025-02-17T12:01:31.398" v="389" actId="478"/>
          <ac:graphicFrameMkLst>
            <pc:docMk/>
            <pc:sldMk cId="3394246331" sldId="481"/>
            <ac:graphicFrameMk id="4" creationId="{6A316324-B347-C39C-AD09-A30040C9D5B8}"/>
          </ac:graphicFrameMkLst>
        </pc:graphicFrameChg>
        <pc:graphicFrameChg chg="add mod modGraphic">
          <ac:chgData name="Clara Andrada Monrós" userId="ecb7c3c0-6c5b-49d4-b4a4-d95c809d1335" providerId="ADAL" clId="{3F58230B-EA6B-4C64-BAE4-9A8280FC95B5}" dt="2025-02-17T13:17:59.160" v="694" actId="1076"/>
          <ac:graphicFrameMkLst>
            <pc:docMk/>
            <pc:sldMk cId="3394246331" sldId="481"/>
            <ac:graphicFrameMk id="6" creationId="{BC93D4BE-BFD4-D499-0EEA-69C1EA493398}"/>
          </ac:graphicFrameMkLst>
        </pc:graphicFrameChg>
      </pc:sldChg>
      <pc:sldChg chg="modSp add mod">
        <pc:chgData name="Clara Andrada Monrós" userId="ecb7c3c0-6c5b-49d4-b4a4-d95c809d1335" providerId="ADAL" clId="{3F58230B-EA6B-4C64-BAE4-9A8280FC95B5}" dt="2025-02-17T15:54:04.262" v="726" actId="20577"/>
        <pc:sldMkLst>
          <pc:docMk/>
          <pc:sldMk cId="2294776547" sldId="482"/>
        </pc:sldMkLst>
        <pc:spChg chg="mod">
          <ac:chgData name="Clara Andrada Monrós" userId="ecb7c3c0-6c5b-49d4-b4a4-d95c809d1335" providerId="ADAL" clId="{3F58230B-EA6B-4C64-BAE4-9A8280FC95B5}" dt="2025-02-17T15:54:04.262" v="726" actId="20577"/>
          <ac:spMkLst>
            <pc:docMk/>
            <pc:sldMk cId="2294776547" sldId="482"/>
            <ac:spMk id="2" creationId="{08C56C64-6779-A14B-1FC9-55BB87990F13}"/>
          </ac:spMkLst>
        </pc:spChg>
        <pc:spChg chg="mod">
          <ac:chgData name="Clara Andrada Monrós" userId="ecb7c3c0-6c5b-49d4-b4a4-d95c809d1335" providerId="ADAL" clId="{3F58230B-EA6B-4C64-BAE4-9A8280FC95B5}" dt="2025-02-17T12:01:04.508" v="385" actId="1076"/>
          <ac:spMkLst>
            <pc:docMk/>
            <pc:sldMk cId="2294776547" sldId="482"/>
            <ac:spMk id="5" creationId="{92B10249-F171-A940-D96E-3D3F4E3AF0AA}"/>
          </ac:spMkLst>
        </pc:spChg>
        <pc:spChg chg="mod">
          <ac:chgData name="Clara Andrada Monrós" userId="ecb7c3c0-6c5b-49d4-b4a4-d95c809d1335" providerId="ADAL" clId="{3F58230B-EA6B-4C64-BAE4-9A8280FC95B5}" dt="2025-02-17T12:01:01.145" v="384" actId="20577"/>
          <ac:spMkLst>
            <pc:docMk/>
            <pc:sldMk cId="2294776547" sldId="482"/>
            <ac:spMk id="10" creationId="{B8EED43A-DB08-A77A-E77D-8A8D7CAD19A6}"/>
          </ac:spMkLst>
        </pc:spChg>
      </pc:sldChg>
      <pc:sldChg chg="modSp add del mod">
        <pc:chgData name="Clara Andrada Monrós" userId="ecb7c3c0-6c5b-49d4-b4a4-d95c809d1335" providerId="ADAL" clId="{3F58230B-EA6B-4C64-BAE4-9A8280FC95B5}" dt="2025-02-17T12:01:15.538" v="388" actId="47"/>
        <pc:sldMkLst>
          <pc:docMk/>
          <pc:sldMk cId="77264994" sldId="483"/>
        </pc:sldMkLst>
        <pc:graphicFrameChg chg="modGraphic">
          <ac:chgData name="Clara Andrada Monrós" userId="ecb7c3c0-6c5b-49d4-b4a4-d95c809d1335" providerId="ADAL" clId="{3F58230B-EA6B-4C64-BAE4-9A8280FC95B5}" dt="2025-02-17T12:01:09.119" v="387" actId="6549"/>
          <ac:graphicFrameMkLst>
            <pc:docMk/>
            <pc:sldMk cId="77264994" sldId="483"/>
            <ac:graphicFrameMk id="4" creationId="{CD2AD4DA-0B4F-593A-F0A1-648D3D271ADC}"/>
          </ac:graphicFrameMkLst>
        </pc:graphicFrameChg>
      </pc:sldChg>
      <pc:sldChg chg="addSp delSp modSp add mod">
        <pc:chgData name="Clara Andrada Monrós" userId="ecb7c3c0-6c5b-49d4-b4a4-d95c809d1335" providerId="ADAL" clId="{3F58230B-EA6B-4C64-BAE4-9A8280FC95B5}" dt="2025-02-17T13:15:13.850" v="651"/>
        <pc:sldMkLst>
          <pc:docMk/>
          <pc:sldMk cId="3434455968" sldId="483"/>
        </pc:sldMkLst>
        <pc:spChg chg="mod">
          <ac:chgData name="Clara Andrada Monrós" userId="ecb7c3c0-6c5b-49d4-b4a4-d95c809d1335" providerId="ADAL" clId="{3F58230B-EA6B-4C64-BAE4-9A8280FC95B5}" dt="2025-02-17T13:15:13.850" v="651"/>
          <ac:spMkLst>
            <pc:docMk/>
            <pc:sldMk cId="3434455968" sldId="483"/>
            <ac:spMk id="2" creationId="{8464F6F7-599D-C785-6A91-38A94BAF2DD3}"/>
          </ac:spMkLst>
        </pc:spChg>
        <pc:spChg chg="mod">
          <ac:chgData name="Clara Andrada Monrós" userId="ecb7c3c0-6c5b-49d4-b4a4-d95c809d1335" providerId="ADAL" clId="{3F58230B-EA6B-4C64-BAE4-9A8280FC95B5}" dt="2025-02-17T12:34:17.051" v="435" actId="948"/>
          <ac:spMkLst>
            <pc:docMk/>
            <pc:sldMk cId="3434455968" sldId="483"/>
            <ac:spMk id="5" creationId="{F7DCFF17-244A-B9F1-6728-7413453A2F36}"/>
          </ac:spMkLst>
        </pc:spChg>
        <pc:graphicFrameChg chg="del">
          <ac:chgData name="Clara Andrada Monrós" userId="ecb7c3c0-6c5b-49d4-b4a4-d95c809d1335" providerId="ADAL" clId="{3F58230B-EA6B-4C64-BAE4-9A8280FC95B5}" dt="2025-02-17T12:02:48.715" v="398" actId="478"/>
          <ac:graphicFrameMkLst>
            <pc:docMk/>
            <pc:sldMk cId="3434455968" sldId="483"/>
            <ac:graphicFrameMk id="4" creationId="{5A77C599-76B8-11C9-C725-B0FBCCB4E862}"/>
          </ac:graphicFrameMkLst>
        </pc:graphicFrameChg>
        <pc:picChg chg="add del mod">
          <ac:chgData name="Clara Andrada Monrós" userId="ecb7c3c0-6c5b-49d4-b4a4-d95c809d1335" providerId="ADAL" clId="{3F58230B-EA6B-4C64-BAE4-9A8280FC95B5}" dt="2025-02-17T12:23:51.508" v="413" actId="478"/>
          <ac:picMkLst>
            <pc:docMk/>
            <pc:sldMk cId="3434455968" sldId="483"/>
            <ac:picMk id="8" creationId="{65287616-7D32-6E0E-BF1B-523F14A876B8}"/>
          </ac:picMkLst>
        </pc:picChg>
      </pc:sldChg>
      <pc:sldChg chg="addSp delSp modSp add mod">
        <pc:chgData name="Clara Andrada Monrós" userId="ecb7c3c0-6c5b-49d4-b4a4-d95c809d1335" providerId="ADAL" clId="{3F58230B-EA6B-4C64-BAE4-9A8280FC95B5}" dt="2025-02-17T13:15:16.348" v="652"/>
        <pc:sldMkLst>
          <pc:docMk/>
          <pc:sldMk cId="4052062724" sldId="484"/>
        </pc:sldMkLst>
        <pc:spChg chg="mod">
          <ac:chgData name="Clara Andrada Monrós" userId="ecb7c3c0-6c5b-49d4-b4a4-d95c809d1335" providerId="ADAL" clId="{3F58230B-EA6B-4C64-BAE4-9A8280FC95B5}" dt="2025-02-17T13:15:16.348" v="652"/>
          <ac:spMkLst>
            <pc:docMk/>
            <pc:sldMk cId="4052062724" sldId="484"/>
            <ac:spMk id="2" creationId="{A96758D0-405B-823B-7680-A8BE24AF2804}"/>
          </ac:spMkLst>
        </pc:spChg>
        <pc:spChg chg="mod">
          <ac:chgData name="Clara Andrada Monrós" userId="ecb7c3c0-6c5b-49d4-b4a4-d95c809d1335" providerId="ADAL" clId="{3F58230B-EA6B-4C64-BAE4-9A8280FC95B5}" dt="2025-02-17T12:37:02.291" v="451" actId="313"/>
          <ac:spMkLst>
            <pc:docMk/>
            <pc:sldMk cId="4052062724" sldId="484"/>
            <ac:spMk id="5" creationId="{FFDB47B2-CBEB-FFFC-3AF1-F4D095B64F1A}"/>
          </ac:spMkLst>
        </pc:spChg>
        <pc:picChg chg="add mod">
          <ac:chgData name="Clara Andrada Monrós" userId="ecb7c3c0-6c5b-49d4-b4a4-d95c809d1335" providerId="ADAL" clId="{3F58230B-EA6B-4C64-BAE4-9A8280FC95B5}" dt="2025-02-17T12:35:23.515" v="442" actId="1076"/>
          <ac:picMkLst>
            <pc:docMk/>
            <pc:sldMk cId="4052062724" sldId="484"/>
            <ac:picMk id="6" creationId="{C952B269-6C73-DEA8-6457-F201DEECF7FA}"/>
          </ac:picMkLst>
        </pc:picChg>
        <pc:picChg chg="del mod">
          <ac:chgData name="Clara Andrada Monrós" userId="ecb7c3c0-6c5b-49d4-b4a4-d95c809d1335" providerId="ADAL" clId="{3F58230B-EA6B-4C64-BAE4-9A8280FC95B5}" dt="2025-02-17T12:35:18.947" v="438" actId="478"/>
          <ac:picMkLst>
            <pc:docMk/>
            <pc:sldMk cId="4052062724" sldId="484"/>
            <ac:picMk id="8" creationId="{AABF3B54-2E29-DE08-B9FD-381DD24D557A}"/>
          </ac:picMkLst>
        </pc:picChg>
      </pc:sldChg>
      <pc:sldChg chg="addSp delSp modSp add mod">
        <pc:chgData name="Clara Andrada Monrós" userId="ecb7c3c0-6c5b-49d4-b4a4-d95c809d1335" providerId="ADAL" clId="{3F58230B-EA6B-4C64-BAE4-9A8280FC95B5}" dt="2025-02-17T13:15:19.768" v="653"/>
        <pc:sldMkLst>
          <pc:docMk/>
          <pc:sldMk cId="3781537042" sldId="485"/>
        </pc:sldMkLst>
        <pc:spChg chg="mod">
          <ac:chgData name="Clara Andrada Monrós" userId="ecb7c3c0-6c5b-49d4-b4a4-d95c809d1335" providerId="ADAL" clId="{3F58230B-EA6B-4C64-BAE4-9A8280FC95B5}" dt="2025-02-17T13:15:19.768" v="653"/>
          <ac:spMkLst>
            <pc:docMk/>
            <pc:sldMk cId="3781537042" sldId="485"/>
            <ac:spMk id="2" creationId="{4038DCB2-BB28-5A4F-5A87-AD9E5EF6BF3E}"/>
          </ac:spMkLst>
        </pc:spChg>
        <pc:spChg chg="mod">
          <ac:chgData name="Clara Andrada Monrós" userId="ecb7c3c0-6c5b-49d4-b4a4-d95c809d1335" providerId="ADAL" clId="{3F58230B-EA6B-4C64-BAE4-9A8280FC95B5}" dt="2025-02-17T12:47:07.298" v="530" actId="1076"/>
          <ac:spMkLst>
            <pc:docMk/>
            <pc:sldMk cId="3781537042" sldId="485"/>
            <ac:spMk id="5" creationId="{140B7668-717F-F67B-2026-5B4B67CDB3FB}"/>
          </ac:spMkLst>
        </pc:spChg>
        <pc:spChg chg="add mod">
          <ac:chgData name="Clara Andrada Monrós" userId="ecb7c3c0-6c5b-49d4-b4a4-d95c809d1335" providerId="ADAL" clId="{3F58230B-EA6B-4C64-BAE4-9A8280FC95B5}" dt="2025-02-17T12:49:05.823" v="539" actId="1076"/>
          <ac:spMkLst>
            <pc:docMk/>
            <pc:sldMk cId="3781537042" sldId="485"/>
            <ac:spMk id="9" creationId="{1C634E93-2F3B-6921-1EB8-B75064D123AD}"/>
          </ac:spMkLst>
        </pc:spChg>
        <pc:spChg chg="add mod">
          <ac:chgData name="Clara Andrada Monrós" userId="ecb7c3c0-6c5b-49d4-b4a4-d95c809d1335" providerId="ADAL" clId="{3F58230B-EA6B-4C64-BAE4-9A8280FC95B5}" dt="2025-02-17T12:49:24.524" v="543" actId="14100"/>
          <ac:spMkLst>
            <pc:docMk/>
            <pc:sldMk cId="3781537042" sldId="485"/>
            <ac:spMk id="11" creationId="{51BF2BD0-3FBC-DAED-4AA3-603673D02CD5}"/>
          </ac:spMkLst>
        </pc:spChg>
        <pc:picChg chg="del mod">
          <ac:chgData name="Clara Andrada Monrós" userId="ecb7c3c0-6c5b-49d4-b4a4-d95c809d1335" providerId="ADAL" clId="{3F58230B-EA6B-4C64-BAE4-9A8280FC95B5}" dt="2025-02-17T12:39:47.864" v="458" actId="478"/>
          <ac:picMkLst>
            <pc:docMk/>
            <pc:sldMk cId="3781537042" sldId="485"/>
            <ac:picMk id="6" creationId="{D28E126A-9A26-F639-7A8D-9AC5B5A13E4A}"/>
          </ac:picMkLst>
        </pc:picChg>
        <pc:picChg chg="add mod">
          <ac:chgData name="Clara Andrada Monrós" userId="ecb7c3c0-6c5b-49d4-b4a4-d95c809d1335" providerId="ADAL" clId="{3F58230B-EA6B-4C64-BAE4-9A8280FC95B5}" dt="2025-02-17T12:47:21.431" v="537" actId="1076"/>
          <ac:picMkLst>
            <pc:docMk/>
            <pc:sldMk cId="3781537042" sldId="485"/>
            <ac:picMk id="8" creationId="{C66E985B-114A-28C5-D84C-1AE89A3AD686}"/>
          </ac:picMkLst>
        </pc:picChg>
      </pc:sldChg>
      <pc:sldChg chg="addSp delSp modSp add mod">
        <pc:chgData name="Clara Andrada Monrós" userId="ecb7c3c0-6c5b-49d4-b4a4-d95c809d1335" providerId="ADAL" clId="{3F58230B-EA6B-4C64-BAE4-9A8280FC95B5}" dt="2025-02-17T13:15:24.144" v="655" actId="6549"/>
        <pc:sldMkLst>
          <pc:docMk/>
          <pc:sldMk cId="2351436016" sldId="486"/>
        </pc:sldMkLst>
        <pc:spChg chg="mod">
          <ac:chgData name="Clara Andrada Monrós" userId="ecb7c3c0-6c5b-49d4-b4a4-d95c809d1335" providerId="ADAL" clId="{3F58230B-EA6B-4C64-BAE4-9A8280FC95B5}" dt="2025-02-17T13:15:24.144" v="655" actId="6549"/>
          <ac:spMkLst>
            <pc:docMk/>
            <pc:sldMk cId="2351436016" sldId="486"/>
            <ac:spMk id="2" creationId="{1A6C824F-E8DA-797A-DA3F-493D086EECE4}"/>
          </ac:spMkLst>
        </pc:spChg>
        <pc:spChg chg="del">
          <ac:chgData name="Clara Andrada Monrós" userId="ecb7c3c0-6c5b-49d4-b4a4-d95c809d1335" providerId="ADAL" clId="{3F58230B-EA6B-4C64-BAE4-9A8280FC95B5}" dt="2025-02-17T12:49:35.281" v="545" actId="478"/>
          <ac:spMkLst>
            <pc:docMk/>
            <pc:sldMk cId="2351436016" sldId="486"/>
            <ac:spMk id="5" creationId="{624AB6A4-E629-F474-07A3-6D78CE0EF0F1}"/>
          </ac:spMkLst>
        </pc:spChg>
        <pc:spChg chg="del">
          <ac:chgData name="Clara Andrada Monrós" userId="ecb7c3c0-6c5b-49d4-b4a4-d95c809d1335" providerId="ADAL" clId="{3F58230B-EA6B-4C64-BAE4-9A8280FC95B5}" dt="2025-02-17T12:49:35.281" v="545" actId="478"/>
          <ac:spMkLst>
            <pc:docMk/>
            <pc:sldMk cId="2351436016" sldId="486"/>
            <ac:spMk id="9" creationId="{166BE9F6-1C0A-1DB3-AB48-C7C32EBDB999}"/>
          </ac:spMkLst>
        </pc:spChg>
        <pc:spChg chg="mod">
          <ac:chgData name="Clara Andrada Monrós" userId="ecb7c3c0-6c5b-49d4-b4a4-d95c809d1335" providerId="ADAL" clId="{3F58230B-EA6B-4C64-BAE4-9A8280FC95B5}" dt="2025-02-17T13:10:22.138" v="611" actId="1076"/>
          <ac:spMkLst>
            <pc:docMk/>
            <pc:sldMk cId="2351436016" sldId="486"/>
            <ac:spMk id="10" creationId="{C4022A27-498B-FE91-17FB-0444EB797FC3}"/>
          </ac:spMkLst>
        </pc:spChg>
        <pc:spChg chg="del">
          <ac:chgData name="Clara Andrada Monrós" userId="ecb7c3c0-6c5b-49d4-b4a4-d95c809d1335" providerId="ADAL" clId="{3F58230B-EA6B-4C64-BAE4-9A8280FC95B5}" dt="2025-02-17T12:49:35.281" v="545" actId="478"/>
          <ac:spMkLst>
            <pc:docMk/>
            <pc:sldMk cId="2351436016" sldId="486"/>
            <ac:spMk id="11" creationId="{9E49858E-B70B-C982-F632-A5A3C5D8E577}"/>
          </ac:spMkLst>
        </pc:spChg>
        <pc:spChg chg="add mod">
          <ac:chgData name="Clara Andrada Monrós" userId="ecb7c3c0-6c5b-49d4-b4a4-d95c809d1335" providerId="ADAL" clId="{3F58230B-EA6B-4C64-BAE4-9A8280FC95B5}" dt="2025-02-17T13:12:23.483" v="622"/>
          <ac:spMkLst>
            <pc:docMk/>
            <pc:sldMk cId="2351436016" sldId="486"/>
            <ac:spMk id="12" creationId="{A315CC08-9BC8-C772-A3BC-F554D1F1F1E2}"/>
          </ac:spMkLst>
        </pc:spChg>
        <pc:spChg chg="add mod">
          <ac:chgData name="Clara Andrada Monrós" userId="ecb7c3c0-6c5b-49d4-b4a4-d95c809d1335" providerId="ADAL" clId="{3F58230B-EA6B-4C64-BAE4-9A8280FC95B5}" dt="2025-02-17T13:09:36.606" v="589" actId="1076"/>
          <ac:spMkLst>
            <pc:docMk/>
            <pc:sldMk cId="2351436016" sldId="486"/>
            <ac:spMk id="17" creationId="{E5280CF0-2524-0251-FB4B-6D71B95EF6F4}"/>
          </ac:spMkLst>
        </pc:spChg>
        <pc:spChg chg="add mod">
          <ac:chgData name="Clara Andrada Monrós" userId="ecb7c3c0-6c5b-49d4-b4a4-d95c809d1335" providerId="ADAL" clId="{3F58230B-EA6B-4C64-BAE4-9A8280FC95B5}" dt="2025-02-17T13:09:59.066" v="602" actId="14100"/>
          <ac:spMkLst>
            <pc:docMk/>
            <pc:sldMk cId="2351436016" sldId="486"/>
            <ac:spMk id="18" creationId="{98690CA3-8ACF-FC25-D1CD-2C24A9F00051}"/>
          </ac:spMkLst>
        </pc:spChg>
        <pc:spChg chg="add mod">
          <ac:chgData name="Clara Andrada Monrós" userId="ecb7c3c0-6c5b-49d4-b4a4-d95c809d1335" providerId="ADAL" clId="{3F58230B-EA6B-4C64-BAE4-9A8280FC95B5}" dt="2025-02-17T13:10:20.528" v="610" actId="1076"/>
          <ac:spMkLst>
            <pc:docMk/>
            <pc:sldMk cId="2351436016" sldId="486"/>
            <ac:spMk id="19" creationId="{DEA2C188-81CA-E3BA-D922-93B9494C6FD2}"/>
          </ac:spMkLst>
        </pc:spChg>
        <pc:spChg chg="add mod">
          <ac:chgData name="Clara Andrada Monrós" userId="ecb7c3c0-6c5b-49d4-b4a4-d95c809d1335" providerId="ADAL" clId="{3F58230B-EA6B-4C64-BAE4-9A8280FC95B5}" dt="2025-02-17T13:10:45.287" v="618" actId="1076"/>
          <ac:spMkLst>
            <pc:docMk/>
            <pc:sldMk cId="2351436016" sldId="486"/>
            <ac:spMk id="20" creationId="{B00ADE8C-3443-8F2B-1C09-55FEC5DA8769}"/>
          </ac:spMkLst>
        </pc:spChg>
        <pc:spChg chg="add mod">
          <ac:chgData name="Clara Andrada Monrós" userId="ecb7c3c0-6c5b-49d4-b4a4-d95c809d1335" providerId="ADAL" clId="{3F58230B-EA6B-4C64-BAE4-9A8280FC95B5}" dt="2025-02-17T13:10:50.138" v="621" actId="20577"/>
          <ac:spMkLst>
            <pc:docMk/>
            <pc:sldMk cId="2351436016" sldId="486"/>
            <ac:spMk id="21" creationId="{6C4487AC-725E-B6F3-93A2-A3D2C4C557D5}"/>
          </ac:spMkLst>
        </pc:spChg>
        <pc:picChg chg="add del mod">
          <ac:chgData name="Clara Andrada Monrós" userId="ecb7c3c0-6c5b-49d4-b4a4-d95c809d1335" providerId="ADAL" clId="{3F58230B-EA6B-4C64-BAE4-9A8280FC95B5}" dt="2025-02-17T13:07:44.802" v="568" actId="478"/>
          <ac:picMkLst>
            <pc:docMk/>
            <pc:sldMk cId="2351436016" sldId="486"/>
            <ac:picMk id="6" creationId="{6D2E4739-9926-589D-10A5-16563179879F}"/>
          </ac:picMkLst>
        </pc:picChg>
        <pc:picChg chg="del">
          <ac:chgData name="Clara Andrada Monrós" userId="ecb7c3c0-6c5b-49d4-b4a4-d95c809d1335" providerId="ADAL" clId="{3F58230B-EA6B-4C64-BAE4-9A8280FC95B5}" dt="2025-02-17T12:49:35.281" v="545" actId="478"/>
          <ac:picMkLst>
            <pc:docMk/>
            <pc:sldMk cId="2351436016" sldId="486"/>
            <ac:picMk id="8" creationId="{D04AFC02-B9FE-B95B-E876-C881CDFCDA61}"/>
          </ac:picMkLst>
        </pc:picChg>
        <pc:picChg chg="add del mod">
          <ac:chgData name="Clara Andrada Monrós" userId="ecb7c3c0-6c5b-49d4-b4a4-d95c809d1335" providerId="ADAL" clId="{3F58230B-EA6B-4C64-BAE4-9A8280FC95B5}" dt="2025-02-17T13:07:44.264" v="567" actId="478"/>
          <ac:picMkLst>
            <pc:docMk/>
            <pc:sldMk cId="2351436016" sldId="486"/>
            <ac:picMk id="14" creationId="{309532DE-2C47-058E-B870-92977D07F3B4}"/>
          </ac:picMkLst>
        </pc:picChg>
        <pc:picChg chg="add mod">
          <ac:chgData name="Clara Andrada Monrós" userId="ecb7c3c0-6c5b-49d4-b4a4-d95c809d1335" providerId="ADAL" clId="{3F58230B-EA6B-4C64-BAE4-9A8280FC95B5}" dt="2025-02-17T13:10:06.605" v="605" actId="1076"/>
          <ac:picMkLst>
            <pc:docMk/>
            <pc:sldMk cId="2351436016" sldId="486"/>
            <ac:picMk id="16" creationId="{097C2B5B-817F-5814-0059-657BC1DDF729}"/>
          </ac:picMkLst>
        </pc:picChg>
      </pc:sldChg>
      <pc:sldChg chg="addSp delSp modSp add mod">
        <pc:chgData name="Clara Andrada Monrós" userId="ecb7c3c0-6c5b-49d4-b4a4-d95c809d1335" providerId="ADAL" clId="{3F58230B-EA6B-4C64-BAE4-9A8280FC95B5}" dt="2025-02-17T13:15:27.742" v="656"/>
        <pc:sldMkLst>
          <pc:docMk/>
          <pc:sldMk cId="3210503723" sldId="487"/>
        </pc:sldMkLst>
        <pc:spChg chg="mod">
          <ac:chgData name="Clara Andrada Monrós" userId="ecb7c3c0-6c5b-49d4-b4a4-d95c809d1335" providerId="ADAL" clId="{3F58230B-EA6B-4C64-BAE4-9A8280FC95B5}" dt="2025-02-17T13:15:27.742" v="656"/>
          <ac:spMkLst>
            <pc:docMk/>
            <pc:sldMk cId="3210503723" sldId="487"/>
            <ac:spMk id="2" creationId="{543CB6E2-7ADB-AE54-ABBB-075648E36DF3}"/>
          </ac:spMkLst>
        </pc:spChg>
        <pc:spChg chg="add mod">
          <ac:chgData name="Clara Andrada Monrós" userId="ecb7c3c0-6c5b-49d4-b4a4-d95c809d1335" providerId="ADAL" clId="{3F58230B-EA6B-4C64-BAE4-9A8280FC95B5}" dt="2025-02-17T13:14:29.441" v="644"/>
          <ac:spMkLst>
            <pc:docMk/>
            <pc:sldMk cId="3210503723" sldId="487"/>
            <ac:spMk id="9" creationId="{CE591568-EE64-9FAA-C6A8-854EBB50FDCF}"/>
          </ac:spMkLst>
        </pc:spChg>
        <pc:spChg chg="del">
          <ac:chgData name="Clara Andrada Monrós" userId="ecb7c3c0-6c5b-49d4-b4a4-d95c809d1335" providerId="ADAL" clId="{3F58230B-EA6B-4C64-BAE4-9A8280FC95B5}" dt="2025-02-17T13:12:30.399" v="624" actId="478"/>
          <ac:spMkLst>
            <pc:docMk/>
            <pc:sldMk cId="3210503723" sldId="487"/>
            <ac:spMk id="12" creationId="{06EA1495-0097-0F91-E066-3D30717FB619}"/>
          </ac:spMkLst>
        </pc:spChg>
        <pc:spChg chg="del">
          <ac:chgData name="Clara Andrada Monrós" userId="ecb7c3c0-6c5b-49d4-b4a4-d95c809d1335" providerId="ADAL" clId="{3F58230B-EA6B-4C64-BAE4-9A8280FC95B5}" dt="2025-02-17T13:12:30.399" v="624" actId="478"/>
          <ac:spMkLst>
            <pc:docMk/>
            <pc:sldMk cId="3210503723" sldId="487"/>
            <ac:spMk id="17" creationId="{CD431AE7-5E03-F517-AEBD-9DB7EAA1DA44}"/>
          </ac:spMkLst>
        </pc:spChg>
        <pc:spChg chg="del">
          <ac:chgData name="Clara Andrada Monrós" userId="ecb7c3c0-6c5b-49d4-b4a4-d95c809d1335" providerId="ADAL" clId="{3F58230B-EA6B-4C64-BAE4-9A8280FC95B5}" dt="2025-02-17T13:12:30.399" v="624" actId="478"/>
          <ac:spMkLst>
            <pc:docMk/>
            <pc:sldMk cId="3210503723" sldId="487"/>
            <ac:spMk id="18" creationId="{7BD59BE9-4AE9-56C4-69E1-AC21257D56D5}"/>
          </ac:spMkLst>
        </pc:spChg>
        <pc:spChg chg="del">
          <ac:chgData name="Clara Andrada Monrós" userId="ecb7c3c0-6c5b-49d4-b4a4-d95c809d1335" providerId="ADAL" clId="{3F58230B-EA6B-4C64-BAE4-9A8280FC95B5}" dt="2025-02-17T13:12:30.399" v="624" actId="478"/>
          <ac:spMkLst>
            <pc:docMk/>
            <pc:sldMk cId="3210503723" sldId="487"/>
            <ac:spMk id="19" creationId="{C320CE27-EE69-ADBA-2163-130224C2424B}"/>
          </ac:spMkLst>
        </pc:spChg>
        <pc:spChg chg="del">
          <ac:chgData name="Clara Andrada Monrós" userId="ecb7c3c0-6c5b-49d4-b4a4-d95c809d1335" providerId="ADAL" clId="{3F58230B-EA6B-4C64-BAE4-9A8280FC95B5}" dt="2025-02-17T13:12:30.399" v="624" actId="478"/>
          <ac:spMkLst>
            <pc:docMk/>
            <pc:sldMk cId="3210503723" sldId="487"/>
            <ac:spMk id="20" creationId="{C8DFB8E5-4C9F-DDAA-D5ED-E013C82D269D}"/>
          </ac:spMkLst>
        </pc:spChg>
        <pc:spChg chg="del">
          <ac:chgData name="Clara Andrada Monrós" userId="ecb7c3c0-6c5b-49d4-b4a4-d95c809d1335" providerId="ADAL" clId="{3F58230B-EA6B-4C64-BAE4-9A8280FC95B5}" dt="2025-02-17T13:12:30.399" v="624" actId="478"/>
          <ac:spMkLst>
            <pc:docMk/>
            <pc:sldMk cId="3210503723" sldId="487"/>
            <ac:spMk id="21" creationId="{0236D8F6-DAF7-4540-CA4B-70E2CAD747F3}"/>
          </ac:spMkLst>
        </pc:spChg>
        <pc:picChg chg="add mod">
          <ac:chgData name="Clara Andrada Monrós" userId="ecb7c3c0-6c5b-49d4-b4a4-d95c809d1335" providerId="ADAL" clId="{3F58230B-EA6B-4C64-BAE4-9A8280FC95B5}" dt="2025-02-17T13:13:47.283" v="639" actId="1076"/>
          <ac:picMkLst>
            <pc:docMk/>
            <pc:sldMk cId="3210503723" sldId="487"/>
            <ac:picMk id="5" creationId="{D67D843D-022B-6496-BD96-853EB5B4F4EB}"/>
          </ac:picMkLst>
        </pc:picChg>
        <pc:picChg chg="add mod">
          <ac:chgData name="Clara Andrada Monrós" userId="ecb7c3c0-6c5b-49d4-b4a4-d95c809d1335" providerId="ADAL" clId="{3F58230B-EA6B-4C64-BAE4-9A8280FC95B5}" dt="2025-02-17T13:13:48.398" v="640" actId="1076"/>
          <ac:picMkLst>
            <pc:docMk/>
            <pc:sldMk cId="3210503723" sldId="487"/>
            <ac:picMk id="8" creationId="{C54F20D3-F3C7-0CB5-3D4D-49AB2947E0B2}"/>
          </ac:picMkLst>
        </pc:picChg>
        <pc:picChg chg="del">
          <ac:chgData name="Clara Andrada Monrós" userId="ecb7c3c0-6c5b-49d4-b4a4-d95c809d1335" providerId="ADAL" clId="{3F58230B-EA6B-4C64-BAE4-9A8280FC95B5}" dt="2025-02-17T13:12:31.881" v="625" actId="478"/>
          <ac:picMkLst>
            <pc:docMk/>
            <pc:sldMk cId="3210503723" sldId="487"/>
            <ac:picMk id="16" creationId="{DF32C5D3-4BE8-6482-FB9E-FFF00CEB7DE4}"/>
          </ac:picMkLst>
        </pc:picChg>
      </pc:sldChg>
      <pc:sldChg chg="addSp delSp modSp add mod ord">
        <pc:chgData name="Clara Andrada Monrós" userId="ecb7c3c0-6c5b-49d4-b4a4-d95c809d1335" providerId="ADAL" clId="{3F58230B-EA6B-4C64-BAE4-9A8280FC95B5}" dt="2025-02-17T13:19:02.124" v="724" actId="5793"/>
        <pc:sldMkLst>
          <pc:docMk/>
          <pc:sldMk cId="2691204899" sldId="488"/>
        </pc:sldMkLst>
        <pc:spChg chg="add mod">
          <ac:chgData name="Clara Andrada Monrós" userId="ecb7c3c0-6c5b-49d4-b4a4-d95c809d1335" providerId="ADAL" clId="{3F58230B-EA6B-4C64-BAE4-9A8280FC95B5}" dt="2025-02-17T13:19:02.124" v="724" actId="5793"/>
          <ac:spMkLst>
            <pc:docMk/>
            <pc:sldMk cId="2691204899" sldId="488"/>
            <ac:spMk id="4" creationId="{1D931D54-E82E-7462-228E-96A3AE4DE7C8}"/>
          </ac:spMkLst>
        </pc:spChg>
        <pc:spChg chg="mod">
          <ac:chgData name="Clara Andrada Monrós" userId="ecb7c3c0-6c5b-49d4-b4a4-d95c809d1335" providerId="ADAL" clId="{3F58230B-EA6B-4C64-BAE4-9A8280FC95B5}" dt="2025-02-17T13:18:31.627" v="695"/>
          <ac:spMkLst>
            <pc:docMk/>
            <pc:sldMk cId="2691204899" sldId="488"/>
            <ac:spMk id="9" creationId="{2F0C8B3B-8F13-88C6-8490-143A9D649FE0}"/>
          </ac:spMkLst>
        </pc:spChg>
        <pc:picChg chg="del">
          <ac:chgData name="Clara Andrada Monrós" userId="ecb7c3c0-6c5b-49d4-b4a4-d95c809d1335" providerId="ADAL" clId="{3F58230B-EA6B-4C64-BAE4-9A8280FC95B5}" dt="2025-02-17T13:15:47.892" v="660" actId="478"/>
          <ac:picMkLst>
            <pc:docMk/>
            <pc:sldMk cId="2691204899" sldId="488"/>
            <ac:picMk id="5" creationId="{C691B0F2-3EDB-D498-2352-8BD6D2CA39D5}"/>
          </ac:picMkLst>
        </pc:picChg>
        <pc:picChg chg="del">
          <ac:chgData name="Clara Andrada Monrós" userId="ecb7c3c0-6c5b-49d4-b4a4-d95c809d1335" providerId="ADAL" clId="{3F58230B-EA6B-4C64-BAE4-9A8280FC95B5}" dt="2025-02-17T13:15:47.892" v="660" actId="478"/>
          <ac:picMkLst>
            <pc:docMk/>
            <pc:sldMk cId="2691204899" sldId="488"/>
            <ac:picMk id="8" creationId="{B5F02657-EE8C-AE1B-128D-AC3DECAF5428}"/>
          </ac:picMkLst>
        </pc:picChg>
      </pc:sldChg>
      <pc:sldMasterChg chg="modSldLayout">
        <pc:chgData name="Clara Andrada Monrós" userId="ecb7c3c0-6c5b-49d4-b4a4-d95c809d1335" providerId="ADAL" clId="{3F58230B-EA6B-4C64-BAE4-9A8280FC95B5}" dt="2025-02-14T13:30:05.613" v="16" actId="113"/>
        <pc:sldMasterMkLst>
          <pc:docMk/>
          <pc:sldMasterMk cId="0" sldId="2147483648"/>
        </pc:sldMasterMkLst>
        <pc:sldLayoutChg chg="addSp modSp mod">
          <pc:chgData name="Clara Andrada Monrós" userId="ecb7c3c0-6c5b-49d4-b4a4-d95c809d1335" providerId="ADAL" clId="{3F58230B-EA6B-4C64-BAE4-9A8280FC95B5}" dt="2025-02-14T13:30:05.613" v="16" actId="113"/>
          <pc:sldLayoutMkLst>
            <pc:docMk/>
            <pc:sldMasterMk cId="0" sldId="2147483648"/>
            <pc:sldLayoutMk cId="0" sldId="2147483650"/>
          </pc:sldLayoutMkLst>
          <pc:spChg chg="add mod">
            <ac:chgData name="Clara Andrada Monrós" userId="ecb7c3c0-6c5b-49d4-b4a4-d95c809d1335" providerId="ADAL" clId="{3F58230B-EA6B-4C64-BAE4-9A8280FC95B5}" dt="2025-02-14T13:30:05.613" v="16" actId="113"/>
            <ac:spMkLst>
              <pc:docMk/>
              <pc:sldMasterMk cId="0" sldId="2147483648"/>
              <pc:sldLayoutMk cId="0" sldId="2147483650"/>
              <ac:spMk id="2" creationId="{E6F04AFE-A34A-5039-8668-3F603B8E075D}"/>
            </ac:spMkLst>
          </pc:spChg>
        </pc:sldLayoutChg>
      </pc:sldMasterChg>
    </pc:docChg>
  </pc:docChgLst>
  <pc:docChgLst>
    <pc:chgData name="Clara Andrada Monrós" userId="ecb7c3c0-6c5b-49d4-b4a4-d95c809d1335" providerId="ADAL" clId="{829C802A-6F6B-44FC-BA9E-65C5C1CC63D3}"/>
    <pc:docChg chg="undo redo custSel addSld delSld modSld sldOrd">
      <pc:chgData name="Clara Andrada Monrós" userId="ecb7c3c0-6c5b-49d4-b4a4-d95c809d1335" providerId="ADAL" clId="{829C802A-6F6B-44FC-BA9E-65C5C1CC63D3}" dt="2024-11-29T13:23:20.165" v="13663" actId="47"/>
      <pc:docMkLst>
        <pc:docMk/>
      </pc:docMkLst>
      <pc:sldChg chg="modSp mod">
        <pc:chgData name="Clara Andrada Monrós" userId="ecb7c3c0-6c5b-49d4-b4a4-d95c809d1335" providerId="ADAL" clId="{829C802A-6F6B-44FC-BA9E-65C5C1CC63D3}" dt="2024-11-27T10:31:44.692" v="48" actId="20577"/>
        <pc:sldMkLst>
          <pc:docMk/>
          <pc:sldMk cId="417694351" sldId="309"/>
        </pc:sldMkLst>
        <pc:spChg chg="mod">
          <ac:chgData name="Clara Andrada Monrós" userId="ecb7c3c0-6c5b-49d4-b4a4-d95c809d1335" providerId="ADAL" clId="{829C802A-6F6B-44FC-BA9E-65C5C1CC63D3}" dt="2024-11-27T10:31:44.692" v="48" actId="20577"/>
          <ac:spMkLst>
            <pc:docMk/>
            <pc:sldMk cId="417694351" sldId="309"/>
            <ac:spMk id="9" creationId="{00000000-0000-0000-0000-000000000000}"/>
          </ac:spMkLst>
        </pc:spChg>
      </pc:sldChg>
      <pc:sldChg chg="addSp modSp mod">
        <pc:chgData name="Clara Andrada Monrós" userId="ecb7c3c0-6c5b-49d4-b4a4-d95c809d1335" providerId="ADAL" clId="{829C802A-6F6B-44FC-BA9E-65C5C1CC63D3}" dt="2024-11-28T11:57:01.245" v="4648" actId="11"/>
        <pc:sldMkLst>
          <pc:docMk/>
          <pc:sldMk cId="152544170" sldId="316"/>
        </pc:sldMkLst>
        <pc:spChg chg="mod">
          <ac:chgData name="Clara Andrada Monrós" userId="ecb7c3c0-6c5b-49d4-b4a4-d95c809d1335" providerId="ADAL" clId="{829C802A-6F6B-44FC-BA9E-65C5C1CC63D3}" dt="2024-11-27T11:23:44.742" v="409" actId="20577"/>
          <ac:spMkLst>
            <pc:docMk/>
            <pc:sldMk cId="152544170" sldId="316"/>
            <ac:spMk id="2" creationId="{FD69F7D2-13BC-1315-5F3C-85BE8111D189}"/>
          </ac:spMkLst>
        </pc:spChg>
        <pc:spChg chg="mod">
          <ac:chgData name="Clara Andrada Monrós" userId="ecb7c3c0-6c5b-49d4-b4a4-d95c809d1335" providerId="ADAL" clId="{829C802A-6F6B-44FC-BA9E-65C5C1CC63D3}" dt="2024-11-27T10:32:57.921" v="69" actId="14100"/>
          <ac:spMkLst>
            <pc:docMk/>
            <pc:sldMk cId="152544170" sldId="316"/>
            <ac:spMk id="4" creationId="{0507EB8D-C09F-015D-4551-59FC24E6C86F}"/>
          </ac:spMkLst>
        </pc:spChg>
        <pc:spChg chg="add mod">
          <ac:chgData name="Clara Andrada Monrós" userId="ecb7c3c0-6c5b-49d4-b4a4-d95c809d1335" providerId="ADAL" clId="{829C802A-6F6B-44FC-BA9E-65C5C1CC63D3}" dt="2024-11-27T10:48:30.629" v="99" actId="1076"/>
          <ac:spMkLst>
            <pc:docMk/>
            <pc:sldMk cId="152544170" sldId="316"/>
            <ac:spMk id="9" creationId="{F2C6DB89-DAB1-A362-7593-C0C7BE412490}"/>
          </ac:spMkLst>
        </pc:spChg>
        <pc:spChg chg="add mod">
          <ac:chgData name="Clara Andrada Monrós" userId="ecb7c3c0-6c5b-49d4-b4a4-d95c809d1335" providerId="ADAL" clId="{829C802A-6F6B-44FC-BA9E-65C5C1CC63D3}" dt="2024-11-28T11:57:01.245" v="4648" actId="11"/>
          <ac:spMkLst>
            <pc:docMk/>
            <pc:sldMk cId="152544170" sldId="316"/>
            <ac:spMk id="10" creationId="{82581C59-499A-CD39-4D7E-7FE814C3E6A7}"/>
          </ac:spMkLst>
        </pc:spChg>
        <pc:picChg chg="add mod">
          <ac:chgData name="Clara Andrada Monrós" userId="ecb7c3c0-6c5b-49d4-b4a4-d95c809d1335" providerId="ADAL" clId="{829C802A-6F6B-44FC-BA9E-65C5C1CC63D3}" dt="2024-11-27T10:33:23.264" v="72" actId="207"/>
          <ac:picMkLst>
            <pc:docMk/>
            <pc:sldMk cId="152544170" sldId="316"/>
            <ac:picMk id="8" creationId="{2B0AAB88-C3B2-8916-9032-8F7D3C219D23}"/>
          </ac:picMkLst>
        </pc:picChg>
      </pc:sldChg>
      <pc:sldChg chg="addSp delSp modSp mod">
        <pc:chgData name="Clara Andrada Monrós" userId="ecb7c3c0-6c5b-49d4-b4a4-d95c809d1335" providerId="ADAL" clId="{829C802A-6F6B-44FC-BA9E-65C5C1CC63D3}" dt="2024-11-29T11:22:51.703" v="11504" actId="20577"/>
        <pc:sldMkLst>
          <pc:docMk/>
          <pc:sldMk cId="2875664829" sldId="317"/>
        </pc:sldMkLst>
      </pc:sldChg>
      <pc:sldChg chg="del">
        <pc:chgData name="Clara Andrada Monrós" userId="ecb7c3c0-6c5b-49d4-b4a4-d95c809d1335" providerId="ADAL" clId="{829C802A-6F6B-44FC-BA9E-65C5C1CC63D3}" dt="2024-11-27T16:31:15.948" v="2600" actId="47"/>
        <pc:sldMkLst>
          <pc:docMk/>
          <pc:sldMk cId="290743013" sldId="341"/>
        </pc:sldMkLst>
      </pc:sldChg>
      <pc:sldChg chg="del">
        <pc:chgData name="Clara Andrada Monrós" userId="ecb7c3c0-6c5b-49d4-b4a4-d95c809d1335" providerId="ADAL" clId="{829C802A-6F6B-44FC-BA9E-65C5C1CC63D3}" dt="2024-11-27T16:31:16.102" v="2601" actId="47"/>
        <pc:sldMkLst>
          <pc:docMk/>
          <pc:sldMk cId="234352458" sldId="342"/>
        </pc:sldMkLst>
      </pc:sldChg>
      <pc:sldChg chg="del">
        <pc:chgData name="Clara Andrada Monrós" userId="ecb7c3c0-6c5b-49d4-b4a4-d95c809d1335" providerId="ADAL" clId="{829C802A-6F6B-44FC-BA9E-65C5C1CC63D3}" dt="2024-11-27T16:31:16.228" v="2602" actId="47"/>
        <pc:sldMkLst>
          <pc:docMk/>
          <pc:sldMk cId="2686710577" sldId="343"/>
        </pc:sldMkLst>
      </pc:sldChg>
      <pc:sldChg chg="del">
        <pc:chgData name="Clara Andrada Monrós" userId="ecb7c3c0-6c5b-49d4-b4a4-d95c809d1335" providerId="ADAL" clId="{829C802A-6F6B-44FC-BA9E-65C5C1CC63D3}" dt="2024-11-27T16:31:16.372" v="2603" actId="47"/>
        <pc:sldMkLst>
          <pc:docMk/>
          <pc:sldMk cId="2419429932" sldId="344"/>
        </pc:sldMkLst>
      </pc:sldChg>
      <pc:sldChg chg="del">
        <pc:chgData name="Clara Andrada Monrós" userId="ecb7c3c0-6c5b-49d4-b4a4-d95c809d1335" providerId="ADAL" clId="{829C802A-6F6B-44FC-BA9E-65C5C1CC63D3}" dt="2024-11-27T16:31:20.900" v="2626" actId="47"/>
        <pc:sldMkLst>
          <pc:docMk/>
          <pc:sldMk cId="213601288" sldId="345"/>
        </pc:sldMkLst>
      </pc:sldChg>
      <pc:sldChg chg="del">
        <pc:chgData name="Clara Andrada Monrós" userId="ecb7c3c0-6c5b-49d4-b4a4-d95c809d1335" providerId="ADAL" clId="{829C802A-6F6B-44FC-BA9E-65C5C1CC63D3}" dt="2024-11-27T16:31:16.515" v="2604" actId="47"/>
        <pc:sldMkLst>
          <pc:docMk/>
          <pc:sldMk cId="1171258206" sldId="346"/>
        </pc:sldMkLst>
      </pc:sldChg>
      <pc:sldChg chg="del">
        <pc:chgData name="Clara Andrada Monrós" userId="ecb7c3c0-6c5b-49d4-b4a4-d95c809d1335" providerId="ADAL" clId="{829C802A-6F6B-44FC-BA9E-65C5C1CC63D3}" dt="2024-11-27T16:31:16.663" v="2605" actId="47"/>
        <pc:sldMkLst>
          <pc:docMk/>
          <pc:sldMk cId="1873620989" sldId="347"/>
        </pc:sldMkLst>
      </pc:sldChg>
      <pc:sldChg chg="del">
        <pc:chgData name="Clara Andrada Monrós" userId="ecb7c3c0-6c5b-49d4-b4a4-d95c809d1335" providerId="ADAL" clId="{829C802A-6F6B-44FC-BA9E-65C5C1CC63D3}" dt="2024-11-27T16:31:16.817" v="2606" actId="47"/>
        <pc:sldMkLst>
          <pc:docMk/>
          <pc:sldMk cId="3744131182" sldId="348"/>
        </pc:sldMkLst>
      </pc:sldChg>
      <pc:sldChg chg="del">
        <pc:chgData name="Clara Andrada Monrós" userId="ecb7c3c0-6c5b-49d4-b4a4-d95c809d1335" providerId="ADAL" clId="{829C802A-6F6B-44FC-BA9E-65C5C1CC63D3}" dt="2024-11-27T16:31:16.953" v="2607" actId="47"/>
        <pc:sldMkLst>
          <pc:docMk/>
          <pc:sldMk cId="3794914130" sldId="349"/>
        </pc:sldMkLst>
      </pc:sldChg>
      <pc:sldChg chg="del">
        <pc:chgData name="Clara Andrada Monrós" userId="ecb7c3c0-6c5b-49d4-b4a4-d95c809d1335" providerId="ADAL" clId="{829C802A-6F6B-44FC-BA9E-65C5C1CC63D3}" dt="2024-11-27T16:31:17.534" v="2610" actId="47"/>
        <pc:sldMkLst>
          <pc:docMk/>
          <pc:sldMk cId="721158951" sldId="350"/>
        </pc:sldMkLst>
      </pc:sldChg>
      <pc:sldChg chg="del">
        <pc:chgData name="Clara Andrada Monrós" userId="ecb7c3c0-6c5b-49d4-b4a4-d95c809d1335" providerId="ADAL" clId="{829C802A-6F6B-44FC-BA9E-65C5C1CC63D3}" dt="2024-11-27T16:31:17.798" v="2611" actId="47"/>
        <pc:sldMkLst>
          <pc:docMk/>
          <pc:sldMk cId="3652350086" sldId="351"/>
        </pc:sldMkLst>
      </pc:sldChg>
      <pc:sldChg chg="del">
        <pc:chgData name="Clara Andrada Monrós" userId="ecb7c3c0-6c5b-49d4-b4a4-d95c809d1335" providerId="ADAL" clId="{829C802A-6F6B-44FC-BA9E-65C5C1CC63D3}" dt="2024-11-27T16:31:18.002" v="2612" actId="47"/>
        <pc:sldMkLst>
          <pc:docMk/>
          <pc:sldMk cId="1623181141" sldId="353"/>
        </pc:sldMkLst>
      </pc:sldChg>
      <pc:sldChg chg="del">
        <pc:chgData name="Clara Andrada Monrós" userId="ecb7c3c0-6c5b-49d4-b4a4-d95c809d1335" providerId="ADAL" clId="{829C802A-6F6B-44FC-BA9E-65C5C1CC63D3}" dt="2024-11-27T16:31:18.328" v="2614" actId="47"/>
        <pc:sldMkLst>
          <pc:docMk/>
          <pc:sldMk cId="2818123915" sldId="355"/>
        </pc:sldMkLst>
      </pc:sldChg>
      <pc:sldChg chg="del">
        <pc:chgData name="Clara Andrada Monrós" userId="ecb7c3c0-6c5b-49d4-b4a4-d95c809d1335" providerId="ADAL" clId="{829C802A-6F6B-44FC-BA9E-65C5C1CC63D3}" dt="2024-11-27T16:31:18.764" v="2617" actId="47"/>
        <pc:sldMkLst>
          <pc:docMk/>
          <pc:sldMk cId="4101737992" sldId="356"/>
        </pc:sldMkLst>
      </pc:sldChg>
      <pc:sldChg chg="del">
        <pc:chgData name="Clara Andrada Monrós" userId="ecb7c3c0-6c5b-49d4-b4a4-d95c809d1335" providerId="ADAL" clId="{829C802A-6F6B-44FC-BA9E-65C5C1CC63D3}" dt="2024-11-27T16:31:20.567" v="2624" actId="47"/>
        <pc:sldMkLst>
          <pc:docMk/>
          <pc:sldMk cId="2368958091" sldId="357"/>
        </pc:sldMkLst>
      </pc:sldChg>
      <pc:sldChg chg="del">
        <pc:chgData name="Clara Andrada Monrós" userId="ecb7c3c0-6c5b-49d4-b4a4-d95c809d1335" providerId="ADAL" clId="{829C802A-6F6B-44FC-BA9E-65C5C1CC63D3}" dt="2024-11-27T16:31:22.170" v="2634" actId="47"/>
        <pc:sldMkLst>
          <pc:docMk/>
          <pc:sldMk cId="3466377504" sldId="358"/>
        </pc:sldMkLst>
      </pc:sldChg>
      <pc:sldChg chg="del">
        <pc:chgData name="Clara Andrada Monrós" userId="ecb7c3c0-6c5b-49d4-b4a4-d95c809d1335" providerId="ADAL" clId="{829C802A-6F6B-44FC-BA9E-65C5C1CC63D3}" dt="2024-11-27T16:31:22.360" v="2635" actId="47"/>
        <pc:sldMkLst>
          <pc:docMk/>
          <pc:sldMk cId="2491516266" sldId="359"/>
        </pc:sldMkLst>
      </pc:sldChg>
      <pc:sldChg chg="del">
        <pc:chgData name="Clara Andrada Monrós" userId="ecb7c3c0-6c5b-49d4-b4a4-d95c809d1335" providerId="ADAL" clId="{829C802A-6F6B-44FC-BA9E-65C5C1CC63D3}" dt="2024-11-27T16:31:21.392" v="2629" actId="47"/>
        <pc:sldMkLst>
          <pc:docMk/>
          <pc:sldMk cId="1773325709" sldId="360"/>
        </pc:sldMkLst>
      </pc:sldChg>
      <pc:sldChg chg="del">
        <pc:chgData name="Clara Andrada Monrós" userId="ecb7c3c0-6c5b-49d4-b4a4-d95c809d1335" providerId="ADAL" clId="{829C802A-6F6B-44FC-BA9E-65C5C1CC63D3}" dt="2024-11-27T16:31:21.834" v="2632" actId="47"/>
        <pc:sldMkLst>
          <pc:docMk/>
          <pc:sldMk cId="761378679" sldId="361"/>
        </pc:sldMkLst>
      </pc:sldChg>
      <pc:sldChg chg="del">
        <pc:chgData name="Clara Andrada Monrós" userId="ecb7c3c0-6c5b-49d4-b4a4-d95c809d1335" providerId="ADAL" clId="{829C802A-6F6B-44FC-BA9E-65C5C1CC63D3}" dt="2024-11-27T16:31:22.013" v="2633" actId="47"/>
        <pc:sldMkLst>
          <pc:docMk/>
          <pc:sldMk cId="1527088417" sldId="362"/>
        </pc:sldMkLst>
      </pc:sldChg>
      <pc:sldChg chg="del">
        <pc:chgData name="Clara Andrada Monrós" userId="ecb7c3c0-6c5b-49d4-b4a4-d95c809d1335" providerId="ADAL" clId="{829C802A-6F6B-44FC-BA9E-65C5C1CC63D3}" dt="2024-11-27T16:31:19.240" v="2620" actId="47"/>
        <pc:sldMkLst>
          <pc:docMk/>
          <pc:sldMk cId="459453423" sldId="363"/>
        </pc:sldMkLst>
      </pc:sldChg>
      <pc:sldChg chg="del">
        <pc:chgData name="Clara Andrada Monrós" userId="ecb7c3c0-6c5b-49d4-b4a4-d95c809d1335" providerId="ADAL" clId="{829C802A-6F6B-44FC-BA9E-65C5C1CC63D3}" dt="2024-11-27T16:31:20.738" v="2625" actId="47"/>
        <pc:sldMkLst>
          <pc:docMk/>
          <pc:sldMk cId="2069509855" sldId="364"/>
        </pc:sldMkLst>
      </pc:sldChg>
      <pc:sldChg chg="del">
        <pc:chgData name="Clara Andrada Monrós" userId="ecb7c3c0-6c5b-49d4-b4a4-d95c809d1335" providerId="ADAL" clId="{829C802A-6F6B-44FC-BA9E-65C5C1CC63D3}" dt="2024-11-27T16:31:21.569" v="2630" actId="47"/>
        <pc:sldMkLst>
          <pc:docMk/>
          <pc:sldMk cId="2805889060" sldId="365"/>
        </pc:sldMkLst>
      </pc:sldChg>
      <pc:sldChg chg="del">
        <pc:chgData name="Clara Andrada Monrós" userId="ecb7c3c0-6c5b-49d4-b4a4-d95c809d1335" providerId="ADAL" clId="{829C802A-6F6B-44FC-BA9E-65C5C1CC63D3}" dt="2024-11-27T11:19:23.639" v="354" actId="47"/>
        <pc:sldMkLst>
          <pc:docMk/>
          <pc:sldMk cId="4272889110" sldId="366"/>
        </pc:sldMkLst>
      </pc:sldChg>
      <pc:sldChg chg="del">
        <pc:chgData name="Clara Andrada Monrós" userId="ecb7c3c0-6c5b-49d4-b4a4-d95c809d1335" providerId="ADAL" clId="{829C802A-6F6B-44FC-BA9E-65C5C1CC63D3}" dt="2024-11-27T16:31:17.103" v="2608" actId="47"/>
        <pc:sldMkLst>
          <pc:docMk/>
          <pc:sldMk cId="2829287544" sldId="367"/>
        </pc:sldMkLst>
      </pc:sldChg>
      <pc:sldChg chg="del">
        <pc:chgData name="Clara Andrada Monrós" userId="ecb7c3c0-6c5b-49d4-b4a4-d95c809d1335" providerId="ADAL" clId="{829C802A-6F6B-44FC-BA9E-65C5C1CC63D3}" dt="2024-11-27T16:31:19.528" v="2622" actId="47"/>
        <pc:sldMkLst>
          <pc:docMk/>
          <pc:sldMk cId="1500416793" sldId="368"/>
        </pc:sldMkLst>
      </pc:sldChg>
      <pc:sldChg chg="del">
        <pc:chgData name="Clara Andrada Monrós" userId="ecb7c3c0-6c5b-49d4-b4a4-d95c809d1335" providerId="ADAL" clId="{829C802A-6F6B-44FC-BA9E-65C5C1CC63D3}" dt="2024-11-27T16:31:21.048" v="2627" actId="47"/>
        <pc:sldMkLst>
          <pc:docMk/>
          <pc:sldMk cId="1791442962" sldId="369"/>
        </pc:sldMkLst>
      </pc:sldChg>
      <pc:sldChg chg="del">
        <pc:chgData name="Clara Andrada Monrós" userId="ecb7c3c0-6c5b-49d4-b4a4-d95c809d1335" providerId="ADAL" clId="{829C802A-6F6B-44FC-BA9E-65C5C1CC63D3}" dt="2024-11-27T16:31:21.222" v="2628" actId="47"/>
        <pc:sldMkLst>
          <pc:docMk/>
          <pc:sldMk cId="1452508460" sldId="370"/>
        </pc:sldMkLst>
      </pc:sldChg>
      <pc:sldChg chg="del">
        <pc:chgData name="Clara Andrada Monrós" userId="ecb7c3c0-6c5b-49d4-b4a4-d95c809d1335" providerId="ADAL" clId="{829C802A-6F6B-44FC-BA9E-65C5C1CC63D3}" dt="2024-11-27T16:31:19.368" v="2621" actId="47"/>
        <pc:sldMkLst>
          <pc:docMk/>
          <pc:sldMk cId="402832288" sldId="371"/>
        </pc:sldMkLst>
      </pc:sldChg>
      <pc:sldChg chg="del">
        <pc:chgData name="Clara Andrada Monrós" userId="ecb7c3c0-6c5b-49d4-b4a4-d95c809d1335" providerId="ADAL" clId="{829C802A-6F6B-44FC-BA9E-65C5C1CC63D3}" dt="2024-11-27T16:31:21.718" v="2631" actId="47"/>
        <pc:sldMkLst>
          <pc:docMk/>
          <pc:sldMk cId="2450505532" sldId="372"/>
        </pc:sldMkLst>
      </pc:sldChg>
      <pc:sldChg chg="del">
        <pc:chgData name="Clara Andrada Monrós" userId="ecb7c3c0-6c5b-49d4-b4a4-d95c809d1335" providerId="ADAL" clId="{829C802A-6F6B-44FC-BA9E-65C5C1CC63D3}" dt="2024-11-27T16:31:22.636" v="2637" actId="47"/>
        <pc:sldMkLst>
          <pc:docMk/>
          <pc:sldMk cId="2929613301" sldId="373"/>
        </pc:sldMkLst>
      </pc:sldChg>
      <pc:sldChg chg="del">
        <pc:chgData name="Clara Andrada Monrós" userId="ecb7c3c0-6c5b-49d4-b4a4-d95c809d1335" providerId="ADAL" clId="{829C802A-6F6B-44FC-BA9E-65C5C1CC63D3}" dt="2024-11-28T16:10:10.144" v="10645" actId="47"/>
        <pc:sldMkLst>
          <pc:docMk/>
          <pc:sldMk cId="4123495984" sldId="374"/>
        </pc:sldMkLst>
      </pc:sldChg>
      <pc:sldChg chg="del">
        <pc:chgData name="Clara Andrada Monrós" userId="ecb7c3c0-6c5b-49d4-b4a4-d95c809d1335" providerId="ADAL" clId="{829C802A-6F6B-44FC-BA9E-65C5C1CC63D3}" dt="2024-11-28T16:10:15.303" v="10658" actId="47"/>
        <pc:sldMkLst>
          <pc:docMk/>
          <pc:sldMk cId="2778188033" sldId="375"/>
        </pc:sldMkLst>
      </pc:sldChg>
      <pc:sldChg chg="del">
        <pc:chgData name="Clara Andrada Monrós" userId="ecb7c3c0-6c5b-49d4-b4a4-d95c809d1335" providerId="ADAL" clId="{829C802A-6F6B-44FC-BA9E-65C5C1CC63D3}" dt="2024-11-28T16:10:23.724" v="10664" actId="47"/>
        <pc:sldMkLst>
          <pc:docMk/>
          <pc:sldMk cId="3666191680" sldId="376"/>
        </pc:sldMkLst>
      </pc:sldChg>
      <pc:sldChg chg="del">
        <pc:chgData name="Clara Andrada Monrós" userId="ecb7c3c0-6c5b-49d4-b4a4-d95c809d1335" providerId="ADAL" clId="{829C802A-6F6B-44FC-BA9E-65C5C1CC63D3}" dt="2024-11-28T16:10:25.694" v="10667" actId="47"/>
        <pc:sldMkLst>
          <pc:docMk/>
          <pc:sldMk cId="3944074368" sldId="377"/>
        </pc:sldMkLst>
      </pc:sldChg>
      <pc:sldChg chg="del">
        <pc:chgData name="Clara Andrada Monrós" userId="ecb7c3c0-6c5b-49d4-b4a4-d95c809d1335" providerId="ADAL" clId="{829C802A-6F6B-44FC-BA9E-65C5C1CC63D3}" dt="2024-11-27T16:31:54.066" v="2638" actId="47"/>
        <pc:sldMkLst>
          <pc:docMk/>
          <pc:sldMk cId="2079847128" sldId="379"/>
        </pc:sldMkLst>
      </pc:sldChg>
      <pc:sldChg chg="del">
        <pc:chgData name="Clara Andrada Monrós" userId="ecb7c3c0-6c5b-49d4-b4a4-d95c809d1335" providerId="ADAL" clId="{829C802A-6F6B-44FC-BA9E-65C5C1CC63D3}" dt="2024-11-27T16:31:56.056" v="2642" actId="47"/>
        <pc:sldMkLst>
          <pc:docMk/>
          <pc:sldMk cId="1882526532" sldId="380"/>
        </pc:sldMkLst>
      </pc:sldChg>
      <pc:sldChg chg="del">
        <pc:chgData name="Clara Andrada Monrós" userId="ecb7c3c0-6c5b-49d4-b4a4-d95c809d1335" providerId="ADAL" clId="{829C802A-6F6B-44FC-BA9E-65C5C1CC63D3}" dt="2024-11-27T16:31:55.506" v="2640" actId="47"/>
        <pc:sldMkLst>
          <pc:docMk/>
          <pc:sldMk cId="2695089320" sldId="381"/>
        </pc:sldMkLst>
      </pc:sldChg>
      <pc:sldChg chg="del">
        <pc:chgData name="Clara Andrada Monrós" userId="ecb7c3c0-6c5b-49d4-b4a4-d95c809d1335" providerId="ADAL" clId="{829C802A-6F6B-44FC-BA9E-65C5C1CC63D3}" dt="2024-11-27T16:31:58.262" v="2649" actId="47"/>
        <pc:sldMkLst>
          <pc:docMk/>
          <pc:sldMk cId="4227105703" sldId="383"/>
        </pc:sldMkLst>
      </pc:sldChg>
      <pc:sldChg chg="del">
        <pc:chgData name="Clara Andrada Monrós" userId="ecb7c3c0-6c5b-49d4-b4a4-d95c809d1335" providerId="ADAL" clId="{829C802A-6F6B-44FC-BA9E-65C5C1CC63D3}" dt="2024-11-27T16:31:59.992" v="2651" actId="47"/>
        <pc:sldMkLst>
          <pc:docMk/>
          <pc:sldMk cId="2038968437" sldId="384"/>
        </pc:sldMkLst>
      </pc:sldChg>
      <pc:sldChg chg="del">
        <pc:chgData name="Clara Andrada Monrós" userId="ecb7c3c0-6c5b-49d4-b4a4-d95c809d1335" providerId="ADAL" clId="{829C802A-6F6B-44FC-BA9E-65C5C1CC63D3}" dt="2024-11-27T16:32:02.788" v="2658" actId="47"/>
        <pc:sldMkLst>
          <pc:docMk/>
          <pc:sldMk cId="2838959440" sldId="385"/>
        </pc:sldMkLst>
      </pc:sldChg>
      <pc:sldChg chg="del">
        <pc:chgData name="Clara Andrada Monrós" userId="ecb7c3c0-6c5b-49d4-b4a4-d95c809d1335" providerId="ADAL" clId="{829C802A-6F6B-44FC-BA9E-65C5C1CC63D3}" dt="2024-11-29T13:23:19.519" v="13658" actId="47"/>
        <pc:sldMkLst>
          <pc:docMk/>
          <pc:sldMk cId="767747923" sldId="386"/>
        </pc:sldMkLst>
      </pc:sldChg>
      <pc:sldChg chg="del">
        <pc:chgData name="Clara Andrada Monrós" userId="ecb7c3c0-6c5b-49d4-b4a4-d95c809d1335" providerId="ADAL" clId="{829C802A-6F6B-44FC-BA9E-65C5C1CC63D3}" dt="2024-11-29T13:23:19.659" v="13659" actId="47"/>
        <pc:sldMkLst>
          <pc:docMk/>
          <pc:sldMk cId="1282754601" sldId="387"/>
        </pc:sldMkLst>
      </pc:sldChg>
      <pc:sldChg chg="del">
        <pc:chgData name="Clara Andrada Monrós" userId="ecb7c3c0-6c5b-49d4-b4a4-d95c809d1335" providerId="ADAL" clId="{829C802A-6F6B-44FC-BA9E-65C5C1CC63D3}" dt="2024-11-27T16:31:22.444" v="2636" actId="47"/>
        <pc:sldMkLst>
          <pc:docMk/>
          <pc:sldMk cId="1870752809" sldId="388"/>
        </pc:sldMkLst>
      </pc:sldChg>
      <pc:sldChg chg="del">
        <pc:chgData name="Clara Andrada Monrós" userId="ecb7c3c0-6c5b-49d4-b4a4-d95c809d1335" providerId="ADAL" clId="{829C802A-6F6B-44FC-BA9E-65C5C1CC63D3}" dt="2024-11-28T16:10:10.494" v="10646" actId="47"/>
        <pc:sldMkLst>
          <pc:docMk/>
          <pc:sldMk cId="3319087635" sldId="389"/>
        </pc:sldMkLst>
      </pc:sldChg>
      <pc:sldChg chg="del">
        <pc:chgData name="Clara Andrada Monrós" userId="ecb7c3c0-6c5b-49d4-b4a4-d95c809d1335" providerId="ADAL" clId="{829C802A-6F6B-44FC-BA9E-65C5C1CC63D3}" dt="2024-11-28T16:10:11.024" v="10649" actId="47"/>
        <pc:sldMkLst>
          <pc:docMk/>
          <pc:sldMk cId="676768199" sldId="390"/>
        </pc:sldMkLst>
      </pc:sldChg>
      <pc:sldChg chg="del">
        <pc:chgData name="Clara Andrada Monrós" userId="ecb7c3c0-6c5b-49d4-b4a4-d95c809d1335" providerId="ADAL" clId="{829C802A-6F6B-44FC-BA9E-65C5C1CC63D3}" dt="2024-11-28T16:10:11.422" v="10650" actId="47"/>
        <pc:sldMkLst>
          <pc:docMk/>
          <pc:sldMk cId="3536903206" sldId="391"/>
        </pc:sldMkLst>
      </pc:sldChg>
      <pc:sldChg chg="del">
        <pc:chgData name="Clara Andrada Monrós" userId="ecb7c3c0-6c5b-49d4-b4a4-d95c809d1335" providerId="ADAL" clId="{829C802A-6F6B-44FC-BA9E-65C5C1CC63D3}" dt="2024-11-28T16:10:15.104" v="10657" actId="47"/>
        <pc:sldMkLst>
          <pc:docMk/>
          <pc:sldMk cId="619849138" sldId="392"/>
        </pc:sldMkLst>
      </pc:sldChg>
      <pc:sldChg chg="del">
        <pc:chgData name="Clara Andrada Monrós" userId="ecb7c3c0-6c5b-49d4-b4a4-d95c809d1335" providerId="ADAL" clId="{829C802A-6F6B-44FC-BA9E-65C5C1CC63D3}" dt="2024-11-28T16:10:14.306" v="10654" actId="47"/>
        <pc:sldMkLst>
          <pc:docMk/>
          <pc:sldMk cId="524592413" sldId="393"/>
        </pc:sldMkLst>
      </pc:sldChg>
      <pc:sldChg chg="del">
        <pc:chgData name="Clara Andrada Monrós" userId="ecb7c3c0-6c5b-49d4-b4a4-d95c809d1335" providerId="ADAL" clId="{829C802A-6F6B-44FC-BA9E-65C5C1CC63D3}" dt="2024-11-28T16:10:12.134" v="10652" actId="47"/>
        <pc:sldMkLst>
          <pc:docMk/>
          <pc:sldMk cId="1753992095" sldId="395"/>
        </pc:sldMkLst>
      </pc:sldChg>
      <pc:sldChg chg="del">
        <pc:chgData name="Clara Andrada Monrós" userId="ecb7c3c0-6c5b-49d4-b4a4-d95c809d1335" providerId="ADAL" clId="{829C802A-6F6B-44FC-BA9E-65C5C1CC63D3}" dt="2024-11-28T16:10:21.384" v="10661" actId="47"/>
        <pc:sldMkLst>
          <pc:docMk/>
          <pc:sldMk cId="1417308701" sldId="396"/>
        </pc:sldMkLst>
      </pc:sldChg>
      <pc:sldChg chg="del">
        <pc:chgData name="Clara Andrada Monrós" userId="ecb7c3c0-6c5b-49d4-b4a4-d95c809d1335" providerId="ADAL" clId="{829C802A-6F6B-44FC-BA9E-65C5C1CC63D3}" dt="2024-11-28T16:10:21.855" v="10662" actId="47"/>
        <pc:sldMkLst>
          <pc:docMk/>
          <pc:sldMk cId="3527356991" sldId="398"/>
        </pc:sldMkLst>
      </pc:sldChg>
      <pc:sldChg chg="del">
        <pc:chgData name="Clara Andrada Monrós" userId="ecb7c3c0-6c5b-49d4-b4a4-d95c809d1335" providerId="ADAL" clId="{829C802A-6F6B-44FC-BA9E-65C5C1CC63D3}" dt="2024-11-28T16:10:22.544" v="10663" actId="47"/>
        <pc:sldMkLst>
          <pc:docMk/>
          <pc:sldMk cId="4247259433" sldId="399"/>
        </pc:sldMkLst>
      </pc:sldChg>
      <pc:sldChg chg="del">
        <pc:chgData name="Clara Andrada Monrós" userId="ecb7c3c0-6c5b-49d4-b4a4-d95c809d1335" providerId="ADAL" clId="{829C802A-6F6B-44FC-BA9E-65C5C1CC63D3}" dt="2024-11-28T16:10:09.665" v="10644" actId="47"/>
        <pc:sldMkLst>
          <pc:docMk/>
          <pc:sldMk cId="3009652742" sldId="401"/>
        </pc:sldMkLst>
      </pc:sldChg>
      <pc:sldChg chg="del">
        <pc:chgData name="Clara Andrada Monrós" userId="ecb7c3c0-6c5b-49d4-b4a4-d95c809d1335" providerId="ADAL" clId="{829C802A-6F6B-44FC-BA9E-65C5C1CC63D3}" dt="2024-11-28T16:10:10.706" v="10647" actId="47"/>
        <pc:sldMkLst>
          <pc:docMk/>
          <pc:sldMk cId="1557272151" sldId="402"/>
        </pc:sldMkLst>
      </pc:sldChg>
      <pc:sldChg chg="del">
        <pc:chgData name="Clara Andrada Monrós" userId="ecb7c3c0-6c5b-49d4-b4a4-d95c809d1335" providerId="ADAL" clId="{829C802A-6F6B-44FC-BA9E-65C5C1CC63D3}" dt="2024-11-28T16:10:10.840" v="10648" actId="47"/>
        <pc:sldMkLst>
          <pc:docMk/>
          <pc:sldMk cId="4004537931" sldId="403"/>
        </pc:sldMkLst>
      </pc:sldChg>
      <pc:sldChg chg="del">
        <pc:chgData name="Clara Andrada Monrós" userId="ecb7c3c0-6c5b-49d4-b4a4-d95c809d1335" providerId="ADAL" clId="{829C802A-6F6B-44FC-BA9E-65C5C1CC63D3}" dt="2024-11-28T16:10:11.594" v="10651" actId="47"/>
        <pc:sldMkLst>
          <pc:docMk/>
          <pc:sldMk cId="3018966777" sldId="404"/>
        </pc:sldMkLst>
      </pc:sldChg>
      <pc:sldChg chg="del">
        <pc:chgData name="Clara Andrada Monrós" userId="ecb7c3c0-6c5b-49d4-b4a4-d95c809d1335" providerId="ADAL" clId="{829C802A-6F6B-44FC-BA9E-65C5C1CC63D3}" dt="2024-11-28T16:10:12.994" v="10653" actId="47"/>
        <pc:sldMkLst>
          <pc:docMk/>
          <pc:sldMk cId="2401416553" sldId="405"/>
        </pc:sldMkLst>
      </pc:sldChg>
      <pc:sldChg chg="del">
        <pc:chgData name="Clara Andrada Monrós" userId="ecb7c3c0-6c5b-49d4-b4a4-d95c809d1335" providerId="ADAL" clId="{829C802A-6F6B-44FC-BA9E-65C5C1CC63D3}" dt="2024-11-28T16:10:14.506" v="10655" actId="47"/>
        <pc:sldMkLst>
          <pc:docMk/>
          <pc:sldMk cId="3994865608" sldId="406"/>
        </pc:sldMkLst>
      </pc:sldChg>
      <pc:sldChg chg="del">
        <pc:chgData name="Clara Andrada Monrós" userId="ecb7c3c0-6c5b-49d4-b4a4-d95c809d1335" providerId="ADAL" clId="{829C802A-6F6B-44FC-BA9E-65C5C1CC63D3}" dt="2024-11-28T16:10:14.674" v="10656" actId="47"/>
        <pc:sldMkLst>
          <pc:docMk/>
          <pc:sldMk cId="1813295251" sldId="407"/>
        </pc:sldMkLst>
      </pc:sldChg>
      <pc:sldChg chg="del">
        <pc:chgData name="Clara Andrada Monrós" userId="ecb7c3c0-6c5b-49d4-b4a4-d95c809d1335" providerId="ADAL" clId="{829C802A-6F6B-44FC-BA9E-65C5C1CC63D3}" dt="2024-11-28T16:10:20.884" v="10660" actId="47"/>
        <pc:sldMkLst>
          <pc:docMk/>
          <pc:sldMk cId="1318267199" sldId="408"/>
        </pc:sldMkLst>
      </pc:sldChg>
      <pc:sldChg chg="del">
        <pc:chgData name="Clara Andrada Monrós" userId="ecb7c3c0-6c5b-49d4-b4a4-d95c809d1335" providerId="ADAL" clId="{829C802A-6F6B-44FC-BA9E-65C5C1CC63D3}" dt="2024-11-28T16:10:17.918" v="10659" actId="47"/>
        <pc:sldMkLst>
          <pc:docMk/>
          <pc:sldMk cId="455597769" sldId="409"/>
        </pc:sldMkLst>
      </pc:sldChg>
      <pc:sldChg chg="del">
        <pc:chgData name="Clara Andrada Monrós" userId="ecb7c3c0-6c5b-49d4-b4a4-d95c809d1335" providerId="ADAL" clId="{829C802A-6F6B-44FC-BA9E-65C5C1CC63D3}" dt="2024-11-29T13:23:19.168" v="13656" actId="47"/>
        <pc:sldMkLst>
          <pc:docMk/>
          <pc:sldMk cId="773443590" sldId="410"/>
        </pc:sldMkLst>
      </pc:sldChg>
      <pc:sldChg chg="del">
        <pc:chgData name="Clara Andrada Monrós" userId="ecb7c3c0-6c5b-49d4-b4a4-d95c809d1335" providerId="ADAL" clId="{829C802A-6F6B-44FC-BA9E-65C5C1CC63D3}" dt="2024-11-28T16:10:24.604" v="10665" actId="47"/>
        <pc:sldMkLst>
          <pc:docMk/>
          <pc:sldMk cId="3418635371" sldId="411"/>
        </pc:sldMkLst>
      </pc:sldChg>
      <pc:sldChg chg="del">
        <pc:chgData name="Clara Andrada Monrós" userId="ecb7c3c0-6c5b-49d4-b4a4-d95c809d1335" providerId="ADAL" clId="{829C802A-6F6B-44FC-BA9E-65C5C1CC63D3}" dt="2024-11-28T16:10:25.127" v="10666" actId="47"/>
        <pc:sldMkLst>
          <pc:docMk/>
          <pc:sldMk cId="3580687764" sldId="412"/>
        </pc:sldMkLst>
      </pc:sldChg>
      <pc:sldChg chg="modSp del mod">
        <pc:chgData name="Clara Andrada Monrós" userId="ecb7c3c0-6c5b-49d4-b4a4-d95c809d1335" providerId="ADAL" clId="{829C802A-6F6B-44FC-BA9E-65C5C1CC63D3}" dt="2024-11-28T16:14:52.716" v="10796" actId="47"/>
        <pc:sldMkLst>
          <pc:docMk/>
          <pc:sldMk cId="18428057" sldId="413"/>
        </pc:sldMkLst>
      </pc:sldChg>
      <pc:sldChg chg="del">
        <pc:chgData name="Clara Andrada Monrós" userId="ecb7c3c0-6c5b-49d4-b4a4-d95c809d1335" providerId="ADAL" clId="{829C802A-6F6B-44FC-BA9E-65C5C1CC63D3}" dt="2024-11-29T13:23:18.451" v="13651" actId="47"/>
        <pc:sldMkLst>
          <pc:docMk/>
          <pc:sldMk cId="3172940560" sldId="414"/>
        </pc:sldMkLst>
      </pc:sldChg>
      <pc:sldChg chg="del">
        <pc:chgData name="Clara Andrada Monrós" userId="ecb7c3c0-6c5b-49d4-b4a4-d95c809d1335" providerId="ADAL" clId="{829C802A-6F6B-44FC-BA9E-65C5C1CC63D3}" dt="2024-11-29T13:23:18.614" v="13652" actId="47"/>
        <pc:sldMkLst>
          <pc:docMk/>
          <pc:sldMk cId="2829876374" sldId="415"/>
        </pc:sldMkLst>
      </pc:sldChg>
      <pc:sldChg chg="del">
        <pc:chgData name="Clara Andrada Monrós" userId="ecb7c3c0-6c5b-49d4-b4a4-d95c809d1335" providerId="ADAL" clId="{829C802A-6F6B-44FC-BA9E-65C5C1CC63D3}" dt="2024-11-29T13:23:18.803" v="13653" actId="47"/>
        <pc:sldMkLst>
          <pc:docMk/>
          <pc:sldMk cId="1105179537" sldId="416"/>
        </pc:sldMkLst>
      </pc:sldChg>
      <pc:sldChg chg="del">
        <pc:chgData name="Clara Andrada Monrós" userId="ecb7c3c0-6c5b-49d4-b4a4-d95c809d1335" providerId="ADAL" clId="{829C802A-6F6B-44FC-BA9E-65C5C1CC63D3}" dt="2024-11-29T13:23:19.035" v="13654" actId="47"/>
        <pc:sldMkLst>
          <pc:docMk/>
          <pc:sldMk cId="3527291504" sldId="417"/>
        </pc:sldMkLst>
      </pc:sldChg>
      <pc:sldChg chg="del">
        <pc:chgData name="Clara Andrada Monrós" userId="ecb7c3c0-6c5b-49d4-b4a4-d95c809d1335" providerId="ADAL" clId="{829C802A-6F6B-44FC-BA9E-65C5C1CC63D3}" dt="2024-11-27T16:31:56.544" v="2643" actId="47"/>
        <pc:sldMkLst>
          <pc:docMk/>
          <pc:sldMk cId="3052718133" sldId="418"/>
        </pc:sldMkLst>
      </pc:sldChg>
      <pc:sldChg chg="del">
        <pc:chgData name="Clara Andrada Monrós" userId="ecb7c3c0-6c5b-49d4-b4a4-d95c809d1335" providerId="ADAL" clId="{829C802A-6F6B-44FC-BA9E-65C5C1CC63D3}" dt="2024-11-27T16:31:55.843" v="2641" actId="47"/>
        <pc:sldMkLst>
          <pc:docMk/>
          <pc:sldMk cId="2115798627" sldId="419"/>
        </pc:sldMkLst>
      </pc:sldChg>
      <pc:sldChg chg="del">
        <pc:chgData name="Clara Andrada Monrós" userId="ecb7c3c0-6c5b-49d4-b4a4-d95c809d1335" providerId="ADAL" clId="{829C802A-6F6B-44FC-BA9E-65C5C1CC63D3}" dt="2024-11-27T16:31:56.755" v="2644" actId="47"/>
        <pc:sldMkLst>
          <pc:docMk/>
          <pc:sldMk cId="178547118" sldId="421"/>
        </pc:sldMkLst>
      </pc:sldChg>
      <pc:sldChg chg="del">
        <pc:chgData name="Clara Andrada Monrós" userId="ecb7c3c0-6c5b-49d4-b4a4-d95c809d1335" providerId="ADAL" clId="{829C802A-6F6B-44FC-BA9E-65C5C1CC63D3}" dt="2024-11-27T16:31:57.494" v="2646" actId="47"/>
        <pc:sldMkLst>
          <pc:docMk/>
          <pc:sldMk cId="1210031040" sldId="422"/>
        </pc:sldMkLst>
      </pc:sldChg>
      <pc:sldChg chg="del">
        <pc:chgData name="Clara Andrada Monrós" userId="ecb7c3c0-6c5b-49d4-b4a4-d95c809d1335" providerId="ADAL" clId="{829C802A-6F6B-44FC-BA9E-65C5C1CC63D3}" dt="2024-11-27T16:31:56.900" v="2645" actId="47"/>
        <pc:sldMkLst>
          <pc:docMk/>
          <pc:sldMk cId="2393845059" sldId="423"/>
        </pc:sldMkLst>
      </pc:sldChg>
      <pc:sldChg chg="del">
        <pc:chgData name="Clara Andrada Monrós" userId="ecb7c3c0-6c5b-49d4-b4a4-d95c809d1335" providerId="ADAL" clId="{829C802A-6F6B-44FC-BA9E-65C5C1CC63D3}" dt="2024-11-27T16:31:57.661" v="2647" actId="47"/>
        <pc:sldMkLst>
          <pc:docMk/>
          <pc:sldMk cId="2504740251" sldId="424"/>
        </pc:sldMkLst>
      </pc:sldChg>
      <pc:sldChg chg="del">
        <pc:chgData name="Clara Andrada Monrós" userId="ecb7c3c0-6c5b-49d4-b4a4-d95c809d1335" providerId="ADAL" clId="{829C802A-6F6B-44FC-BA9E-65C5C1CC63D3}" dt="2024-11-27T16:31:57.853" v="2648" actId="47"/>
        <pc:sldMkLst>
          <pc:docMk/>
          <pc:sldMk cId="1911324127" sldId="425"/>
        </pc:sldMkLst>
      </pc:sldChg>
      <pc:sldChg chg="del">
        <pc:chgData name="Clara Andrada Monrós" userId="ecb7c3c0-6c5b-49d4-b4a4-d95c809d1335" providerId="ADAL" clId="{829C802A-6F6B-44FC-BA9E-65C5C1CC63D3}" dt="2024-11-27T16:32:01.538" v="2655" actId="47"/>
        <pc:sldMkLst>
          <pc:docMk/>
          <pc:sldMk cId="3337562210" sldId="427"/>
        </pc:sldMkLst>
      </pc:sldChg>
      <pc:sldChg chg="del">
        <pc:chgData name="Clara Andrada Monrós" userId="ecb7c3c0-6c5b-49d4-b4a4-d95c809d1335" providerId="ADAL" clId="{829C802A-6F6B-44FC-BA9E-65C5C1CC63D3}" dt="2024-11-27T16:32:00.604" v="2652" actId="47"/>
        <pc:sldMkLst>
          <pc:docMk/>
          <pc:sldMk cId="2312708792" sldId="428"/>
        </pc:sldMkLst>
      </pc:sldChg>
      <pc:sldChg chg="del">
        <pc:chgData name="Clara Andrada Monrós" userId="ecb7c3c0-6c5b-49d4-b4a4-d95c809d1335" providerId="ADAL" clId="{829C802A-6F6B-44FC-BA9E-65C5C1CC63D3}" dt="2024-11-27T16:32:01.380" v="2654" actId="47"/>
        <pc:sldMkLst>
          <pc:docMk/>
          <pc:sldMk cId="2131900072" sldId="429"/>
        </pc:sldMkLst>
      </pc:sldChg>
      <pc:sldChg chg="del">
        <pc:chgData name="Clara Andrada Monrós" userId="ecb7c3c0-6c5b-49d4-b4a4-d95c809d1335" providerId="ADAL" clId="{829C802A-6F6B-44FC-BA9E-65C5C1CC63D3}" dt="2024-11-27T16:32:01.168" v="2653" actId="47"/>
        <pc:sldMkLst>
          <pc:docMk/>
          <pc:sldMk cId="3473607376" sldId="430"/>
        </pc:sldMkLst>
      </pc:sldChg>
      <pc:sldChg chg="del">
        <pc:chgData name="Clara Andrada Monrós" userId="ecb7c3c0-6c5b-49d4-b4a4-d95c809d1335" providerId="ADAL" clId="{829C802A-6F6B-44FC-BA9E-65C5C1CC63D3}" dt="2024-11-27T16:32:01.748" v="2656" actId="47"/>
        <pc:sldMkLst>
          <pc:docMk/>
          <pc:sldMk cId="209120775" sldId="431"/>
        </pc:sldMkLst>
      </pc:sldChg>
      <pc:sldChg chg="del">
        <pc:chgData name="Clara Andrada Monrós" userId="ecb7c3c0-6c5b-49d4-b4a4-d95c809d1335" providerId="ADAL" clId="{829C802A-6F6B-44FC-BA9E-65C5C1CC63D3}" dt="2024-11-27T16:32:02.474" v="2657" actId="47"/>
        <pc:sldMkLst>
          <pc:docMk/>
          <pc:sldMk cId="3909657440" sldId="432"/>
        </pc:sldMkLst>
      </pc:sldChg>
      <pc:sldChg chg="del">
        <pc:chgData name="Clara Andrada Monrós" userId="ecb7c3c0-6c5b-49d4-b4a4-d95c809d1335" providerId="ADAL" clId="{829C802A-6F6B-44FC-BA9E-65C5C1CC63D3}" dt="2024-11-29T13:23:19.934" v="13661" actId="47"/>
        <pc:sldMkLst>
          <pc:docMk/>
          <pc:sldMk cId="2405815414" sldId="433"/>
        </pc:sldMkLst>
      </pc:sldChg>
      <pc:sldChg chg="del">
        <pc:chgData name="Clara Andrada Monrós" userId="ecb7c3c0-6c5b-49d4-b4a4-d95c809d1335" providerId="ADAL" clId="{829C802A-6F6B-44FC-BA9E-65C5C1CC63D3}" dt="2024-11-29T13:23:19.389" v="13657" actId="47"/>
        <pc:sldMkLst>
          <pc:docMk/>
          <pc:sldMk cId="2650962337" sldId="434"/>
        </pc:sldMkLst>
      </pc:sldChg>
      <pc:sldChg chg="del">
        <pc:chgData name="Clara Andrada Monrós" userId="ecb7c3c0-6c5b-49d4-b4a4-d95c809d1335" providerId="ADAL" clId="{829C802A-6F6B-44FC-BA9E-65C5C1CC63D3}" dt="2024-11-29T13:23:19.774" v="13660" actId="47"/>
        <pc:sldMkLst>
          <pc:docMk/>
          <pc:sldMk cId="1399842377" sldId="435"/>
        </pc:sldMkLst>
      </pc:sldChg>
      <pc:sldChg chg="del">
        <pc:chgData name="Clara Andrada Monrós" userId="ecb7c3c0-6c5b-49d4-b4a4-d95c809d1335" providerId="ADAL" clId="{829C802A-6F6B-44FC-BA9E-65C5C1CC63D3}" dt="2024-11-29T13:23:20.086" v="13662" actId="47"/>
        <pc:sldMkLst>
          <pc:docMk/>
          <pc:sldMk cId="2191530479" sldId="436"/>
        </pc:sldMkLst>
      </pc:sldChg>
      <pc:sldChg chg="del">
        <pc:chgData name="Clara Andrada Monrós" userId="ecb7c3c0-6c5b-49d4-b4a4-d95c809d1335" providerId="ADAL" clId="{829C802A-6F6B-44FC-BA9E-65C5C1CC63D3}" dt="2024-11-29T13:23:20.165" v="13663" actId="47"/>
        <pc:sldMkLst>
          <pc:docMk/>
          <pc:sldMk cId="812218724" sldId="437"/>
        </pc:sldMkLst>
      </pc:sldChg>
      <pc:sldChg chg="del">
        <pc:chgData name="Clara Andrada Monrós" userId="ecb7c3c0-6c5b-49d4-b4a4-d95c809d1335" providerId="ADAL" clId="{829C802A-6F6B-44FC-BA9E-65C5C1CC63D3}" dt="2024-11-27T11:19:17.252" v="353" actId="47"/>
        <pc:sldMkLst>
          <pc:docMk/>
          <pc:sldMk cId="3943959569" sldId="438"/>
        </pc:sldMkLst>
      </pc:sldChg>
      <pc:sldChg chg="del">
        <pc:chgData name="Clara Andrada Monrós" userId="ecb7c3c0-6c5b-49d4-b4a4-d95c809d1335" providerId="ADAL" clId="{829C802A-6F6B-44FC-BA9E-65C5C1CC63D3}" dt="2024-11-27T16:31:17.301" v="2609" actId="47"/>
        <pc:sldMkLst>
          <pc:docMk/>
          <pc:sldMk cId="2542373275" sldId="439"/>
        </pc:sldMkLst>
      </pc:sldChg>
      <pc:sldChg chg="del">
        <pc:chgData name="Clara Andrada Monrós" userId="ecb7c3c0-6c5b-49d4-b4a4-d95c809d1335" providerId="ADAL" clId="{829C802A-6F6B-44FC-BA9E-65C5C1CC63D3}" dt="2024-11-27T16:31:19.708" v="2623" actId="47"/>
        <pc:sldMkLst>
          <pc:docMk/>
          <pc:sldMk cId="3907961088" sldId="440"/>
        </pc:sldMkLst>
      </pc:sldChg>
      <pc:sldChg chg="del">
        <pc:chgData name="Clara Andrada Monrós" userId="ecb7c3c0-6c5b-49d4-b4a4-d95c809d1335" providerId="ADAL" clId="{829C802A-6F6B-44FC-BA9E-65C5C1CC63D3}" dt="2024-11-28T16:10:08.554" v="10643" actId="47"/>
        <pc:sldMkLst>
          <pc:docMk/>
          <pc:sldMk cId="3230494884" sldId="441"/>
        </pc:sldMkLst>
      </pc:sldChg>
      <pc:sldChg chg="del">
        <pc:chgData name="Clara Andrada Monrós" userId="ecb7c3c0-6c5b-49d4-b4a4-d95c809d1335" providerId="ADAL" clId="{829C802A-6F6B-44FC-BA9E-65C5C1CC63D3}" dt="2024-11-27T16:31:54.938" v="2639" actId="47"/>
        <pc:sldMkLst>
          <pc:docMk/>
          <pc:sldMk cId="3961727951" sldId="442"/>
        </pc:sldMkLst>
      </pc:sldChg>
      <pc:sldChg chg="del">
        <pc:chgData name="Clara Andrada Monrós" userId="ecb7c3c0-6c5b-49d4-b4a4-d95c809d1335" providerId="ADAL" clId="{829C802A-6F6B-44FC-BA9E-65C5C1CC63D3}" dt="2024-11-27T16:31:59.058" v="2650" actId="47"/>
        <pc:sldMkLst>
          <pc:docMk/>
          <pc:sldMk cId="2494244972" sldId="443"/>
        </pc:sldMkLst>
      </pc:sldChg>
      <pc:sldChg chg="del">
        <pc:chgData name="Clara Andrada Monrós" userId="ecb7c3c0-6c5b-49d4-b4a4-d95c809d1335" providerId="ADAL" clId="{829C802A-6F6B-44FC-BA9E-65C5C1CC63D3}" dt="2024-11-27T16:31:18.178" v="2613" actId="47"/>
        <pc:sldMkLst>
          <pc:docMk/>
          <pc:sldMk cId="2543811852" sldId="444"/>
        </pc:sldMkLst>
      </pc:sldChg>
      <pc:sldChg chg="del">
        <pc:chgData name="Clara Andrada Monrós" userId="ecb7c3c0-6c5b-49d4-b4a4-d95c809d1335" providerId="ADAL" clId="{829C802A-6F6B-44FC-BA9E-65C5C1CC63D3}" dt="2024-11-27T16:31:18.472" v="2615" actId="47"/>
        <pc:sldMkLst>
          <pc:docMk/>
          <pc:sldMk cId="2047410729" sldId="445"/>
        </pc:sldMkLst>
      </pc:sldChg>
      <pc:sldChg chg="del">
        <pc:chgData name="Clara Andrada Monrós" userId="ecb7c3c0-6c5b-49d4-b4a4-d95c809d1335" providerId="ADAL" clId="{829C802A-6F6B-44FC-BA9E-65C5C1CC63D3}" dt="2024-11-27T16:31:18.638" v="2616" actId="47"/>
        <pc:sldMkLst>
          <pc:docMk/>
          <pc:sldMk cId="3892493507" sldId="446"/>
        </pc:sldMkLst>
      </pc:sldChg>
      <pc:sldChg chg="del">
        <pc:chgData name="Clara Andrada Monrós" userId="ecb7c3c0-6c5b-49d4-b4a4-d95c809d1335" providerId="ADAL" clId="{829C802A-6F6B-44FC-BA9E-65C5C1CC63D3}" dt="2024-11-27T16:31:19.070" v="2619" actId="47"/>
        <pc:sldMkLst>
          <pc:docMk/>
          <pc:sldMk cId="2031539219" sldId="447"/>
        </pc:sldMkLst>
      </pc:sldChg>
      <pc:sldChg chg="del">
        <pc:chgData name="Clara Andrada Monrós" userId="ecb7c3c0-6c5b-49d4-b4a4-d95c809d1335" providerId="ADAL" clId="{829C802A-6F6B-44FC-BA9E-65C5C1CC63D3}" dt="2024-11-27T16:31:18.938" v="2618" actId="47"/>
        <pc:sldMkLst>
          <pc:docMk/>
          <pc:sldMk cId="1718561832" sldId="448"/>
        </pc:sldMkLst>
      </pc:sldChg>
      <pc:sldChg chg="addSp delSp modSp add mod">
        <pc:chgData name="Clara Andrada Monrós" userId="ecb7c3c0-6c5b-49d4-b4a4-d95c809d1335" providerId="ADAL" clId="{829C802A-6F6B-44FC-BA9E-65C5C1CC63D3}" dt="2024-11-29T09:28:31.046" v="10856" actId="948"/>
        <pc:sldMkLst>
          <pc:docMk/>
          <pc:sldMk cId="2661721779" sldId="449"/>
        </pc:sldMkLst>
      </pc:sldChg>
      <pc:sldChg chg="addSp delSp modSp add mod ord">
        <pc:chgData name="Clara Andrada Monrós" userId="ecb7c3c0-6c5b-49d4-b4a4-d95c809d1335" providerId="ADAL" clId="{829C802A-6F6B-44FC-BA9E-65C5C1CC63D3}" dt="2024-11-28T12:03:12.267" v="5327"/>
        <pc:sldMkLst>
          <pc:docMk/>
          <pc:sldMk cId="221690064" sldId="450"/>
        </pc:sldMkLst>
      </pc:sldChg>
      <pc:sldChg chg="addSp delSp modSp add mod ord">
        <pc:chgData name="Clara Andrada Monrós" userId="ecb7c3c0-6c5b-49d4-b4a4-d95c809d1335" providerId="ADAL" clId="{829C802A-6F6B-44FC-BA9E-65C5C1CC63D3}" dt="2024-11-29T09:27:13.816" v="10842" actId="14100"/>
        <pc:sldMkLst>
          <pc:docMk/>
          <pc:sldMk cId="1622952136" sldId="451"/>
        </pc:sldMkLst>
      </pc:sldChg>
      <pc:sldChg chg="addSp delSp modSp add mod">
        <pc:chgData name="Clara Andrada Monrós" userId="ecb7c3c0-6c5b-49d4-b4a4-d95c809d1335" providerId="ADAL" clId="{829C802A-6F6B-44FC-BA9E-65C5C1CC63D3}" dt="2024-11-29T09:27:18.896" v="10843" actId="14100"/>
        <pc:sldMkLst>
          <pc:docMk/>
          <pc:sldMk cId="4043939682" sldId="452"/>
        </pc:sldMkLst>
      </pc:sldChg>
      <pc:sldChg chg="addSp delSp modSp add mod ord">
        <pc:chgData name="Clara Andrada Monrós" userId="ecb7c3c0-6c5b-49d4-b4a4-d95c809d1335" providerId="ADAL" clId="{829C802A-6F6B-44FC-BA9E-65C5C1CC63D3}" dt="2024-11-29T09:27:26.890" v="10844" actId="14100"/>
        <pc:sldMkLst>
          <pc:docMk/>
          <pc:sldMk cId="2494356679" sldId="453"/>
        </pc:sldMkLst>
      </pc:sldChg>
      <pc:sldChg chg="addSp delSp modSp add mod">
        <pc:chgData name="Clara Andrada Monrós" userId="ecb7c3c0-6c5b-49d4-b4a4-d95c809d1335" providerId="ADAL" clId="{829C802A-6F6B-44FC-BA9E-65C5C1CC63D3}" dt="2024-11-29T09:30:56.357" v="10859" actId="20577"/>
        <pc:sldMkLst>
          <pc:docMk/>
          <pc:sldMk cId="3934981598" sldId="454"/>
        </pc:sldMkLst>
      </pc:sldChg>
      <pc:sldChg chg="addSp delSp modSp add mod">
        <pc:chgData name="Clara Andrada Monrós" userId="ecb7c3c0-6c5b-49d4-b4a4-d95c809d1335" providerId="ADAL" clId="{829C802A-6F6B-44FC-BA9E-65C5C1CC63D3}" dt="2024-11-28T12:04:23.197" v="5371"/>
        <pc:sldMkLst>
          <pc:docMk/>
          <pc:sldMk cId="3063061484" sldId="455"/>
        </pc:sldMkLst>
      </pc:sldChg>
      <pc:sldChg chg="addSp delSp modSp add mod">
        <pc:chgData name="Clara Andrada Monrós" userId="ecb7c3c0-6c5b-49d4-b4a4-d95c809d1335" providerId="ADAL" clId="{829C802A-6F6B-44FC-BA9E-65C5C1CC63D3}" dt="2024-11-28T12:02:23.777" v="5298" actId="207"/>
        <pc:sldMkLst>
          <pc:docMk/>
          <pc:sldMk cId="417023567" sldId="456"/>
        </pc:sldMkLst>
        <pc:spChg chg="mod">
          <ac:chgData name="Clara Andrada Monrós" userId="ecb7c3c0-6c5b-49d4-b4a4-d95c809d1335" providerId="ADAL" clId="{829C802A-6F6B-44FC-BA9E-65C5C1CC63D3}" dt="2024-11-28T11:57:37.217" v="4660" actId="1076"/>
          <ac:spMkLst>
            <pc:docMk/>
            <pc:sldMk cId="417023567" sldId="456"/>
            <ac:spMk id="10" creationId="{4769B028-2D52-4B26-D818-DDA748741CDF}"/>
          </ac:spMkLst>
        </pc:spChg>
        <pc:spChg chg="add mod">
          <ac:chgData name="Clara Andrada Monrós" userId="ecb7c3c0-6c5b-49d4-b4a4-d95c809d1335" providerId="ADAL" clId="{829C802A-6F6B-44FC-BA9E-65C5C1CC63D3}" dt="2024-11-28T12:01:54.797" v="5289" actId="20577"/>
          <ac:spMkLst>
            <pc:docMk/>
            <pc:sldMk cId="417023567" sldId="456"/>
            <ac:spMk id="12" creationId="{DE1389E4-11EC-F9AF-DFAF-1A2623D53F1D}"/>
          </ac:spMkLst>
        </pc:spChg>
      </pc:sldChg>
      <pc:sldChg chg="add del">
        <pc:chgData name="Clara Andrada Monrós" userId="ecb7c3c0-6c5b-49d4-b4a4-d95c809d1335" providerId="ADAL" clId="{829C802A-6F6B-44FC-BA9E-65C5C1CC63D3}" dt="2024-11-28T12:05:41.327" v="5378" actId="47"/>
        <pc:sldMkLst>
          <pc:docMk/>
          <pc:sldMk cId="801552707" sldId="457"/>
        </pc:sldMkLst>
      </pc:sldChg>
      <pc:sldChg chg="delSp modSp add mod ord">
        <pc:chgData name="Clara Andrada Monrós" userId="ecb7c3c0-6c5b-49d4-b4a4-d95c809d1335" providerId="ADAL" clId="{829C802A-6F6B-44FC-BA9E-65C5C1CC63D3}" dt="2024-11-29T09:28:53.296" v="10858" actId="1076"/>
        <pc:sldMkLst>
          <pc:docMk/>
          <pc:sldMk cId="597321379" sldId="458"/>
        </pc:sldMkLst>
      </pc:sldChg>
      <pc:sldChg chg="addSp delSp modSp add mod ord">
        <pc:chgData name="Clara Andrada Monrós" userId="ecb7c3c0-6c5b-49d4-b4a4-d95c809d1335" providerId="ADAL" clId="{829C802A-6F6B-44FC-BA9E-65C5C1CC63D3}" dt="2024-11-29T09:25:14.236" v="10834" actId="1076"/>
        <pc:sldMkLst>
          <pc:docMk/>
          <pc:sldMk cId="1500166598" sldId="459"/>
        </pc:sldMkLst>
      </pc:sldChg>
      <pc:sldChg chg="delSp modSp add mod">
        <pc:chgData name="Clara Andrada Monrós" userId="ecb7c3c0-6c5b-49d4-b4a4-d95c809d1335" providerId="ADAL" clId="{829C802A-6F6B-44FC-BA9E-65C5C1CC63D3}" dt="2024-11-29T09:25:09.486" v="10833" actId="1076"/>
        <pc:sldMkLst>
          <pc:docMk/>
          <pc:sldMk cId="279762131" sldId="460"/>
        </pc:sldMkLst>
      </pc:sldChg>
      <pc:sldChg chg="modSp add mod ord">
        <pc:chgData name="Clara Andrada Monrós" userId="ecb7c3c0-6c5b-49d4-b4a4-d95c809d1335" providerId="ADAL" clId="{829C802A-6F6B-44FC-BA9E-65C5C1CC63D3}" dt="2024-11-29T09:25:35.322" v="10837" actId="1076"/>
        <pc:sldMkLst>
          <pc:docMk/>
          <pc:sldMk cId="4233717138" sldId="461"/>
        </pc:sldMkLst>
      </pc:sldChg>
      <pc:sldChg chg="modSp add mod">
        <pc:chgData name="Clara Andrada Monrós" userId="ecb7c3c0-6c5b-49d4-b4a4-d95c809d1335" providerId="ADAL" clId="{829C802A-6F6B-44FC-BA9E-65C5C1CC63D3}" dt="2024-11-29T09:25:42.835" v="10838" actId="1076"/>
        <pc:sldMkLst>
          <pc:docMk/>
          <pc:sldMk cId="1548683467" sldId="462"/>
        </pc:sldMkLst>
      </pc:sldChg>
      <pc:sldChg chg="modSp add mod ord">
        <pc:chgData name="Clara Andrada Monrós" userId="ecb7c3c0-6c5b-49d4-b4a4-d95c809d1335" providerId="ADAL" clId="{829C802A-6F6B-44FC-BA9E-65C5C1CC63D3}" dt="2024-11-29T09:26:09.787" v="10840" actId="1076"/>
        <pc:sldMkLst>
          <pc:docMk/>
          <pc:sldMk cId="1935804399" sldId="463"/>
        </pc:sldMkLst>
        <pc:spChg chg="mod">
          <ac:chgData name="Clara Andrada Monrós" userId="ecb7c3c0-6c5b-49d4-b4a4-d95c809d1335" providerId="ADAL" clId="{829C802A-6F6B-44FC-BA9E-65C5C1CC63D3}" dt="2024-11-28T16:01:59.284" v="9989" actId="11"/>
          <ac:spMkLst>
            <pc:docMk/>
            <pc:sldMk cId="1935804399" sldId="463"/>
            <ac:spMk id="10" creationId="{01B10B10-53EA-29D4-35C5-56E1CA997115}"/>
          </ac:spMkLst>
        </pc:spChg>
        <pc:spChg chg="mod">
          <ac:chgData name="Clara Andrada Monrós" userId="ecb7c3c0-6c5b-49d4-b4a4-d95c809d1335" providerId="ADAL" clId="{829C802A-6F6B-44FC-BA9E-65C5C1CC63D3}" dt="2024-11-29T09:26:09.787" v="10840" actId="1076"/>
          <ac:spMkLst>
            <pc:docMk/>
            <pc:sldMk cId="1935804399" sldId="463"/>
            <ac:spMk id="12" creationId="{EAE71281-D9EA-D4E2-EF0D-0767315BF2C2}"/>
          </ac:spMkLst>
        </pc:spChg>
      </pc:sldChg>
      <pc:sldChg chg="addSp delSp modSp add mod ord">
        <pc:chgData name="Clara Andrada Monrós" userId="ecb7c3c0-6c5b-49d4-b4a4-d95c809d1335" providerId="ADAL" clId="{829C802A-6F6B-44FC-BA9E-65C5C1CC63D3}" dt="2024-11-29T13:01:55.013" v="13111" actId="20577"/>
        <pc:sldMkLst>
          <pc:docMk/>
          <pc:sldMk cId="465627109" sldId="464"/>
        </pc:sldMkLst>
      </pc:sldChg>
      <pc:sldChg chg="addSp modSp add mod">
        <pc:chgData name="Clara Andrada Monrós" userId="ecb7c3c0-6c5b-49d4-b4a4-d95c809d1335" providerId="ADAL" clId="{829C802A-6F6B-44FC-BA9E-65C5C1CC63D3}" dt="2024-11-29T09:10:31.651" v="10810" actId="14100"/>
        <pc:sldMkLst>
          <pc:docMk/>
          <pc:sldMk cId="837006920" sldId="465"/>
        </pc:sldMkLst>
      </pc:sldChg>
      <pc:sldChg chg="addSp delSp modSp add del mod ord">
        <pc:chgData name="Clara Andrada Monrós" userId="ecb7c3c0-6c5b-49d4-b4a4-d95c809d1335" providerId="ADAL" clId="{829C802A-6F6B-44FC-BA9E-65C5C1CC63D3}" dt="2024-11-29T13:23:19.078" v="13655" actId="47"/>
        <pc:sldMkLst>
          <pc:docMk/>
          <pc:sldMk cId="1329714235" sldId="466"/>
        </pc:sldMkLst>
      </pc:sldChg>
      <pc:sldChg chg="addSp delSp modSp add mod">
        <pc:chgData name="Clara Andrada Monrós" userId="ecb7c3c0-6c5b-49d4-b4a4-d95c809d1335" providerId="ADAL" clId="{829C802A-6F6B-44FC-BA9E-65C5C1CC63D3}" dt="2024-11-29T12:31:50.608" v="12500" actId="20577"/>
        <pc:sldMkLst>
          <pc:docMk/>
          <pc:sldMk cId="238180626" sldId="467"/>
        </pc:sldMkLst>
      </pc:sldChg>
      <pc:sldChg chg="add">
        <pc:chgData name="Clara Andrada Monrós" userId="ecb7c3c0-6c5b-49d4-b4a4-d95c809d1335" providerId="ADAL" clId="{829C802A-6F6B-44FC-BA9E-65C5C1CC63D3}" dt="2024-11-29T10:08:00.025" v="10860" actId="2890"/>
        <pc:sldMkLst>
          <pc:docMk/>
          <pc:sldMk cId="4007704114" sldId="468"/>
        </pc:sldMkLst>
      </pc:sldChg>
      <pc:sldChg chg="addSp delSp modSp add mod">
        <pc:chgData name="Clara Andrada Monrós" userId="ecb7c3c0-6c5b-49d4-b4a4-d95c809d1335" providerId="ADAL" clId="{829C802A-6F6B-44FC-BA9E-65C5C1CC63D3}" dt="2024-11-29T12:32:45.760" v="12501"/>
        <pc:sldMkLst>
          <pc:docMk/>
          <pc:sldMk cId="3391349320" sldId="469"/>
        </pc:sldMkLst>
      </pc:sldChg>
      <pc:sldChg chg="addSp delSp modSp add mod ord">
        <pc:chgData name="Clara Andrada Monrós" userId="ecb7c3c0-6c5b-49d4-b4a4-d95c809d1335" providerId="ADAL" clId="{829C802A-6F6B-44FC-BA9E-65C5C1CC63D3}" dt="2024-11-29T12:32:47.786" v="12502"/>
        <pc:sldMkLst>
          <pc:docMk/>
          <pc:sldMk cId="1091785357" sldId="470"/>
        </pc:sldMkLst>
      </pc:sldChg>
      <pc:sldChg chg="addSp delSp modSp add mod">
        <pc:chgData name="Clara Andrada Monrós" userId="ecb7c3c0-6c5b-49d4-b4a4-d95c809d1335" providerId="ADAL" clId="{829C802A-6F6B-44FC-BA9E-65C5C1CC63D3}" dt="2024-11-29T12:32:49.801" v="12503"/>
        <pc:sldMkLst>
          <pc:docMk/>
          <pc:sldMk cId="2937581507" sldId="471"/>
        </pc:sldMkLst>
      </pc:sldChg>
      <pc:sldChg chg="addSp delSp modSp add mod ord">
        <pc:chgData name="Clara Andrada Monrós" userId="ecb7c3c0-6c5b-49d4-b4a4-d95c809d1335" providerId="ADAL" clId="{829C802A-6F6B-44FC-BA9E-65C5C1CC63D3}" dt="2024-11-29T13:12:24.452" v="13408"/>
        <pc:sldMkLst>
          <pc:docMk/>
          <pc:sldMk cId="1962038385" sldId="472"/>
        </pc:sldMkLst>
      </pc:sldChg>
      <pc:sldChg chg="addSp delSp modSp add mod">
        <pc:chgData name="Clara Andrada Monrós" userId="ecb7c3c0-6c5b-49d4-b4a4-d95c809d1335" providerId="ADAL" clId="{829C802A-6F6B-44FC-BA9E-65C5C1CC63D3}" dt="2024-11-29T13:18:56.408" v="13522"/>
        <pc:sldMkLst>
          <pc:docMk/>
          <pc:sldMk cId="65971187" sldId="473"/>
        </pc:sldMkLst>
      </pc:sldChg>
      <pc:sldChg chg="addSp delSp modSp add mod">
        <pc:chgData name="Clara Andrada Monrós" userId="ecb7c3c0-6c5b-49d4-b4a4-d95c809d1335" providerId="ADAL" clId="{829C802A-6F6B-44FC-BA9E-65C5C1CC63D3}" dt="2024-11-29T13:19:33.385" v="13554" actId="2161"/>
        <pc:sldMkLst>
          <pc:docMk/>
          <pc:sldMk cId="3704601433" sldId="474"/>
        </pc:sldMkLst>
      </pc:sldChg>
      <pc:sldChg chg="addSp modSp add mod">
        <pc:chgData name="Clara Andrada Monrós" userId="ecb7c3c0-6c5b-49d4-b4a4-d95c809d1335" providerId="ADAL" clId="{829C802A-6F6B-44FC-BA9E-65C5C1CC63D3}" dt="2024-11-29T13:21:54.495" v="13650" actId="1076"/>
        <pc:sldMkLst>
          <pc:docMk/>
          <pc:sldMk cId="256957309" sldId="475"/>
        </pc:sldMkLst>
      </pc:sldChg>
    </pc:docChg>
  </pc:docChgLst>
  <pc:docChgLst>
    <pc:chgData name="Clara Andrada Monrós" userId="ecb7c3c0-6c5b-49d4-b4a4-d95c809d1335" providerId="ADAL" clId="{83D0E24F-0C0C-4E82-9D30-7F836C5C2704}"/>
    <pc:docChg chg="undo custSel modSld">
      <pc:chgData name="Clara Andrada Monrós" userId="ecb7c3c0-6c5b-49d4-b4a4-d95c809d1335" providerId="ADAL" clId="{83D0E24F-0C0C-4E82-9D30-7F836C5C2704}" dt="2024-12-04T15:57:29.940" v="717"/>
      <pc:docMkLst>
        <pc:docMk/>
      </pc:docMkLst>
      <pc:sldChg chg="modSp mod">
        <pc:chgData name="Clara Andrada Monrós" userId="ecb7c3c0-6c5b-49d4-b4a4-d95c809d1335" providerId="ADAL" clId="{83D0E24F-0C0C-4E82-9D30-7F836C5C2704}" dt="2024-12-04T13:34:24.234" v="211" actId="20577"/>
        <pc:sldMkLst>
          <pc:docMk/>
          <pc:sldMk cId="622255069" sldId="308"/>
        </pc:sldMkLst>
        <pc:spChg chg="mod">
          <ac:chgData name="Clara Andrada Monrós" userId="ecb7c3c0-6c5b-49d4-b4a4-d95c809d1335" providerId="ADAL" clId="{83D0E24F-0C0C-4E82-9D30-7F836C5C2704}" dt="2024-12-04T13:34:24.234" v="211" actId="20577"/>
          <ac:spMkLst>
            <pc:docMk/>
            <pc:sldMk cId="622255069" sldId="308"/>
            <ac:spMk id="10" creationId="{4D76FD07-ACAF-3CE5-3F6A-8B303CCE18C1}"/>
          </ac:spMkLst>
        </pc:spChg>
      </pc:sldChg>
      <pc:sldChg chg="modSp mod">
        <pc:chgData name="Clara Andrada Monrós" userId="ecb7c3c0-6c5b-49d4-b4a4-d95c809d1335" providerId="ADAL" clId="{83D0E24F-0C0C-4E82-9D30-7F836C5C2704}" dt="2024-12-04T13:29:32.333" v="2" actId="20577"/>
        <pc:sldMkLst>
          <pc:docMk/>
          <pc:sldMk cId="417694351" sldId="309"/>
        </pc:sldMkLst>
        <pc:spChg chg="mod">
          <ac:chgData name="Clara Andrada Monrós" userId="ecb7c3c0-6c5b-49d4-b4a4-d95c809d1335" providerId="ADAL" clId="{83D0E24F-0C0C-4E82-9D30-7F836C5C2704}" dt="2024-12-04T13:29:32.333" v="2" actId="20577"/>
          <ac:spMkLst>
            <pc:docMk/>
            <pc:sldMk cId="417694351" sldId="309"/>
            <ac:spMk id="9" creationId="{00000000-0000-0000-0000-000000000000}"/>
          </ac:spMkLst>
        </pc:spChg>
      </pc:sldChg>
      <pc:sldChg chg="modSp mod">
        <pc:chgData name="Clara Andrada Monrós" userId="ecb7c3c0-6c5b-49d4-b4a4-d95c809d1335" providerId="ADAL" clId="{83D0E24F-0C0C-4E82-9D30-7F836C5C2704}" dt="2024-12-04T13:36:18.438" v="237" actId="20577"/>
        <pc:sldMkLst>
          <pc:docMk/>
          <pc:sldMk cId="152544170" sldId="316"/>
        </pc:sldMkLst>
        <pc:spChg chg="mod">
          <ac:chgData name="Clara Andrada Monrós" userId="ecb7c3c0-6c5b-49d4-b4a4-d95c809d1335" providerId="ADAL" clId="{83D0E24F-0C0C-4E82-9D30-7F836C5C2704}" dt="2024-12-04T13:32:37" v="179" actId="20577"/>
          <ac:spMkLst>
            <pc:docMk/>
            <pc:sldMk cId="152544170" sldId="316"/>
            <ac:spMk id="2" creationId="{FD69F7D2-13BC-1315-5F3C-85BE8111D189}"/>
          </ac:spMkLst>
        </pc:spChg>
        <pc:spChg chg="mod">
          <ac:chgData name="Clara Andrada Monrós" userId="ecb7c3c0-6c5b-49d4-b4a4-d95c809d1335" providerId="ADAL" clId="{83D0E24F-0C0C-4E82-9D30-7F836C5C2704}" dt="2024-12-04T13:35:45.476" v="213" actId="6549"/>
          <ac:spMkLst>
            <pc:docMk/>
            <pc:sldMk cId="152544170" sldId="316"/>
            <ac:spMk id="4" creationId="{0507EB8D-C09F-015D-4551-59FC24E6C86F}"/>
          </ac:spMkLst>
        </pc:spChg>
        <pc:spChg chg="mod">
          <ac:chgData name="Clara Andrada Monrós" userId="ecb7c3c0-6c5b-49d4-b4a4-d95c809d1335" providerId="ADAL" clId="{83D0E24F-0C0C-4E82-9D30-7F836C5C2704}" dt="2024-12-04T13:35:54.055" v="233" actId="20577"/>
          <ac:spMkLst>
            <pc:docMk/>
            <pc:sldMk cId="152544170" sldId="316"/>
            <ac:spMk id="9" creationId="{F2C6DB89-DAB1-A362-7593-C0C7BE412490}"/>
          </ac:spMkLst>
        </pc:spChg>
        <pc:spChg chg="mod">
          <ac:chgData name="Clara Andrada Monrós" userId="ecb7c3c0-6c5b-49d4-b4a4-d95c809d1335" providerId="ADAL" clId="{83D0E24F-0C0C-4E82-9D30-7F836C5C2704}" dt="2024-12-04T13:36:18.438" v="237" actId="20577"/>
          <ac:spMkLst>
            <pc:docMk/>
            <pc:sldMk cId="152544170" sldId="316"/>
            <ac:spMk id="10" creationId="{82581C59-499A-CD39-4D7E-7FE814C3E6A7}"/>
          </ac:spMkLst>
        </pc:spChg>
      </pc:sldChg>
      <pc:sldChg chg="modSp mod">
        <pc:chgData name="Clara Andrada Monrós" userId="ecb7c3c0-6c5b-49d4-b4a4-d95c809d1335" providerId="ADAL" clId="{83D0E24F-0C0C-4E82-9D30-7F836C5C2704}" dt="2024-12-04T13:40:06.149" v="265" actId="20577"/>
        <pc:sldMkLst>
          <pc:docMk/>
          <pc:sldMk cId="2875664829" sldId="317"/>
        </pc:sldMkLst>
      </pc:sldChg>
      <pc:sldChg chg="addSp delSp modSp mod">
        <pc:chgData name="Clara Andrada Monrós" userId="ecb7c3c0-6c5b-49d4-b4a4-d95c809d1335" providerId="ADAL" clId="{83D0E24F-0C0C-4E82-9D30-7F836C5C2704}" dt="2024-12-04T15:21:29.089" v="321" actId="20577"/>
        <pc:sldMkLst>
          <pc:docMk/>
          <pc:sldMk cId="2661721779" sldId="449"/>
        </pc:sldMkLst>
      </pc:sldChg>
      <pc:sldChg chg="addSp delSp modSp mod">
        <pc:chgData name="Clara Andrada Monrós" userId="ecb7c3c0-6c5b-49d4-b4a4-d95c809d1335" providerId="ADAL" clId="{83D0E24F-0C0C-4E82-9D30-7F836C5C2704}" dt="2024-12-04T15:19:40.281" v="303" actId="208"/>
        <pc:sldMkLst>
          <pc:docMk/>
          <pc:sldMk cId="221690064" sldId="450"/>
        </pc:sldMkLst>
      </pc:sldChg>
      <pc:sldChg chg="modSp mod">
        <pc:chgData name="Clara Andrada Monrós" userId="ecb7c3c0-6c5b-49d4-b4a4-d95c809d1335" providerId="ADAL" clId="{83D0E24F-0C0C-4E82-9D30-7F836C5C2704}" dt="2024-12-04T15:22:25.946" v="330" actId="207"/>
        <pc:sldMkLst>
          <pc:docMk/>
          <pc:sldMk cId="1622952136" sldId="451"/>
        </pc:sldMkLst>
      </pc:sldChg>
      <pc:sldChg chg="addSp delSp modSp mod">
        <pc:chgData name="Clara Andrada Monrós" userId="ecb7c3c0-6c5b-49d4-b4a4-d95c809d1335" providerId="ADAL" clId="{83D0E24F-0C0C-4E82-9D30-7F836C5C2704}" dt="2024-12-04T15:25:59.201" v="355" actId="20577"/>
        <pc:sldMkLst>
          <pc:docMk/>
          <pc:sldMk cId="4043939682" sldId="452"/>
        </pc:sldMkLst>
      </pc:sldChg>
      <pc:sldChg chg="modSp mod">
        <pc:chgData name="Clara Andrada Monrós" userId="ecb7c3c0-6c5b-49d4-b4a4-d95c809d1335" providerId="ADAL" clId="{83D0E24F-0C0C-4E82-9D30-7F836C5C2704}" dt="2024-12-04T15:28:31.571" v="365"/>
        <pc:sldMkLst>
          <pc:docMk/>
          <pc:sldMk cId="2494356679" sldId="453"/>
        </pc:sldMkLst>
      </pc:sldChg>
      <pc:sldChg chg="modSp mod">
        <pc:chgData name="Clara Andrada Monrós" userId="ecb7c3c0-6c5b-49d4-b4a4-d95c809d1335" providerId="ADAL" clId="{83D0E24F-0C0C-4E82-9D30-7F836C5C2704}" dt="2024-12-04T15:29:44.358" v="376"/>
        <pc:sldMkLst>
          <pc:docMk/>
          <pc:sldMk cId="3934981598" sldId="454"/>
        </pc:sldMkLst>
      </pc:sldChg>
      <pc:sldChg chg="modSp mod">
        <pc:chgData name="Clara Andrada Monrós" userId="ecb7c3c0-6c5b-49d4-b4a4-d95c809d1335" providerId="ADAL" clId="{83D0E24F-0C0C-4E82-9D30-7F836C5C2704}" dt="2024-12-04T15:29:10.653" v="371"/>
        <pc:sldMkLst>
          <pc:docMk/>
          <pc:sldMk cId="3063061484" sldId="455"/>
        </pc:sldMkLst>
      </pc:sldChg>
      <pc:sldChg chg="modSp mod">
        <pc:chgData name="Clara Andrada Monrós" userId="ecb7c3c0-6c5b-49d4-b4a4-d95c809d1335" providerId="ADAL" clId="{83D0E24F-0C0C-4E82-9D30-7F836C5C2704}" dt="2024-12-04T13:39:30.156" v="260" actId="1076"/>
        <pc:sldMkLst>
          <pc:docMk/>
          <pc:sldMk cId="417023567" sldId="456"/>
        </pc:sldMkLst>
        <pc:spChg chg="mod">
          <ac:chgData name="Clara Andrada Monrós" userId="ecb7c3c0-6c5b-49d4-b4a4-d95c809d1335" providerId="ADAL" clId="{83D0E24F-0C0C-4E82-9D30-7F836C5C2704}" dt="2024-12-04T13:36:34.234" v="241"/>
          <ac:spMkLst>
            <pc:docMk/>
            <pc:sldMk cId="417023567" sldId="456"/>
            <ac:spMk id="10" creationId="{4769B028-2D52-4B26-D818-DDA748741CDF}"/>
          </ac:spMkLst>
        </pc:spChg>
        <pc:spChg chg="mod">
          <ac:chgData name="Clara Andrada Monrós" userId="ecb7c3c0-6c5b-49d4-b4a4-d95c809d1335" providerId="ADAL" clId="{83D0E24F-0C0C-4E82-9D30-7F836C5C2704}" dt="2024-12-04T13:39:21.100" v="258" actId="20577"/>
          <ac:spMkLst>
            <pc:docMk/>
            <pc:sldMk cId="417023567" sldId="456"/>
            <ac:spMk id="12" creationId="{DE1389E4-11EC-F9AF-DFAF-1A2623D53F1D}"/>
          </ac:spMkLst>
        </pc:spChg>
      </pc:sldChg>
      <pc:sldChg chg="modSp mod">
        <pc:chgData name="Clara Andrada Monrós" userId="ecb7c3c0-6c5b-49d4-b4a4-d95c809d1335" providerId="ADAL" clId="{83D0E24F-0C0C-4E82-9D30-7F836C5C2704}" dt="2024-12-04T15:30:53.278" v="392" actId="20577"/>
        <pc:sldMkLst>
          <pc:docMk/>
          <pc:sldMk cId="597321379" sldId="458"/>
        </pc:sldMkLst>
      </pc:sldChg>
      <pc:sldChg chg="modSp mod">
        <pc:chgData name="Clara Andrada Monrós" userId="ecb7c3c0-6c5b-49d4-b4a4-d95c809d1335" providerId="ADAL" clId="{83D0E24F-0C0C-4E82-9D30-7F836C5C2704}" dt="2024-12-04T15:32:29.224" v="407" actId="20577"/>
        <pc:sldMkLst>
          <pc:docMk/>
          <pc:sldMk cId="1500166598" sldId="459"/>
        </pc:sldMkLst>
      </pc:sldChg>
      <pc:sldChg chg="modSp mod">
        <pc:chgData name="Clara Andrada Monrós" userId="ecb7c3c0-6c5b-49d4-b4a4-d95c809d1335" providerId="ADAL" clId="{83D0E24F-0C0C-4E82-9D30-7F836C5C2704}" dt="2024-12-04T15:36:22.617" v="427" actId="20577"/>
        <pc:sldMkLst>
          <pc:docMk/>
          <pc:sldMk cId="279762131" sldId="460"/>
        </pc:sldMkLst>
      </pc:sldChg>
      <pc:sldChg chg="modSp mod">
        <pc:chgData name="Clara Andrada Monrós" userId="ecb7c3c0-6c5b-49d4-b4a4-d95c809d1335" providerId="ADAL" clId="{83D0E24F-0C0C-4E82-9D30-7F836C5C2704}" dt="2024-12-04T15:38:16.919" v="440" actId="20577"/>
        <pc:sldMkLst>
          <pc:docMk/>
          <pc:sldMk cId="4233717138" sldId="461"/>
        </pc:sldMkLst>
      </pc:sldChg>
      <pc:sldChg chg="modSp mod">
        <pc:chgData name="Clara Andrada Monrós" userId="ecb7c3c0-6c5b-49d4-b4a4-d95c809d1335" providerId="ADAL" clId="{83D0E24F-0C0C-4E82-9D30-7F836C5C2704}" dt="2024-12-04T15:39:31.397" v="454" actId="20577"/>
        <pc:sldMkLst>
          <pc:docMk/>
          <pc:sldMk cId="1548683467" sldId="462"/>
        </pc:sldMkLst>
      </pc:sldChg>
      <pc:sldChg chg="modSp mod">
        <pc:chgData name="Clara Andrada Monrós" userId="ecb7c3c0-6c5b-49d4-b4a4-d95c809d1335" providerId="ADAL" clId="{83D0E24F-0C0C-4E82-9D30-7F836C5C2704}" dt="2024-12-04T15:40:19.298" v="467" actId="20577"/>
        <pc:sldMkLst>
          <pc:docMk/>
          <pc:sldMk cId="1935804399" sldId="463"/>
        </pc:sldMkLst>
        <pc:spChg chg="mod">
          <ac:chgData name="Clara Andrada Monrós" userId="ecb7c3c0-6c5b-49d4-b4a4-d95c809d1335" providerId="ADAL" clId="{83D0E24F-0C0C-4E82-9D30-7F836C5C2704}" dt="2024-12-04T13:33:29.154" v="197" actId="6549"/>
          <ac:spMkLst>
            <pc:docMk/>
            <pc:sldMk cId="1935804399" sldId="463"/>
            <ac:spMk id="2" creationId="{D872B32A-EF7E-105A-FB87-E36CD89A82A7}"/>
          </ac:spMkLst>
        </pc:spChg>
        <pc:spChg chg="mod">
          <ac:chgData name="Clara Andrada Monrós" userId="ecb7c3c0-6c5b-49d4-b4a4-d95c809d1335" providerId="ADAL" clId="{83D0E24F-0C0C-4E82-9D30-7F836C5C2704}" dt="2024-12-04T15:39:36.442" v="459" actId="20577"/>
          <ac:spMkLst>
            <pc:docMk/>
            <pc:sldMk cId="1935804399" sldId="463"/>
            <ac:spMk id="9" creationId="{B080D107-6D7C-F6E5-C61E-AD7F6AFDA034}"/>
          </ac:spMkLst>
        </pc:spChg>
        <pc:spChg chg="mod">
          <ac:chgData name="Clara Andrada Monrós" userId="ecb7c3c0-6c5b-49d4-b4a4-d95c809d1335" providerId="ADAL" clId="{83D0E24F-0C0C-4E82-9D30-7F836C5C2704}" dt="2024-12-04T15:39:57.592" v="464" actId="20577"/>
          <ac:spMkLst>
            <pc:docMk/>
            <pc:sldMk cId="1935804399" sldId="463"/>
            <ac:spMk id="10" creationId="{01B10B10-53EA-29D4-35C5-56E1CA997115}"/>
          </ac:spMkLst>
        </pc:spChg>
        <pc:spChg chg="mod">
          <ac:chgData name="Clara Andrada Monrós" userId="ecb7c3c0-6c5b-49d4-b4a4-d95c809d1335" providerId="ADAL" clId="{83D0E24F-0C0C-4E82-9D30-7F836C5C2704}" dt="2024-12-04T15:40:19.298" v="467" actId="20577"/>
          <ac:spMkLst>
            <pc:docMk/>
            <pc:sldMk cId="1935804399" sldId="463"/>
            <ac:spMk id="12" creationId="{EAE71281-D9EA-D4E2-EF0D-0767315BF2C2}"/>
          </ac:spMkLst>
        </pc:spChg>
      </pc:sldChg>
      <pc:sldChg chg="modSp mod">
        <pc:chgData name="Clara Andrada Monrós" userId="ecb7c3c0-6c5b-49d4-b4a4-d95c809d1335" providerId="ADAL" clId="{83D0E24F-0C0C-4E82-9D30-7F836C5C2704}" dt="2024-12-04T15:40:53.992" v="476" actId="20577"/>
        <pc:sldMkLst>
          <pc:docMk/>
          <pc:sldMk cId="465627109" sldId="464"/>
        </pc:sldMkLst>
      </pc:sldChg>
      <pc:sldChg chg="modSp mod">
        <pc:chgData name="Clara Andrada Monrós" userId="ecb7c3c0-6c5b-49d4-b4a4-d95c809d1335" providerId="ADAL" clId="{83D0E24F-0C0C-4E82-9D30-7F836C5C2704}" dt="2024-12-04T15:41:24.440" v="484" actId="20577"/>
        <pc:sldMkLst>
          <pc:docMk/>
          <pc:sldMk cId="837006920" sldId="465"/>
        </pc:sldMkLst>
      </pc:sldChg>
      <pc:sldChg chg="modSp mod">
        <pc:chgData name="Clara Andrada Monrós" userId="ecb7c3c0-6c5b-49d4-b4a4-d95c809d1335" providerId="ADAL" clId="{83D0E24F-0C0C-4E82-9D30-7F836C5C2704}" dt="2024-12-04T15:43:15.609" v="500"/>
        <pc:sldMkLst>
          <pc:docMk/>
          <pc:sldMk cId="238180626" sldId="467"/>
        </pc:sldMkLst>
      </pc:sldChg>
      <pc:sldChg chg="addSp delSp modSp mod">
        <pc:chgData name="Clara Andrada Monrós" userId="ecb7c3c0-6c5b-49d4-b4a4-d95c809d1335" providerId="ADAL" clId="{83D0E24F-0C0C-4E82-9D30-7F836C5C2704}" dt="2024-12-04T14:01:17.424" v="288" actId="208"/>
        <pc:sldMkLst>
          <pc:docMk/>
          <pc:sldMk cId="4007704114" sldId="468"/>
        </pc:sldMkLst>
      </pc:sldChg>
      <pc:sldChg chg="modSp mod">
        <pc:chgData name="Clara Andrada Monrós" userId="ecb7c3c0-6c5b-49d4-b4a4-d95c809d1335" providerId="ADAL" clId="{83D0E24F-0C0C-4E82-9D30-7F836C5C2704}" dt="2024-12-04T15:45:15.938" v="535"/>
        <pc:sldMkLst>
          <pc:docMk/>
          <pc:sldMk cId="3391349320" sldId="469"/>
        </pc:sldMkLst>
      </pc:sldChg>
      <pc:sldChg chg="modSp mod">
        <pc:chgData name="Clara Andrada Monrós" userId="ecb7c3c0-6c5b-49d4-b4a4-d95c809d1335" providerId="ADAL" clId="{83D0E24F-0C0C-4E82-9D30-7F836C5C2704}" dt="2024-12-04T15:46:06.401" v="580"/>
        <pc:sldMkLst>
          <pc:docMk/>
          <pc:sldMk cId="1091785357" sldId="470"/>
        </pc:sldMkLst>
      </pc:sldChg>
      <pc:sldChg chg="modSp mod">
        <pc:chgData name="Clara Andrada Monrós" userId="ecb7c3c0-6c5b-49d4-b4a4-d95c809d1335" providerId="ADAL" clId="{83D0E24F-0C0C-4E82-9D30-7F836C5C2704}" dt="2024-12-04T15:46:30.488" v="613" actId="20577"/>
        <pc:sldMkLst>
          <pc:docMk/>
          <pc:sldMk cId="2937581507" sldId="471"/>
        </pc:sldMkLst>
      </pc:sldChg>
      <pc:sldChg chg="modSp mod">
        <pc:chgData name="Clara Andrada Monrós" userId="ecb7c3c0-6c5b-49d4-b4a4-d95c809d1335" providerId="ADAL" clId="{83D0E24F-0C0C-4E82-9D30-7F836C5C2704}" dt="2024-12-04T15:56:30.832" v="697" actId="1076"/>
        <pc:sldMkLst>
          <pc:docMk/>
          <pc:sldMk cId="1962038385" sldId="472"/>
        </pc:sldMkLst>
      </pc:sldChg>
      <pc:sldChg chg="modSp mod">
        <pc:chgData name="Clara Andrada Monrós" userId="ecb7c3c0-6c5b-49d4-b4a4-d95c809d1335" providerId="ADAL" clId="{83D0E24F-0C0C-4E82-9D30-7F836C5C2704}" dt="2024-12-04T15:57:06.538" v="709"/>
        <pc:sldMkLst>
          <pc:docMk/>
          <pc:sldMk cId="65971187" sldId="473"/>
        </pc:sldMkLst>
      </pc:sldChg>
      <pc:sldChg chg="modSp mod">
        <pc:chgData name="Clara Andrada Monrós" userId="ecb7c3c0-6c5b-49d4-b4a4-d95c809d1335" providerId="ADAL" clId="{83D0E24F-0C0C-4E82-9D30-7F836C5C2704}" dt="2024-12-04T15:57:08.857" v="710"/>
        <pc:sldMkLst>
          <pc:docMk/>
          <pc:sldMk cId="3704601433" sldId="474"/>
        </pc:sldMkLst>
      </pc:sldChg>
      <pc:sldChg chg="modSp mod">
        <pc:chgData name="Clara Andrada Monrós" userId="ecb7c3c0-6c5b-49d4-b4a4-d95c809d1335" providerId="ADAL" clId="{83D0E24F-0C0C-4E82-9D30-7F836C5C2704}" dt="2024-12-04T15:57:29.940" v="717"/>
        <pc:sldMkLst>
          <pc:docMk/>
          <pc:sldMk cId="256957309" sldId="4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CBCBAC5-E76A-C0D3-A4E9-6BD992545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latin typeface="Open Sans" panose="020B0606030504020204" pitchFamily="34" charset="0"/>
            </a:endParaRPr>
          </a:p>
        </p:txBody>
      </p:sp>
      <p:sp>
        <p:nvSpPr>
          <p:cNvPr id="3" name="Marcador de fecha 2">
            <a:extLst>
              <a:ext uri="{FF2B5EF4-FFF2-40B4-BE49-F238E27FC236}">
                <a16:creationId xmlns:a16="http://schemas.microsoft.com/office/drawing/2014/main" id="{BDB74423-C606-FF6D-07F2-8F2337D9A1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88954A-8599-4949-9D83-C0C0F49DD190}" type="datetimeFigureOut">
              <a:rPr lang="es-ES" smtClean="0">
                <a:latin typeface="Open Sans" panose="020B0606030504020204" pitchFamily="34" charset="0"/>
              </a:rPr>
              <a:t>18/02/2025</a:t>
            </a:fld>
            <a:endParaRPr lang="es-ES" dirty="0">
              <a:latin typeface="Open Sans" panose="020B0606030504020204" pitchFamily="34" charset="0"/>
            </a:endParaRPr>
          </a:p>
        </p:txBody>
      </p:sp>
      <p:sp>
        <p:nvSpPr>
          <p:cNvPr id="4" name="Marcador de pie de página 3">
            <a:extLst>
              <a:ext uri="{FF2B5EF4-FFF2-40B4-BE49-F238E27FC236}">
                <a16:creationId xmlns:a16="http://schemas.microsoft.com/office/drawing/2014/main" id="{28F65341-D7A3-750F-5F30-19E71C462A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latin typeface="Open Sans" panose="020B0606030504020204" pitchFamily="34" charset="0"/>
            </a:endParaRPr>
          </a:p>
        </p:txBody>
      </p:sp>
      <p:sp>
        <p:nvSpPr>
          <p:cNvPr id="5" name="Marcador de número de diapositiva 4">
            <a:extLst>
              <a:ext uri="{FF2B5EF4-FFF2-40B4-BE49-F238E27FC236}">
                <a16:creationId xmlns:a16="http://schemas.microsoft.com/office/drawing/2014/main" id="{1ECE5C7C-AED8-95FE-3A64-8FE6CA0267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734610-A6BC-E541-9B92-8BAA1D5D11A0}" type="slidenum">
              <a:rPr lang="es-ES" smtClean="0">
                <a:latin typeface="Open Sans" panose="020B0606030504020204" pitchFamily="34" charset="0"/>
              </a:rPr>
              <a:t>‹Nº›</a:t>
            </a:fld>
            <a:endParaRPr lang="es-ES" dirty="0">
              <a:latin typeface="Open Sans" panose="020B0606030504020204" pitchFamily="34" charset="0"/>
            </a:endParaRPr>
          </a:p>
        </p:txBody>
      </p:sp>
    </p:spTree>
    <p:extLst>
      <p:ext uri="{BB962C8B-B14F-4D97-AF65-F5344CB8AC3E}">
        <p14:creationId xmlns:p14="http://schemas.microsoft.com/office/powerpoint/2010/main" val="242819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363D976-CF35-D843-A834-5E831EFBD60C}" type="datetimeFigureOut">
              <a:rPr lang="es-ES" smtClean="0"/>
              <a:pPr/>
              <a:t>18/02/2025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D3FB7478-7FC6-F84A-A79D-87008B3FA5B9}" type="slidenum">
              <a:rPr lang="es-ES" smtClean="0"/>
              <a:pPr/>
              <a:t>‹Nº›</a:t>
            </a:fld>
            <a:endParaRPr lang="es-ES" dirty="0"/>
          </a:p>
        </p:txBody>
      </p:sp>
    </p:spTree>
    <p:extLst>
      <p:ext uri="{BB962C8B-B14F-4D97-AF65-F5344CB8AC3E}">
        <p14:creationId xmlns:p14="http://schemas.microsoft.com/office/powerpoint/2010/main" val="8473510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a:lvl2pPr marL="457200" algn="l" defTabSz="914400" rtl="0" eaLnBrk="1" latinLnBrk="0" hangingPunct="1">
      <a:defRPr sz="1200" b="0" i="0" kern="1200">
        <a:solidFill>
          <a:schemeClr val="tx1"/>
        </a:solidFill>
        <a:latin typeface="Open Sans" panose="020B0606030504020204" pitchFamily="34" charset="0"/>
        <a:ea typeface="+mn-ea"/>
        <a:cs typeface="+mn-cs"/>
      </a:defRPr>
    </a:lvl2pPr>
    <a:lvl3pPr marL="914400" algn="l" defTabSz="914400" rtl="0" eaLnBrk="1" latinLnBrk="0" hangingPunct="1">
      <a:defRPr sz="1200" b="0" i="0" kern="1200">
        <a:solidFill>
          <a:schemeClr val="tx1"/>
        </a:solidFill>
        <a:latin typeface="Open Sans" panose="020B0606030504020204" pitchFamily="34" charset="0"/>
        <a:ea typeface="+mn-ea"/>
        <a:cs typeface="+mn-cs"/>
      </a:defRPr>
    </a:lvl3pPr>
    <a:lvl4pPr marL="1371600" algn="l" defTabSz="914400" rtl="0" eaLnBrk="1" latinLnBrk="0" hangingPunct="1">
      <a:defRPr sz="1200" b="0" i="0" kern="1200">
        <a:solidFill>
          <a:schemeClr val="tx1"/>
        </a:solidFill>
        <a:latin typeface="Open Sans" panose="020B0606030504020204" pitchFamily="34" charset="0"/>
        <a:ea typeface="+mn-ea"/>
        <a:cs typeface="+mn-cs"/>
      </a:defRPr>
    </a:lvl4pPr>
    <a:lvl5pPr marL="1828800" algn="l" defTabSz="914400" rtl="0" eaLnBrk="1" latinLnBrk="0" hangingPunct="1">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1483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Θέση εικόνας 35">
            <a:extLst>
              <a:ext uri="{FF2B5EF4-FFF2-40B4-BE49-F238E27FC236}">
                <a16:creationId xmlns:a16="http://schemas.microsoft.com/office/drawing/2014/main" id="{3F3914A9-B94D-3BEF-6852-7ECC30CEE064}"/>
              </a:ext>
            </a:extLst>
          </p:cNvPr>
          <p:cNvSpPr>
            <a:spLocks noGrp="1"/>
          </p:cNvSpPr>
          <p:nvPr>
            <p:ph type="pic" sz="quarter" idx="13" hasCustomPrompt="1"/>
          </p:nvPr>
        </p:nvSpPr>
        <p:spPr>
          <a:xfrm>
            <a:off x="16572294" y="277199"/>
            <a:ext cx="1534731" cy="1575122"/>
          </a:xfrm>
          <a:prstGeom prst="rect">
            <a:avLst/>
          </a:prstGeom>
        </p:spPr>
        <p:txBody>
          <a:bodyPr anchor="ctr"/>
          <a:lstStyle>
            <a:lvl1pPr marL="0" indent="0" algn="ctr">
              <a:buNone/>
              <a:defRPr sz="2100">
                <a:latin typeface="Open Sans" panose="020B0606030504020204" pitchFamily="34" charset="0"/>
                <a:ea typeface="Open Sans" panose="020B0606030504020204" pitchFamily="34" charset="0"/>
                <a:cs typeface="Open Sans" panose="020B0606030504020204" pitchFamily="34" charset="0"/>
              </a:defRPr>
            </a:lvl1pPr>
          </a:lstStyle>
          <a:p>
            <a:r>
              <a:rPr lang="en-US" dirty="0"/>
              <a:t>Partner’s logo</a:t>
            </a:r>
          </a:p>
        </p:txBody>
      </p:sp>
      <p:sp>
        <p:nvSpPr>
          <p:cNvPr id="11" name="Θέση περιεχομένου 3">
            <a:extLst>
              <a:ext uri="{FF2B5EF4-FFF2-40B4-BE49-F238E27FC236}">
                <a16:creationId xmlns:a16="http://schemas.microsoft.com/office/drawing/2014/main" id="{F5D39AA2-A302-0C60-467C-57A5E9C9A064}"/>
              </a:ext>
            </a:extLst>
          </p:cNvPr>
          <p:cNvSpPr>
            <a:spLocks noGrp="1"/>
          </p:cNvSpPr>
          <p:nvPr>
            <p:ph sz="quarter" idx="14" hasCustomPrompt="1"/>
          </p:nvPr>
        </p:nvSpPr>
        <p:spPr>
          <a:xfrm>
            <a:off x="326232" y="2172882"/>
            <a:ext cx="17780793" cy="639961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First level</a:t>
            </a:r>
            <a:endParaRPr lang="el-GR" dirty="0"/>
          </a:p>
          <a:p>
            <a:pPr lvl="1"/>
            <a:r>
              <a:rPr lang="en-US" dirty="0"/>
              <a:t>Second level</a:t>
            </a:r>
            <a:endParaRPr lang="el-GR" dirty="0"/>
          </a:p>
          <a:p>
            <a:pPr lvl="2"/>
            <a:r>
              <a:rPr lang="en-US" dirty="0"/>
              <a:t>Third level</a:t>
            </a:r>
            <a:endParaRPr lang="el-GR" dirty="0"/>
          </a:p>
        </p:txBody>
      </p:sp>
      <p:sp>
        <p:nvSpPr>
          <p:cNvPr id="13" name="Θέση αριθμού διαφάνειας 14">
            <a:extLst>
              <a:ext uri="{FF2B5EF4-FFF2-40B4-BE49-F238E27FC236}">
                <a16:creationId xmlns:a16="http://schemas.microsoft.com/office/drawing/2014/main" id="{BFA1962A-0866-AB52-A378-E0B356AC1047}"/>
              </a:ext>
            </a:extLst>
          </p:cNvPr>
          <p:cNvSpPr>
            <a:spLocks noGrp="1"/>
          </p:cNvSpPr>
          <p:nvPr>
            <p:ph type="sldNum" sz="quarter" idx="12"/>
          </p:nvPr>
        </p:nvSpPr>
        <p:spPr>
          <a:xfrm>
            <a:off x="15690033" y="9596289"/>
            <a:ext cx="1085850" cy="461665"/>
          </a:xfrm>
          <a:prstGeom prst="rect">
            <a:avLst/>
          </a:prstGeom>
        </p:spPr>
        <p:txBody>
          <a:bodyPr>
            <a:noAutofit/>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D2C2D9E-9A3D-48B7-9D20-88A0BF5D47E1}" type="slidenum">
              <a:rPr lang="el-GR" sz="2400" b="1" smtClean="0"/>
              <a:pPr/>
              <a:t>‹Nº›</a:t>
            </a:fld>
            <a:endParaRPr lang="el-GR" sz="2400" b="1" dirty="0"/>
          </a:p>
        </p:txBody>
      </p:sp>
      <p:sp>
        <p:nvSpPr>
          <p:cNvPr id="3" name="CuadroTexto 2">
            <a:extLst>
              <a:ext uri="{FF2B5EF4-FFF2-40B4-BE49-F238E27FC236}">
                <a16:creationId xmlns:a16="http://schemas.microsoft.com/office/drawing/2014/main" id="{A569DF35-4CD9-70A3-316A-7C8DC46D4ABC}"/>
              </a:ext>
            </a:extLst>
          </p:cNvPr>
          <p:cNvSpPr txBox="1"/>
          <p:nvPr userDrawn="1"/>
        </p:nvSpPr>
        <p:spPr>
          <a:xfrm>
            <a:off x="411766" y="9445858"/>
            <a:ext cx="14989968" cy="646331"/>
          </a:xfrm>
          <a:prstGeom prst="rect">
            <a:avLst/>
          </a:prstGeom>
          <a:noFill/>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en-US" sz="1800" b="1" dirty="0">
                <a:solidFill>
                  <a:srgbClr val="65B7AD"/>
                </a:solidFill>
                <a:effectLst/>
                <a:latin typeface="Open Sans" panose="020B0606030504020204" pitchFamily="34" charset="0"/>
                <a:ea typeface="Calibri" panose="020F0502020204030204" pitchFamily="34" charset="0"/>
                <a:cs typeface="Open Sans" panose="020B0606030504020204" pitchFamily="34" charset="0"/>
              </a:rPr>
              <a:t>Disclaimer:</a:t>
            </a:r>
            <a:r>
              <a:rPr lang="en-GB" sz="1800" b="1" dirty="0">
                <a:solidFill>
                  <a:schemeClr val="tx1"/>
                </a:solidFill>
                <a:effectLst/>
                <a:latin typeface="Open Sans" panose="020B0606030504020204" pitchFamily="34" charset="0"/>
                <a:ea typeface="Calibri" panose="020F0502020204030204" pitchFamily="34" charset="0"/>
                <a:cs typeface="Times New Roman" panose="02020603050405020304" pitchFamily="18" charset="0"/>
              </a:rPr>
              <a:t> </a:t>
            </a:r>
            <a:r>
              <a:rPr lang="en-GB" sz="1800" dirty="0">
                <a:solidFill>
                  <a:srgbClr val="4C4C4C"/>
                </a:solidFill>
                <a:effectLst/>
                <a:latin typeface="Open Sans" panose="020B0606030504020204" pitchFamily="34" charset="0"/>
                <a:ea typeface="Times New Roman" panose="02020603050405020304" pitchFamily="18" charset="0"/>
              </a:rPr>
              <a:t>“Funded by the European Union. Views and opinions expressed are however those of the author(s) only and do not necessarily reflect those of the European Union or CINEA. Neither the European Union nor the granting authority can be held responsible for them.”</a:t>
            </a:r>
            <a:endParaRPr lang="en-GB" sz="2400" dirty="0">
              <a:effectLst/>
              <a:latin typeface="Times New Roman" panose="02020603050405020304" pitchFamily="18" charset="0"/>
              <a:ea typeface="Times New Roman" panose="02020603050405020304" pitchFamily="18" charset="0"/>
            </a:endParaRPr>
          </a:p>
        </p:txBody>
      </p:sp>
      <p:sp>
        <p:nvSpPr>
          <p:cNvPr id="7" name="Título 6">
            <a:extLst>
              <a:ext uri="{FF2B5EF4-FFF2-40B4-BE49-F238E27FC236}">
                <a16:creationId xmlns:a16="http://schemas.microsoft.com/office/drawing/2014/main" id="{69562FAC-C11F-5BC9-9A8F-E6C9A5404D0D}"/>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n-GB"/>
          </a:p>
        </p:txBody>
      </p:sp>
      <p:sp>
        <p:nvSpPr>
          <p:cNvPr id="2" name="Título 14">
            <a:extLst>
              <a:ext uri="{FF2B5EF4-FFF2-40B4-BE49-F238E27FC236}">
                <a16:creationId xmlns:a16="http://schemas.microsoft.com/office/drawing/2014/main" id="{E6F04AFE-A34A-5039-8668-3F603B8E075D}"/>
              </a:ext>
            </a:extLst>
          </p:cNvPr>
          <p:cNvSpPr txBox="1">
            <a:spLocks/>
          </p:cNvSpPr>
          <p:nvPr userDrawn="1"/>
        </p:nvSpPr>
        <p:spPr>
          <a:xfrm>
            <a:off x="411766" y="9079056"/>
            <a:ext cx="9448800" cy="398806"/>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pPr algn="l"/>
            <a:r>
              <a:rPr lang="es-E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MOOC 2: </a:t>
            </a: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Energy transition measurement and monitoring tools</a:t>
            </a:r>
          </a:p>
          <a:p>
            <a:pPr algn="l"/>
            <a:endParaRPr lang="es-ES" sz="1800" b="1" dirty="0">
              <a:latin typeface="Open Sans" panose="020B0606030504020204" pitchFamily="34" charset="0"/>
              <a:ea typeface="Open Sans" panose="020B0606030504020204" pitchFamily="34" charset="0"/>
              <a:cs typeface="Open Sans" panose="020B0606030504020204" pitchFamily="34" charset="0"/>
            </a:endParaRPr>
          </a:p>
          <a:p>
            <a:pPr algn="l"/>
            <a:endParaRPr lang="es-ES" sz="18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Θέση εικόνας 35">
            <a:extLst>
              <a:ext uri="{FF2B5EF4-FFF2-40B4-BE49-F238E27FC236}">
                <a16:creationId xmlns:a16="http://schemas.microsoft.com/office/drawing/2014/main" id="{F4F7B093-9AE9-9E28-779B-68F7E85342D0}"/>
              </a:ext>
            </a:extLst>
          </p:cNvPr>
          <p:cNvSpPr>
            <a:spLocks noGrp="1"/>
          </p:cNvSpPr>
          <p:nvPr>
            <p:ph type="pic" sz="quarter" idx="13" hasCustomPrompt="1"/>
          </p:nvPr>
        </p:nvSpPr>
        <p:spPr>
          <a:xfrm>
            <a:off x="16572294" y="277199"/>
            <a:ext cx="1534731" cy="1575122"/>
          </a:xfrm>
          <a:prstGeom prst="rect">
            <a:avLst/>
          </a:prstGeom>
        </p:spPr>
        <p:txBody>
          <a:bodyPr anchor="ctr"/>
          <a:lstStyle>
            <a:lvl1pPr marL="0" indent="0" algn="ctr">
              <a:buNone/>
              <a:defRPr sz="2100">
                <a:latin typeface="Open Sans" panose="020B0606030504020204" pitchFamily="34" charset="0"/>
                <a:ea typeface="Open Sans" panose="020B0606030504020204" pitchFamily="34" charset="0"/>
                <a:cs typeface="Open Sans" panose="020B0606030504020204" pitchFamily="34" charset="0"/>
              </a:defRPr>
            </a:lvl1pPr>
          </a:lstStyle>
          <a:p>
            <a:r>
              <a:rPr lang="en-US" dirty="0"/>
              <a:t>Partner’s logo</a:t>
            </a:r>
          </a:p>
        </p:txBody>
      </p:sp>
      <p:sp>
        <p:nvSpPr>
          <p:cNvPr id="10" name="Θέση περιεχομένου 3">
            <a:extLst>
              <a:ext uri="{FF2B5EF4-FFF2-40B4-BE49-F238E27FC236}">
                <a16:creationId xmlns:a16="http://schemas.microsoft.com/office/drawing/2014/main" id="{F2600C98-4720-226F-F0BB-D3A0B6D55B3F}"/>
              </a:ext>
            </a:extLst>
          </p:cNvPr>
          <p:cNvSpPr>
            <a:spLocks noGrp="1"/>
          </p:cNvSpPr>
          <p:nvPr>
            <p:ph sz="quarter" idx="14" hasCustomPrompt="1"/>
          </p:nvPr>
        </p:nvSpPr>
        <p:spPr>
          <a:xfrm>
            <a:off x="326232" y="2172882"/>
            <a:ext cx="17780793" cy="594241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stStyle>
          <a:p>
            <a:pPr lvl="0"/>
            <a:r>
              <a:rPr lang="en-US" dirty="0"/>
              <a:t>First level</a:t>
            </a:r>
            <a:endParaRPr lang="el-GR" dirty="0"/>
          </a:p>
          <a:p>
            <a:pPr lvl="1"/>
            <a:r>
              <a:rPr lang="en-US" dirty="0"/>
              <a:t>Second level</a:t>
            </a:r>
            <a:endParaRPr lang="el-GR" dirty="0"/>
          </a:p>
          <a:p>
            <a:pPr lvl="2"/>
            <a:r>
              <a:rPr lang="en-US" dirty="0"/>
              <a:t>Third level</a:t>
            </a:r>
            <a:endParaRPr lang="el-GR" dirty="0"/>
          </a:p>
        </p:txBody>
      </p:sp>
      <p:sp>
        <p:nvSpPr>
          <p:cNvPr id="12" name="Θέση αριθμού διαφάνειας 14">
            <a:extLst>
              <a:ext uri="{FF2B5EF4-FFF2-40B4-BE49-F238E27FC236}">
                <a16:creationId xmlns:a16="http://schemas.microsoft.com/office/drawing/2014/main" id="{A5FF9600-613B-2FD1-635F-150D4FCD9396}"/>
              </a:ext>
            </a:extLst>
          </p:cNvPr>
          <p:cNvSpPr>
            <a:spLocks noGrp="1"/>
          </p:cNvSpPr>
          <p:nvPr>
            <p:ph type="sldNum" sz="quarter" idx="12"/>
          </p:nvPr>
        </p:nvSpPr>
        <p:spPr>
          <a:xfrm>
            <a:off x="9216629" y="9438323"/>
            <a:ext cx="1085850" cy="547686"/>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D2C2D9E-9A3D-48B7-9D20-88A0BF5D47E1}" type="slidenum">
              <a:rPr lang="el-GR" sz="2400" b="1" smtClean="0"/>
              <a:pPr/>
              <a:t>‹Nº›</a:t>
            </a:fld>
            <a:endParaRPr lang="el-GR" sz="2400" b="1" dirty="0"/>
          </a:p>
        </p:txBody>
      </p:sp>
      <p:sp>
        <p:nvSpPr>
          <p:cNvPr id="2" name="Título 1">
            <a:extLst>
              <a:ext uri="{FF2B5EF4-FFF2-40B4-BE49-F238E27FC236}">
                <a16:creationId xmlns:a16="http://schemas.microsoft.com/office/drawing/2014/main" id="{725C48E1-A60E-A710-6AD1-83790DD94FE0}"/>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7" r:id="rId2"/>
  </p:sldLayoutIdLst>
  <p:hf hdr="0" ftr="0" dt="0"/>
  <p:txStyles>
    <p:title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5"/>
          <p:cNvGrpSpPr/>
          <p:nvPr/>
        </p:nvGrpSpPr>
        <p:grpSpPr>
          <a:xfrm>
            <a:off x="0" y="1714500"/>
            <a:ext cx="10893287" cy="5271923"/>
            <a:chOff x="2068679" y="0"/>
            <a:chExt cx="10689432" cy="6591027"/>
          </a:xfrm>
        </p:grpSpPr>
        <p:grpSp>
          <p:nvGrpSpPr>
            <p:cNvPr id="6" name="Group 6"/>
            <p:cNvGrpSpPr/>
            <p:nvPr/>
          </p:nvGrpSpPr>
          <p:grpSpPr>
            <a:xfrm>
              <a:off x="2068679" y="0"/>
              <a:ext cx="10465110" cy="6591027"/>
              <a:chOff x="0" y="0"/>
              <a:chExt cx="1588770" cy="1000623"/>
            </a:xfrm>
          </p:grpSpPr>
          <p:sp>
            <p:nvSpPr>
              <p:cNvPr id="7" name="Freeform 7"/>
              <p:cNvSpPr/>
              <p:nvPr/>
            </p:nvSpPr>
            <p:spPr>
              <a:xfrm>
                <a:off x="6350" y="6350"/>
                <a:ext cx="1576070" cy="987923"/>
              </a:xfrm>
              <a:custGeom>
                <a:avLst/>
                <a:gdLst/>
                <a:ahLst/>
                <a:cxnLst/>
                <a:rect l="l" t="t" r="r" b="b"/>
                <a:pathLst>
                  <a:path w="1576070" h="987923">
                    <a:moveTo>
                      <a:pt x="1576070" y="271780"/>
                    </a:moveTo>
                    <a:lnTo>
                      <a:pt x="1576070" y="987923"/>
                    </a:lnTo>
                    <a:lnTo>
                      <a:pt x="0" y="987923"/>
                    </a:lnTo>
                    <a:lnTo>
                      <a:pt x="0" y="0"/>
                    </a:lnTo>
                    <a:lnTo>
                      <a:pt x="1304290" y="0"/>
                    </a:lnTo>
                    <a:close/>
                  </a:path>
                </a:pathLst>
              </a:custGeom>
              <a:solidFill>
                <a:srgbClr val="2B734F"/>
              </a:solidFill>
            </p:spPr>
            <p:txBody>
              <a:bodyPr/>
              <a:lstStyle/>
              <a:p>
                <a:endParaRPr lang="en-GB" dirty="0"/>
              </a:p>
            </p:txBody>
          </p:sp>
          <p:sp>
            <p:nvSpPr>
              <p:cNvPr id="8" name="Freeform 8"/>
              <p:cNvSpPr/>
              <p:nvPr/>
            </p:nvSpPr>
            <p:spPr>
              <a:xfrm>
                <a:off x="0" y="0"/>
                <a:ext cx="1588770" cy="1000623"/>
              </a:xfrm>
              <a:custGeom>
                <a:avLst/>
                <a:gdLst/>
                <a:ahLst/>
                <a:cxnLst/>
                <a:rect l="l" t="t" r="r" b="b"/>
                <a:pathLst>
                  <a:path w="1588770" h="1000623">
                    <a:moveTo>
                      <a:pt x="1588770" y="1000623"/>
                    </a:moveTo>
                    <a:lnTo>
                      <a:pt x="0" y="1000623"/>
                    </a:lnTo>
                    <a:lnTo>
                      <a:pt x="0" y="0"/>
                    </a:lnTo>
                    <a:lnTo>
                      <a:pt x="1313180" y="0"/>
                    </a:lnTo>
                    <a:lnTo>
                      <a:pt x="1588770" y="275590"/>
                    </a:lnTo>
                    <a:cubicBezTo>
                      <a:pt x="1588770" y="275590"/>
                      <a:pt x="1588770" y="1000623"/>
                      <a:pt x="1588770" y="1000623"/>
                    </a:cubicBezTo>
                    <a:close/>
                    <a:moveTo>
                      <a:pt x="12700" y="987923"/>
                    </a:moveTo>
                    <a:lnTo>
                      <a:pt x="1576070" y="987923"/>
                    </a:lnTo>
                    <a:lnTo>
                      <a:pt x="1576070" y="280670"/>
                    </a:lnTo>
                    <a:lnTo>
                      <a:pt x="1308100" y="12700"/>
                    </a:lnTo>
                    <a:lnTo>
                      <a:pt x="12700" y="12700"/>
                    </a:lnTo>
                    <a:lnTo>
                      <a:pt x="12700" y="987923"/>
                    </a:lnTo>
                    <a:close/>
                  </a:path>
                </a:pathLst>
              </a:custGeom>
              <a:solidFill>
                <a:srgbClr val="2B734F"/>
              </a:solidFill>
            </p:spPr>
            <p:txBody>
              <a:bodyPr/>
              <a:lstStyle/>
              <a:p>
                <a:endParaRPr lang="en-GB"/>
              </a:p>
            </p:txBody>
          </p:sp>
        </p:grpSp>
        <p:sp>
          <p:nvSpPr>
            <p:cNvPr id="9" name="TextBox 9"/>
            <p:cNvSpPr txBox="1"/>
            <p:nvPr/>
          </p:nvSpPr>
          <p:spPr>
            <a:xfrm>
              <a:off x="2293001" y="762130"/>
              <a:ext cx="10465110" cy="5611466"/>
            </a:xfrm>
            <a:prstGeom prst="rect">
              <a:avLst/>
            </a:prstGeom>
          </p:spPr>
          <p:txBody>
            <a:bodyPr wrap="square" lIns="0" tIns="0" rIns="0" bIns="0" rtlCol="0" anchor="t">
              <a:spAutoFit/>
            </a:bodyPr>
            <a:lstStyle/>
            <a:p>
              <a:pPr>
                <a:lnSpc>
                  <a:spcPts val="7039"/>
                </a:lnSpc>
                <a:spcBef>
                  <a:spcPct val="0"/>
                </a:spcBef>
              </a:pPr>
              <a:r>
                <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CASE STUDY 1</a:t>
              </a:r>
            </a:p>
            <a:p>
              <a:pPr>
                <a:lnSpc>
                  <a:spcPts val="7039"/>
                </a:lnSpc>
                <a:spcBef>
                  <a:spcPct val="0"/>
                </a:spcBef>
              </a:pPr>
              <a:endPar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nSpc>
                  <a:spcPts val="7039"/>
                </a:lnSpc>
                <a:spcBef>
                  <a:spcPct val="0"/>
                </a:spcBef>
              </a:pPr>
              <a:r>
                <a:rPr lang="en-U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rPr>
                <a:t>Decision-Making Process with a multi-criteria approach</a:t>
              </a:r>
              <a:endParaRPr lang="es-ES" sz="6399"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1026" name="Picture 2" descr="UPV - Inndih">
            <a:extLst>
              <a:ext uri="{FF2B5EF4-FFF2-40B4-BE49-F238E27FC236}">
                <a16:creationId xmlns:a16="http://schemas.microsoft.com/office/drawing/2014/main" id="{A96FA5A6-B00A-0863-B505-CC8F34DD2B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25600" y="266700"/>
            <a:ext cx="3642360" cy="128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0B17CFE-5E47-4FE3-3B02-DDE91164D9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464F6F7-599D-C785-6A91-38A94BAF2DD3}"/>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432F376E-79F0-25BF-C0A3-0E24EBE5ADAD}"/>
              </a:ext>
            </a:extLst>
          </p:cNvPr>
          <p:cNvSpPr>
            <a:spLocks noGrp="1"/>
          </p:cNvSpPr>
          <p:nvPr>
            <p:ph type="sldNum" sz="quarter" idx="12"/>
          </p:nvPr>
        </p:nvSpPr>
        <p:spPr/>
        <p:txBody>
          <a:bodyPr/>
          <a:lstStyle/>
          <a:p>
            <a:fld id="{4D2C2D9E-9A3D-48B7-9D20-88A0BF5D47E1}" type="slidenum">
              <a:rPr lang="el-GR" sz="2400" b="1" smtClean="0"/>
              <a:pPr/>
              <a:t>10</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FE864136-8775-52B7-1F2E-EC8670C2BF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79E300F6-85B3-EC62-433F-3C827A85033F}"/>
              </a:ext>
            </a:extLst>
          </p:cNvPr>
          <p:cNvSpPr txBox="1"/>
          <p:nvPr/>
        </p:nvSpPr>
        <p:spPr>
          <a:xfrm>
            <a:off x="1348214" y="2465542"/>
            <a:ext cx="15901948" cy="2862322"/>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F7DCFF17-244A-B9F1-6728-7413453A2F36}"/>
              </a:ext>
            </a:extLst>
          </p:cNvPr>
          <p:cNvSpPr txBox="1"/>
          <p:nvPr/>
        </p:nvSpPr>
        <p:spPr>
          <a:xfrm>
            <a:off x="1447800" y="3771900"/>
            <a:ext cx="15901948" cy="5170646"/>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Following this, it is proposed to use the “</a:t>
            </a:r>
            <a:r>
              <a:rPr lang="en-US" sz="2800" dirty="0" err="1">
                <a:latin typeface="Open Sans" panose="020B0606030504020204" pitchFamily="34" charset="0"/>
                <a:ea typeface="Open Sans" panose="020B0606030504020204" pitchFamily="34" charset="0"/>
                <a:cs typeface="Open Sans" panose="020B0606030504020204" pitchFamily="34" charset="0"/>
              </a:rPr>
              <a:t>SuperDecisions</a:t>
            </a:r>
            <a:r>
              <a:rPr lang="en-US" sz="2800" dirty="0">
                <a:latin typeface="Open Sans" panose="020B0606030504020204" pitchFamily="34" charset="0"/>
                <a:ea typeface="Open Sans" panose="020B0606030504020204" pitchFamily="34" charset="0"/>
                <a:cs typeface="Open Sans" panose="020B0606030504020204" pitchFamily="34" charset="0"/>
              </a:rPr>
              <a:t>” software to obtain the final list of actions with the most promising ones according to the priorities identified.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 different clusters in which the items to be taken into account will be classified must be defined. In this case, three are proposed, but as many levels as necessary can be included according to the defined needs:</a:t>
            </a:r>
          </a:p>
          <a:p>
            <a:pPr marL="914400" lvl="1" indent="-457200" algn="just">
              <a:spcBef>
                <a:spcPts val="600"/>
              </a:spcBef>
              <a:spcAft>
                <a:spcPts val="600"/>
              </a:spcAft>
              <a:buFont typeface="Courier New" panose="02070309020205020404" pitchFamily="49" charset="0"/>
              <a:buChar char="o"/>
            </a:pPr>
            <a:r>
              <a:rPr lang="en-US" sz="2800" b="1" i="1" dirty="0">
                <a:latin typeface="Open Sans" panose="020B0606030504020204" pitchFamily="34" charset="0"/>
                <a:ea typeface="Open Sans" panose="020B0606030504020204" pitchFamily="34" charset="0"/>
                <a:cs typeface="Open Sans" panose="020B0606030504020204" pitchFamily="34" charset="0"/>
              </a:rPr>
              <a:t>Target:</a:t>
            </a:r>
            <a:r>
              <a:rPr lang="en-US" sz="2800" dirty="0">
                <a:latin typeface="Open Sans" panose="020B0606030504020204" pitchFamily="34" charset="0"/>
                <a:ea typeface="Open Sans" panose="020B0606030504020204" pitchFamily="34" charset="0"/>
                <a:cs typeface="Open Sans" panose="020B0606030504020204" pitchFamily="34" charset="0"/>
              </a:rPr>
              <a:t> in this case the target will be the list of the most promising measures.</a:t>
            </a:r>
          </a:p>
          <a:p>
            <a:pPr marL="914400" lvl="1" indent="-457200" algn="just">
              <a:spcBef>
                <a:spcPts val="600"/>
              </a:spcBef>
              <a:spcAft>
                <a:spcPts val="600"/>
              </a:spcAft>
              <a:buFont typeface="Courier New" panose="02070309020205020404" pitchFamily="49" charset="0"/>
              <a:buChar char="o"/>
            </a:pPr>
            <a:r>
              <a:rPr lang="en-US" sz="2800" b="1" i="1" dirty="0">
                <a:latin typeface="Open Sans" panose="020B0606030504020204" pitchFamily="34" charset="0"/>
                <a:ea typeface="Open Sans" panose="020B0606030504020204" pitchFamily="34" charset="0"/>
                <a:cs typeface="Open Sans" panose="020B0606030504020204" pitchFamily="34" charset="0"/>
              </a:rPr>
              <a:t>Categories or criteria</a:t>
            </a:r>
            <a:r>
              <a:rPr lang="en-US" sz="2800" dirty="0">
                <a:latin typeface="Open Sans" panose="020B0606030504020204" pitchFamily="34" charset="0"/>
                <a:ea typeface="Open Sans" panose="020B0606030504020204" pitchFamily="34" charset="0"/>
                <a:cs typeface="Open Sans" panose="020B0606030504020204" pitchFamily="34" charset="0"/>
              </a:rPr>
              <a:t>: includes the different areas of interest of the municipal sector. Each municipality may have different areas, in this case it is proposed: building improvements, social, transportation and industry. </a:t>
            </a:r>
          </a:p>
          <a:p>
            <a:pPr marL="914400" lvl="1" indent="-457200" algn="just">
              <a:spcBef>
                <a:spcPts val="600"/>
              </a:spcBef>
              <a:spcAft>
                <a:spcPts val="600"/>
              </a:spcAft>
              <a:buFont typeface="Courier New" panose="02070309020205020404" pitchFamily="49" charset="0"/>
              <a:buChar char="o"/>
            </a:pPr>
            <a:r>
              <a:rPr lang="en-US" sz="2800" b="1" i="1" dirty="0">
                <a:latin typeface="Open Sans" panose="020B0606030504020204" pitchFamily="34" charset="0"/>
                <a:ea typeface="Open Sans" panose="020B0606030504020204" pitchFamily="34" charset="0"/>
                <a:cs typeface="Open Sans" panose="020B0606030504020204" pitchFamily="34" charset="0"/>
              </a:rPr>
              <a:t>Alternatives:</a:t>
            </a:r>
            <a:r>
              <a:rPr lang="en-US" sz="2800" dirty="0">
                <a:latin typeface="Open Sans" panose="020B0606030504020204" pitchFamily="34" charset="0"/>
                <a:ea typeface="Open Sans" panose="020B0606030504020204" pitchFamily="34" charset="0"/>
                <a:cs typeface="Open Sans" panose="020B0606030504020204" pitchFamily="34" charset="0"/>
              </a:rPr>
              <a:t> the different actions to be evaluated at the municipal level. </a:t>
            </a:r>
          </a:p>
        </p:txBody>
      </p:sp>
    </p:spTree>
    <p:extLst>
      <p:ext uri="{BB962C8B-B14F-4D97-AF65-F5344CB8AC3E}">
        <p14:creationId xmlns:p14="http://schemas.microsoft.com/office/powerpoint/2010/main" val="343445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37A5F20-3324-5596-5F26-833FD2B1A35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96758D0-405B-823B-7680-A8BE24AF2804}"/>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1B0F84A6-5ABA-C16D-58A7-C5BBC2213523}"/>
              </a:ext>
            </a:extLst>
          </p:cNvPr>
          <p:cNvSpPr>
            <a:spLocks noGrp="1"/>
          </p:cNvSpPr>
          <p:nvPr>
            <p:ph type="sldNum" sz="quarter" idx="12"/>
          </p:nvPr>
        </p:nvSpPr>
        <p:spPr/>
        <p:txBody>
          <a:bodyPr/>
          <a:lstStyle/>
          <a:p>
            <a:fld id="{4D2C2D9E-9A3D-48B7-9D20-88A0BF5D47E1}" type="slidenum">
              <a:rPr lang="el-GR" sz="2400" b="1" smtClean="0"/>
              <a:pPr/>
              <a:t>11</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A74210DC-910F-4D43-FADF-8D57B448B0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D336FBA9-77B8-E336-650E-78AB406822CB}"/>
              </a:ext>
            </a:extLst>
          </p:cNvPr>
          <p:cNvSpPr txBox="1"/>
          <p:nvPr/>
        </p:nvSpPr>
        <p:spPr>
          <a:xfrm>
            <a:off x="1348214" y="2465542"/>
            <a:ext cx="15901948" cy="2862322"/>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FFDB47B2-CBEB-FFFC-3AF1-F4D095B64F1A}"/>
              </a:ext>
            </a:extLst>
          </p:cNvPr>
          <p:cNvSpPr txBox="1"/>
          <p:nvPr/>
        </p:nvSpPr>
        <p:spPr>
          <a:xfrm>
            <a:off x="1447800" y="3892273"/>
            <a:ext cx="15901948" cy="954107"/>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In order to add this to the software, 3 “Clusters” must be created and the corresponding “Nodes” must be added to each cluster as shown in the following figure.   </a:t>
            </a:r>
          </a:p>
        </p:txBody>
      </p:sp>
      <p:pic>
        <p:nvPicPr>
          <p:cNvPr id="6" name="Imagen 5">
            <a:extLst>
              <a:ext uri="{FF2B5EF4-FFF2-40B4-BE49-F238E27FC236}">
                <a16:creationId xmlns:a16="http://schemas.microsoft.com/office/drawing/2014/main" id="{C952B269-6C73-DEA8-6457-F201DEECF7FA}"/>
              </a:ext>
            </a:extLst>
          </p:cNvPr>
          <p:cNvPicPr>
            <a:picLocks noChangeAspect="1"/>
          </p:cNvPicPr>
          <p:nvPr/>
        </p:nvPicPr>
        <p:blipFill>
          <a:blip r:embed="rId4"/>
          <a:stretch>
            <a:fillRect/>
          </a:stretch>
        </p:blipFill>
        <p:spPr>
          <a:xfrm>
            <a:off x="2097865" y="5196239"/>
            <a:ext cx="14092270" cy="3543714"/>
          </a:xfrm>
          <a:prstGeom prst="rect">
            <a:avLst/>
          </a:prstGeom>
        </p:spPr>
      </p:pic>
    </p:spTree>
    <p:extLst>
      <p:ext uri="{BB962C8B-B14F-4D97-AF65-F5344CB8AC3E}">
        <p14:creationId xmlns:p14="http://schemas.microsoft.com/office/powerpoint/2010/main" val="405206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D537C0-3F3F-9499-7A25-55D41855B6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038DCB2-BB28-5A4F-5A87-AD9E5EF6BF3E}"/>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A3B12D0C-8768-A582-DF24-477F8638CB0B}"/>
              </a:ext>
            </a:extLst>
          </p:cNvPr>
          <p:cNvSpPr>
            <a:spLocks noGrp="1"/>
          </p:cNvSpPr>
          <p:nvPr>
            <p:ph type="sldNum" sz="quarter" idx="12"/>
          </p:nvPr>
        </p:nvSpPr>
        <p:spPr/>
        <p:txBody>
          <a:bodyPr/>
          <a:lstStyle/>
          <a:p>
            <a:fld id="{4D2C2D9E-9A3D-48B7-9D20-88A0BF5D47E1}" type="slidenum">
              <a:rPr lang="el-GR" sz="2400" b="1" smtClean="0"/>
              <a:pPr/>
              <a:t>12</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EF89F3E8-A46C-D2BA-A8C1-6111B72842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58E51A1C-F1C3-3079-84D0-1B536FFCC5CD}"/>
              </a:ext>
            </a:extLst>
          </p:cNvPr>
          <p:cNvSpPr txBox="1"/>
          <p:nvPr/>
        </p:nvSpPr>
        <p:spPr>
          <a:xfrm>
            <a:off x="1348214" y="2465542"/>
            <a:ext cx="15901948" cy="2862322"/>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140B7668-717F-F67B-2026-5B4B67CDB3FB}"/>
              </a:ext>
            </a:extLst>
          </p:cNvPr>
          <p:cNvSpPr txBox="1"/>
          <p:nvPr/>
        </p:nvSpPr>
        <p:spPr>
          <a:xfrm>
            <a:off x="1021889" y="3896703"/>
            <a:ext cx="7391400" cy="5139869"/>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Then, within each cluster, each node must be related to those considered appropriate. That is, in the social area may include the promotion of public transport and electric vehicles, but not the improvement of municipal facilities.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This is performed by clicking on each node and clicking on: “</a:t>
            </a:r>
            <a:r>
              <a:rPr lang="en-US" sz="2800" i="1" dirty="0">
                <a:latin typeface="Open Sans" panose="020B0606030504020204" pitchFamily="34" charset="0"/>
                <a:ea typeface="Open Sans" panose="020B0606030504020204" pitchFamily="34" charset="0"/>
                <a:cs typeface="Open Sans" panose="020B0606030504020204" pitchFamily="34" charset="0"/>
              </a:rPr>
              <a:t>Node connexions from”. </a:t>
            </a:r>
            <a:r>
              <a:rPr lang="en-US" sz="2800" dirty="0">
                <a:latin typeface="Open Sans" panose="020B0606030504020204" pitchFamily="34" charset="0"/>
                <a:ea typeface="Open Sans" panose="020B0606030504020204" pitchFamily="34" charset="0"/>
                <a:cs typeface="Open Sans" panose="020B0606030504020204" pitchFamily="34" charset="0"/>
              </a:rPr>
              <a:t>Once this is completed, each cluster will have relationships with other clusters represented by an arrow. </a:t>
            </a:r>
          </a:p>
        </p:txBody>
      </p:sp>
      <p:pic>
        <p:nvPicPr>
          <p:cNvPr id="8" name="Imagen 7">
            <a:extLst>
              <a:ext uri="{FF2B5EF4-FFF2-40B4-BE49-F238E27FC236}">
                <a16:creationId xmlns:a16="http://schemas.microsoft.com/office/drawing/2014/main" id="{C66E985B-114A-28C5-D84C-1AE89A3AD686}"/>
              </a:ext>
            </a:extLst>
          </p:cNvPr>
          <p:cNvPicPr>
            <a:picLocks noChangeAspect="1"/>
          </p:cNvPicPr>
          <p:nvPr/>
        </p:nvPicPr>
        <p:blipFill>
          <a:blip r:embed="rId4"/>
          <a:stretch>
            <a:fillRect/>
          </a:stretch>
        </p:blipFill>
        <p:spPr>
          <a:xfrm>
            <a:off x="9299188" y="6483472"/>
            <a:ext cx="7391400" cy="2361001"/>
          </a:xfrm>
          <a:prstGeom prst="rect">
            <a:avLst/>
          </a:prstGeom>
        </p:spPr>
      </p:pic>
      <p:sp>
        <p:nvSpPr>
          <p:cNvPr id="9" name="CuadroTexto 8">
            <a:extLst>
              <a:ext uri="{FF2B5EF4-FFF2-40B4-BE49-F238E27FC236}">
                <a16:creationId xmlns:a16="http://schemas.microsoft.com/office/drawing/2014/main" id="{1C634E93-2F3B-6921-1EB8-B75064D123AD}"/>
              </a:ext>
            </a:extLst>
          </p:cNvPr>
          <p:cNvSpPr txBox="1"/>
          <p:nvPr/>
        </p:nvSpPr>
        <p:spPr>
          <a:xfrm>
            <a:off x="8991600" y="3828176"/>
            <a:ext cx="7391400" cy="1384995"/>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It is possible to observe the relationships of each node by selecting “Highlight connections from this node”.</a:t>
            </a:r>
          </a:p>
        </p:txBody>
      </p:sp>
      <p:sp>
        <p:nvSpPr>
          <p:cNvPr id="11" name="Rectángulo 10">
            <a:extLst>
              <a:ext uri="{FF2B5EF4-FFF2-40B4-BE49-F238E27FC236}">
                <a16:creationId xmlns:a16="http://schemas.microsoft.com/office/drawing/2014/main" id="{51BF2BD0-3FBC-DAED-4AA3-603673D02CD5}"/>
              </a:ext>
            </a:extLst>
          </p:cNvPr>
          <p:cNvSpPr/>
          <p:nvPr/>
        </p:nvSpPr>
        <p:spPr>
          <a:xfrm>
            <a:off x="9299188" y="6896100"/>
            <a:ext cx="2664212" cy="22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78153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7C04C5-5CAA-FD29-2A2F-76726D2282D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A6C824F-E8DA-797A-DA3F-493D086EECE4}"/>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EA3A4733-8761-A949-381E-9D002529C92B}"/>
              </a:ext>
            </a:extLst>
          </p:cNvPr>
          <p:cNvSpPr>
            <a:spLocks noGrp="1"/>
          </p:cNvSpPr>
          <p:nvPr>
            <p:ph type="sldNum" sz="quarter" idx="12"/>
          </p:nvPr>
        </p:nvSpPr>
        <p:spPr/>
        <p:txBody>
          <a:bodyPr/>
          <a:lstStyle/>
          <a:p>
            <a:fld id="{4D2C2D9E-9A3D-48B7-9D20-88A0BF5D47E1}" type="slidenum">
              <a:rPr lang="el-GR" sz="2400" b="1" smtClean="0"/>
              <a:pPr/>
              <a:t>13</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5412E5EF-F90A-B63E-B2E9-F40DA07CC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C4022A27-498B-FE91-17FB-0444EB797FC3}"/>
              </a:ext>
            </a:extLst>
          </p:cNvPr>
          <p:cNvSpPr txBox="1"/>
          <p:nvPr/>
        </p:nvSpPr>
        <p:spPr>
          <a:xfrm>
            <a:off x="1312911" y="2455386"/>
            <a:ext cx="15901948" cy="2862322"/>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uadroTexto 11">
            <a:extLst>
              <a:ext uri="{FF2B5EF4-FFF2-40B4-BE49-F238E27FC236}">
                <a16:creationId xmlns:a16="http://schemas.microsoft.com/office/drawing/2014/main" id="{A315CC08-9BC8-C772-A3BC-F554D1F1F1E2}"/>
              </a:ext>
            </a:extLst>
          </p:cNvPr>
          <p:cNvSpPr txBox="1"/>
          <p:nvPr/>
        </p:nvSpPr>
        <p:spPr>
          <a:xfrm>
            <a:off x="1096527" y="4149191"/>
            <a:ext cx="9114273" cy="3416320"/>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When all clusters have been prioritized, the “synthesize complete model” option must be selected in the computations tab.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Once they have been synthesized, the option to obtain the “Full Report” can be selected, which provides complete information on the generated model. </a:t>
            </a:r>
          </a:p>
        </p:txBody>
      </p:sp>
      <p:pic>
        <p:nvPicPr>
          <p:cNvPr id="16" name="Imagen 15">
            <a:extLst>
              <a:ext uri="{FF2B5EF4-FFF2-40B4-BE49-F238E27FC236}">
                <a16:creationId xmlns:a16="http://schemas.microsoft.com/office/drawing/2014/main" id="{097C2B5B-817F-5814-0059-657BC1DDF729}"/>
              </a:ext>
            </a:extLst>
          </p:cNvPr>
          <p:cNvPicPr>
            <a:picLocks noChangeAspect="1"/>
          </p:cNvPicPr>
          <p:nvPr/>
        </p:nvPicPr>
        <p:blipFill>
          <a:blip r:embed="rId4"/>
          <a:stretch>
            <a:fillRect/>
          </a:stretch>
        </p:blipFill>
        <p:spPr>
          <a:xfrm>
            <a:off x="11660958" y="3896703"/>
            <a:ext cx="4572000" cy="4848210"/>
          </a:xfrm>
          <a:prstGeom prst="rect">
            <a:avLst/>
          </a:prstGeom>
        </p:spPr>
      </p:pic>
      <p:sp>
        <p:nvSpPr>
          <p:cNvPr id="17" name="Rectángulo 16">
            <a:extLst>
              <a:ext uri="{FF2B5EF4-FFF2-40B4-BE49-F238E27FC236}">
                <a16:creationId xmlns:a16="http://schemas.microsoft.com/office/drawing/2014/main" id="{E5280CF0-2524-0251-FB4B-6D71B95EF6F4}"/>
              </a:ext>
            </a:extLst>
          </p:cNvPr>
          <p:cNvSpPr/>
          <p:nvPr/>
        </p:nvSpPr>
        <p:spPr>
          <a:xfrm>
            <a:off x="13335000" y="4042561"/>
            <a:ext cx="762000" cy="21326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8" name="Rectángulo 17">
            <a:extLst>
              <a:ext uri="{FF2B5EF4-FFF2-40B4-BE49-F238E27FC236}">
                <a16:creationId xmlns:a16="http://schemas.microsoft.com/office/drawing/2014/main" id="{98690CA3-8ACF-FC25-D1CD-2C24A9F00051}"/>
              </a:ext>
            </a:extLst>
          </p:cNvPr>
          <p:cNvSpPr/>
          <p:nvPr/>
        </p:nvSpPr>
        <p:spPr>
          <a:xfrm>
            <a:off x="13369256" y="6138634"/>
            <a:ext cx="1413544" cy="18534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9" name="Rectángulo 18">
            <a:extLst>
              <a:ext uri="{FF2B5EF4-FFF2-40B4-BE49-F238E27FC236}">
                <a16:creationId xmlns:a16="http://schemas.microsoft.com/office/drawing/2014/main" id="{DEA2C188-81CA-E3BA-D922-93B9494C6FD2}"/>
              </a:ext>
            </a:extLst>
          </p:cNvPr>
          <p:cNvSpPr/>
          <p:nvPr/>
        </p:nvSpPr>
        <p:spPr>
          <a:xfrm>
            <a:off x="13385205" y="5705304"/>
            <a:ext cx="727744" cy="18534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20" name="CuadroTexto 19">
            <a:extLst>
              <a:ext uri="{FF2B5EF4-FFF2-40B4-BE49-F238E27FC236}">
                <a16:creationId xmlns:a16="http://schemas.microsoft.com/office/drawing/2014/main" id="{B00ADE8C-3443-8F2B-1C09-55FEC5DA8769}"/>
              </a:ext>
            </a:extLst>
          </p:cNvPr>
          <p:cNvSpPr txBox="1"/>
          <p:nvPr/>
        </p:nvSpPr>
        <p:spPr>
          <a:xfrm>
            <a:off x="14782800" y="6041500"/>
            <a:ext cx="246858" cy="369332"/>
          </a:xfrm>
          <a:prstGeom prst="rect">
            <a:avLst/>
          </a:prstGeom>
          <a:noFill/>
        </p:spPr>
        <p:txBody>
          <a:bodyPr wrap="square" rtlCol="0">
            <a:spAutoFit/>
          </a:bodyPr>
          <a:lstStyle/>
          <a:p>
            <a:r>
              <a:rPr lang="es-ES" dirty="0">
                <a:solidFill>
                  <a:srgbClr val="FF0000"/>
                </a:solidFill>
              </a:rPr>
              <a:t>1</a:t>
            </a:r>
          </a:p>
        </p:txBody>
      </p:sp>
      <p:sp>
        <p:nvSpPr>
          <p:cNvPr id="21" name="CuadroTexto 20">
            <a:extLst>
              <a:ext uri="{FF2B5EF4-FFF2-40B4-BE49-F238E27FC236}">
                <a16:creationId xmlns:a16="http://schemas.microsoft.com/office/drawing/2014/main" id="{6C4487AC-725E-B6F3-93A2-A3D2C4C557D5}"/>
              </a:ext>
            </a:extLst>
          </p:cNvPr>
          <p:cNvSpPr txBox="1"/>
          <p:nvPr/>
        </p:nvSpPr>
        <p:spPr>
          <a:xfrm>
            <a:off x="14112949" y="5613310"/>
            <a:ext cx="246858" cy="369332"/>
          </a:xfrm>
          <a:prstGeom prst="rect">
            <a:avLst/>
          </a:prstGeom>
          <a:noFill/>
        </p:spPr>
        <p:txBody>
          <a:bodyPr wrap="square" rtlCol="0">
            <a:spAutoFit/>
          </a:bodyPr>
          <a:lstStyle/>
          <a:p>
            <a:r>
              <a:rPr lang="es-ES" dirty="0">
                <a:solidFill>
                  <a:srgbClr val="FF0000"/>
                </a:solidFill>
              </a:rPr>
              <a:t>2</a:t>
            </a:r>
          </a:p>
        </p:txBody>
      </p:sp>
    </p:spTree>
    <p:extLst>
      <p:ext uri="{BB962C8B-B14F-4D97-AF65-F5344CB8AC3E}">
        <p14:creationId xmlns:p14="http://schemas.microsoft.com/office/powerpoint/2010/main" val="235143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7C3396-2913-2083-4AE9-165F6040AFC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3CB6E2-7ADB-AE54-ABBB-075648E36DF3}"/>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DD9AC8BA-DB25-D702-BA69-B101626995FB}"/>
              </a:ext>
            </a:extLst>
          </p:cNvPr>
          <p:cNvSpPr>
            <a:spLocks noGrp="1"/>
          </p:cNvSpPr>
          <p:nvPr>
            <p:ph type="sldNum" sz="quarter" idx="12"/>
          </p:nvPr>
        </p:nvSpPr>
        <p:spPr/>
        <p:txBody>
          <a:bodyPr/>
          <a:lstStyle/>
          <a:p>
            <a:fld id="{4D2C2D9E-9A3D-48B7-9D20-88A0BF5D47E1}" type="slidenum">
              <a:rPr lang="el-GR" sz="2400" b="1" smtClean="0"/>
              <a:pPr/>
              <a:t>14</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06013695-B09B-D95E-82F9-47B38574D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BAA8FB5A-23AD-287D-2BE2-DC2A2C6CB5C0}"/>
              </a:ext>
            </a:extLst>
          </p:cNvPr>
          <p:cNvSpPr txBox="1"/>
          <p:nvPr/>
        </p:nvSpPr>
        <p:spPr>
          <a:xfrm>
            <a:off x="1312911" y="2455386"/>
            <a:ext cx="15901948" cy="2862322"/>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D67D843D-022B-6496-BD96-853EB5B4F4EB}"/>
              </a:ext>
            </a:extLst>
          </p:cNvPr>
          <p:cNvPicPr>
            <a:picLocks noChangeAspect="1"/>
          </p:cNvPicPr>
          <p:nvPr/>
        </p:nvPicPr>
        <p:blipFill>
          <a:blip r:embed="rId4"/>
          <a:stretch>
            <a:fillRect/>
          </a:stretch>
        </p:blipFill>
        <p:spPr>
          <a:xfrm>
            <a:off x="609600" y="5523422"/>
            <a:ext cx="7737088" cy="2862322"/>
          </a:xfrm>
          <a:prstGeom prst="rect">
            <a:avLst/>
          </a:prstGeom>
        </p:spPr>
      </p:pic>
      <p:pic>
        <p:nvPicPr>
          <p:cNvPr id="8" name="Imagen 7">
            <a:extLst>
              <a:ext uri="{FF2B5EF4-FFF2-40B4-BE49-F238E27FC236}">
                <a16:creationId xmlns:a16="http://schemas.microsoft.com/office/drawing/2014/main" id="{C54F20D3-F3C7-0CB5-3D4D-49AB2947E0B2}"/>
              </a:ext>
            </a:extLst>
          </p:cNvPr>
          <p:cNvPicPr>
            <a:picLocks noChangeAspect="1"/>
          </p:cNvPicPr>
          <p:nvPr/>
        </p:nvPicPr>
        <p:blipFill>
          <a:blip r:embed="rId5"/>
          <a:stretch>
            <a:fillRect/>
          </a:stretch>
        </p:blipFill>
        <p:spPr>
          <a:xfrm>
            <a:off x="8610600" y="5793360"/>
            <a:ext cx="9381070" cy="2592384"/>
          </a:xfrm>
          <a:prstGeom prst="rect">
            <a:avLst/>
          </a:prstGeom>
        </p:spPr>
      </p:pic>
      <p:sp>
        <p:nvSpPr>
          <p:cNvPr id="9" name="CuadroTexto 8">
            <a:extLst>
              <a:ext uri="{FF2B5EF4-FFF2-40B4-BE49-F238E27FC236}">
                <a16:creationId xmlns:a16="http://schemas.microsoft.com/office/drawing/2014/main" id="{CE591568-EE64-9FAA-C6A8-854EBB50FDCF}"/>
              </a:ext>
            </a:extLst>
          </p:cNvPr>
          <p:cNvSpPr txBox="1"/>
          <p:nvPr/>
        </p:nvSpPr>
        <p:spPr>
          <a:xfrm>
            <a:off x="1096527" y="4149191"/>
            <a:ext cx="16581873" cy="523220"/>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Finally, the final ranking is obtained according to the priorities implemented. </a:t>
            </a:r>
          </a:p>
        </p:txBody>
      </p:sp>
    </p:spTree>
    <p:extLst>
      <p:ext uri="{BB962C8B-B14F-4D97-AF65-F5344CB8AC3E}">
        <p14:creationId xmlns:p14="http://schemas.microsoft.com/office/powerpoint/2010/main" val="321050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D9F21C-656A-4082-771A-0B22EE6B799D}"/>
            </a:ext>
          </a:extLst>
        </p:cNvPr>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49407B3C-ABC5-A7A1-E11D-BA03002DEC33}"/>
              </a:ext>
            </a:extLst>
          </p:cNvPr>
          <p:cNvSpPr>
            <a:spLocks noGrp="1"/>
          </p:cNvSpPr>
          <p:nvPr>
            <p:ph type="sldNum" sz="quarter" idx="12"/>
          </p:nvPr>
        </p:nvSpPr>
        <p:spPr/>
        <p:txBody>
          <a:bodyPr/>
          <a:lstStyle/>
          <a:p>
            <a:fld id="{4D2C2D9E-9A3D-48B7-9D20-88A0BF5D47E1}" type="slidenum">
              <a:rPr lang="el-GR" sz="2400" b="1" smtClean="0"/>
              <a:pPr/>
              <a:t>15</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1E26190A-913E-3084-55A6-342AF2BD8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6" name="Título 1">
            <a:extLst>
              <a:ext uri="{FF2B5EF4-FFF2-40B4-BE49-F238E27FC236}">
                <a16:creationId xmlns:a16="http://schemas.microsoft.com/office/drawing/2014/main" id="{E1DE17B4-9AB0-8F44-A7BF-EF5F9D4C826F}"/>
              </a:ext>
            </a:extLst>
          </p:cNvPr>
          <p:cNvSpPr txBox="1">
            <a:spLocks/>
          </p:cNvSpPr>
          <p:nvPr/>
        </p:nvSpPr>
        <p:spPr>
          <a:xfrm>
            <a:off x="1957389" y="283911"/>
            <a:ext cx="14275569" cy="1540833"/>
          </a:xfrm>
          <a:prstGeom prst="rect">
            <a:avLst/>
          </a:prstGeom>
        </p:spPr>
        <p:txBody>
          <a:bodyPr anchor="ct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16" name="CuadroTexto 15">
            <a:extLst>
              <a:ext uri="{FF2B5EF4-FFF2-40B4-BE49-F238E27FC236}">
                <a16:creationId xmlns:a16="http://schemas.microsoft.com/office/drawing/2014/main" id="{1E955CD6-356B-AF56-7A4F-2E574AB687DD}"/>
              </a:ext>
            </a:extLst>
          </p:cNvPr>
          <p:cNvSpPr txBox="1"/>
          <p:nvPr/>
        </p:nvSpPr>
        <p:spPr>
          <a:xfrm>
            <a:off x="1047950" y="3179521"/>
            <a:ext cx="15901948" cy="584775"/>
          </a:xfrm>
          <a:prstGeom prst="rect">
            <a:avLst/>
          </a:prstGeom>
          <a:noFill/>
        </p:spPr>
        <p:txBody>
          <a:bodyPr wrap="square" rtlCol="0">
            <a:spAutoFit/>
          </a:bodyPr>
          <a:lstStyle/>
          <a:p>
            <a:pPr marL="742950" indent="-742950">
              <a:spcBef>
                <a:spcPts val="1200"/>
              </a:spcBef>
              <a:buFont typeface="+mj-lt"/>
              <a:buAutoNum type="arabicPeriod"/>
            </a:pPr>
            <a:r>
              <a:rPr lang="en-US" sz="32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municipal alternatives to be included in the action plan</a:t>
            </a:r>
          </a:p>
        </p:txBody>
      </p:sp>
      <p:graphicFrame>
        <p:nvGraphicFramePr>
          <p:cNvPr id="4" name="Table 9">
            <a:extLst>
              <a:ext uri="{FF2B5EF4-FFF2-40B4-BE49-F238E27FC236}">
                <a16:creationId xmlns:a16="http://schemas.microsoft.com/office/drawing/2014/main" id="{D4AE7A2E-FF86-B8E1-14D2-92363EF3C3DE}"/>
              </a:ext>
            </a:extLst>
          </p:cNvPr>
          <p:cNvGraphicFramePr>
            <a:graphicFrameLocks noGrp="1"/>
          </p:cNvGraphicFramePr>
          <p:nvPr>
            <p:extLst>
              <p:ext uri="{D42A27DB-BD31-4B8C-83A1-F6EECF244321}">
                <p14:modId xmlns:p14="http://schemas.microsoft.com/office/powerpoint/2010/main" val="3720276938"/>
              </p:ext>
            </p:extLst>
          </p:nvPr>
        </p:nvGraphicFramePr>
        <p:xfrm>
          <a:off x="1259179" y="4000500"/>
          <a:ext cx="15479490" cy="4779240"/>
        </p:xfrm>
        <a:graphic>
          <a:graphicData uri="http://schemas.openxmlformats.org/drawingml/2006/table">
            <a:tbl>
              <a:tblPr firstRow="1" firstCol="1" bandRow="1"/>
              <a:tblGrid>
                <a:gridCol w="4786550">
                  <a:extLst>
                    <a:ext uri="{9D8B030D-6E8A-4147-A177-3AD203B41FA5}">
                      <a16:colId xmlns:a16="http://schemas.microsoft.com/office/drawing/2014/main" val="4108011095"/>
                    </a:ext>
                  </a:extLst>
                </a:gridCol>
                <a:gridCol w="10692940">
                  <a:extLst>
                    <a:ext uri="{9D8B030D-6E8A-4147-A177-3AD203B41FA5}">
                      <a16:colId xmlns:a16="http://schemas.microsoft.com/office/drawing/2014/main" val="1608788908"/>
                    </a:ext>
                  </a:extLst>
                </a:gridCol>
              </a:tblGrid>
              <a:tr h="500888">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CATEGORIES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MEASURES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1058486">
                <a:tc>
                  <a:txBody>
                    <a:bodyPr/>
                    <a:lstStyle/>
                    <a:p>
                      <a:pPr marL="0" algn="l" defTabSz="914400" rtl="0" eaLnBrk="1" latinLnBrk="0" hangingPunct="1">
                        <a:lnSpc>
                          <a:spcPct val="107000"/>
                        </a:lnSpc>
                        <a:spcAft>
                          <a:spcPts val="800"/>
                        </a:spcAft>
                      </a:pP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GB" sz="1800" dirty="0">
                          <a:effectLst/>
                          <a:latin typeface="Open Sans" panose="020B0606030504020204" pitchFamily="34" charset="0"/>
                          <a:ea typeface="Open Sans" panose="020B0606030504020204" pitchFamily="34" charset="0"/>
                          <a:cs typeface="Open Sans" panose="020B0606030504020204" pitchFamily="34" charset="0"/>
                        </a:rPr>
                        <a:t>-    </a:t>
                      </a:r>
                      <a:endPar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gn="l">
                        <a:lnSpc>
                          <a:spcPct val="107000"/>
                        </a:lnSpc>
                        <a:spcAft>
                          <a:spcPts val="800"/>
                        </a:spcAft>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algn="l">
                        <a:lnSpc>
                          <a:spcPct val="107000"/>
                        </a:lnSpc>
                        <a:spcAft>
                          <a:spcPts val="800"/>
                        </a:spcAft>
                      </a:pPr>
                      <a:r>
                        <a:rPr lang="en-U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200771">
                <a:tc>
                  <a:txBody>
                    <a:bodyPr/>
                    <a:lstStyle/>
                    <a:p>
                      <a:pPr algn="l">
                        <a:lnSpc>
                          <a:spcPct val="107000"/>
                        </a:lnSpc>
                        <a:spcAft>
                          <a:spcPts val="800"/>
                        </a:spcAft>
                      </a:pPr>
                      <a:endParaRPr lang="es-E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706356">
                <a:tc>
                  <a:txBody>
                    <a:bodyPr/>
                    <a:lstStyle/>
                    <a:p>
                      <a:pPr marL="0" algn="l" defTabSz="914400" rtl="0" eaLnBrk="1" latinLnBrk="0" hangingPunct="1">
                        <a:lnSpc>
                          <a:spcPct val="107000"/>
                        </a:lnSpc>
                        <a:spcBef>
                          <a:spcPts val="1800"/>
                        </a:spcBef>
                        <a:spcAft>
                          <a:spcPts val="800"/>
                        </a:spcAft>
                        <a:buFont typeface="Courier New" panose="02070309020205020404" pitchFamily="49" charset="0"/>
                        <a:buNone/>
                      </a:pPr>
                      <a:endParaRPr lang="es-ES" sz="18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25856"/>
                  </a:ext>
                </a:extLst>
              </a:tr>
              <a:tr h="716594">
                <a:tc>
                  <a:txBody>
                    <a:bodyPr/>
                    <a:lstStyle/>
                    <a:p>
                      <a:pPr algn="l">
                        <a:lnSpc>
                          <a:spcPct val="107000"/>
                        </a:lnSpc>
                        <a:spcAft>
                          <a:spcPts val="800"/>
                        </a:spcAft>
                      </a:pPr>
                      <a:endParaRPr lang="es-E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r h="716594">
                <a:tc>
                  <a:txBody>
                    <a:bodyPr/>
                    <a:lstStyle/>
                    <a:p>
                      <a:pPr algn="l">
                        <a:lnSpc>
                          <a:spcPct val="107000"/>
                        </a:lnSpc>
                        <a:spcAft>
                          <a:spcPts val="800"/>
                        </a:spcAft>
                      </a:pPr>
                      <a:endParaRPr lang="es-ES" sz="18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marR="0" lvl="0" indent="-285750" algn="l" defTabSz="914400" rtl="0" eaLnBrk="1" fontAlgn="auto" latinLnBrk="0" hangingPunct="1">
                        <a:lnSpc>
                          <a:spcPct val="107000"/>
                        </a:lnSpc>
                        <a:spcBef>
                          <a:spcPts val="0"/>
                        </a:spcBef>
                        <a:spcAft>
                          <a:spcPts val="800"/>
                        </a:spcAft>
                        <a:buClrTx/>
                        <a:buSzTx/>
                        <a:buFontTx/>
                        <a:buChar char="-"/>
                        <a:tabLst/>
                        <a:defRPr/>
                      </a:pPr>
                      <a:r>
                        <a:rPr lang="es-ES" sz="1800"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0119982"/>
                  </a:ext>
                </a:extLst>
              </a:tr>
            </a:tbl>
          </a:graphicData>
        </a:graphic>
      </p:graphicFrame>
      <p:sp>
        <p:nvSpPr>
          <p:cNvPr id="9" name="CuadroTexto 8">
            <a:extLst>
              <a:ext uri="{FF2B5EF4-FFF2-40B4-BE49-F238E27FC236}">
                <a16:creationId xmlns:a16="http://schemas.microsoft.com/office/drawing/2014/main" id="{1B8B0ED1-DBC5-207D-6335-163DA3295857}"/>
              </a:ext>
            </a:extLst>
          </p:cNvPr>
          <p:cNvSpPr txBox="1"/>
          <p:nvPr/>
        </p:nvSpPr>
        <p:spPr>
          <a:xfrm>
            <a:off x="1752600" y="2122503"/>
            <a:ext cx="15392400" cy="523220"/>
          </a:xfrm>
          <a:prstGeom prst="rect">
            <a:avLst/>
          </a:prstGeom>
          <a:noFill/>
        </p:spPr>
        <p:txBody>
          <a:bodyPr wrap="square">
            <a:spAutoFit/>
          </a:bodyPr>
          <a:lstStyle/>
          <a:p>
            <a:r>
              <a:rPr lang="es-ES" sz="2800" dirty="0" err="1">
                <a:latin typeface="Open Sans" panose="020B0606030504020204" pitchFamily="34" charset="0"/>
                <a:ea typeface="Open Sans" panose="020B0606030504020204" pitchFamily="34" charset="0"/>
                <a:cs typeface="Open Sans" panose="020B0606030504020204" pitchFamily="34" charset="0"/>
              </a:rPr>
              <a:t>Afterwards</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create</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your</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own</a:t>
            </a:r>
            <a:r>
              <a:rPr lang="es-ES" sz="2800" dirty="0">
                <a:latin typeface="Open Sans" panose="020B0606030504020204" pitchFamily="34" charset="0"/>
                <a:ea typeface="Open Sans" panose="020B0606030504020204" pitchFamily="34" charset="0"/>
                <a:cs typeface="Open Sans" panose="020B0606030504020204" pitchFamily="34" charset="0"/>
              </a:rPr>
              <a:t> ranking </a:t>
            </a:r>
            <a:r>
              <a:rPr lang="es-ES" sz="2800" dirty="0" err="1">
                <a:latin typeface="Open Sans" panose="020B0606030504020204" pitchFamily="34" charset="0"/>
                <a:ea typeface="Open Sans" panose="020B0606030504020204" pitchFamily="34" charset="0"/>
                <a:cs typeface="Open Sans" panose="020B0606030504020204" pitchFamily="34" charset="0"/>
              </a:rPr>
              <a:t>appropriate</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to</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the</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municipality</a:t>
            </a:r>
            <a:r>
              <a:rPr lang="es-ES" sz="2800" dirty="0">
                <a:latin typeface="Open Sans" panose="020B0606030504020204" pitchFamily="34" charset="0"/>
                <a:ea typeface="Open Sans" panose="020B0606030504020204" pitchFamily="34" charset="0"/>
                <a:cs typeface="Open Sans" panose="020B0606030504020204" pitchFamily="34" charset="0"/>
              </a:rPr>
              <a:t> </a:t>
            </a:r>
            <a:r>
              <a:rPr lang="es-ES" sz="2800" dirty="0" err="1">
                <a:latin typeface="Open Sans" panose="020B0606030504020204" pitchFamily="34" charset="0"/>
                <a:ea typeface="Open Sans" panose="020B0606030504020204" pitchFamily="34" charset="0"/>
                <a:cs typeface="Open Sans" panose="020B0606030504020204" pitchFamily="34" charset="0"/>
              </a:rPr>
              <a:t>you</a:t>
            </a:r>
            <a:r>
              <a:rPr lang="es-ES" sz="2800" dirty="0">
                <a:latin typeface="Open Sans" panose="020B0606030504020204" pitchFamily="34" charset="0"/>
                <a:ea typeface="Open Sans" panose="020B0606030504020204" pitchFamily="34" charset="0"/>
                <a:cs typeface="Open Sans" panose="020B0606030504020204" pitchFamily="34" charset="0"/>
              </a:rPr>
              <a:t> are </a:t>
            </a:r>
            <a:r>
              <a:rPr lang="es-ES" sz="2800" dirty="0" err="1">
                <a:latin typeface="Open Sans" panose="020B0606030504020204" pitchFamily="34" charset="0"/>
                <a:ea typeface="Open Sans" panose="020B0606030504020204" pitchFamily="34" charset="0"/>
                <a:cs typeface="Open Sans" panose="020B0606030504020204" pitchFamily="34" charset="0"/>
              </a:rPr>
              <a:t>studying</a:t>
            </a:r>
            <a:r>
              <a:rPr lang="es-ES" sz="28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23253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EFD534-E819-FD2C-7886-F94D9FD736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5F37394-3C14-50A1-3253-26857B596AD4}"/>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6A8A998D-3234-5A27-1549-327308C78E62}"/>
              </a:ext>
            </a:extLst>
          </p:cNvPr>
          <p:cNvSpPr>
            <a:spLocks noGrp="1"/>
          </p:cNvSpPr>
          <p:nvPr>
            <p:ph type="sldNum" sz="quarter" idx="12"/>
          </p:nvPr>
        </p:nvSpPr>
        <p:spPr/>
        <p:txBody>
          <a:bodyPr/>
          <a:lstStyle/>
          <a:p>
            <a:fld id="{4D2C2D9E-9A3D-48B7-9D20-88A0BF5D47E1}" type="slidenum">
              <a:rPr lang="el-GR" sz="2400" b="1" smtClean="0"/>
              <a:pPr/>
              <a:t>16</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3D5E59AC-44C1-4388-EE80-F554BB521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8E2A0FA3-1EED-3371-5FE9-C471A09CD923}"/>
              </a:ext>
            </a:extLst>
          </p:cNvPr>
          <p:cNvSpPr txBox="1"/>
          <p:nvPr/>
        </p:nvSpPr>
        <p:spPr>
          <a:xfrm>
            <a:off x="1348214" y="2465542"/>
            <a:ext cx="15901948" cy="1477328"/>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Identify municipal priorities in terms of sustainability</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uadroTexto 4">
            <a:extLst>
              <a:ext uri="{FF2B5EF4-FFF2-40B4-BE49-F238E27FC236}">
                <a16:creationId xmlns:a16="http://schemas.microsoft.com/office/drawing/2014/main" id="{AC362F21-DBF1-DCC8-2120-D066B29F719D}"/>
              </a:ext>
            </a:extLst>
          </p:cNvPr>
          <p:cNvSpPr txBox="1"/>
          <p:nvPr/>
        </p:nvSpPr>
        <p:spPr>
          <a:xfrm>
            <a:off x="1348214" y="3465816"/>
            <a:ext cx="15901948" cy="523220"/>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Enter the priorities identified at the municipal level in the municipality of study. </a:t>
            </a:r>
          </a:p>
        </p:txBody>
      </p:sp>
      <p:graphicFrame>
        <p:nvGraphicFramePr>
          <p:cNvPr id="6" name="Table 9">
            <a:extLst>
              <a:ext uri="{FF2B5EF4-FFF2-40B4-BE49-F238E27FC236}">
                <a16:creationId xmlns:a16="http://schemas.microsoft.com/office/drawing/2014/main" id="{BC93D4BE-BFD4-D499-0EEA-69C1EA493398}"/>
              </a:ext>
            </a:extLst>
          </p:cNvPr>
          <p:cNvGraphicFramePr>
            <a:graphicFrameLocks noGrp="1"/>
          </p:cNvGraphicFramePr>
          <p:nvPr>
            <p:extLst>
              <p:ext uri="{D42A27DB-BD31-4B8C-83A1-F6EECF244321}">
                <p14:modId xmlns:p14="http://schemas.microsoft.com/office/powerpoint/2010/main" val="1851323179"/>
              </p:ext>
            </p:extLst>
          </p:nvPr>
        </p:nvGraphicFramePr>
        <p:xfrm>
          <a:off x="1453828" y="4305300"/>
          <a:ext cx="15690720" cy="3320747"/>
        </p:xfrm>
        <a:graphic>
          <a:graphicData uri="http://schemas.openxmlformats.org/drawingml/2006/table">
            <a:tbl>
              <a:tblPr firstRow="1" firstCol="1" bandRow="1"/>
              <a:tblGrid>
                <a:gridCol w="15690720">
                  <a:extLst>
                    <a:ext uri="{9D8B030D-6E8A-4147-A177-3AD203B41FA5}">
                      <a16:colId xmlns:a16="http://schemas.microsoft.com/office/drawing/2014/main" val="4108011095"/>
                    </a:ext>
                  </a:extLst>
                </a:gridCol>
              </a:tblGrid>
              <a:tr h="473255">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MUNICIPAL PRIORITIES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419230">
                <a:tc>
                  <a:txBody>
                    <a:bodyPr/>
                    <a:lstStyle/>
                    <a:p>
                      <a:pPr marL="0" algn="l" defTabSz="914400" rtl="0" eaLnBrk="1" latinLnBrk="0" hangingPunct="1">
                        <a:lnSpc>
                          <a:spcPct val="107000"/>
                        </a:lnSpc>
                        <a:spcAft>
                          <a:spcPts val="800"/>
                        </a:spcAft>
                      </a:pPr>
                      <a:endParaRPr lang="en-GB"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403167">
                <a:tc>
                  <a:txBody>
                    <a:bodyPr/>
                    <a:lstStyle/>
                    <a:p>
                      <a:pPr algn="l">
                        <a:lnSpc>
                          <a:spcPct val="107000"/>
                        </a:lnSpc>
                        <a:spcAft>
                          <a:spcPts val="800"/>
                        </a:spcAft>
                      </a:pP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403167">
                <a:tc>
                  <a:txBody>
                    <a:bodyPr/>
                    <a:lstStyle/>
                    <a:p>
                      <a:pPr marL="0" algn="l" defTabSz="914400" rtl="0" eaLnBrk="1" latinLnBrk="0" hangingPunct="1">
                        <a:lnSpc>
                          <a:spcPct val="107000"/>
                        </a:lnSpc>
                        <a:spcBef>
                          <a:spcPts val="1800"/>
                        </a:spcBef>
                        <a:spcAft>
                          <a:spcPts val="800"/>
                        </a:spcAft>
                        <a:buFont typeface="Courier New" panose="02070309020205020404" pitchFamily="49" charset="0"/>
                        <a:buNone/>
                      </a:pPr>
                      <a:endParaRPr lang="es-E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25856"/>
                  </a:ext>
                </a:extLst>
              </a:tr>
              <a:tr h="477346">
                <a:tc>
                  <a:txBody>
                    <a:bodyPr/>
                    <a:lstStyle/>
                    <a:p>
                      <a:pPr algn="l">
                        <a:lnSpc>
                          <a:spcPct val="107000"/>
                        </a:lnSpc>
                        <a:spcAft>
                          <a:spcPts val="800"/>
                        </a:spcAft>
                      </a:pP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r h="572291">
                <a:tc>
                  <a:txBody>
                    <a:bodyPr/>
                    <a:lstStyle/>
                    <a:p>
                      <a:pPr algn="l">
                        <a:lnSpc>
                          <a:spcPct val="107000"/>
                        </a:lnSpc>
                        <a:spcAft>
                          <a:spcPts val="800"/>
                        </a:spcAft>
                      </a:pP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0119982"/>
                  </a:ext>
                </a:extLst>
              </a:tr>
              <a:tr h="572291">
                <a:tc>
                  <a:txBody>
                    <a:bodyPr/>
                    <a:lstStyle/>
                    <a:p>
                      <a:pPr algn="l">
                        <a:lnSpc>
                          <a:spcPct val="107000"/>
                        </a:lnSpc>
                        <a:spcAft>
                          <a:spcPts val="800"/>
                        </a:spcAft>
                      </a:pP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69450"/>
                  </a:ext>
                </a:extLst>
              </a:tr>
            </a:tbl>
          </a:graphicData>
        </a:graphic>
      </p:graphicFrame>
    </p:spTree>
    <p:extLst>
      <p:ext uri="{BB962C8B-B14F-4D97-AF65-F5344CB8AC3E}">
        <p14:creationId xmlns:p14="http://schemas.microsoft.com/office/powerpoint/2010/main" val="339424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24B183-5144-A9C4-A946-0C06CD0B75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DFB9F39-C35E-0002-4EDB-8528E79B706A}"/>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C7DFAAAF-B924-E577-150C-0ACEC8D7D261}"/>
              </a:ext>
            </a:extLst>
          </p:cNvPr>
          <p:cNvSpPr>
            <a:spLocks noGrp="1"/>
          </p:cNvSpPr>
          <p:nvPr>
            <p:ph type="sldNum" sz="quarter" idx="12"/>
          </p:nvPr>
        </p:nvSpPr>
        <p:spPr/>
        <p:txBody>
          <a:bodyPr/>
          <a:lstStyle/>
          <a:p>
            <a:fld id="{4D2C2D9E-9A3D-48B7-9D20-88A0BF5D47E1}" type="slidenum">
              <a:rPr lang="el-GR" sz="2400" b="1" smtClean="0"/>
              <a:pPr/>
              <a:t>17</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3BB62031-EB33-0F99-44E2-6E9E7D372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87094050-1D86-2048-B048-26D56A8E1A85}"/>
              </a:ext>
            </a:extLst>
          </p:cNvPr>
          <p:cNvSpPr txBox="1"/>
          <p:nvPr/>
        </p:nvSpPr>
        <p:spPr>
          <a:xfrm>
            <a:off x="1312911" y="2455386"/>
            <a:ext cx="15901948" cy="2862322"/>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2F0C8B3B-8F13-88C6-8490-143A9D649FE0}"/>
              </a:ext>
            </a:extLst>
          </p:cNvPr>
          <p:cNvSpPr txBox="1"/>
          <p:nvPr/>
        </p:nvSpPr>
        <p:spPr>
          <a:xfrm>
            <a:off x="1096527" y="4149191"/>
            <a:ext cx="16581873" cy="523220"/>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Using the “</a:t>
            </a:r>
            <a:r>
              <a:rPr lang="en-US" sz="2800" dirty="0" err="1">
                <a:latin typeface="Open Sans" panose="020B0606030504020204" pitchFamily="34" charset="0"/>
                <a:ea typeface="Open Sans" panose="020B0606030504020204" pitchFamily="34" charset="0"/>
                <a:cs typeface="Open Sans" panose="020B0606030504020204" pitchFamily="34" charset="0"/>
              </a:rPr>
              <a:t>SuperDecisions</a:t>
            </a:r>
            <a:r>
              <a:rPr lang="en-US" sz="2800" dirty="0">
                <a:latin typeface="Open Sans" panose="020B0606030504020204" pitchFamily="34" charset="0"/>
                <a:ea typeface="Open Sans" panose="020B0606030504020204" pitchFamily="34" charset="0"/>
                <a:cs typeface="Open Sans" panose="020B0606030504020204" pitchFamily="34" charset="0"/>
              </a:rPr>
              <a:t>” software, generate your own ranking of municipal actions. </a:t>
            </a:r>
          </a:p>
        </p:txBody>
      </p:sp>
      <p:sp>
        <p:nvSpPr>
          <p:cNvPr id="4" name="Marcador de contenido 3">
            <a:extLst>
              <a:ext uri="{FF2B5EF4-FFF2-40B4-BE49-F238E27FC236}">
                <a16:creationId xmlns:a16="http://schemas.microsoft.com/office/drawing/2014/main" id="{1D931D54-E82E-7462-228E-96A3AE4DE7C8}"/>
              </a:ext>
            </a:extLst>
          </p:cNvPr>
          <p:cNvSpPr txBox="1">
            <a:spLocks/>
          </p:cNvSpPr>
          <p:nvPr/>
        </p:nvSpPr>
        <p:spPr>
          <a:xfrm>
            <a:off x="1096527" y="5202356"/>
            <a:ext cx="16916401" cy="3090924"/>
          </a:xfrm>
          <a:prstGeom prst="rect">
            <a:avLst/>
          </a:prstGeom>
        </p:spPr>
        <p:txBody>
          <a:bodyPr/>
          <a:lstStyle>
            <a:lvl1pPr marL="342900" indent="-342900" algn="l" defTabSz="914400" rtl="0" eaLnBrk="1" latinLnBrk="0" hangingPunct="1">
              <a:spcBef>
                <a:spcPct val="20000"/>
              </a:spcBef>
              <a:buFont typeface="Arial" pitchFamily="34" charset="0"/>
              <a:buChar char="•"/>
              <a:defRPr sz="32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Open Sans" panose="020B06060305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spcBef>
                <a:spcPts val="1800"/>
              </a:spcBef>
              <a:spcAft>
                <a:spcPts val="600"/>
              </a:spcAft>
              <a:buFont typeface="+mj-lt"/>
              <a:buAutoNum type="arabicPeriod"/>
            </a:pPr>
            <a:r>
              <a:rPr lang="en-US" sz="2000" dirty="0">
                <a:solidFill>
                  <a:srgbClr val="FF0000"/>
                </a:solidFill>
              </a:rPr>
              <a:t>…</a:t>
            </a:r>
          </a:p>
          <a:p>
            <a:pPr marL="514350" indent="-514350" algn="just">
              <a:spcBef>
                <a:spcPts val="1800"/>
              </a:spcBef>
              <a:spcAft>
                <a:spcPts val="600"/>
              </a:spcAft>
              <a:buFont typeface="+mj-lt"/>
              <a:buAutoNum type="arabicPeriod"/>
            </a:pPr>
            <a:r>
              <a:rPr lang="en-US" sz="2000" dirty="0">
                <a:solidFill>
                  <a:srgbClr val="FF0000"/>
                </a:solidFill>
              </a:rPr>
              <a:t>…</a:t>
            </a:r>
          </a:p>
          <a:p>
            <a:pPr marL="514350" indent="-514350" algn="just">
              <a:spcBef>
                <a:spcPts val="1800"/>
              </a:spcBef>
              <a:spcAft>
                <a:spcPts val="600"/>
              </a:spcAft>
              <a:buFont typeface="+mj-lt"/>
              <a:buAutoNum type="arabicPeriod"/>
            </a:pPr>
            <a:r>
              <a:rPr lang="en-US" sz="2000" dirty="0">
                <a:solidFill>
                  <a:srgbClr val="FF0000"/>
                </a:solidFill>
              </a:rPr>
              <a:t>…</a:t>
            </a:r>
          </a:p>
          <a:p>
            <a:pPr marL="514350" indent="-514350" algn="just">
              <a:spcBef>
                <a:spcPts val="1800"/>
              </a:spcBef>
              <a:spcAft>
                <a:spcPts val="600"/>
              </a:spcAft>
              <a:buFont typeface="+mj-lt"/>
              <a:buAutoNum type="arabicPeriod"/>
            </a:pPr>
            <a:r>
              <a:rPr lang="en-US" sz="2000" dirty="0">
                <a:solidFill>
                  <a:srgbClr val="FF0000"/>
                </a:solidFill>
              </a:rPr>
              <a:t>…</a:t>
            </a:r>
          </a:p>
          <a:p>
            <a:pPr marL="514350" indent="-514350" algn="just">
              <a:spcBef>
                <a:spcPts val="1800"/>
              </a:spcBef>
              <a:spcAft>
                <a:spcPts val="600"/>
              </a:spcAft>
              <a:buFont typeface="+mj-lt"/>
              <a:buAutoNum type="arabicPeriod"/>
            </a:pPr>
            <a:r>
              <a:rPr lang="es-ES" sz="2000" dirty="0">
                <a:solidFill>
                  <a:srgbClr val="FF0000"/>
                </a:solidFill>
              </a:rPr>
              <a:t>…</a:t>
            </a:r>
            <a:endParaRPr lang="es-ES" sz="2800" dirty="0"/>
          </a:p>
          <a:p>
            <a:pPr algn="just">
              <a:spcBef>
                <a:spcPts val="1800"/>
              </a:spcBef>
              <a:spcAft>
                <a:spcPts val="600"/>
              </a:spcAft>
              <a:buFont typeface="Wingdings" panose="05000000000000000000" pitchFamily="2" charset="2"/>
              <a:buChar char="q"/>
            </a:pPr>
            <a:endParaRPr lang="es-ES" sz="2800" dirty="0"/>
          </a:p>
          <a:p>
            <a:pPr marL="0" indent="0" algn="just">
              <a:spcBef>
                <a:spcPts val="1800"/>
              </a:spcBef>
              <a:spcAft>
                <a:spcPts val="600"/>
              </a:spcAft>
              <a:buFont typeface="Arial" pitchFamily="34" charset="0"/>
              <a:buNone/>
            </a:pPr>
            <a:endParaRPr lang="es-ES" sz="2800" dirty="0"/>
          </a:p>
        </p:txBody>
      </p:sp>
    </p:spTree>
    <p:extLst>
      <p:ext uri="{BB962C8B-B14F-4D97-AF65-F5344CB8AC3E}">
        <p14:creationId xmlns:p14="http://schemas.microsoft.com/office/powerpoint/2010/main" val="269120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descr="Un dibujo de una cara feliz&#10;&#10;Descripción generada automáticamente con confianza baja">
            <a:extLst>
              <a:ext uri="{FF2B5EF4-FFF2-40B4-BE49-F238E27FC236}">
                <a16:creationId xmlns:a16="http://schemas.microsoft.com/office/drawing/2014/main" id="{C0E756A8-8971-6038-2354-BB736209C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796" y="6660022"/>
            <a:ext cx="2689301" cy="1524861"/>
          </a:xfrm>
          <a:prstGeom prst="rect">
            <a:avLst/>
          </a:prstGeom>
        </p:spPr>
      </p:pic>
      <p:pic>
        <p:nvPicPr>
          <p:cNvPr id="9" name="Imagen 8" descr="Interfaz de usuario gráfica, Escala de tiempo&#10;&#10;Descripción generada automáticamente">
            <a:extLst>
              <a:ext uri="{FF2B5EF4-FFF2-40B4-BE49-F238E27FC236}">
                <a16:creationId xmlns:a16="http://schemas.microsoft.com/office/drawing/2014/main" id="{42126D30-E1E5-C2BE-A386-5C755390B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044" y="6368999"/>
            <a:ext cx="3615911" cy="2106909"/>
          </a:xfrm>
          <a:prstGeom prst="rect">
            <a:avLst/>
          </a:prstGeom>
        </p:spPr>
      </p:pic>
      <p:pic>
        <p:nvPicPr>
          <p:cNvPr id="11" name="Imagen 10" descr="Un dibujo de un perro&#10;&#10;Descripción generada automáticamente con confianza media">
            <a:extLst>
              <a:ext uri="{FF2B5EF4-FFF2-40B4-BE49-F238E27FC236}">
                <a16:creationId xmlns:a16="http://schemas.microsoft.com/office/drawing/2014/main" id="{CB209016-2FA0-78F6-88FE-73C5CF061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0722" y="7730214"/>
            <a:ext cx="1213931" cy="1491389"/>
          </a:xfrm>
          <a:prstGeom prst="rect">
            <a:avLst/>
          </a:prstGeom>
        </p:spPr>
      </p:pic>
      <p:pic>
        <p:nvPicPr>
          <p:cNvPr id="13" name="Imagen 12" descr="Icono&#10;&#10;Descripción generada automáticamente">
            <a:extLst>
              <a:ext uri="{FF2B5EF4-FFF2-40B4-BE49-F238E27FC236}">
                <a16:creationId xmlns:a16="http://schemas.microsoft.com/office/drawing/2014/main" id="{B79AE133-01FE-0EA3-057F-0678896C0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51564" y="4996347"/>
            <a:ext cx="3327764" cy="1512620"/>
          </a:xfrm>
          <a:prstGeom prst="rect">
            <a:avLst/>
          </a:prstGeom>
        </p:spPr>
      </p:pic>
      <p:pic>
        <p:nvPicPr>
          <p:cNvPr id="15" name="Imagen 14" descr="Texto&#10;&#10;Descripción generada automáticamente">
            <a:extLst>
              <a:ext uri="{FF2B5EF4-FFF2-40B4-BE49-F238E27FC236}">
                <a16:creationId xmlns:a16="http://schemas.microsoft.com/office/drawing/2014/main" id="{F2A06C1A-0B04-16D7-5E21-D59DB5D538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6406" y="6852269"/>
            <a:ext cx="3631888" cy="1098947"/>
          </a:xfrm>
          <a:prstGeom prst="rect">
            <a:avLst/>
          </a:prstGeom>
        </p:spPr>
      </p:pic>
      <p:pic>
        <p:nvPicPr>
          <p:cNvPr id="17" name="Imagen 16" descr="Interfaz de usuario gráfica, Texto&#10;&#10;Descripción generada automáticamente con confianza media">
            <a:extLst>
              <a:ext uri="{FF2B5EF4-FFF2-40B4-BE49-F238E27FC236}">
                <a16:creationId xmlns:a16="http://schemas.microsoft.com/office/drawing/2014/main" id="{60ABFF2B-6430-4D51-4766-2EF422BB26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406" y="5521363"/>
            <a:ext cx="4101465" cy="847636"/>
          </a:xfrm>
          <a:prstGeom prst="rect">
            <a:avLst/>
          </a:prstGeom>
        </p:spPr>
      </p:pic>
      <p:pic>
        <p:nvPicPr>
          <p:cNvPr id="19" name="Imagen 18" descr="Texto&#10;&#10;Descripción generada automáticamente con confianza baja">
            <a:extLst>
              <a:ext uri="{FF2B5EF4-FFF2-40B4-BE49-F238E27FC236}">
                <a16:creationId xmlns:a16="http://schemas.microsoft.com/office/drawing/2014/main" id="{119C2CF0-D258-650F-28F9-80248FD020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85849" y="7898352"/>
            <a:ext cx="1292832" cy="1306725"/>
          </a:xfrm>
          <a:prstGeom prst="rect">
            <a:avLst/>
          </a:prstGeom>
        </p:spPr>
      </p:pic>
      <p:pic>
        <p:nvPicPr>
          <p:cNvPr id="21" name="Imagen 20" descr="Texto&#10;&#10;Descripción generada automáticamente con confianza media">
            <a:extLst>
              <a:ext uri="{FF2B5EF4-FFF2-40B4-BE49-F238E27FC236}">
                <a16:creationId xmlns:a16="http://schemas.microsoft.com/office/drawing/2014/main" id="{49A9E1BB-BC58-5216-CD17-E9B57F9F72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9580" y="5312718"/>
            <a:ext cx="3624020" cy="1280173"/>
          </a:xfrm>
          <a:prstGeom prst="rect">
            <a:avLst/>
          </a:prstGeom>
        </p:spPr>
      </p:pic>
      <p:sp>
        <p:nvSpPr>
          <p:cNvPr id="10" name="Título 8">
            <a:extLst>
              <a:ext uri="{FF2B5EF4-FFF2-40B4-BE49-F238E27FC236}">
                <a16:creationId xmlns:a16="http://schemas.microsoft.com/office/drawing/2014/main" id="{4D76FD07-ACAF-3CE5-3F6A-8B303CCE18C1}"/>
              </a:ext>
            </a:extLst>
          </p:cNvPr>
          <p:cNvSpPr>
            <a:spLocks noGrp="1"/>
          </p:cNvSpPr>
          <p:nvPr>
            <p:ph type="title"/>
          </p:nvPr>
        </p:nvSpPr>
        <p:spPr>
          <a:xfrm>
            <a:off x="1818818" y="2187332"/>
            <a:ext cx="14325600" cy="1447800"/>
          </a:xfrm>
          <a:prstGeom prst="rect">
            <a:avLst/>
          </a:prstGeom>
        </p:spPr>
        <p:txBody>
          <a:bodyPr anchor="ctr"/>
          <a:lstStyle/>
          <a:p>
            <a:pPr algn="ctr"/>
            <a:r>
              <a:rPr lang="es-ES" sz="5400" dirty="0">
                <a:solidFill>
                  <a:srgbClr val="2A734F"/>
                </a:solidFill>
                <a:ea typeface="Open Sans" panose="020B0606030504020204" pitchFamily="34" charset="0"/>
                <a:cs typeface="Open Sans" panose="020B0606030504020204" pitchFamily="34" charset="0"/>
              </a:rPr>
              <a:t>MOOC 2</a:t>
            </a:r>
            <a:br>
              <a:rPr lang="es-ES" sz="5400"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br>
            <a:r>
              <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t> </a:t>
            </a:r>
            <a:br>
              <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rPr>
            </a:br>
            <a:r>
              <a:rPr lang="en-US" sz="54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Energy transition measurement and monitoring tools</a:t>
            </a:r>
            <a:endParaRPr lang="es-ES" sz="5400" b="1" i="0" u="none" strike="noStrike" dirty="0">
              <a:solidFill>
                <a:srgbClr val="2A734F"/>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225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9F7D2-13BC-1315-5F3C-85BE8111D189}"/>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4" name="Marcador de contenido 3">
            <a:extLst>
              <a:ext uri="{FF2B5EF4-FFF2-40B4-BE49-F238E27FC236}">
                <a16:creationId xmlns:a16="http://schemas.microsoft.com/office/drawing/2014/main" id="{0507EB8D-C09F-015D-4551-59FC24E6C86F}"/>
              </a:ext>
            </a:extLst>
          </p:cNvPr>
          <p:cNvSpPr>
            <a:spLocks noGrp="1"/>
          </p:cNvSpPr>
          <p:nvPr>
            <p:ph sz="quarter" idx="14"/>
          </p:nvPr>
        </p:nvSpPr>
        <p:spPr>
          <a:xfrm>
            <a:off x="1978654" y="2705101"/>
            <a:ext cx="15416211" cy="1278190"/>
          </a:xfrm>
        </p:spPr>
        <p:txBody>
          <a:bodyPr/>
          <a:lstStyle/>
          <a:p>
            <a:pPr marL="0" indent="0">
              <a:spcBef>
                <a:spcPts val="1800"/>
              </a:spcBef>
              <a:spcAft>
                <a:spcPts val="600"/>
              </a:spcAft>
              <a:buNone/>
            </a:pPr>
            <a:r>
              <a:rPr lang="en-US" sz="4000" dirty="0">
                <a:solidFill>
                  <a:srgbClr val="2A734F"/>
                </a:solidFill>
              </a:rPr>
              <a:t>Case study to use the multi-criteria decision method to select municipal alternatives.</a:t>
            </a:r>
            <a:endParaRPr lang="es-ES" dirty="0"/>
          </a:p>
        </p:txBody>
      </p:sp>
      <p:sp>
        <p:nvSpPr>
          <p:cNvPr id="7" name="Marcador de número de diapositiva 6">
            <a:extLst>
              <a:ext uri="{FF2B5EF4-FFF2-40B4-BE49-F238E27FC236}">
                <a16:creationId xmlns:a16="http://schemas.microsoft.com/office/drawing/2014/main" id="{FC53A37B-3883-F235-5963-F8B7A5184A0D}"/>
              </a:ext>
            </a:extLst>
          </p:cNvPr>
          <p:cNvSpPr>
            <a:spLocks noGrp="1"/>
          </p:cNvSpPr>
          <p:nvPr>
            <p:ph type="sldNum" sz="quarter" idx="12"/>
          </p:nvPr>
        </p:nvSpPr>
        <p:spPr/>
        <p:txBody>
          <a:bodyPr/>
          <a:lstStyle/>
          <a:p>
            <a:fld id="{4D2C2D9E-9A3D-48B7-9D20-88A0BF5D47E1}" type="slidenum">
              <a:rPr lang="el-GR" sz="2400" b="1" smtClean="0"/>
              <a:pPr/>
              <a:t>2</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36D7D77E-04BD-0E4F-34D0-36EAE16C6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pic>
        <p:nvPicPr>
          <p:cNvPr id="8" name="Gráfico 7" descr="Diana con relleno sólido">
            <a:extLst>
              <a:ext uri="{FF2B5EF4-FFF2-40B4-BE49-F238E27FC236}">
                <a16:creationId xmlns:a16="http://schemas.microsoft.com/office/drawing/2014/main" id="{2B0AAB88-C3B2-8916-9032-8F7D3C219D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1" y="2857500"/>
            <a:ext cx="914400" cy="914400"/>
          </a:xfrm>
          <a:prstGeom prst="rect">
            <a:avLst/>
          </a:prstGeom>
        </p:spPr>
      </p:pic>
      <p:sp>
        <p:nvSpPr>
          <p:cNvPr id="9" name="CuadroTexto 8">
            <a:extLst>
              <a:ext uri="{FF2B5EF4-FFF2-40B4-BE49-F238E27FC236}">
                <a16:creationId xmlns:a16="http://schemas.microsoft.com/office/drawing/2014/main" id="{F2C6DB89-DAB1-A362-7593-C0C7BE412490}"/>
              </a:ext>
            </a:extLst>
          </p:cNvPr>
          <p:cNvSpPr txBox="1"/>
          <p:nvPr/>
        </p:nvSpPr>
        <p:spPr>
          <a:xfrm>
            <a:off x="914401" y="4312503"/>
            <a:ext cx="3581399" cy="830997"/>
          </a:xfrm>
          <a:prstGeom prst="rect">
            <a:avLst/>
          </a:prstGeom>
          <a:noFill/>
        </p:spPr>
        <p:txBody>
          <a:bodyPr wrap="square" rtlCol="0">
            <a:spAutoFit/>
          </a:bodyPr>
          <a:lstStyle/>
          <a:p>
            <a:r>
              <a:rPr lang="es-ES" sz="4800" b="1">
                <a:solidFill>
                  <a:srgbClr val="2A734F"/>
                </a:solidFill>
                <a:latin typeface="Open Sans" panose="020B0606030504020204" pitchFamily="34" charset="0"/>
                <a:ea typeface="Open Sans" panose="020B0606030504020204" pitchFamily="34" charset="0"/>
                <a:cs typeface="Open Sans" panose="020B0606030504020204" pitchFamily="34" charset="0"/>
              </a:rPr>
              <a:t>STEPS</a:t>
            </a:r>
            <a:endParaRPr lang="es-ES" sz="48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uadroTexto 9">
            <a:extLst>
              <a:ext uri="{FF2B5EF4-FFF2-40B4-BE49-F238E27FC236}">
                <a16:creationId xmlns:a16="http://schemas.microsoft.com/office/drawing/2014/main" id="{82581C59-499A-CD39-4D7E-7FE814C3E6A7}"/>
              </a:ext>
            </a:extLst>
          </p:cNvPr>
          <p:cNvSpPr txBox="1"/>
          <p:nvPr/>
        </p:nvSpPr>
        <p:spPr>
          <a:xfrm>
            <a:off x="1811868" y="5220899"/>
            <a:ext cx="15901948" cy="3477875"/>
          </a:xfrm>
          <a:prstGeom prst="rect">
            <a:avLst/>
          </a:prstGeom>
          <a:noFill/>
        </p:spPr>
        <p:txBody>
          <a:bodyPr wrap="square" rtlCol="0">
            <a:spAutoFit/>
          </a:bodyPr>
          <a:lstStyle/>
          <a:p>
            <a:pPr marL="742950" indent="-742950">
              <a:spcBef>
                <a:spcPts val="1200"/>
              </a:spcBef>
              <a:buFont typeface="+mj-lt"/>
              <a:buAutoNum type="arabicPeriod"/>
            </a:pPr>
            <a:r>
              <a:rPr lang="en-US" sz="4000"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municipal alternatives to be included in the action plan</a:t>
            </a:r>
          </a:p>
          <a:p>
            <a:pPr marL="742950" indent="-742950">
              <a:spcBef>
                <a:spcPts val="1200"/>
              </a:spcBef>
              <a:buFont typeface="+mj-lt"/>
              <a:buAutoNum type="arabicPeriod"/>
            </a:pPr>
            <a:r>
              <a:rPr lang="en-US" sz="4000" dirty="0">
                <a:solidFill>
                  <a:srgbClr val="2A734F"/>
                </a:solidFill>
                <a:latin typeface="Open Sans" panose="020B0606030504020204" pitchFamily="34" charset="0"/>
                <a:ea typeface="Open Sans" panose="020B0606030504020204" pitchFamily="34" charset="0"/>
                <a:cs typeface="Open Sans" panose="020B0606030504020204" pitchFamily="34" charset="0"/>
              </a:rPr>
              <a:t>Identify municipal priorities in terms of sustainability</a:t>
            </a:r>
          </a:p>
          <a:p>
            <a:pPr marL="742950" indent="-742950">
              <a:spcBef>
                <a:spcPts val="1200"/>
              </a:spcBef>
              <a:buFont typeface="+mj-lt"/>
              <a:buAutoNum type="arabicPeriod"/>
            </a:pPr>
            <a:r>
              <a:rPr lang="en-US" sz="4000"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endParaRPr lang="es-ES" sz="4800"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54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EC54C6-09BF-1041-C4D7-0C9BBA404B72}"/>
            </a:ext>
          </a:extLst>
        </p:cNvPr>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CEF417C0-915A-3103-2842-18516A85AE4B}"/>
              </a:ext>
            </a:extLst>
          </p:cNvPr>
          <p:cNvSpPr>
            <a:spLocks noGrp="1"/>
          </p:cNvSpPr>
          <p:nvPr>
            <p:ph type="sldNum" sz="quarter" idx="12"/>
          </p:nvPr>
        </p:nvSpPr>
        <p:spPr/>
        <p:txBody>
          <a:bodyPr/>
          <a:lstStyle/>
          <a:p>
            <a:fld id="{4D2C2D9E-9A3D-48B7-9D20-88A0BF5D47E1}" type="slidenum">
              <a:rPr lang="el-GR" sz="2400" b="1" smtClean="0"/>
              <a:pPr/>
              <a:t>3</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6601B21B-734B-0289-4CF5-26BE8B1DD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4769B028-2D52-4B26-D818-DDA748741CDF}"/>
              </a:ext>
            </a:extLst>
          </p:cNvPr>
          <p:cNvSpPr txBox="1"/>
          <p:nvPr/>
        </p:nvSpPr>
        <p:spPr>
          <a:xfrm>
            <a:off x="1447800" y="2217145"/>
            <a:ext cx="15901948" cy="1323439"/>
          </a:xfrm>
          <a:prstGeom prst="rect">
            <a:avLst/>
          </a:prstGeom>
          <a:noFill/>
        </p:spPr>
        <p:txBody>
          <a:bodyPr wrap="square" rtlCol="0">
            <a:spAutoFit/>
          </a:bodyPr>
          <a:lstStyle/>
          <a:p>
            <a:pPr marL="742950" indent="-742950">
              <a:spcBef>
                <a:spcPts val="1200"/>
              </a:spcBef>
              <a:buFont typeface="+mj-lt"/>
              <a:buAutoNum type="arabicPeriod"/>
            </a:pP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municipal alternatives to be included in the action plan</a:t>
            </a:r>
          </a:p>
        </p:txBody>
      </p:sp>
      <p:sp>
        <p:nvSpPr>
          <p:cNvPr id="12" name="CuadroTexto 11">
            <a:extLst>
              <a:ext uri="{FF2B5EF4-FFF2-40B4-BE49-F238E27FC236}">
                <a16:creationId xmlns:a16="http://schemas.microsoft.com/office/drawing/2014/main" id="{DE1389E4-11EC-F9AF-DFAF-1A2623D53F1D}"/>
              </a:ext>
            </a:extLst>
          </p:cNvPr>
          <p:cNvSpPr txBox="1"/>
          <p:nvPr/>
        </p:nvSpPr>
        <p:spPr>
          <a:xfrm>
            <a:off x="1193026" y="3932985"/>
            <a:ext cx="15901948" cy="3724096"/>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Any action related to the municipal level can be included in the Action Plan, and will result in municipal savings in terms of energy and emissions. However, some actions are proposed from the GENERA project that have been studied and can be selected for the case study.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 actions in this case have been divided according to categories.</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To evaluate the actions, measurement indicators were used to measure annual </a:t>
            </a:r>
            <a:r>
              <a:rPr lang="en-US" sz="2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energy savings</a:t>
            </a:r>
            <a:r>
              <a:rPr lang="en-US" sz="2800" dirty="0">
                <a:latin typeface="Open Sans" panose="020B0606030504020204" pitchFamily="34" charset="0"/>
                <a:ea typeface="Open Sans" panose="020B0606030504020204" pitchFamily="34" charset="0"/>
                <a:cs typeface="Open Sans" panose="020B0606030504020204" pitchFamily="34" charset="0"/>
              </a:rPr>
              <a:t>, </a:t>
            </a:r>
            <a:r>
              <a:rPr lang="en-US" sz="2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annual CO2 emissions savings </a:t>
            </a:r>
            <a:r>
              <a:rPr lang="en-US" sz="2800" dirty="0">
                <a:latin typeface="Open Sans" panose="020B0606030504020204" pitchFamily="34" charset="0"/>
                <a:ea typeface="Open Sans" panose="020B0606030504020204" pitchFamily="34" charset="0"/>
                <a:cs typeface="Open Sans" panose="020B0606030504020204" pitchFamily="34" charset="0"/>
              </a:rPr>
              <a:t>and the </a:t>
            </a:r>
            <a:r>
              <a:rPr lang="en-US" sz="2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cost of implementation per 1000 inhabitants.</a:t>
            </a:r>
            <a:endParaRPr lang="es-ES" sz="28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ítulo 1">
            <a:extLst>
              <a:ext uri="{FF2B5EF4-FFF2-40B4-BE49-F238E27FC236}">
                <a16:creationId xmlns:a16="http://schemas.microsoft.com/office/drawing/2014/main" id="{817ACC3B-1B62-0FF6-BF1F-E9F5B0F1BA9D}"/>
              </a:ext>
            </a:extLst>
          </p:cNvPr>
          <p:cNvSpPr txBox="1">
            <a:spLocks/>
          </p:cNvSpPr>
          <p:nvPr/>
        </p:nvSpPr>
        <p:spPr>
          <a:xfrm>
            <a:off x="1957389" y="283911"/>
            <a:ext cx="14275569" cy="1540833"/>
          </a:xfrm>
          <a:prstGeom prst="rect">
            <a:avLst/>
          </a:prstGeom>
        </p:spPr>
        <p:txBody>
          <a:bodyPr anchor="ct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Tree>
    <p:extLst>
      <p:ext uri="{BB962C8B-B14F-4D97-AF65-F5344CB8AC3E}">
        <p14:creationId xmlns:p14="http://schemas.microsoft.com/office/powerpoint/2010/main" val="41702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FC0F9F-DF6E-8100-4F1C-160ADF5E63B6}"/>
            </a:ext>
          </a:extLst>
        </p:cNvPr>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74325F26-54A1-2D11-D5B9-EACE210A530E}"/>
              </a:ext>
            </a:extLst>
          </p:cNvPr>
          <p:cNvSpPr>
            <a:spLocks noGrp="1"/>
          </p:cNvSpPr>
          <p:nvPr>
            <p:ph type="sldNum" sz="quarter" idx="12"/>
          </p:nvPr>
        </p:nvSpPr>
        <p:spPr/>
        <p:txBody>
          <a:bodyPr/>
          <a:lstStyle/>
          <a:p>
            <a:fld id="{4D2C2D9E-9A3D-48B7-9D20-88A0BF5D47E1}" type="slidenum">
              <a:rPr lang="el-GR" sz="2400" b="1" smtClean="0"/>
              <a:pPr/>
              <a:t>4</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6577C956-4362-5EF4-D963-7F540810E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6" name="Título 1">
            <a:extLst>
              <a:ext uri="{FF2B5EF4-FFF2-40B4-BE49-F238E27FC236}">
                <a16:creationId xmlns:a16="http://schemas.microsoft.com/office/drawing/2014/main" id="{184C3938-0CB5-1F7A-ABDE-5A941F27A87C}"/>
              </a:ext>
            </a:extLst>
          </p:cNvPr>
          <p:cNvSpPr txBox="1">
            <a:spLocks/>
          </p:cNvSpPr>
          <p:nvPr/>
        </p:nvSpPr>
        <p:spPr>
          <a:xfrm>
            <a:off x="1957389" y="283911"/>
            <a:ext cx="14275569" cy="1540833"/>
          </a:xfrm>
          <a:prstGeom prst="rect">
            <a:avLst/>
          </a:prstGeom>
        </p:spPr>
        <p:txBody>
          <a:bodyPr anchor="ct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graphicFrame>
        <p:nvGraphicFramePr>
          <p:cNvPr id="2" name="Table 8">
            <a:extLst>
              <a:ext uri="{FF2B5EF4-FFF2-40B4-BE49-F238E27FC236}">
                <a16:creationId xmlns:a16="http://schemas.microsoft.com/office/drawing/2014/main" id="{B75EF506-93AA-7B00-9099-AF5E7BD95AEC}"/>
              </a:ext>
            </a:extLst>
          </p:cNvPr>
          <p:cNvGraphicFramePr>
            <a:graphicFrameLocks noGrp="1"/>
          </p:cNvGraphicFramePr>
          <p:nvPr>
            <p:extLst>
              <p:ext uri="{D42A27DB-BD31-4B8C-83A1-F6EECF244321}">
                <p14:modId xmlns:p14="http://schemas.microsoft.com/office/powerpoint/2010/main" val="1280071686"/>
              </p:ext>
            </p:extLst>
          </p:nvPr>
        </p:nvGraphicFramePr>
        <p:xfrm>
          <a:off x="938252" y="4195629"/>
          <a:ext cx="14554200" cy="2652452"/>
        </p:xfrm>
        <a:graphic>
          <a:graphicData uri="http://schemas.openxmlformats.org/drawingml/2006/table">
            <a:tbl>
              <a:tblPr firstRow="1" firstCol="1" bandRow="1"/>
              <a:tblGrid>
                <a:gridCol w="8053348">
                  <a:extLst>
                    <a:ext uri="{9D8B030D-6E8A-4147-A177-3AD203B41FA5}">
                      <a16:colId xmlns:a16="http://schemas.microsoft.com/office/drawing/2014/main" val="4108011095"/>
                    </a:ext>
                  </a:extLst>
                </a:gridCol>
                <a:gridCol w="2590800">
                  <a:extLst>
                    <a:ext uri="{9D8B030D-6E8A-4147-A177-3AD203B41FA5}">
                      <a16:colId xmlns:a16="http://schemas.microsoft.com/office/drawing/2014/main" val="1608788908"/>
                    </a:ext>
                  </a:extLst>
                </a:gridCol>
                <a:gridCol w="2209800">
                  <a:extLst>
                    <a:ext uri="{9D8B030D-6E8A-4147-A177-3AD203B41FA5}">
                      <a16:colId xmlns:a16="http://schemas.microsoft.com/office/drawing/2014/main" val="2072534685"/>
                    </a:ext>
                  </a:extLst>
                </a:gridCol>
                <a:gridCol w="1700252">
                  <a:extLst>
                    <a:ext uri="{9D8B030D-6E8A-4147-A177-3AD203B41FA5}">
                      <a16:colId xmlns:a16="http://schemas.microsoft.com/office/drawing/2014/main" val="275344673"/>
                    </a:ext>
                  </a:extLst>
                </a:gridCol>
              </a:tblGrid>
              <a:tr h="534224">
                <a:tc>
                  <a:txBody>
                    <a:bodyPr/>
                    <a:lstStyle/>
                    <a:p>
                      <a:pPr marL="0" algn="ctr" defTabSz="914400" rtl="0" eaLnBrk="1" latinLnBrk="0" hangingPunct="1">
                        <a:lnSpc>
                          <a:spcPct val="107000"/>
                        </a:lnSpc>
                        <a:spcAft>
                          <a:spcPts val="800"/>
                        </a:spcAft>
                      </a:pPr>
                      <a:r>
                        <a:rPr lang="es-ES" sz="20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Actions</a:t>
                      </a:r>
                      <a:endParaRPr lang="en-GB" sz="20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Energy savings (MWh/year)</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a:t>
                      </a:r>
                      <a:r>
                        <a:rPr lang="en-GB" sz="2000" b="1" baseline="-25000"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2 </a:t>
                      </a: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 Savings (tCO2e)</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Cost (€)</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463809">
                <a:tc>
                  <a:txBody>
                    <a:bodyPr/>
                    <a:lstStyle/>
                    <a:p>
                      <a:pPr algn="just">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Communication, training and awareness plan </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22</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8.3</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666.67</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14698509"/>
                  </a:ext>
                </a:extLst>
              </a:tr>
              <a:tr h="618413">
                <a:tc>
                  <a:txBody>
                    <a:bodyPr/>
                    <a:lstStyle/>
                    <a:p>
                      <a:pPr algn="just">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Energy saving information program for schools </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7</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3.3</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666.67</a:t>
                      </a:r>
                      <a:endParaRPr lang="en-GB" sz="2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50195"/>
                  </a:ext>
                </a:extLst>
              </a:tr>
              <a:tr h="463809">
                <a:tc>
                  <a:txBody>
                    <a:bodyPr/>
                    <a:lstStyle/>
                    <a:p>
                      <a:pPr algn="just">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Campaign to promote sustainable mobility</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500</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80.0</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833.33</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19025856"/>
                  </a:ext>
                </a:extLst>
              </a:tr>
              <a:tr h="470532">
                <a:tc>
                  <a:txBody>
                    <a:bodyPr/>
                    <a:lstStyle/>
                    <a:p>
                      <a:pPr algn="just">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Promotion of walking and electric vehicles for personal mobility</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500</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300.0</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6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10000.00</a:t>
                      </a:r>
                      <a:endParaRPr lang="en-GB" sz="2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304269"/>
                  </a:ext>
                </a:extLst>
              </a:tr>
            </a:tbl>
          </a:graphicData>
        </a:graphic>
      </p:graphicFrame>
      <p:sp>
        <p:nvSpPr>
          <p:cNvPr id="4" name="TextBox 7">
            <a:extLst>
              <a:ext uri="{FF2B5EF4-FFF2-40B4-BE49-F238E27FC236}">
                <a16:creationId xmlns:a16="http://schemas.microsoft.com/office/drawing/2014/main" id="{AD175900-C160-96F4-5FB6-34F291469687}"/>
              </a:ext>
            </a:extLst>
          </p:cNvPr>
          <p:cNvSpPr txBox="1"/>
          <p:nvPr/>
        </p:nvSpPr>
        <p:spPr>
          <a:xfrm>
            <a:off x="938252" y="3540584"/>
            <a:ext cx="13792200" cy="584775"/>
          </a:xfrm>
          <a:prstGeom prst="rect">
            <a:avLst/>
          </a:prstGeom>
          <a:noFill/>
        </p:spPr>
        <p:txBody>
          <a:bodyPr wrap="square" rtlCol="0">
            <a:spAutoFit/>
          </a:bodyPr>
          <a:lstStyle/>
          <a:p>
            <a:r>
              <a:rPr lang="es-ES" sz="3200" b="1" dirty="0" err="1">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Awareness</a:t>
            </a:r>
            <a:endParaRPr lang="en-GB"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10" descr="Left Brain outline">
            <a:extLst>
              <a:ext uri="{FF2B5EF4-FFF2-40B4-BE49-F238E27FC236}">
                <a16:creationId xmlns:a16="http://schemas.microsoft.com/office/drawing/2014/main" id="{5F30963D-07F7-930A-4C4E-C7DD53B018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22914" y="4610100"/>
            <a:ext cx="2037801" cy="2037801"/>
          </a:xfrm>
          <a:prstGeom prst="rect">
            <a:avLst/>
          </a:prstGeom>
        </p:spPr>
      </p:pic>
      <p:sp>
        <p:nvSpPr>
          <p:cNvPr id="8" name="CuadroTexto 7">
            <a:extLst>
              <a:ext uri="{FF2B5EF4-FFF2-40B4-BE49-F238E27FC236}">
                <a16:creationId xmlns:a16="http://schemas.microsoft.com/office/drawing/2014/main" id="{33134F4C-F433-7C10-0B7A-AFB699B8C3FB}"/>
              </a:ext>
            </a:extLst>
          </p:cNvPr>
          <p:cNvSpPr txBox="1"/>
          <p:nvPr/>
        </p:nvSpPr>
        <p:spPr>
          <a:xfrm>
            <a:off x="1447800" y="2217145"/>
            <a:ext cx="15901948" cy="1323439"/>
          </a:xfrm>
          <a:prstGeom prst="rect">
            <a:avLst/>
          </a:prstGeom>
          <a:noFill/>
        </p:spPr>
        <p:txBody>
          <a:bodyPr wrap="square" rtlCol="0">
            <a:spAutoFit/>
          </a:bodyPr>
          <a:lstStyle/>
          <a:p>
            <a:pPr marL="742950" indent="-742950">
              <a:spcBef>
                <a:spcPts val="1200"/>
              </a:spcBef>
              <a:buFont typeface="+mj-lt"/>
              <a:buAutoNum type="arabicPeriod"/>
            </a:pP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municipal alternatives to be included in the action plan</a:t>
            </a:r>
          </a:p>
        </p:txBody>
      </p:sp>
      <p:graphicFrame>
        <p:nvGraphicFramePr>
          <p:cNvPr id="11" name="Table 8">
            <a:extLst>
              <a:ext uri="{FF2B5EF4-FFF2-40B4-BE49-F238E27FC236}">
                <a16:creationId xmlns:a16="http://schemas.microsoft.com/office/drawing/2014/main" id="{66358892-3ED6-9A38-D5EE-716F4D2636C5}"/>
              </a:ext>
            </a:extLst>
          </p:cNvPr>
          <p:cNvGraphicFramePr>
            <a:graphicFrameLocks noGrp="1"/>
          </p:cNvGraphicFramePr>
          <p:nvPr>
            <p:extLst>
              <p:ext uri="{D42A27DB-BD31-4B8C-83A1-F6EECF244321}">
                <p14:modId xmlns:p14="http://schemas.microsoft.com/office/powerpoint/2010/main" val="3321297569"/>
              </p:ext>
            </p:extLst>
          </p:nvPr>
        </p:nvGraphicFramePr>
        <p:xfrm>
          <a:off x="932935" y="7557780"/>
          <a:ext cx="14554201" cy="1208215"/>
        </p:xfrm>
        <a:graphic>
          <a:graphicData uri="http://schemas.openxmlformats.org/drawingml/2006/table">
            <a:tbl>
              <a:tblPr firstRow="1" firstCol="1" bandRow="1"/>
              <a:tblGrid>
                <a:gridCol w="8053348">
                  <a:extLst>
                    <a:ext uri="{9D8B030D-6E8A-4147-A177-3AD203B41FA5}">
                      <a16:colId xmlns:a16="http://schemas.microsoft.com/office/drawing/2014/main" val="4108011095"/>
                    </a:ext>
                  </a:extLst>
                </a:gridCol>
                <a:gridCol w="2590800">
                  <a:extLst>
                    <a:ext uri="{9D8B030D-6E8A-4147-A177-3AD203B41FA5}">
                      <a16:colId xmlns:a16="http://schemas.microsoft.com/office/drawing/2014/main" val="1608788908"/>
                    </a:ext>
                  </a:extLst>
                </a:gridCol>
                <a:gridCol w="2286000">
                  <a:extLst>
                    <a:ext uri="{9D8B030D-6E8A-4147-A177-3AD203B41FA5}">
                      <a16:colId xmlns:a16="http://schemas.microsoft.com/office/drawing/2014/main" val="2072534685"/>
                    </a:ext>
                  </a:extLst>
                </a:gridCol>
                <a:gridCol w="1624053">
                  <a:extLst>
                    <a:ext uri="{9D8B030D-6E8A-4147-A177-3AD203B41FA5}">
                      <a16:colId xmlns:a16="http://schemas.microsoft.com/office/drawing/2014/main" val="275344673"/>
                    </a:ext>
                  </a:extLst>
                </a:gridCol>
              </a:tblGrid>
              <a:tr h="459213">
                <a:tc>
                  <a:txBody>
                    <a:bodyPr/>
                    <a:lstStyle/>
                    <a:p>
                      <a:pPr marL="0" algn="ctr" defTabSz="914400" rtl="0" eaLnBrk="1" latinLnBrk="0" hangingPunct="1">
                        <a:lnSpc>
                          <a:spcPct val="107000"/>
                        </a:lnSpc>
                        <a:spcAft>
                          <a:spcPts val="800"/>
                        </a:spcAft>
                      </a:pPr>
                      <a:r>
                        <a:rPr lang="es-ES" sz="20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Actions</a:t>
                      </a:r>
                      <a:endParaRPr lang="en-GB" sz="20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Energy savings (MWh/year)</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a:t>
                      </a:r>
                      <a:r>
                        <a:rPr lang="en-GB" sz="2000" b="1" baseline="-25000"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2 </a:t>
                      </a: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 Savings (tCO2e)</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Cost (€)</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478430">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Incentive </a:t>
                      </a:r>
                      <a:r>
                        <a:rPr lang="en-US" sz="1800" dirty="0" err="1">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programme</a:t>
                      </a: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 for energy saving and efficiency and the use of renewables in housing and SMEs</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s-ES"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5</a:t>
                      </a: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7</a:t>
                      </a:r>
                      <a:endParaRPr lang="en-GB" sz="32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42.9</a:t>
                      </a:r>
                      <a:endParaRPr lang="en-GB" sz="32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1714.29</a:t>
                      </a:r>
                      <a:endParaRPr lang="en-GB" sz="32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698509"/>
                  </a:ext>
                </a:extLst>
              </a:tr>
            </a:tbl>
          </a:graphicData>
        </a:graphic>
      </p:graphicFrame>
      <p:sp>
        <p:nvSpPr>
          <p:cNvPr id="13" name="TextBox 3">
            <a:extLst>
              <a:ext uri="{FF2B5EF4-FFF2-40B4-BE49-F238E27FC236}">
                <a16:creationId xmlns:a16="http://schemas.microsoft.com/office/drawing/2014/main" id="{933F90E3-4886-DB14-3439-54C35D1F6935}"/>
              </a:ext>
            </a:extLst>
          </p:cNvPr>
          <p:cNvSpPr txBox="1"/>
          <p:nvPr/>
        </p:nvSpPr>
        <p:spPr>
          <a:xfrm>
            <a:off x="858324" y="6973005"/>
            <a:ext cx="13792200" cy="584775"/>
          </a:xfrm>
          <a:prstGeom prst="rect">
            <a:avLst/>
          </a:prstGeom>
          <a:noFill/>
        </p:spPr>
        <p:txBody>
          <a:bodyPr wrap="square" rtlCol="0">
            <a:spAutoFit/>
          </a:bodyPr>
          <a:lstStyle/>
          <a:p>
            <a:r>
              <a:rPr lang="es-ES" sz="3200" b="1" dirty="0" err="1">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Industry</a:t>
            </a:r>
            <a:endParaRPr lang="en-GB"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2179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8F9E61D-86D1-BC94-39CA-E407F505AD50}"/>
            </a:ext>
          </a:extLst>
        </p:cNvPr>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FBEBA810-C5FA-8666-48A7-02840206DE21}"/>
              </a:ext>
            </a:extLst>
          </p:cNvPr>
          <p:cNvSpPr>
            <a:spLocks noGrp="1"/>
          </p:cNvSpPr>
          <p:nvPr>
            <p:ph type="sldNum" sz="quarter" idx="12"/>
          </p:nvPr>
        </p:nvSpPr>
        <p:spPr/>
        <p:txBody>
          <a:bodyPr/>
          <a:lstStyle/>
          <a:p>
            <a:fld id="{4D2C2D9E-9A3D-48B7-9D20-88A0BF5D47E1}" type="slidenum">
              <a:rPr lang="el-GR" sz="2400" b="1" smtClean="0"/>
              <a:pPr/>
              <a:t>5</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4DF2616A-A5C0-502B-ABF7-5E233A8A2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6" name="Título 1">
            <a:extLst>
              <a:ext uri="{FF2B5EF4-FFF2-40B4-BE49-F238E27FC236}">
                <a16:creationId xmlns:a16="http://schemas.microsoft.com/office/drawing/2014/main" id="{F69E7148-84BB-B186-4A04-BB159459FD3D}"/>
              </a:ext>
            </a:extLst>
          </p:cNvPr>
          <p:cNvSpPr txBox="1">
            <a:spLocks/>
          </p:cNvSpPr>
          <p:nvPr/>
        </p:nvSpPr>
        <p:spPr>
          <a:xfrm>
            <a:off x="1957389" y="283911"/>
            <a:ext cx="14275569" cy="1540833"/>
          </a:xfrm>
          <a:prstGeom prst="rect">
            <a:avLst/>
          </a:prstGeom>
        </p:spPr>
        <p:txBody>
          <a:bodyPr anchor="ct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8" name="CuadroTexto 7">
            <a:extLst>
              <a:ext uri="{FF2B5EF4-FFF2-40B4-BE49-F238E27FC236}">
                <a16:creationId xmlns:a16="http://schemas.microsoft.com/office/drawing/2014/main" id="{D0BD61D7-93FE-7A7A-7765-70F4E410AAAA}"/>
              </a:ext>
            </a:extLst>
          </p:cNvPr>
          <p:cNvSpPr txBox="1"/>
          <p:nvPr/>
        </p:nvSpPr>
        <p:spPr>
          <a:xfrm>
            <a:off x="1447800" y="2217145"/>
            <a:ext cx="15901948" cy="1323439"/>
          </a:xfrm>
          <a:prstGeom prst="rect">
            <a:avLst/>
          </a:prstGeom>
          <a:noFill/>
        </p:spPr>
        <p:txBody>
          <a:bodyPr wrap="square" rtlCol="0">
            <a:spAutoFit/>
          </a:bodyPr>
          <a:lstStyle/>
          <a:p>
            <a:pPr marL="742950" indent="-742950">
              <a:spcBef>
                <a:spcPts val="1200"/>
              </a:spcBef>
              <a:buFont typeface="+mj-lt"/>
              <a:buAutoNum type="arabicPeriod"/>
            </a:pP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municipal alternatives to be included in the action plan</a:t>
            </a:r>
          </a:p>
        </p:txBody>
      </p:sp>
      <p:graphicFrame>
        <p:nvGraphicFramePr>
          <p:cNvPr id="9" name="Table 9">
            <a:extLst>
              <a:ext uri="{FF2B5EF4-FFF2-40B4-BE49-F238E27FC236}">
                <a16:creationId xmlns:a16="http://schemas.microsoft.com/office/drawing/2014/main" id="{E578BE15-508D-64B7-6D6F-2C410E9B7C27}"/>
              </a:ext>
            </a:extLst>
          </p:cNvPr>
          <p:cNvGraphicFramePr>
            <a:graphicFrameLocks noGrp="1"/>
          </p:cNvGraphicFramePr>
          <p:nvPr>
            <p:extLst>
              <p:ext uri="{D42A27DB-BD31-4B8C-83A1-F6EECF244321}">
                <p14:modId xmlns:p14="http://schemas.microsoft.com/office/powerpoint/2010/main" val="1245582934"/>
              </p:ext>
            </p:extLst>
          </p:nvPr>
        </p:nvGraphicFramePr>
        <p:xfrm>
          <a:off x="1339546" y="4321069"/>
          <a:ext cx="16018669" cy="3681146"/>
        </p:xfrm>
        <a:graphic>
          <a:graphicData uri="http://schemas.openxmlformats.org/drawingml/2006/table">
            <a:tbl>
              <a:tblPr firstRow="1" firstCol="1" bandRow="1"/>
              <a:tblGrid>
                <a:gridCol w="9313069">
                  <a:extLst>
                    <a:ext uri="{9D8B030D-6E8A-4147-A177-3AD203B41FA5}">
                      <a16:colId xmlns:a16="http://schemas.microsoft.com/office/drawing/2014/main" val="4108011095"/>
                    </a:ext>
                  </a:extLst>
                </a:gridCol>
                <a:gridCol w="2590800">
                  <a:extLst>
                    <a:ext uri="{9D8B030D-6E8A-4147-A177-3AD203B41FA5}">
                      <a16:colId xmlns:a16="http://schemas.microsoft.com/office/drawing/2014/main" val="1608788908"/>
                    </a:ext>
                  </a:extLst>
                </a:gridCol>
                <a:gridCol w="2239444">
                  <a:extLst>
                    <a:ext uri="{9D8B030D-6E8A-4147-A177-3AD203B41FA5}">
                      <a16:colId xmlns:a16="http://schemas.microsoft.com/office/drawing/2014/main" val="2072534685"/>
                    </a:ext>
                  </a:extLst>
                </a:gridCol>
                <a:gridCol w="1875356">
                  <a:extLst>
                    <a:ext uri="{9D8B030D-6E8A-4147-A177-3AD203B41FA5}">
                      <a16:colId xmlns:a16="http://schemas.microsoft.com/office/drawing/2014/main" val="275344673"/>
                    </a:ext>
                  </a:extLst>
                </a:gridCol>
              </a:tblGrid>
              <a:tr h="496671">
                <a:tc>
                  <a:txBody>
                    <a:bodyPr/>
                    <a:lstStyle/>
                    <a:p>
                      <a:pPr marL="0" algn="ctr" defTabSz="914400" rtl="0" eaLnBrk="1" latinLnBrk="0" hangingPunct="1">
                        <a:lnSpc>
                          <a:spcPct val="107000"/>
                        </a:lnSpc>
                        <a:spcAft>
                          <a:spcPts val="800"/>
                        </a:spcAft>
                      </a:pPr>
                      <a:r>
                        <a:rPr lang="es-ES" sz="20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Actions</a:t>
                      </a:r>
                      <a:endParaRPr lang="en-GB" sz="20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Energy savings (MWh/year)</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a:t>
                      </a:r>
                      <a:r>
                        <a:rPr lang="en-GB" sz="2000" b="1" baseline="-25000"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2 </a:t>
                      </a: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 Savings (tCO2e)</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Cost (€)</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700409">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Creation of a network of electric vehicle charging points</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1050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65.0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7500.00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14698509"/>
                  </a:ext>
                </a:extLst>
              </a:tr>
              <a:tr h="933879">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Adaptation of municipal roads for the creation of cycling itineraries</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153</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49.4</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43529.41</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50195"/>
                  </a:ext>
                </a:extLst>
              </a:tr>
              <a:tr h="700409">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Promotion of public transport: internal public transport circuit and frequency increase</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550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275.0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17500.00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19025856"/>
                  </a:ext>
                </a:extLst>
              </a:tr>
              <a:tr h="710560">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Tax ordinances to incentivize the renewal or purchase of electric and hybrid vehicles</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375</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825.0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23125.00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304269"/>
                  </a:ext>
                </a:extLst>
              </a:tr>
            </a:tbl>
          </a:graphicData>
        </a:graphic>
      </p:graphicFrame>
      <p:sp>
        <p:nvSpPr>
          <p:cNvPr id="10" name="TextBox 7">
            <a:extLst>
              <a:ext uri="{FF2B5EF4-FFF2-40B4-BE49-F238E27FC236}">
                <a16:creationId xmlns:a16="http://schemas.microsoft.com/office/drawing/2014/main" id="{20CCDB19-19E9-2281-0A2C-1C662671B9DB}"/>
              </a:ext>
            </a:extLst>
          </p:cNvPr>
          <p:cNvSpPr txBox="1"/>
          <p:nvPr/>
        </p:nvSpPr>
        <p:spPr>
          <a:xfrm>
            <a:off x="1339546" y="3595438"/>
            <a:ext cx="13792200" cy="584775"/>
          </a:xfrm>
          <a:prstGeom prst="rect">
            <a:avLst/>
          </a:prstGeom>
          <a:noFill/>
        </p:spPr>
        <p:txBody>
          <a:bodyPr wrap="square" rtlCol="0">
            <a:spAutoFit/>
          </a:bodyPr>
          <a:lstStyle/>
          <a:p>
            <a:r>
              <a:rPr lang="es-ES" sz="3200" b="1" dirty="0" err="1">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Transport</a:t>
            </a:r>
            <a:endParaRPr lang="en-GB"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428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B463C1-2349-A57B-02BE-831748EC4098}"/>
            </a:ext>
          </a:extLst>
        </p:cNvPr>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3A012738-A94C-90DF-249B-17826CBB8EDF}"/>
              </a:ext>
            </a:extLst>
          </p:cNvPr>
          <p:cNvSpPr>
            <a:spLocks noGrp="1"/>
          </p:cNvSpPr>
          <p:nvPr>
            <p:ph type="sldNum" sz="quarter" idx="12"/>
          </p:nvPr>
        </p:nvSpPr>
        <p:spPr/>
        <p:txBody>
          <a:bodyPr/>
          <a:lstStyle/>
          <a:p>
            <a:fld id="{4D2C2D9E-9A3D-48B7-9D20-88A0BF5D47E1}" type="slidenum">
              <a:rPr lang="el-GR" sz="2400" b="1" smtClean="0"/>
              <a:pPr/>
              <a:t>6</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C08685ED-525C-ABAB-ECB6-7FB42C71D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6" name="Título 1">
            <a:extLst>
              <a:ext uri="{FF2B5EF4-FFF2-40B4-BE49-F238E27FC236}">
                <a16:creationId xmlns:a16="http://schemas.microsoft.com/office/drawing/2014/main" id="{BA3BCB24-1609-85E3-20BF-4D1113AEFD37}"/>
              </a:ext>
            </a:extLst>
          </p:cNvPr>
          <p:cNvSpPr txBox="1">
            <a:spLocks/>
          </p:cNvSpPr>
          <p:nvPr/>
        </p:nvSpPr>
        <p:spPr>
          <a:xfrm>
            <a:off x="1957389" y="283911"/>
            <a:ext cx="14275569" cy="1540833"/>
          </a:xfrm>
          <a:prstGeom prst="rect">
            <a:avLst/>
          </a:prstGeom>
        </p:spPr>
        <p:txBody>
          <a:bodyPr anchor="ct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14" name="TextBox 3">
            <a:extLst>
              <a:ext uri="{FF2B5EF4-FFF2-40B4-BE49-F238E27FC236}">
                <a16:creationId xmlns:a16="http://schemas.microsoft.com/office/drawing/2014/main" id="{DDF0F13B-126C-0C4D-263C-55A458923AF4}"/>
              </a:ext>
            </a:extLst>
          </p:cNvPr>
          <p:cNvSpPr txBox="1"/>
          <p:nvPr/>
        </p:nvSpPr>
        <p:spPr>
          <a:xfrm>
            <a:off x="1168861" y="3678557"/>
            <a:ext cx="13792200" cy="584775"/>
          </a:xfrm>
          <a:prstGeom prst="rect">
            <a:avLst/>
          </a:prstGeom>
          <a:noFill/>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Municipal </a:t>
            </a:r>
            <a:r>
              <a:rPr lang="es-ES" sz="3200" b="1" dirty="0" err="1">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buildings</a:t>
            </a:r>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and </a:t>
            </a:r>
            <a:r>
              <a:rPr lang="es-ES" sz="3200" b="1" dirty="0" err="1">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facilities</a:t>
            </a:r>
            <a:endPar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5" name="Table 11">
            <a:extLst>
              <a:ext uri="{FF2B5EF4-FFF2-40B4-BE49-F238E27FC236}">
                <a16:creationId xmlns:a16="http://schemas.microsoft.com/office/drawing/2014/main" id="{6DFC5B6C-FD1C-39B1-A461-9A4C957452A5}"/>
              </a:ext>
            </a:extLst>
          </p:cNvPr>
          <p:cNvGraphicFramePr>
            <a:graphicFrameLocks noGrp="1"/>
          </p:cNvGraphicFramePr>
          <p:nvPr>
            <p:extLst>
              <p:ext uri="{D42A27DB-BD31-4B8C-83A1-F6EECF244321}">
                <p14:modId xmlns:p14="http://schemas.microsoft.com/office/powerpoint/2010/main" val="2964723379"/>
              </p:ext>
            </p:extLst>
          </p:nvPr>
        </p:nvGraphicFramePr>
        <p:xfrm>
          <a:off x="1202531" y="4343862"/>
          <a:ext cx="15785283" cy="4391706"/>
        </p:xfrm>
        <a:graphic>
          <a:graphicData uri="http://schemas.openxmlformats.org/drawingml/2006/table">
            <a:tbl>
              <a:tblPr firstRow="1" firstCol="1" bandRow="1"/>
              <a:tblGrid>
                <a:gridCol w="9465469">
                  <a:extLst>
                    <a:ext uri="{9D8B030D-6E8A-4147-A177-3AD203B41FA5}">
                      <a16:colId xmlns:a16="http://schemas.microsoft.com/office/drawing/2014/main" val="4108011095"/>
                    </a:ext>
                  </a:extLst>
                </a:gridCol>
                <a:gridCol w="2514600">
                  <a:extLst>
                    <a:ext uri="{9D8B030D-6E8A-4147-A177-3AD203B41FA5}">
                      <a16:colId xmlns:a16="http://schemas.microsoft.com/office/drawing/2014/main" val="1608788908"/>
                    </a:ext>
                  </a:extLst>
                </a:gridCol>
                <a:gridCol w="1957181">
                  <a:extLst>
                    <a:ext uri="{9D8B030D-6E8A-4147-A177-3AD203B41FA5}">
                      <a16:colId xmlns:a16="http://schemas.microsoft.com/office/drawing/2014/main" val="2072534685"/>
                    </a:ext>
                  </a:extLst>
                </a:gridCol>
                <a:gridCol w="1848033">
                  <a:extLst>
                    <a:ext uri="{9D8B030D-6E8A-4147-A177-3AD203B41FA5}">
                      <a16:colId xmlns:a16="http://schemas.microsoft.com/office/drawing/2014/main" val="275344673"/>
                    </a:ext>
                  </a:extLst>
                </a:gridCol>
              </a:tblGrid>
              <a:tr h="496671">
                <a:tc>
                  <a:txBody>
                    <a:bodyPr/>
                    <a:lstStyle/>
                    <a:p>
                      <a:pPr marL="0" algn="ctr" defTabSz="914400" rtl="0" eaLnBrk="1" latinLnBrk="0" hangingPunct="1">
                        <a:lnSpc>
                          <a:spcPct val="107000"/>
                        </a:lnSpc>
                        <a:spcAft>
                          <a:spcPts val="800"/>
                        </a:spcAft>
                      </a:pPr>
                      <a:r>
                        <a:rPr lang="es-ES" sz="20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Actions</a:t>
                      </a:r>
                      <a:endParaRPr lang="en-GB" sz="20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Energy savings (MWh/year)</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a:t>
                      </a:r>
                      <a:r>
                        <a:rPr lang="en-GB" sz="2000" b="1" baseline="-25000"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2 </a:t>
                      </a: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 Savings (tCO2e)</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Cost (€)</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700409">
                <a:tc>
                  <a:txBody>
                    <a:bodyPr/>
                    <a:lstStyle/>
                    <a:p>
                      <a:pPr algn="l">
                        <a:lnSpc>
                          <a:spcPct val="107000"/>
                        </a:lnSpc>
                        <a:spcAft>
                          <a:spcPts val="800"/>
                        </a:spcAft>
                      </a:pPr>
                      <a:r>
                        <a:rPr lang="en-US"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Improvement of insulation and air conditioning systems</a:t>
                      </a:r>
                      <a:endParaRPr lang="en-GB" sz="36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15</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9.8</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32500.00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14698509"/>
                  </a:ext>
                </a:extLst>
              </a:tr>
              <a:tr h="933879">
                <a:tc>
                  <a:txBody>
                    <a:bodyPr/>
                    <a:lstStyle/>
                    <a:p>
                      <a:pPr marL="0" algn="l" defTabSz="914400" rtl="0" eaLnBrk="1" latinLnBrk="0" hangingPunct="1">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Energy audits in municipal facilities and street lighting</a:t>
                      </a: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6.3</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1666.67</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50195"/>
                  </a:ext>
                </a:extLst>
              </a:tr>
              <a:tr h="700409">
                <a:tc>
                  <a:txBody>
                    <a:bodyPr/>
                    <a:lstStyle/>
                    <a:p>
                      <a:pPr algn="l">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Improvement of the lighting systems of municipal facilities.</a:t>
                      </a:r>
                      <a:endParaRPr lang="es-E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1000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46.7</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33333.33</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19025856"/>
                  </a:ext>
                </a:extLst>
              </a:tr>
              <a:tr h="710560">
                <a:tc>
                  <a:txBody>
                    <a:bodyPr/>
                    <a:lstStyle/>
                    <a:p>
                      <a:pPr algn="l">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Installation of renewable self-consumption in municipal buildings</a:t>
                      </a: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45.0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40000.00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304269"/>
                  </a:ext>
                </a:extLst>
              </a:tr>
              <a:tr h="710560">
                <a:tc>
                  <a:txBody>
                    <a:bodyPr/>
                    <a:lstStyle/>
                    <a:p>
                      <a:pPr marL="0" algn="l" defTabSz="914400" rtl="0" eaLnBrk="1" latinLnBrk="0" hangingPunct="1">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Replacement of existing luminaires with new ones equipped with LED lamps and remote management</a:t>
                      </a: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17</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8.0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20000.00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70138344"/>
                  </a:ext>
                </a:extLst>
              </a:tr>
            </a:tbl>
          </a:graphicData>
        </a:graphic>
      </p:graphicFrame>
      <p:sp>
        <p:nvSpPr>
          <p:cNvPr id="16" name="CuadroTexto 15">
            <a:extLst>
              <a:ext uri="{FF2B5EF4-FFF2-40B4-BE49-F238E27FC236}">
                <a16:creationId xmlns:a16="http://schemas.microsoft.com/office/drawing/2014/main" id="{75FD0B1B-EB90-E19F-911A-8677FAB81671}"/>
              </a:ext>
            </a:extLst>
          </p:cNvPr>
          <p:cNvSpPr txBox="1"/>
          <p:nvPr/>
        </p:nvSpPr>
        <p:spPr>
          <a:xfrm>
            <a:off x="1447800" y="2217145"/>
            <a:ext cx="15901948" cy="1323439"/>
          </a:xfrm>
          <a:prstGeom prst="rect">
            <a:avLst/>
          </a:prstGeom>
          <a:noFill/>
        </p:spPr>
        <p:txBody>
          <a:bodyPr wrap="square" rtlCol="0">
            <a:spAutoFit/>
          </a:bodyPr>
          <a:lstStyle/>
          <a:p>
            <a:pPr marL="742950" indent="-742950">
              <a:spcBef>
                <a:spcPts val="1200"/>
              </a:spcBef>
              <a:buFont typeface="+mj-lt"/>
              <a:buAutoNum type="arabicPeriod"/>
            </a:pP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municipal alternatives to be included in the action plan</a:t>
            </a:r>
          </a:p>
        </p:txBody>
      </p:sp>
    </p:spTree>
    <p:extLst>
      <p:ext uri="{BB962C8B-B14F-4D97-AF65-F5344CB8AC3E}">
        <p14:creationId xmlns:p14="http://schemas.microsoft.com/office/powerpoint/2010/main" val="412851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03AF9D-F5B1-D81C-CC3B-9D3EA3E14671}"/>
            </a:ext>
          </a:extLst>
        </p:cNvPr>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F5017D67-567B-3703-04A7-4F2BC09F6DAB}"/>
              </a:ext>
            </a:extLst>
          </p:cNvPr>
          <p:cNvSpPr>
            <a:spLocks noGrp="1"/>
          </p:cNvSpPr>
          <p:nvPr>
            <p:ph type="sldNum" sz="quarter" idx="12"/>
          </p:nvPr>
        </p:nvSpPr>
        <p:spPr/>
        <p:txBody>
          <a:bodyPr/>
          <a:lstStyle/>
          <a:p>
            <a:fld id="{4D2C2D9E-9A3D-48B7-9D20-88A0BF5D47E1}" type="slidenum">
              <a:rPr lang="el-GR" sz="2400" b="1" smtClean="0"/>
              <a:pPr/>
              <a:t>7</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FD6E6994-0E4A-AB59-CC8A-4AFBACED0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6" name="Título 1">
            <a:extLst>
              <a:ext uri="{FF2B5EF4-FFF2-40B4-BE49-F238E27FC236}">
                <a16:creationId xmlns:a16="http://schemas.microsoft.com/office/drawing/2014/main" id="{FFD15598-0500-DC79-8B47-BD0BE433F7CC}"/>
              </a:ext>
            </a:extLst>
          </p:cNvPr>
          <p:cNvSpPr txBox="1">
            <a:spLocks/>
          </p:cNvSpPr>
          <p:nvPr/>
        </p:nvSpPr>
        <p:spPr>
          <a:xfrm>
            <a:off x="1957389" y="283911"/>
            <a:ext cx="14275569" cy="1540833"/>
          </a:xfrm>
          <a:prstGeom prst="rect">
            <a:avLst/>
          </a:prstGeom>
        </p:spPr>
        <p:txBody>
          <a:bodyPr anchor="ctr"/>
          <a:lstStyle>
            <a:lvl1pPr algn="ctr" defTabSz="914400" rtl="0" eaLnBrk="1" latinLnBrk="0" hangingPunct="1">
              <a:spcBef>
                <a:spcPct val="0"/>
              </a:spcBef>
              <a:buNone/>
              <a:defRPr sz="4400" b="0" i="0" kern="1200">
                <a:solidFill>
                  <a:schemeClr val="tx1"/>
                </a:solidFill>
                <a:latin typeface="Open Sans" panose="020B0606030504020204" pitchFamily="34" charset="0"/>
                <a:ea typeface="+mj-ea"/>
                <a:cs typeface="+mj-cs"/>
              </a:defRPr>
            </a:lvl1pP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14" name="TextBox 3">
            <a:extLst>
              <a:ext uri="{FF2B5EF4-FFF2-40B4-BE49-F238E27FC236}">
                <a16:creationId xmlns:a16="http://schemas.microsoft.com/office/drawing/2014/main" id="{6EC95ADF-D9EA-9783-52D5-AD40CC259589}"/>
              </a:ext>
            </a:extLst>
          </p:cNvPr>
          <p:cNvSpPr txBox="1"/>
          <p:nvPr/>
        </p:nvSpPr>
        <p:spPr>
          <a:xfrm>
            <a:off x="1168861" y="3678557"/>
            <a:ext cx="13792200" cy="584775"/>
          </a:xfrm>
          <a:prstGeom prst="rect">
            <a:avLst/>
          </a:prstGeom>
          <a:noFill/>
        </p:spPr>
        <p:txBody>
          <a:bodyPr wrap="square" rtlCol="0">
            <a:spAutoFit/>
          </a:bodyPr>
          <a:lstStyle/>
          <a:p>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Municipal </a:t>
            </a:r>
            <a:r>
              <a:rPr lang="es-ES" sz="3200" b="1" dirty="0" err="1">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buildings</a:t>
            </a:r>
            <a:r>
              <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and </a:t>
            </a:r>
            <a:r>
              <a:rPr lang="es-ES" sz="3200" b="1" dirty="0" err="1">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facilities</a:t>
            </a:r>
            <a:endParaRPr lang="es-ES" sz="3200" b="1" dirty="0">
              <a:solidFill>
                <a:srgbClr val="2A734F"/>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CuadroTexto 15">
            <a:extLst>
              <a:ext uri="{FF2B5EF4-FFF2-40B4-BE49-F238E27FC236}">
                <a16:creationId xmlns:a16="http://schemas.microsoft.com/office/drawing/2014/main" id="{29EC248B-D7DF-BDBB-B8DC-4EF74E7325E8}"/>
              </a:ext>
            </a:extLst>
          </p:cNvPr>
          <p:cNvSpPr txBox="1"/>
          <p:nvPr/>
        </p:nvSpPr>
        <p:spPr>
          <a:xfrm>
            <a:off x="1447800" y="2217145"/>
            <a:ext cx="15901948" cy="1323439"/>
          </a:xfrm>
          <a:prstGeom prst="rect">
            <a:avLst/>
          </a:prstGeom>
          <a:noFill/>
        </p:spPr>
        <p:txBody>
          <a:bodyPr wrap="square" rtlCol="0">
            <a:spAutoFit/>
          </a:bodyPr>
          <a:lstStyle/>
          <a:p>
            <a:pPr marL="742950" indent="-742950">
              <a:spcBef>
                <a:spcPts val="1200"/>
              </a:spcBef>
              <a:buFont typeface="+mj-lt"/>
              <a:buAutoNum type="arabicPeriod"/>
            </a:pP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Selection of municipal alternatives to be included in the action plan</a:t>
            </a:r>
          </a:p>
        </p:txBody>
      </p:sp>
      <p:graphicFrame>
        <p:nvGraphicFramePr>
          <p:cNvPr id="2" name="Table 11">
            <a:extLst>
              <a:ext uri="{FF2B5EF4-FFF2-40B4-BE49-F238E27FC236}">
                <a16:creationId xmlns:a16="http://schemas.microsoft.com/office/drawing/2014/main" id="{2B340968-827B-E5DB-5846-DD5E4E4C144F}"/>
              </a:ext>
            </a:extLst>
          </p:cNvPr>
          <p:cNvGraphicFramePr>
            <a:graphicFrameLocks noGrp="1"/>
          </p:cNvGraphicFramePr>
          <p:nvPr>
            <p:extLst>
              <p:ext uri="{D42A27DB-BD31-4B8C-83A1-F6EECF244321}">
                <p14:modId xmlns:p14="http://schemas.microsoft.com/office/powerpoint/2010/main" val="1784179457"/>
              </p:ext>
            </p:extLst>
          </p:nvPr>
        </p:nvGraphicFramePr>
        <p:xfrm>
          <a:off x="1251358" y="4401305"/>
          <a:ext cx="15785283" cy="4110016"/>
        </p:xfrm>
        <a:graphic>
          <a:graphicData uri="http://schemas.openxmlformats.org/drawingml/2006/table">
            <a:tbl>
              <a:tblPr firstRow="1" firstCol="1" bandRow="1"/>
              <a:tblGrid>
                <a:gridCol w="9416642">
                  <a:extLst>
                    <a:ext uri="{9D8B030D-6E8A-4147-A177-3AD203B41FA5}">
                      <a16:colId xmlns:a16="http://schemas.microsoft.com/office/drawing/2014/main" val="4108011095"/>
                    </a:ext>
                  </a:extLst>
                </a:gridCol>
                <a:gridCol w="2590800">
                  <a:extLst>
                    <a:ext uri="{9D8B030D-6E8A-4147-A177-3AD203B41FA5}">
                      <a16:colId xmlns:a16="http://schemas.microsoft.com/office/drawing/2014/main" val="1608788908"/>
                    </a:ext>
                  </a:extLst>
                </a:gridCol>
                <a:gridCol w="1929808">
                  <a:extLst>
                    <a:ext uri="{9D8B030D-6E8A-4147-A177-3AD203B41FA5}">
                      <a16:colId xmlns:a16="http://schemas.microsoft.com/office/drawing/2014/main" val="2072534685"/>
                    </a:ext>
                  </a:extLst>
                </a:gridCol>
                <a:gridCol w="1848033">
                  <a:extLst>
                    <a:ext uri="{9D8B030D-6E8A-4147-A177-3AD203B41FA5}">
                      <a16:colId xmlns:a16="http://schemas.microsoft.com/office/drawing/2014/main" val="275344673"/>
                    </a:ext>
                  </a:extLst>
                </a:gridCol>
              </a:tblGrid>
              <a:tr h="709973">
                <a:tc>
                  <a:txBody>
                    <a:bodyPr/>
                    <a:lstStyle/>
                    <a:p>
                      <a:pPr marL="0" algn="ctr" defTabSz="914400" rtl="0" eaLnBrk="1" latinLnBrk="0" hangingPunct="1">
                        <a:lnSpc>
                          <a:spcPct val="107000"/>
                        </a:lnSpc>
                        <a:spcAft>
                          <a:spcPts val="800"/>
                        </a:spcAft>
                      </a:pPr>
                      <a:r>
                        <a:rPr lang="es-ES" sz="20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A</a:t>
                      </a:r>
                      <a:r>
                        <a:rPr lang="en-GB" sz="2000" b="1" kern="1200" dirty="0" err="1">
                          <a:solidFill>
                            <a:srgbClr val="FFFFFF"/>
                          </a:solidFill>
                          <a:effectLst/>
                          <a:latin typeface="Open Sans" panose="020B0606030504020204" pitchFamily="34" charset="0"/>
                          <a:ea typeface="Calibri" panose="020F0502020204030204" pitchFamily="34" charset="0"/>
                          <a:cs typeface="Times New Roman" panose="02020603050405020304" pitchFamily="18" charset="0"/>
                        </a:rPr>
                        <a:t>ctions</a:t>
                      </a:r>
                      <a:endParaRPr lang="en-GB" sz="2000" b="1" kern="12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Energy savings (MWh/year)</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a:t>
                      </a:r>
                      <a:r>
                        <a:rPr lang="en-GB" sz="2000" b="1" baseline="-25000"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2 </a:t>
                      </a: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 Savings (tCO2e)</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a:txBody>
                    <a:bodyPr/>
                    <a:lstStyle/>
                    <a:p>
                      <a:pPr algn="ctr">
                        <a:lnSpc>
                          <a:spcPct val="107000"/>
                        </a:lnSpc>
                        <a:spcAft>
                          <a:spcPts val="800"/>
                        </a:spcAft>
                      </a:pPr>
                      <a:r>
                        <a:rPr lang="en-GB" sz="2000" b="1"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Cost (€)</a:t>
                      </a:r>
                      <a:endParaRPr lang="en-GB" sz="20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782010">
                <a:tc>
                  <a:txBody>
                    <a:bodyPr/>
                    <a:lstStyle/>
                    <a:p>
                      <a:pPr marL="0" algn="l" defTabSz="914400" rtl="0" eaLnBrk="1" latinLnBrk="0" hangingPunct="1">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Renewal of the municipal fleet with electric or plug-in hybrid vehicles</a:t>
                      </a: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57</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42.9</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1714.29</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614698509"/>
                  </a:ext>
                </a:extLst>
              </a:tr>
              <a:tr h="1042680">
                <a:tc>
                  <a:txBody>
                    <a:bodyPr/>
                    <a:lstStyle/>
                    <a:p>
                      <a:pPr marL="0" algn="l" defTabSz="914400" rtl="0" eaLnBrk="1" latinLnBrk="0" hangingPunct="1">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Procurement of green electricity (100% renewable)</a:t>
                      </a: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17</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9.0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2500.00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50195"/>
                  </a:ext>
                </a:extLst>
              </a:tr>
              <a:tr h="782010">
                <a:tc>
                  <a:txBody>
                    <a:bodyPr/>
                    <a:lstStyle/>
                    <a:p>
                      <a:pPr algn="l">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Installation of renewable energies (photovoltaic and thermal) for electricity generation and DHW</a:t>
                      </a:r>
                      <a:endParaRPr lang="es-E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500</a:t>
                      </a:r>
                      <a:endParaRPr lang="en-GB" sz="180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500.0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6666.67</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019025856"/>
                  </a:ext>
                </a:extLst>
              </a:tr>
              <a:tr h="793343">
                <a:tc>
                  <a:txBody>
                    <a:bodyPr/>
                    <a:lstStyle/>
                    <a:p>
                      <a:pPr algn="l">
                        <a:lnSpc>
                          <a:spcPct val="107000"/>
                        </a:lnSpc>
                        <a:spcAft>
                          <a:spcPts val="800"/>
                        </a:spcAft>
                      </a:pPr>
                      <a:r>
                        <a:rPr lang="en-US"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Regulatory and technical development of energy saving and efficiency criteria and bioclimatic construction</a:t>
                      </a:r>
                      <a:endParaRPr lang="en-GB" sz="18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533</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333.3</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r>
                        <a:rPr lang="en-GB" sz="180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2500.00</a:t>
                      </a:r>
                      <a:endParaRPr lang="en-GB" sz="1800" dirty="0">
                        <a:effectLst/>
                        <a:latin typeface="Roboto" panose="0200000000000000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304269"/>
                  </a:ext>
                </a:extLst>
              </a:tr>
            </a:tbl>
          </a:graphicData>
        </a:graphic>
      </p:graphicFrame>
    </p:spTree>
    <p:extLst>
      <p:ext uri="{BB962C8B-B14F-4D97-AF65-F5344CB8AC3E}">
        <p14:creationId xmlns:p14="http://schemas.microsoft.com/office/powerpoint/2010/main" val="78421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851AA6-96D8-354D-149A-79E17405AD6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872B32A-EF7E-105A-FB87-E36CD89A82A7}"/>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38663B88-88D6-F15F-2BD1-1A76F8C521E2}"/>
              </a:ext>
            </a:extLst>
          </p:cNvPr>
          <p:cNvSpPr>
            <a:spLocks noGrp="1"/>
          </p:cNvSpPr>
          <p:nvPr>
            <p:ph type="sldNum" sz="quarter" idx="12"/>
          </p:nvPr>
        </p:nvSpPr>
        <p:spPr/>
        <p:txBody>
          <a:bodyPr/>
          <a:lstStyle/>
          <a:p>
            <a:fld id="{4D2C2D9E-9A3D-48B7-9D20-88A0BF5D47E1}" type="slidenum">
              <a:rPr lang="el-GR" sz="2400" b="1" smtClean="0"/>
              <a:pPr/>
              <a:t>8</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94C76006-EA93-024C-753A-2117891A8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9" name="CuadroTexto 8">
            <a:extLst>
              <a:ext uri="{FF2B5EF4-FFF2-40B4-BE49-F238E27FC236}">
                <a16:creationId xmlns:a16="http://schemas.microsoft.com/office/drawing/2014/main" id="{B080D107-6D7C-F6E5-C61E-AD7F6AFDA034}"/>
              </a:ext>
            </a:extLst>
          </p:cNvPr>
          <p:cNvSpPr txBox="1"/>
          <p:nvPr/>
        </p:nvSpPr>
        <p:spPr>
          <a:xfrm>
            <a:off x="762000" y="2560502"/>
            <a:ext cx="3581399" cy="830997"/>
          </a:xfrm>
          <a:prstGeom prst="rect">
            <a:avLst/>
          </a:prstGeom>
          <a:noFill/>
        </p:spPr>
        <p:txBody>
          <a:bodyPr wrap="square" rtlCol="0">
            <a:spAutoFit/>
          </a:bodyPr>
          <a:lstStyle/>
          <a:p>
            <a:pPr marL="571500" indent="-571500">
              <a:buFont typeface="Wingdings" panose="05000000000000000000" pitchFamily="2" charset="2"/>
              <a:buChar char="Ø"/>
            </a:pPr>
            <a:r>
              <a:rPr lang="es-ES" sz="48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  STEPS</a:t>
            </a:r>
          </a:p>
        </p:txBody>
      </p:sp>
      <p:sp>
        <p:nvSpPr>
          <p:cNvPr id="10" name="CuadroTexto 9">
            <a:extLst>
              <a:ext uri="{FF2B5EF4-FFF2-40B4-BE49-F238E27FC236}">
                <a16:creationId xmlns:a16="http://schemas.microsoft.com/office/drawing/2014/main" id="{01B10B10-53EA-29D4-35C5-56E1CA997115}"/>
              </a:ext>
            </a:extLst>
          </p:cNvPr>
          <p:cNvSpPr txBox="1"/>
          <p:nvPr/>
        </p:nvSpPr>
        <p:spPr>
          <a:xfrm>
            <a:off x="1371600" y="3431828"/>
            <a:ext cx="15901948" cy="1477328"/>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2.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Identify municipal priorities in terms of sustainability</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uadroTexto 11">
            <a:extLst>
              <a:ext uri="{FF2B5EF4-FFF2-40B4-BE49-F238E27FC236}">
                <a16:creationId xmlns:a16="http://schemas.microsoft.com/office/drawing/2014/main" id="{EAE71281-D9EA-D4E2-EF0D-0767315BF2C2}"/>
              </a:ext>
            </a:extLst>
          </p:cNvPr>
          <p:cNvSpPr txBox="1"/>
          <p:nvPr/>
        </p:nvSpPr>
        <p:spPr>
          <a:xfrm>
            <a:off x="1524000" y="4387321"/>
            <a:ext cx="15901948" cy="1692771"/>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The next step consists of identifying priorities at the municipal level. This will depend on the municipality's objectives, the time period and the resources available to achieve them. </a:t>
            </a:r>
          </a:p>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Some of the priorities that may be considered at the municipal level are: </a:t>
            </a:r>
          </a:p>
        </p:txBody>
      </p:sp>
      <p:graphicFrame>
        <p:nvGraphicFramePr>
          <p:cNvPr id="4" name="Table 9">
            <a:extLst>
              <a:ext uri="{FF2B5EF4-FFF2-40B4-BE49-F238E27FC236}">
                <a16:creationId xmlns:a16="http://schemas.microsoft.com/office/drawing/2014/main" id="{7DCEE572-D1D1-1079-BD73-047E77FD4670}"/>
              </a:ext>
            </a:extLst>
          </p:cNvPr>
          <p:cNvGraphicFramePr>
            <a:graphicFrameLocks noGrp="1"/>
          </p:cNvGraphicFramePr>
          <p:nvPr>
            <p:extLst>
              <p:ext uri="{D42A27DB-BD31-4B8C-83A1-F6EECF244321}">
                <p14:modId xmlns:p14="http://schemas.microsoft.com/office/powerpoint/2010/main" val="2875492785"/>
              </p:ext>
            </p:extLst>
          </p:nvPr>
        </p:nvGraphicFramePr>
        <p:xfrm>
          <a:off x="1524000" y="6216720"/>
          <a:ext cx="15690720" cy="2476127"/>
        </p:xfrm>
        <a:graphic>
          <a:graphicData uri="http://schemas.openxmlformats.org/drawingml/2006/table">
            <a:tbl>
              <a:tblPr firstRow="1" firstCol="1" bandRow="1"/>
              <a:tblGrid>
                <a:gridCol w="15690720">
                  <a:extLst>
                    <a:ext uri="{9D8B030D-6E8A-4147-A177-3AD203B41FA5}">
                      <a16:colId xmlns:a16="http://schemas.microsoft.com/office/drawing/2014/main" val="4108011095"/>
                    </a:ext>
                  </a:extLst>
                </a:gridCol>
              </a:tblGrid>
              <a:tr h="352884">
                <a:tc>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MUNICIPAL PRIORITIES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extLst>
                  <a:ext uri="{0D108BD9-81ED-4DB2-BD59-A6C34878D82A}">
                    <a16:rowId xmlns:a16="http://schemas.microsoft.com/office/drawing/2014/main" val="1747918722"/>
                  </a:ext>
                </a:extLst>
              </a:tr>
              <a:tr h="312600">
                <a:tc>
                  <a:txBody>
                    <a:bodyPr/>
                    <a:lstStyle/>
                    <a:p>
                      <a:pPr marL="0" algn="l" defTabSz="914400" rtl="0" eaLnBrk="1" latinLnBrk="0" hangingPunct="1">
                        <a:lnSpc>
                          <a:spcPct val="107000"/>
                        </a:lnSpc>
                        <a:spcAft>
                          <a:spcPts val="800"/>
                        </a:spcAft>
                      </a:pPr>
                      <a:r>
                        <a:rPr lang="en-US"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Raise awareness and educate citizens about climate change</a:t>
                      </a:r>
                      <a:endParaRPr lang="en-GB"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300623">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Promote energy efficiency and the use of renewable sources</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300623">
                <a:tc>
                  <a:txBody>
                    <a:bodyPr/>
                    <a:lstStyle/>
                    <a:p>
                      <a:pPr marL="0" algn="l" defTabSz="914400" rtl="0" eaLnBrk="1" latinLnBrk="0" hangingPunct="1">
                        <a:lnSpc>
                          <a:spcPct val="107000"/>
                        </a:lnSpc>
                        <a:spcBef>
                          <a:spcPts val="1800"/>
                        </a:spcBef>
                        <a:spcAft>
                          <a:spcPts val="800"/>
                        </a:spcAft>
                        <a:buFont typeface="Courier New" panose="02070309020205020404" pitchFamily="49" charset="0"/>
                        <a:buNone/>
                      </a:pPr>
                      <a:r>
                        <a:rPr lang="en-U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Conducting energy audits in municipal buildings and schools</a:t>
                      </a:r>
                      <a:endParaRPr lang="es-E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25856"/>
                  </a:ext>
                </a:extLst>
              </a:tr>
              <a:tr h="355935">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Inclusion of photovoltaic systems in buildings and land in the municipality, as well as promoting their installation at the individual level</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r h="426731">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Assistance to local companies to create new job opportunities related to energy efficiency</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0119982"/>
                  </a:ext>
                </a:extLst>
              </a:tr>
              <a:tr h="426731">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Promotion of recycling and organics reduction</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69450"/>
                  </a:ext>
                </a:extLst>
              </a:tr>
            </a:tbl>
          </a:graphicData>
        </a:graphic>
      </p:graphicFrame>
    </p:spTree>
    <p:extLst>
      <p:ext uri="{BB962C8B-B14F-4D97-AF65-F5344CB8AC3E}">
        <p14:creationId xmlns:p14="http://schemas.microsoft.com/office/powerpoint/2010/main" val="193580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51201CF-BDFE-E5CB-4D80-D7931D1206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8C56C64-6779-A14B-1FC9-55BB87990F13}"/>
              </a:ext>
            </a:extLst>
          </p:cNvPr>
          <p:cNvSpPr>
            <a:spLocks noGrp="1"/>
          </p:cNvSpPr>
          <p:nvPr>
            <p:ph type="title"/>
          </p:nvPr>
        </p:nvSpPr>
        <p:spPr>
          <a:xfrm>
            <a:off x="1957389" y="283911"/>
            <a:ext cx="14275569" cy="1540833"/>
          </a:xfrm>
          <a:prstGeom prst="rect">
            <a:avLst/>
          </a:prstGeom>
        </p:spPr>
        <p:txBody>
          <a:bodyPr anchor="ctr"/>
          <a:lstStyle/>
          <a:p>
            <a:r>
              <a:rPr lang="es-ES" sz="4800" dirty="0">
                <a:solidFill>
                  <a:srgbClr val="2A734F"/>
                </a:solidFill>
                <a:ea typeface="Open Sans" panose="020B0606030504020204" pitchFamily="34" charset="0"/>
                <a:cs typeface="Open Sans" panose="020B0606030504020204" pitchFamily="34" charset="0"/>
              </a:rPr>
              <a:t>MOOC 2 - CASE STUDY 1</a:t>
            </a:r>
            <a:endParaRPr lang="es-ES" sz="4800" dirty="0"/>
          </a:p>
        </p:txBody>
      </p:sp>
      <p:sp>
        <p:nvSpPr>
          <p:cNvPr id="7" name="Marcador de número de diapositiva 6">
            <a:extLst>
              <a:ext uri="{FF2B5EF4-FFF2-40B4-BE49-F238E27FC236}">
                <a16:creationId xmlns:a16="http://schemas.microsoft.com/office/drawing/2014/main" id="{AC8C1498-5D54-57A9-0360-A34DFB9D077A}"/>
              </a:ext>
            </a:extLst>
          </p:cNvPr>
          <p:cNvSpPr>
            <a:spLocks noGrp="1"/>
          </p:cNvSpPr>
          <p:nvPr>
            <p:ph type="sldNum" sz="quarter" idx="12"/>
          </p:nvPr>
        </p:nvSpPr>
        <p:spPr/>
        <p:txBody>
          <a:bodyPr/>
          <a:lstStyle/>
          <a:p>
            <a:fld id="{4D2C2D9E-9A3D-48B7-9D20-88A0BF5D47E1}" type="slidenum">
              <a:rPr lang="el-GR" sz="2400" b="1" smtClean="0"/>
              <a:pPr/>
              <a:t>9</a:t>
            </a:fld>
            <a:endParaRPr lang="el-GR" sz="2400" b="1" dirty="0"/>
          </a:p>
        </p:txBody>
      </p:sp>
      <p:pic>
        <p:nvPicPr>
          <p:cNvPr id="3" name="Imagen 20" descr="Texto&#10;&#10;Descripción generada automáticamente con confianza media">
            <a:extLst>
              <a:ext uri="{FF2B5EF4-FFF2-40B4-BE49-F238E27FC236}">
                <a16:creationId xmlns:a16="http://schemas.microsoft.com/office/drawing/2014/main" id="{FC1AD084-6162-F17E-5DB0-6E7A674CA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283911"/>
            <a:ext cx="3618403" cy="1278189"/>
          </a:xfrm>
          <a:prstGeom prst="rect">
            <a:avLst/>
          </a:prstGeom>
        </p:spPr>
      </p:pic>
      <p:sp>
        <p:nvSpPr>
          <p:cNvPr id="10" name="CuadroTexto 9">
            <a:extLst>
              <a:ext uri="{FF2B5EF4-FFF2-40B4-BE49-F238E27FC236}">
                <a16:creationId xmlns:a16="http://schemas.microsoft.com/office/drawing/2014/main" id="{B8EED43A-DB08-A77A-E77D-8A8D7CAD19A6}"/>
              </a:ext>
            </a:extLst>
          </p:cNvPr>
          <p:cNvSpPr txBox="1"/>
          <p:nvPr/>
        </p:nvSpPr>
        <p:spPr>
          <a:xfrm>
            <a:off x="1348214" y="2465542"/>
            <a:ext cx="15901948" cy="2862322"/>
          </a:xfrm>
          <a:prstGeom prst="rect">
            <a:avLst/>
          </a:prstGeom>
          <a:noFill/>
        </p:spPr>
        <p:txBody>
          <a:bodyPr wrap="square" rtlCol="0">
            <a:spAutoFit/>
          </a:bodyPr>
          <a:lstStyle/>
          <a:p>
            <a:pPr>
              <a:spcBef>
                <a:spcPts val="1200"/>
              </a:spcBef>
            </a:pPr>
            <a:r>
              <a:rPr lang="es-E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3. </a:t>
            </a:r>
            <a:r>
              <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rPr>
              <a:t>Allocate weights according to municipal priorities and obtain a list of the most promising actions</a:t>
            </a: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a:p>
            <a:pPr>
              <a:spcBef>
                <a:spcPts val="1200"/>
              </a:spcBef>
            </a:pPr>
            <a:endParaRPr lang="en-US" sz="4000" b="1" dirty="0">
              <a:solidFill>
                <a:srgbClr val="2A734F"/>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9">
            <a:extLst>
              <a:ext uri="{FF2B5EF4-FFF2-40B4-BE49-F238E27FC236}">
                <a16:creationId xmlns:a16="http://schemas.microsoft.com/office/drawing/2014/main" id="{8469B4FE-B1D0-45F7-2F0B-C7DE39AC30B1}"/>
              </a:ext>
            </a:extLst>
          </p:cNvPr>
          <p:cNvGraphicFramePr>
            <a:graphicFrameLocks noGrp="1"/>
          </p:cNvGraphicFramePr>
          <p:nvPr/>
        </p:nvGraphicFramePr>
        <p:xfrm>
          <a:off x="1483954" y="4699031"/>
          <a:ext cx="15690720" cy="3777946"/>
        </p:xfrm>
        <a:graphic>
          <a:graphicData uri="http://schemas.openxmlformats.org/drawingml/2006/table">
            <a:tbl>
              <a:tblPr firstRow="1" firstCol="1" bandRow="1"/>
              <a:tblGrid>
                <a:gridCol w="421046">
                  <a:extLst>
                    <a:ext uri="{9D8B030D-6E8A-4147-A177-3AD203B41FA5}">
                      <a16:colId xmlns:a16="http://schemas.microsoft.com/office/drawing/2014/main" val="4108011095"/>
                    </a:ext>
                  </a:extLst>
                </a:gridCol>
                <a:gridCol w="15269674">
                  <a:extLst>
                    <a:ext uri="{9D8B030D-6E8A-4147-A177-3AD203B41FA5}">
                      <a16:colId xmlns:a16="http://schemas.microsoft.com/office/drawing/2014/main" val="274972131"/>
                    </a:ext>
                  </a:extLst>
                </a:gridCol>
              </a:tblGrid>
              <a:tr h="538412">
                <a:tc gridSpan="2">
                  <a:txBody>
                    <a:bodyPr/>
                    <a:lstStyle/>
                    <a:p>
                      <a:pPr marL="0" algn="ctr" defTabSz="914400" rtl="0" eaLnBrk="1" latinLnBrk="0" hangingPunct="1">
                        <a:lnSpc>
                          <a:spcPct val="107000"/>
                        </a:lnSpc>
                        <a:spcAft>
                          <a:spcPts val="800"/>
                        </a:spcAft>
                      </a:pPr>
                      <a:r>
                        <a:rPr lang="es-ES"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rPr>
                        <a:t>MUNICIPAL PRIORITIES</a:t>
                      </a:r>
                      <a:endParaRPr lang="en-GB" sz="2000" b="1" kern="1200" dirty="0">
                        <a:solidFill>
                          <a:srgbClr val="FFFFFF"/>
                        </a:solidFill>
                        <a:effectLst>
                          <a:outerShdw blurRad="38100" dist="38100" dir="2700000" algn="tl">
                            <a:srgbClr val="000000">
                              <a:alpha val="43137"/>
                            </a:srgbClr>
                          </a:outerShdw>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845D"/>
                    </a:solidFill>
                  </a:tcPr>
                </a:tc>
                <a:tc hMerge="1">
                  <a:txBody>
                    <a:bodyPr/>
                    <a:lstStyle/>
                    <a:p>
                      <a:endParaRPr lang="es-ES"/>
                    </a:p>
                  </a:txBody>
                  <a:tcPr/>
                </a:tc>
                <a:extLst>
                  <a:ext uri="{0D108BD9-81ED-4DB2-BD59-A6C34878D82A}">
                    <a16:rowId xmlns:a16="http://schemas.microsoft.com/office/drawing/2014/main" val="1747918722"/>
                  </a:ext>
                </a:extLst>
              </a:tr>
              <a:tr h="476949">
                <a:tc>
                  <a:txBody>
                    <a:bodyPr/>
                    <a:lstStyle/>
                    <a:p>
                      <a:pPr marL="0" algn="ctr" defTabSz="914400" rtl="0" eaLnBrk="1" latinLnBrk="0" hangingPunct="1">
                        <a:lnSpc>
                          <a:spcPct val="107000"/>
                        </a:lnSpc>
                        <a:spcAft>
                          <a:spcPts val="800"/>
                        </a:spcAft>
                      </a:pPr>
                      <a:r>
                        <a:rPr lang="en-GB"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lnSpc>
                          <a:spcPct val="107000"/>
                        </a:lnSpc>
                        <a:spcAft>
                          <a:spcPts val="800"/>
                        </a:spcAft>
                      </a:pPr>
                      <a:r>
                        <a:rPr lang="en-US"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Raise awareness and educate citizens about climate change</a:t>
                      </a:r>
                      <a:endParaRPr lang="en-GB" sz="1700" kern="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4698509"/>
                  </a:ext>
                </a:extLst>
              </a:tr>
              <a:tr h="458675">
                <a:tc>
                  <a:txBody>
                    <a:bodyPr/>
                    <a:lstStyle/>
                    <a:p>
                      <a:pPr algn="ctr">
                        <a:lnSpc>
                          <a:spcPct val="107000"/>
                        </a:lnSpc>
                        <a:spcAft>
                          <a:spcPts val="800"/>
                        </a:spcAft>
                      </a:pPr>
                      <a:r>
                        <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Promote energy efficiency and the use of renewable sources</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50195"/>
                  </a:ext>
                </a:extLst>
              </a:tr>
              <a:tr h="458675">
                <a:tc>
                  <a:txBody>
                    <a:bodyPr/>
                    <a:lstStyle/>
                    <a:p>
                      <a:pPr marL="0" algn="ctr" defTabSz="914400" rtl="0" eaLnBrk="1" latinLnBrk="0" hangingPunct="1">
                        <a:lnSpc>
                          <a:spcPct val="107000"/>
                        </a:lnSpc>
                        <a:spcBef>
                          <a:spcPts val="1800"/>
                        </a:spcBef>
                        <a:spcAft>
                          <a:spcPts val="800"/>
                        </a:spcAft>
                        <a:buFont typeface="Courier New" panose="02070309020205020404" pitchFamily="49" charset="0"/>
                        <a:buNone/>
                      </a:pPr>
                      <a:r>
                        <a:rPr lang="es-E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l" defTabSz="914400" rtl="0" eaLnBrk="1" latinLnBrk="0" hangingPunct="1">
                        <a:lnSpc>
                          <a:spcPct val="107000"/>
                        </a:lnSpc>
                        <a:spcBef>
                          <a:spcPts val="1800"/>
                        </a:spcBef>
                        <a:spcAft>
                          <a:spcPts val="800"/>
                        </a:spcAft>
                        <a:buFont typeface="Courier New" panose="02070309020205020404" pitchFamily="49" charset="0"/>
                        <a:buNone/>
                      </a:pPr>
                      <a:r>
                        <a:rPr lang="en-U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Conducting energy audits in municipal buildings and schools</a:t>
                      </a:r>
                      <a:endParaRPr lang="es-ES" sz="1700"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9025856"/>
                  </a:ext>
                </a:extLst>
              </a:tr>
              <a:tr h="543067">
                <a:tc>
                  <a:txBody>
                    <a:bodyPr/>
                    <a:lstStyle/>
                    <a:p>
                      <a:pPr algn="ctr">
                        <a:lnSpc>
                          <a:spcPct val="107000"/>
                        </a:lnSpc>
                        <a:spcAft>
                          <a:spcPts val="800"/>
                        </a:spcAft>
                      </a:pPr>
                      <a:r>
                        <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Inclusion of photovoltaic systems in buildings and land in the municipality, as well as promoting their installation at the individual level</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304269"/>
                  </a:ext>
                </a:extLst>
              </a:tr>
              <a:tr h="651084">
                <a:tc>
                  <a:txBody>
                    <a:bodyPr/>
                    <a:lstStyle/>
                    <a:p>
                      <a:pPr algn="ctr">
                        <a:lnSpc>
                          <a:spcPct val="107000"/>
                        </a:lnSpc>
                        <a:spcAft>
                          <a:spcPts val="800"/>
                        </a:spcAft>
                      </a:pPr>
                      <a:r>
                        <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Assistance to local companies to create new job opportunities related to energy efficiency</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0119982"/>
                  </a:ext>
                </a:extLst>
              </a:tr>
              <a:tr h="651084">
                <a:tc>
                  <a:txBody>
                    <a:bodyPr/>
                    <a:lstStyle/>
                    <a:p>
                      <a:pPr algn="ctr">
                        <a:lnSpc>
                          <a:spcPct val="107000"/>
                        </a:lnSpc>
                        <a:spcAft>
                          <a:spcPts val="800"/>
                        </a:spcAft>
                      </a:pPr>
                      <a:r>
                        <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lnSpc>
                          <a:spcPct val="107000"/>
                        </a:lnSpc>
                        <a:spcAft>
                          <a:spcPts val="800"/>
                        </a:spcAft>
                      </a:pPr>
                      <a:r>
                        <a:rPr lang="en-U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Promotion of recycling and organics reduction</a:t>
                      </a:r>
                      <a:endParaRPr lang="es-ES" sz="17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69450"/>
                  </a:ext>
                </a:extLst>
              </a:tr>
            </a:tbl>
          </a:graphicData>
        </a:graphic>
      </p:graphicFrame>
      <p:sp>
        <p:nvSpPr>
          <p:cNvPr id="5" name="CuadroTexto 4">
            <a:extLst>
              <a:ext uri="{FF2B5EF4-FFF2-40B4-BE49-F238E27FC236}">
                <a16:creationId xmlns:a16="http://schemas.microsoft.com/office/drawing/2014/main" id="{92B10249-F171-A940-D96E-3D3F4E3AF0AA}"/>
              </a:ext>
            </a:extLst>
          </p:cNvPr>
          <p:cNvSpPr txBox="1"/>
          <p:nvPr/>
        </p:nvSpPr>
        <p:spPr>
          <a:xfrm>
            <a:off x="1483954" y="3662322"/>
            <a:ext cx="15901948" cy="954107"/>
          </a:xfrm>
          <a:prstGeom prst="rect">
            <a:avLst/>
          </a:prstGeom>
          <a:noFill/>
        </p:spPr>
        <p:txBody>
          <a:bodyPr wrap="square" rtlCol="0">
            <a:spAutoFit/>
          </a:bodyPr>
          <a:lstStyle/>
          <a:p>
            <a:pPr marL="457200" indent="-457200" algn="just">
              <a:spcBef>
                <a:spcPts val="1800"/>
              </a:spcBef>
              <a:spcAft>
                <a:spcPts val="600"/>
              </a:spcAft>
              <a:buFont typeface="Arial" panose="020B0604020202020204" pitchFamily="34" charset="0"/>
              <a:buChar char="•"/>
            </a:pPr>
            <a:r>
              <a:rPr lang="en-US" sz="2800" dirty="0">
                <a:latin typeface="Open Sans" panose="020B0606030504020204" pitchFamily="34" charset="0"/>
                <a:ea typeface="Open Sans" panose="020B0606030504020204" pitchFamily="34" charset="0"/>
                <a:cs typeface="Open Sans" panose="020B0606030504020204" pitchFamily="34" charset="0"/>
              </a:rPr>
              <a:t>Once the priorities have been identified at the municipal level, it is interesting to establish an order of importance, as it will be important to know it for the following steps. </a:t>
            </a:r>
          </a:p>
        </p:txBody>
      </p:sp>
    </p:spTree>
    <p:extLst>
      <p:ext uri="{BB962C8B-B14F-4D97-AF65-F5344CB8AC3E}">
        <p14:creationId xmlns:p14="http://schemas.microsoft.com/office/powerpoint/2010/main" val="2294776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2673456-57e9-4e4e-84cb-07285f82b438" xsi:nil="true"/>
    <lcf76f155ced4ddcb4097134ff3c332f xmlns="852bcd7c-ecf9-4fe7-a043-1ce34af212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DC469C549464CBAF24E320663ABE7" ma:contentTypeVersion="15" ma:contentTypeDescription="Create a new document." ma:contentTypeScope="" ma:versionID="1bd470041f06e6bd9e5203afcaeba53a">
  <xsd:schema xmlns:xsd="http://www.w3.org/2001/XMLSchema" xmlns:xs="http://www.w3.org/2001/XMLSchema" xmlns:p="http://schemas.microsoft.com/office/2006/metadata/properties" xmlns:ns2="852bcd7c-ecf9-4fe7-a043-1ce34af21266" xmlns:ns3="62673456-57e9-4e4e-84cb-07285f82b438" targetNamespace="http://schemas.microsoft.com/office/2006/metadata/properties" ma:root="true" ma:fieldsID="c3077e14cc9206ee19a7285f8d39825a" ns2:_="" ns3:_="">
    <xsd:import namespace="852bcd7c-ecf9-4fe7-a043-1ce34af21266"/>
    <xsd:import namespace="62673456-57e9-4e4e-84cb-07285f82b4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bcd7c-ecf9-4fe7-a043-1ce34af21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2575e52-3e5f-4a4c-9122-9f0195bc6a0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673456-57e9-4e4e-84cb-07285f82b43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26ffc23-5c6f-4e54-ba95-4fcc061eef1f}" ma:internalName="TaxCatchAll" ma:showField="CatchAllData" ma:web="62673456-57e9-4e4e-84cb-07285f82b43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C677A-AF3F-49B1-9212-93EB220A0270}">
  <ds:schemaRefs>
    <ds:schemaRef ds:uri="http://schemas.microsoft.com/sharepoint/v3/contenttype/forms"/>
  </ds:schemaRefs>
</ds:datastoreItem>
</file>

<file path=customXml/itemProps2.xml><?xml version="1.0" encoding="utf-8"?>
<ds:datastoreItem xmlns:ds="http://schemas.openxmlformats.org/officeDocument/2006/customXml" ds:itemID="{0AD86336-4731-4F30-A78F-7714CF61D119}">
  <ds:schemaRefs>
    <ds:schemaRef ds:uri="http://schemas.microsoft.com/office/2006/documentManagement/types"/>
    <ds:schemaRef ds:uri="62673456-57e9-4e4e-84cb-07285f82b438"/>
    <ds:schemaRef ds:uri="852bcd7c-ecf9-4fe7-a043-1ce34af21266"/>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CA7B769-4708-4DB7-8070-F685141572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bcd7c-ecf9-4fe7-a043-1ce34af21266"/>
    <ds:schemaRef ds:uri="62673456-57e9-4e4e-84cb-07285f82b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{F390EA2A-EFF1-2C4B-81F8-89A44966D162}tf10001120</Template>
  <TotalTime>53718</TotalTime>
  <Words>1448</Words>
  <Application>Microsoft Office PowerPoint</Application>
  <PresentationFormat>Personalizado</PresentationFormat>
  <Paragraphs>214</Paragraphs>
  <Slides>18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Roboto</vt:lpstr>
      <vt:lpstr>Open Sans</vt:lpstr>
      <vt:lpstr>Courier New</vt:lpstr>
      <vt:lpstr>Wingdings</vt:lpstr>
      <vt:lpstr>Arial</vt:lpstr>
      <vt:lpstr>Times New Roman</vt:lpstr>
      <vt:lpstr>Office Theme</vt:lpstr>
      <vt:lpstr>Presentación de PowerPoint</vt:lpstr>
      <vt:lpstr>MOOC 2 - CASE STUDY 1</vt:lpstr>
      <vt:lpstr>Presentación de PowerPoint</vt:lpstr>
      <vt:lpstr>Presentación de PowerPoint</vt:lpstr>
      <vt:lpstr>Presentación de PowerPoint</vt:lpstr>
      <vt:lpstr>Presentación de PowerPoint</vt:lpstr>
      <vt:lpstr>Presentación de PowerPoint</vt:lpstr>
      <vt:lpstr>MOOC 2 - CASE STUDY 1</vt:lpstr>
      <vt:lpstr>MOOC 2 - CASE STUDY 1</vt:lpstr>
      <vt:lpstr>MOOC 2 - CASE STUDY 1</vt:lpstr>
      <vt:lpstr>MOOC 2 - CASE STUDY 1</vt:lpstr>
      <vt:lpstr>MOOC 2 - CASE STUDY 1</vt:lpstr>
      <vt:lpstr>MOOC 2 - CASE STUDY 1</vt:lpstr>
      <vt:lpstr>MOOC 2 - CASE STUDY 1</vt:lpstr>
      <vt:lpstr>Presentación de PowerPoint</vt:lpstr>
      <vt:lpstr>MOOC 2 - CASE STUDY 1</vt:lpstr>
      <vt:lpstr>MOOC 2 - CASE STUDY 1</vt:lpstr>
      <vt:lpstr>MOOC 2   Energy transition measurement and monitoring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dc:title>
  <dc:creator>Clara Andrada</dc:creator>
  <cp:lastModifiedBy>Clara Andrada Monrós</cp:lastModifiedBy>
  <cp:revision>67</cp:revision>
  <dcterms:created xsi:type="dcterms:W3CDTF">2006-08-16T00:00:00Z</dcterms:created>
  <dcterms:modified xsi:type="dcterms:W3CDTF">2025-02-18T12:05:37Z</dcterms:modified>
  <dc:identifier>DAFNT_uOmtQ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0x010100B07DC469C549464CBAF24E320663ABE7</vt:lpwstr>
  </property>
  <property fmtid="{D5CDD505-2E9C-101B-9397-08002B2CF9AE}" pid="3" name="MediaServiceImageTags">
    <vt:lpwstr/>
  </property>
</Properties>
</file>