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handoutMasterIdLst>
    <p:handoutMasterId r:id="rId34"/>
  </p:handoutMasterIdLst>
  <p:sldIdLst>
    <p:sldId id="309" r:id="rId5"/>
    <p:sldId id="316" r:id="rId6"/>
    <p:sldId id="491" r:id="rId7"/>
    <p:sldId id="492" r:id="rId8"/>
    <p:sldId id="493" r:id="rId9"/>
    <p:sldId id="513" r:id="rId10"/>
    <p:sldId id="494" r:id="rId11"/>
    <p:sldId id="514" r:id="rId12"/>
    <p:sldId id="515" r:id="rId13"/>
    <p:sldId id="512" r:id="rId14"/>
    <p:sldId id="498" r:id="rId15"/>
    <p:sldId id="495" r:id="rId16"/>
    <p:sldId id="496" r:id="rId17"/>
    <p:sldId id="499" r:id="rId18"/>
    <p:sldId id="500" r:id="rId19"/>
    <p:sldId id="501" r:id="rId20"/>
    <p:sldId id="502" r:id="rId21"/>
    <p:sldId id="503" r:id="rId22"/>
    <p:sldId id="504" r:id="rId23"/>
    <p:sldId id="505" r:id="rId24"/>
    <p:sldId id="506" r:id="rId25"/>
    <p:sldId id="507" r:id="rId26"/>
    <p:sldId id="516" r:id="rId27"/>
    <p:sldId id="497" r:id="rId28"/>
    <p:sldId id="508" r:id="rId29"/>
    <p:sldId id="509" r:id="rId30"/>
    <p:sldId id="511" r:id="rId31"/>
    <p:sldId id="308" r:id="rId32"/>
  </p:sldIdLst>
  <p:sldSz cx="18288000" cy="10287000"/>
  <p:notesSz cx="6858000" cy="9144000"/>
  <p:embeddedFontLst>
    <p:embeddedFont>
      <p:font typeface="Open Sans" panose="020B0606030504020204" pitchFamily="34" charset="0"/>
      <p:regular r:id="rId35"/>
      <p:bold r:id="rId36"/>
      <p:italic r:id="rId37"/>
      <p:boldItalic r:id="rId38"/>
    </p:embeddedFont>
    <p:embeddedFont>
      <p:font typeface="Open Sans Bold" panose="020B0806030504020204"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34F"/>
    <a:srgbClr val="E1F5FE"/>
    <a:srgbClr val="E9F4F0"/>
    <a:srgbClr val="FF9999"/>
    <a:srgbClr val="FFFF99"/>
    <a:srgbClr val="CEE8DF"/>
    <a:srgbClr val="89C9A1"/>
    <a:srgbClr val="00AC97"/>
    <a:srgbClr val="0092D1"/>
    <a:srgbClr val="00A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0B9EA-C394-4745-802B-8D8A8DF277FB}" v="65" dt="2025-02-18T10:58:07.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autoAdjust="0"/>
    <p:restoredTop sz="94626" autoAdjust="0"/>
  </p:normalViewPr>
  <p:slideViewPr>
    <p:cSldViewPr>
      <p:cViewPr varScale="1">
        <p:scale>
          <a:sx n="99" d="100"/>
          <a:sy n="99" d="100"/>
        </p:scale>
        <p:origin x="9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32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Andrada Monrós" userId="ecb7c3c0-6c5b-49d4-b4a4-d95c809d1335" providerId="ADAL" clId="{EBD38949-5AE1-4D63-ABA7-38D49D29315B}"/>
    <pc:docChg chg="undo redo custSel modSld">
      <pc:chgData name="Clara Andrada Monrós" userId="ecb7c3c0-6c5b-49d4-b4a4-d95c809d1335" providerId="ADAL" clId="{EBD38949-5AE1-4D63-ABA7-38D49D29315B}" dt="2024-12-04T16:29:10.704" v="835" actId="1076"/>
      <pc:docMkLst>
        <pc:docMk/>
      </pc:docMkLst>
      <pc:sldChg chg="modSp mod">
        <pc:chgData name="Clara Andrada Monrós" userId="ecb7c3c0-6c5b-49d4-b4a4-d95c809d1335" providerId="ADAL" clId="{EBD38949-5AE1-4D63-ABA7-38D49D29315B}" dt="2024-12-04T16:00:03.018" v="58"/>
        <pc:sldMkLst>
          <pc:docMk/>
          <pc:sldMk cId="622255069" sldId="308"/>
        </pc:sldMkLst>
        <pc:spChg chg="mod">
          <ac:chgData name="Clara Andrada Monrós" userId="ecb7c3c0-6c5b-49d4-b4a4-d95c809d1335" providerId="ADAL" clId="{EBD38949-5AE1-4D63-ABA7-38D49D29315B}" dt="2024-12-04T16:00:03.018" v="58"/>
          <ac:spMkLst>
            <pc:docMk/>
            <pc:sldMk cId="622255069" sldId="308"/>
            <ac:spMk id="10" creationId="{4D76FD07-ACAF-3CE5-3F6A-8B303CCE18C1}"/>
          </ac:spMkLst>
        </pc:spChg>
      </pc:sldChg>
      <pc:sldChg chg="modSp mod">
        <pc:chgData name="Clara Andrada Monrós" userId="ecb7c3c0-6c5b-49d4-b4a4-d95c809d1335" providerId="ADAL" clId="{EBD38949-5AE1-4D63-ABA7-38D49D29315B}" dt="2024-12-04T15:58:39.125" v="21"/>
        <pc:sldMkLst>
          <pc:docMk/>
          <pc:sldMk cId="417694351" sldId="309"/>
        </pc:sldMkLst>
        <pc:spChg chg="mod">
          <ac:chgData name="Clara Andrada Monrós" userId="ecb7c3c0-6c5b-49d4-b4a4-d95c809d1335" providerId="ADAL" clId="{EBD38949-5AE1-4D63-ABA7-38D49D29315B}" dt="2024-12-04T15:58:39.125" v="21"/>
          <ac:spMkLst>
            <pc:docMk/>
            <pc:sldMk cId="417694351" sldId="309"/>
            <ac:spMk id="9" creationId="{00000000-0000-0000-0000-000000000000}"/>
          </ac:spMkLst>
        </pc:spChg>
      </pc:sldChg>
      <pc:sldChg chg="modSp mod">
        <pc:chgData name="Clara Andrada Monrós" userId="ecb7c3c0-6c5b-49d4-b4a4-d95c809d1335" providerId="ADAL" clId="{EBD38949-5AE1-4D63-ABA7-38D49D29315B}" dt="2024-12-04T16:02:13.909" v="101"/>
        <pc:sldMkLst>
          <pc:docMk/>
          <pc:sldMk cId="152544170" sldId="316"/>
        </pc:sldMkLst>
        <pc:spChg chg="mod">
          <ac:chgData name="Clara Andrada Monrós" userId="ecb7c3c0-6c5b-49d4-b4a4-d95c809d1335" providerId="ADAL" clId="{EBD38949-5AE1-4D63-ABA7-38D49D29315B}" dt="2024-12-04T15:58:47.397" v="29" actId="20577"/>
          <ac:spMkLst>
            <pc:docMk/>
            <pc:sldMk cId="152544170" sldId="316"/>
            <ac:spMk id="2" creationId="{FD69F7D2-13BC-1315-5F3C-85BE8111D189}"/>
          </ac:spMkLst>
        </pc:spChg>
        <pc:spChg chg="mod">
          <ac:chgData name="Clara Andrada Monrós" userId="ecb7c3c0-6c5b-49d4-b4a4-d95c809d1335" providerId="ADAL" clId="{EBD38949-5AE1-4D63-ABA7-38D49D29315B}" dt="2024-12-04T16:01:40.718" v="81" actId="20577"/>
          <ac:spMkLst>
            <pc:docMk/>
            <pc:sldMk cId="152544170" sldId="316"/>
            <ac:spMk id="4" creationId="{0507EB8D-C09F-015D-4551-59FC24E6C86F}"/>
          </ac:spMkLst>
        </pc:spChg>
        <pc:spChg chg="mod">
          <ac:chgData name="Clara Andrada Monrós" userId="ecb7c3c0-6c5b-49d4-b4a4-d95c809d1335" providerId="ADAL" clId="{EBD38949-5AE1-4D63-ABA7-38D49D29315B}" dt="2024-12-04T16:01:45.179" v="94" actId="20577"/>
          <ac:spMkLst>
            <pc:docMk/>
            <pc:sldMk cId="152544170" sldId="316"/>
            <ac:spMk id="9" creationId="{F2C6DB89-DAB1-A362-7593-C0C7BE412490}"/>
          </ac:spMkLst>
        </pc:spChg>
        <pc:spChg chg="mod">
          <ac:chgData name="Clara Andrada Monrós" userId="ecb7c3c0-6c5b-49d4-b4a4-d95c809d1335" providerId="ADAL" clId="{EBD38949-5AE1-4D63-ABA7-38D49D29315B}" dt="2024-12-04T16:02:13.909" v="101"/>
          <ac:spMkLst>
            <pc:docMk/>
            <pc:sldMk cId="152544170" sldId="316"/>
            <ac:spMk id="10" creationId="{82581C59-499A-CD39-4D7E-7FE814C3E6A7}"/>
          </ac:spMkLst>
        </pc:spChg>
      </pc:sldChg>
      <pc:sldChg chg="modSp mod">
        <pc:chgData name="Clara Andrada Monrós" userId="ecb7c3c0-6c5b-49d4-b4a4-d95c809d1335" providerId="ADAL" clId="{EBD38949-5AE1-4D63-ABA7-38D49D29315B}" dt="2024-12-04T16:03:07.965" v="116"/>
        <pc:sldMkLst>
          <pc:docMk/>
          <pc:sldMk cId="417023567" sldId="456"/>
        </pc:sldMkLst>
      </pc:sldChg>
      <pc:sldChg chg="modSp mod">
        <pc:chgData name="Clara Andrada Monrós" userId="ecb7c3c0-6c5b-49d4-b4a4-d95c809d1335" providerId="ADAL" clId="{EBD38949-5AE1-4D63-ABA7-38D49D29315B}" dt="2024-12-04T16:04:02.548" v="134"/>
        <pc:sldMkLst>
          <pc:docMk/>
          <pc:sldMk cId="3997628433" sldId="476"/>
        </pc:sldMkLst>
      </pc:sldChg>
      <pc:sldChg chg="modSp mod">
        <pc:chgData name="Clara Andrada Monrós" userId="ecb7c3c0-6c5b-49d4-b4a4-d95c809d1335" providerId="ADAL" clId="{EBD38949-5AE1-4D63-ABA7-38D49D29315B}" dt="2024-12-04T16:07:22.980" v="200" actId="27918"/>
        <pc:sldMkLst>
          <pc:docMk/>
          <pc:sldMk cId="1497877723" sldId="477"/>
        </pc:sldMkLst>
      </pc:sldChg>
      <pc:sldChg chg="modSp mod">
        <pc:chgData name="Clara Andrada Monrós" userId="ecb7c3c0-6c5b-49d4-b4a4-d95c809d1335" providerId="ADAL" clId="{EBD38949-5AE1-4D63-ABA7-38D49D29315B}" dt="2024-12-04T16:07:59.274" v="209" actId="20577"/>
        <pc:sldMkLst>
          <pc:docMk/>
          <pc:sldMk cId="3873777320" sldId="478"/>
        </pc:sldMkLst>
      </pc:sldChg>
      <pc:sldChg chg="modSp mod">
        <pc:chgData name="Clara Andrada Monrós" userId="ecb7c3c0-6c5b-49d4-b4a4-d95c809d1335" providerId="ADAL" clId="{EBD38949-5AE1-4D63-ABA7-38D49D29315B}" dt="2024-12-04T16:10:58.212" v="270" actId="20577"/>
        <pc:sldMkLst>
          <pc:docMk/>
          <pc:sldMk cId="1890291382" sldId="479"/>
        </pc:sldMkLst>
      </pc:sldChg>
      <pc:sldChg chg="modSp mod">
        <pc:chgData name="Clara Andrada Monrós" userId="ecb7c3c0-6c5b-49d4-b4a4-d95c809d1335" providerId="ADAL" clId="{EBD38949-5AE1-4D63-ABA7-38D49D29315B}" dt="2024-12-04T16:14:17.870" v="349" actId="20577"/>
        <pc:sldMkLst>
          <pc:docMk/>
          <pc:sldMk cId="1482790546" sldId="480"/>
        </pc:sldMkLst>
      </pc:sldChg>
      <pc:sldChg chg="modSp mod">
        <pc:chgData name="Clara Andrada Monrós" userId="ecb7c3c0-6c5b-49d4-b4a4-d95c809d1335" providerId="ADAL" clId="{EBD38949-5AE1-4D63-ABA7-38D49D29315B}" dt="2024-12-04T16:15:58.660" v="374" actId="108"/>
        <pc:sldMkLst>
          <pc:docMk/>
          <pc:sldMk cId="1969461927" sldId="481"/>
        </pc:sldMkLst>
      </pc:sldChg>
      <pc:sldChg chg="delSp modSp mod">
        <pc:chgData name="Clara Andrada Monrós" userId="ecb7c3c0-6c5b-49d4-b4a4-d95c809d1335" providerId="ADAL" clId="{EBD38949-5AE1-4D63-ABA7-38D49D29315B}" dt="2024-12-04T16:18:00.645" v="395" actId="108"/>
        <pc:sldMkLst>
          <pc:docMk/>
          <pc:sldMk cId="2062667347" sldId="482"/>
        </pc:sldMkLst>
      </pc:sldChg>
      <pc:sldChg chg="modSp mod">
        <pc:chgData name="Clara Andrada Monrós" userId="ecb7c3c0-6c5b-49d4-b4a4-d95c809d1335" providerId="ADAL" clId="{EBD38949-5AE1-4D63-ABA7-38D49D29315B}" dt="2024-12-04T16:22:15.299" v="526"/>
        <pc:sldMkLst>
          <pc:docMk/>
          <pc:sldMk cId="3882513931" sldId="483"/>
        </pc:sldMkLst>
      </pc:sldChg>
      <pc:sldChg chg="modSp mod">
        <pc:chgData name="Clara Andrada Monrós" userId="ecb7c3c0-6c5b-49d4-b4a4-d95c809d1335" providerId="ADAL" clId="{EBD38949-5AE1-4D63-ABA7-38D49D29315B}" dt="2024-12-04T16:21:10.046" v="515" actId="1076"/>
        <pc:sldMkLst>
          <pc:docMk/>
          <pc:sldMk cId="1536175863" sldId="484"/>
        </pc:sldMkLst>
      </pc:sldChg>
      <pc:sldChg chg="addSp modSp mod">
        <pc:chgData name="Clara Andrada Monrós" userId="ecb7c3c0-6c5b-49d4-b4a4-d95c809d1335" providerId="ADAL" clId="{EBD38949-5AE1-4D63-ABA7-38D49D29315B}" dt="2024-12-04T16:05:56.077" v="183"/>
        <pc:sldMkLst>
          <pc:docMk/>
          <pc:sldMk cId="333236374" sldId="485"/>
        </pc:sldMkLst>
      </pc:sldChg>
      <pc:sldChg chg="modSp mod">
        <pc:chgData name="Clara Andrada Monrós" userId="ecb7c3c0-6c5b-49d4-b4a4-d95c809d1335" providerId="ADAL" clId="{EBD38949-5AE1-4D63-ABA7-38D49D29315B}" dt="2024-12-04T16:22:36.950" v="530"/>
        <pc:sldMkLst>
          <pc:docMk/>
          <pc:sldMk cId="3081444046" sldId="486"/>
        </pc:sldMkLst>
      </pc:sldChg>
      <pc:sldChg chg="addSp modSp mod">
        <pc:chgData name="Clara Andrada Monrós" userId="ecb7c3c0-6c5b-49d4-b4a4-d95c809d1335" providerId="ADAL" clId="{EBD38949-5AE1-4D63-ABA7-38D49D29315B}" dt="2024-12-04T16:24:13.496" v="593" actId="20577"/>
        <pc:sldMkLst>
          <pc:docMk/>
          <pc:sldMk cId="3452264136" sldId="487"/>
        </pc:sldMkLst>
      </pc:sldChg>
      <pc:sldChg chg="modSp mod">
        <pc:chgData name="Clara Andrada Monrós" userId="ecb7c3c0-6c5b-49d4-b4a4-d95c809d1335" providerId="ADAL" clId="{EBD38949-5AE1-4D63-ABA7-38D49D29315B}" dt="2024-12-04T16:23:11.641" v="562" actId="20577"/>
        <pc:sldMkLst>
          <pc:docMk/>
          <pc:sldMk cId="3737783811" sldId="488"/>
        </pc:sldMkLst>
      </pc:sldChg>
      <pc:sldChg chg="modSp mod">
        <pc:chgData name="Clara Andrada Monrós" userId="ecb7c3c0-6c5b-49d4-b4a4-d95c809d1335" providerId="ADAL" clId="{EBD38949-5AE1-4D63-ABA7-38D49D29315B}" dt="2024-12-04T16:25:22.057" v="644"/>
        <pc:sldMkLst>
          <pc:docMk/>
          <pc:sldMk cId="2717498183" sldId="489"/>
        </pc:sldMkLst>
      </pc:sldChg>
      <pc:sldChg chg="modSp mod">
        <pc:chgData name="Clara Andrada Monrós" userId="ecb7c3c0-6c5b-49d4-b4a4-d95c809d1335" providerId="ADAL" clId="{EBD38949-5AE1-4D63-ABA7-38D49D29315B}" dt="2024-12-04T16:27:18.309" v="689"/>
        <pc:sldMkLst>
          <pc:docMk/>
          <pc:sldMk cId="2765930890" sldId="490"/>
        </pc:sldMkLst>
      </pc:sldChg>
      <pc:sldChg chg="modSp mod">
        <pc:chgData name="Clara Andrada Monrós" userId="ecb7c3c0-6c5b-49d4-b4a4-d95c809d1335" providerId="ADAL" clId="{EBD38949-5AE1-4D63-ABA7-38D49D29315B}" dt="2024-12-04T16:29:10.704" v="835" actId="1076"/>
        <pc:sldMkLst>
          <pc:docMk/>
          <pc:sldMk cId="1189743314" sldId="491"/>
        </pc:sldMkLst>
      </pc:sldChg>
    </pc:docChg>
  </pc:docChgLst>
  <pc:docChgLst>
    <pc:chgData name="Clara Andrada Monrós" userId="ecb7c3c0-6c5b-49d4-b4a4-d95c809d1335" providerId="ADAL" clId="{829C802A-6F6B-44FC-BA9E-65C5C1CC63D3}"/>
    <pc:docChg chg="undo redo custSel addSld delSld modSld sldOrd">
      <pc:chgData name="Clara Andrada Monrós" userId="ecb7c3c0-6c5b-49d4-b4a4-d95c809d1335" providerId="ADAL" clId="{829C802A-6F6B-44FC-BA9E-65C5C1CC63D3}" dt="2024-11-29T13:21:54.495" v="13650" actId="1076"/>
      <pc:docMkLst>
        <pc:docMk/>
      </pc:docMkLst>
      <pc:sldChg chg="modSp mod">
        <pc:chgData name="Clara Andrada Monrós" userId="ecb7c3c0-6c5b-49d4-b4a4-d95c809d1335" providerId="ADAL" clId="{829C802A-6F6B-44FC-BA9E-65C5C1CC63D3}" dt="2024-11-27T10:31:44.692" v="48" actId="20577"/>
        <pc:sldMkLst>
          <pc:docMk/>
          <pc:sldMk cId="417694351" sldId="309"/>
        </pc:sldMkLst>
        <pc:spChg chg="mod">
          <ac:chgData name="Clara Andrada Monrós" userId="ecb7c3c0-6c5b-49d4-b4a4-d95c809d1335" providerId="ADAL" clId="{829C802A-6F6B-44FC-BA9E-65C5C1CC63D3}" dt="2024-11-27T10:31:44.692" v="48" actId="20577"/>
          <ac:spMkLst>
            <pc:docMk/>
            <pc:sldMk cId="417694351" sldId="309"/>
            <ac:spMk id="9" creationId="{00000000-0000-0000-0000-000000000000}"/>
          </ac:spMkLst>
        </pc:spChg>
      </pc:sldChg>
      <pc:sldChg chg="addSp modSp mod">
        <pc:chgData name="Clara Andrada Monrós" userId="ecb7c3c0-6c5b-49d4-b4a4-d95c809d1335" providerId="ADAL" clId="{829C802A-6F6B-44FC-BA9E-65C5C1CC63D3}" dt="2024-11-28T11:57:01.245" v="4648" actId="11"/>
        <pc:sldMkLst>
          <pc:docMk/>
          <pc:sldMk cId="152544170" sldId="316"/>
        </pc:sldMkLst>
        <pc:spChg chg="mod">
          <ac:chgData name="Clara Andrada Monrós" userId="ecb7c3c0-6c5b-49d4-b4a4-d95c809d1335" providerId="ADAL" clId="{829C802A-6F6B-44FC-BA9E-65C5C1CC63D3}" dt="2024-11-27T11:23:44.742" v="409" actId="20577"/>
          <ac:spMkLst>
            <pc:docMk/>
            <pc:sldMk cId="152544170" sldId="316"/>
            <ac:spMk id="2" creationId="{FD69F7D2-13BC-1315-5F3C-85BE8111D189}"/>
          </ac:spMkLst>
        </pc:spChg>
        <pc:spChg chg="mod">
          <ac:chgData name="Clara Andrada Monrós" userId="ecb7c3c0-6c5b-49d4-b4a4-d95c809d1335" providerId="ADAL" clId="{829C802A-6F6B-44FC-BA9E-65C5C1CC63D3}" dt="2024-11-27T10:32:57.921" v="69" actId="14100"/>
          <ac:spMkLst>
            <pc:docMk/>
            <pc:sldMk cId="152544170" sldId="316"/>
            <ac:spMk id="4" creationId="{0507EB8D-C09F-015D-4551-59FC24E6C86F}"/>
          </ac:spMkLst>
        </pc:spChg>
        <pc:spChg chg="add mod">
          <ac:chgData name="Clara Andrada Monrós" userId="ecb7c3c0-6c5b-49d4-b4a4-d95c809d1335" providerId="ADAL" clId="{829C802A-6F6B-44FC-BA9E-65C5C1CC63D3}" dt="2024-11-27T10:48:30.629" v="99" actId="1076"/>
          <ac:spMkLst>
            <pc:docMk/>
            <pc:sldMk cId="152544170" sldId="316"/>
            <ac:spMk id="9" creationId="{F2C6DB89-DAB1-A362-7593-C0C7BE412490}"/>
          </ac:spMkLst>
        </pc:spChg>
        <pc:spChg chg="add mod">
          <ac:chgData name="Clara Andrada Monrós" userId="ecb7c3c0-6c5b-49d4-b4a4-d95c809d1335" providerId="ADAL" clId="{829C802A-6F6B-44FC-BA9E-65C5C1CC63D3}" dt="2024-11-28T11:57:01.245" v="4648" actId="11"/>
          <ac:spMkLst>
            <pc:docMk/>
            <pc:sldMk cId="152544170" sldId="316"/>
            <ac:spMk id="10" creationId="{82581C59-499A-CD39-4D7E-7FE814C3E6A7}"/>
          </ac:spMkLst>
        </pc:spChg>
        <pc:picChg chg="add mod">
          <ac:chgData name="Clara Andrada Monrós" userId="ecb7c3c0-6c5b-49d4-b4a4-d95c809d1335" providerId="ADAL" clId="{829C802A-6F6B-44FC-BA9E-65C5C1CC63D3}" dt="2024-11-27T10:33:23.264" v="72" actId="207"/>
          <ac:picMkLst>
            <pc:docMk/>
            <pc:sldMk cId="152544170" sldId="316"/>
            <ac:picMk id="8" creationId="{2B0AAB88-C3B2-8916-9032-8F7D3C219D23}"/>
          </ac:picMkLst>
        </pc:picChg>
      </pc:sldChg>
      <pc:sldChg chg="addSp delSp modSp mod">
        <pc:chgData name="Clara Andrada Monrós" userId="ecb7c3c0-6c5b-49d4-b4a4-d95c809d1335" providerId="ADAL" clId="{829C802A-6F6B-44FC-BA9E-65C5C1CC63D3}" dt="2024-11-29T11:22:51.703" v="11504" actId="20577"/>
        <pc:sldMkLst>
          <pc:docMk/>
          <pc:sldMk cId="2875664829" sldId="317"/>
        </pc:sldMkLst>
      </pc:sldChg>
      <pc:sldChg chg="del">
        <pc:chgData name="Clara Andrada Monrós" userId="ecb7c3c0-6c5b-49d4-b4a4-d95c809d1335" providerId="ADAL" clId="{829C802A-6F6B-44FC-BA9E-65C5C1CC63D3}" dt="2024-11-27T16:31:15.948" v="2600" actId="47"/>
        <pc:sldMkLst>
          <pc:docMk/>
          <pc:sldMk cId="290743013" sldId="341"/>
        </pc:sldMkLst>
      </pc:sldChg>
      <pc:sldChg chg="del">
        <pc:chgData name="Clara Andrada Monrós" userId="ecb7c3c0-6c5b-49d4-b4a4-d95c809d1335" providerId="ADAL" clId="{829C802A-6F6B-44FC-BA9E-65C5C1CC63D3}" dt="2024-11-27T16:31:16.102" v="2601" actId="47"/>
        <pc:sldMkLst>
          <pc:docMk/>
          <pc:sldMk cId="234352458" sldId="342"/>
        </pc:sldMkLst>
      </pc:sldChg>
      <pc:sldChg chg="del">
        <pc:chgData name="Clara Andrada Monrós" userId="ecb7c3c0-6c5b-49d4-b4a4-d95c809d1335" providerId="ADAL" clId="{829C802A-6F6B-44FC-BA9E-65C5C1CC63D3}" dt="2024-11-27T16:31:16.228" v="2602" actId="47"/>
        <pc:sldMkLst>
          <pc:docMk/>
          <pc:sldMk cId="2686710577" sldId="343"/>
        </pc:sldMkLst>
      </pc:sldChg>
      <pc:sldChg chg="del">
        <pc:chgData name="Clara Andrada Monrós" userId="ecb7c3c0-6c5b-49d4-b4a4-d95c809d1335" providerId="ADAL" clId="{829C802A-6F6B-44FC-BA9E-65C5C1CC63D3}" dt="2024-11-27T16:31:16.372" v="2603" actId="47"/>
        <pc:sldMkLst>
          <pc:docMk/>
          <pc:sldMk cId="2419429932" sldId="344"/>
        </pc:sldMkLst>
      </pc:sldChg>
      <pc:sldChg chg="del">
        <pc:chgData name="Clara Andrada Monrós" userId="ecb7c3c0-6c5b-49d4-b4a4-d95c809d1335" providerId="ADAL" clId="{829C802A-6F6B-44FC-BA9E-65C5C1CC63D3}" dt="2024-11-27T16:31:20.900" v="2626" actId="47"/>
        <pc:sldMkLst>
          <pc:docMk/>
          <pc:sldMk cId="213601288" sldId="345"/>
        </pc:sldMkLst>
      </pc:sldChg>
      <pc:sldChg chg="del">
        <pc:chgData name="Clara Andrada Monrós" userId="ecb7c3c0-6c5b-49d4-b4a4-d95c809d1335" providerId="ADAL" clId="{829C802A-6F6B-44FC-BA9E-65C5C1CC63D3}" dt="2024-11-27T16:31:16.515" v="2604" actId="47"/>
        <pc:sldMkLst>
          <pc:docMk/>
          <pc:sldMk cId="1171258206" sldId="346"/>
        </pc:sldMkLst>
      </pc:sldChg>
      <pc:sldChg chg="del">
        <pc:chgData name="Clara Andrada Monrós" userId="ecb7c3c0-6c5b-49d4-b4a4-d95c809d1335" providerId="ADAL" clId="{829C802A-6F6B-44FC-BA9E-65C5C1CC63D3}" dt="2024-11-27T16:31:16.663" v="2605" actId="47"/>
        <pc:sldMkLst>
          <pc:docMk/>
          <pc:sldMk cId="1873620989" sldId="347"/>
        </pc:sldMkLst>
      </pc:sldChg>
      <pc:sldChg chg="del">
        <pc:chgData name="Clara Andrada Monrós" userId="ecb7c3c0-6c5b-49d4-b4a4-d95c809d1335" providerId="ADAL" clId="{829C802A-6F6B-44FC-BA9E-65C5C1CC63D3}" dt="2024-11-27T16:31:16.817" v="2606" actId="47"/>
        <pc:sldMkLst>
          <pc:docMk/>
          <pc:sldMk cId="3744131182" sldId="348"/>
        </pc:sldMkLst>
      </pc:sldChg>
      <pc:sldChg chg="del">
        <pc:chgData name="Clara Andrada Monrós" userId="ecb7c3c0-6c5b-49d4-b4a4-d95c809d1335" providerId="ADAL" clId="{829C802A-6F6B-44FC-BA9E-65C5C1CC63D3}" dt="2024-11-27T16:31:16.953" v="2607" actId="47"/>
        <pc:sldMkLst>
          <pc:docMk/>
          <pc:sldMk cId="3794914130" sldId="349"/>
        </pc:sldMkLst>
      </pc:sldChg>
      <pc:sldChg chg="del">
        <pc:chgData name="Clara Andrada Monrós" userId="ecb7c3c0-6c5b-49d4-b4a4-d95c809d1335" providerId="ADAL" clId="{829C802A-6F6B-44FC-BA9E-65C5C1CC63D3}" dt="2024-11-27T16:31:17.534" v="2610" actId="47"/>
        <pc:sldMkLst>
          <pc:docMk/>
          <pc:sldMk cId="721158951" sldId="350"/>
        </pc:sldMkLst>
      </pc:sldChg>
      <pc:sldChg chg="del">
        <pc:chgData name="Clara Andrada Monrós" userId="ecb7c3c0-6c5b-49d4-b4a4-d95c809d1335" providerId="ADAL" clId="{829C802A-6F6B-44FC-BA9E-65C5C1CC63D3}" dt="2024-11-27T16:31:17.798" v="2611" actId="47"/>
        <pc:sldMkLst>
          <pc:docMk/>
          <pc:sldMk cId="3652350086" sldId="351"/>
        </pc:sldMkLst>
      </pc:sldChg>
      <pc:sldChg chg="del">
        <pc:chgData name="Clara Andrada Monrós" userId="ecb7c3c0-6c5b-49d4-b4a4-d95c809d1335" providerId="ADAL" clId="{829C802A-6F6B-44FC-BA9E-65C5C1CC63D3}" dt="2024-11-27T16:31:18.002" v="2612" actId="47"/>
        <pc:sldMkLst>
          <pc:docMk/>
          <pc:sldMk cId="1623181141" sldId="353"/>
        </pc:sldMkLst>
      </pc:sldChg>
      <pc:sldChg chg="del">
        <pc:chgData name="Clara Andrada Monrós" userId="ecb7c3c0-6c5b-49d4-b4a4-d95c809d1335" providerId="ADAL" clId="{829C802A-6F6B-44FC-BA9E-65C5C1CC63D3}" dt="2024-11-27T16:31:18.328" v="2614" actId="47"/>
        <pc:sldMkLst>
          <pc:docMk/>
          <pc:sldMk cId="2818123915" sldId="355"/>
        </pc:sldMkLst>
      </pc:sldChg>
      <pc:sldChg chg="del">
        <pc:chgData name="Clara Andrada Monrós" userId="ecb7c3c0-6c5b-49d4-b4a4-d95c809d1335" providerId="ADAL" clId="{829C802A-6F6B-44FC-BA9E-65C5C1CC63D3}" dt="2024-11-27T16:31:18.764" v="2617" actId="47"/>
        <pc:sldMkLst>
          <pc:docMk/>
          <pc:sldMk cId="4101737992" sldId="356"/>
        </pc:sldMkLst>
      </pc:sldChg>
      <pc:sldChg chg="del">
        <pc:chgData name="Clara Andrada Monrós" userId="ecb7c3c0-6c5b-49d4-b4a4-d95c809d1335" providerId="ADAL" clId="{829C802A-6F6B-44FC-BA9E-65C5C1CC63D3}" dt="2024-11-27T16:31:20.567" v="2624" actId="47"/>
        <pc:sldMkLst>
          <pc:docMk/>
          <pc:sldMk cId="2368958091" sldId="357"/>
        </pc:sldMkLst>
      </pc:sldChg>
      <pc:sldChg chg="del">
        <pc:chgData name="Clara Andrada Monrós" userId="ecb7c3c0-6c5b-49d4-b4a4-d95c809d1335" providerId="ADAL" clId="{829C802A-6F6B-44FC-BA9E-65C5C1CC63D3}" dt="2024-11-27T16:31:22.170" v="2634" actId="47"/>
        <pc:sldMkLst>
          <pc:docMk/>
          <pc:sldMk cId="3466377504" sldId="358"/>
        </pc:sldMkLst>
      </pc:sldChg>
      <pc:sldChg chg="del">
        <pc:chgData name="Clara Andrada Monrós" userId="ecb7c3c0-6c5b-49d4-b4a4-d95c809d1335" providerId="ADAL" clId="{829C802A-6F6B-44FC-BA9E-65C5C1CC63D3}" dt="2024-11-27T16:31:22.360" v="2635" actId="47"/>
        <pc:sldMkLst>
          <pc:docMk/>
          <pc:sldMk cId="2491516266" sldId="359"/>
        </pc:sldMkLst>
      </pc:sldChg>
      <pc:sldChg chg="del">
        <pc:chgData name="Clara Andrada Monrós" userId="ecb7c3c0-6c5b-49d4-b4a4-d95c809d1335" providerId="ADAL" clId="{829C802A-6F6B-44FC-BA9E-65C5C1CC63D3}" dt="2024-11-27T16:31:21.392" v="2629" actId="47"/>
        <pc:sldMkLst>
          <pc:docMk/>
          <pc:sldMk cId="1773325709" sldId="360"/>
        </pc:sldMkLst>
      </pc:sldChg>
      <pc:sldChg chg="del">
        <pc:chgData name="Clara Andrada Monrós" userId="ecb7c3c0-6c5b-49d4-b4a4-d95c809d1335" providerId="ADAL" clId="{829C802A-6F6B-44FC-BA9E-65C5C1CC63D3}" dt="2024-11-27T16:31:21.834" v="2632" actId="47"/>
        <pc:sldMkLst>
          <pc:docMk/>
          <pc:sldMk cId="761378679" sldId="361"/>
        </pc:sldMkLst>
      </pc:sldChg>
      <pc:sldChg chg="del">
        <pc:chgData name="Clara Andrada Monrós" userId="ecb7c3c0-6c5b-49d4-b4a4-d95c809d1335" providerId="ADAL" clId="{829C802A-6F6B-44FC-BA9E-65C5C1CC63D3}" dt="2024-11-27T16:31:22.013" v="2633" actId="47"/>
        <pc:sldMkLst>
          <pc:docMk/>
          <pc:sldMk cId="1527088417" sldId="362"/>
        </pc:sldMkLst>
      </pc:sldChg>
      <pc:sldChg chg="del">
        <pc:chgData name="Clara Andrada Monrós" userId="ecb7c3c0-6c5b-49d4-b4a4-d95c809d1335" providerId="ADAL" clId="{829C802A-6F6B-44FC-BA9E-65C5C1CC63D3}" dt="2024-11-27T16:31:19.240" v="2620" actId="47"/>
        <pc:sldMkLst>
          <pc:docMk/>
          <pc:sldMk cId="459453423" sldId="363"/>
        </pc:sldMkLst>
      </pc:sldChg>
      <pc:sldChg chg="del">
        <pc:chgData name="Clara Andrada Monrós" userId="ecb7c3c0-6c5b-49d4-b4a4-d95c809d1335" providerId="ADAL" clId="{829C802A-6F6B-44FC-BA9E-65C5C1CC63D3}" dt="2024-11-27T16:31:20.738" v="2625" actId="47"/>
        <pc:sldMkLst>
          <pc:docMk/>
          <pc:sldMk cId="2069509855" sldId="364"/>
        </pc:sldMkLst>
      </pc:sldChg>
      <pc:sldChg chg="del">
        <pc:chgData name="Clara Andrada Monrós" userId="ecb7c3c0-6c5b-49d4-b4a4-d95c809d1335" providerId="ADAL" clId="{829C802A-6F6B-44FC-BA9E-65C5C1CC63D3}" dt="2024-11-27T16:31:21.569" v="2630" actId="47"/>
        <pc:sldMkLst>
          <pc:docMk/>
          <pc:sldMk cId="2805889060" sldId="365"/>
        </pc:sldMkLst>
      </pc:sldChg>
      <pc:sldChg chg="del">
        <pc:chgData name="Clara Andrada Monrós" userId="ecb7c3c0-6c5b-49d4-b4a4-d95c809d1335" providerId="ADAL" clId="{829C802A-6F6B-44FC-BA9E-65C5C1CC63D3}" dt="2024-11-27T11:19:23.639" v="354" actId="47"/>
        <pc:sldMkLst>
          <pc:docMk/>
          <pc:sldMk cId="4272889110" sldId="366"/>
        </pc:sldMkLst>
      </pc:sldChg>
      <pc:sldChg chg="del">
        <pc:chgData name="Clara Andrada Monrós" userId="ecb7c3c0-6c5b-49d4-b4a4-d95c809d1335" providerId="ADAL" clId="{829C802A-6F6B-44FC-BA9E-65C5C1CC63D3}" dt="2024-11-27T16:31:17.103" v="2608" actId="47"/>
        <pc:sldMkLst>
          <pc:docMk/>
          <pc:sldMk cId="2829287544" sldId="367"/>
        </pc:sldMkLst>
      </pc:sldChg>
      <pc:sldChg chg="del">
        <pc:chgData name="Clara Andrada Monrós" userId="ecb7c3c0-6c5b-49d4-b4a4-d95c809d1335" providerId="ADAL" clId="{829C802A-6F6B-44FC-BA9E-65C5C1CC63D3}" dt="2024-11-27T16:31:19.528" v="2622" actId="47"/>
        <pc:sldMkLst>
          <pc:docMk/>
          <pc:sldMk cId="1500416793" sldId="368"/>
        </pc:sldMkLst>
      </pc:sldChg>
      <pc:sldChg chg="del">
        <pc:chgData name="Clara Andrada Monrós" userId="ecb7c3c0-6c5b-49d4-b4a4-d95c809d1335" providerId="ADAL" clId="{829C802A-6F6B-44FC-BA9E-65C5C1CC63D3}" dt="2024-11-27T16:31:21.048" v="2627" actId="47"/>
        <pc:sldMkLst>
          <pc:docMk/>
          <pc:sldMk cId="1791442962" sldId="369"/>
        </pc:sldMkLst>
      </pc:sldChg>
      <pc:sldChg chg="del">
        <pc:chgData name="Clara Andrada Monrós" userId="ecb7c3c0-6c5b-49d4-b4a4-d95c809d1335" providerId="ADAL" clId="{829C802A-6F6B-44FC-BA9E-65C5C1CC63D3}" dt="2024-11-27T16:31:21.222" v="2628" actId="47"/>
        <pc:sldMkLst>
          <pc:docMk/>
          <pc:sldMk cId="1452508460" sldId="370"/>
        </pc:sldMkLst>
      </pc:sldChg>
      <pc:sldChg chg="del">
        <pc:chgData name="Clara Andrada Monrós" userId="ecb7c3c0-6c5b-49d4-b4a4-d95c809d1335" providerId="ADAL" clId="{829C802A-6F6B-44FC-BA9E-65C5C1CC63D3}" dt="2024-11-27T16:31:19.368" v="2621" actId="47"/>
        <pc:sldMkLst>
          <pc:docMk/>
          <pc:sldMk cId="402832288" sldId="371"/>
        </pc:sldMkLst>
      </pc:sldChg>
      <pc:sldChg chg="del">
        <pc:chgData name="Clara Andrada Monrós" userId="ecb7c3c0-6c5b-49d4-b4a4-d95c809d1335" providerId="ADAL" clId="{829C802A-6F6B-44FC-BA9E-65C5C1CC63D3}" dt="2024-11-27T16:31:21.718" v="2631" actId="47"/>
        <pc:sldMkLst>
          <pc:docMk/>
          <pc:sldMk cId="2450505532" sldId="372"/>
        </pc:sldMkLst>
      </pc:sldChg>
      <pc:sldChg chg="del">
        <pc:chgData name="Clara Andrada Monrós" userId="ecb7c3c0-6c5b-49d4-b4a4-d95c809d1335" providerId="ADAL" clId="{829C802A-6F6B-44FC-BA9E-65C5C1CC63D3}" dt="2024-11-27T16:31:22.636" v="2637" actId="47"/>
        <pc:sldMkLst>
          <pc:docMk/>
          <pc:sldMk cId="2929613301" sldId="373"/>
        </pc:sldMkLst>
      </pc:sldChg>
      <pc:sldChg chg="del">
        <pc:chgData name="Clara Andrada Monrós" userId="ecb7c3c0-6c5b-49d4-b4a4-d95c809d1335" providerId="ADAL" clId="{829C802A-6F6B-44FC-BA9E-65C5C1CC63D3}" dt="2024-11-28T16:10:10.144" v="10645" actId="47"/>
        <pc:sldMkLst>
          <pc:docMk/>
          <pc:sldMk cId="4123495984" sldId="374"/>
        </pc:sldMkLst>
      </pc:sldChg>
      <pc:sldChg chg="del">
        <pc:chgData name="Clara Andrada Monrós" userId="ecb7c3c0-6c5b-49d4-b4a4-d95c809d1335" providerId="ADAL" clId="{829C802A-6F6B-44FC-BA9E-65C5C1CC63D3}" dt="2024-11-28T16:10:15.303" v="10658" actId="47"/>
        <pc:sldMkLst>
          <pc:docMk/>
          <pc:sldMk cId="2778188033" sldId="375"/>
        </pc:sldMkLst>
      </pc:sldChg>
      <pc:sldChg chg="del">
        <pc:chgData name="Clara Andrada Monrós" userId="ecb7c3c0-6c5b-49d4-b4a4-d95c809d1335" providerId="ADAL" clId="{829C802A-6F6B-44FC-BA9E-65C5C1CC63D3}" dt="2024-11-28T16:10:23.724" v="10664" actId="47"/>
        <pc:sldMkLst>
          <pc:docMk/>
          <pc:sldMk cId="3666191680" sldId="376"/>
        </pc:sldMkLst>
      </pc:sldChg>
      <pc:sldChg chg="del">
        <pc:chgData name="Clara Andrada Monrós" userId="ecb7c3c0-6c5b-49d4-b4a4-d95c809d1335" providerId="ADAL" clId="{829C802A-6F6B-44FC-BA9E-65C5C1CC63D3}" dt="2024-11-28T16:10:25.694" v="10667" actId="47"/>
        <pc:sldMkLst>
          <pc:docMk/>
          <pc:sldMk cId="3944074368" sldId="377"/>
        </pc:sldMkLst>
      </pc:sldChg>
      <pc:sldChg chg="del">
        <pc:chgData name="Clara Andrada Monrós" userId="ecb7c3c0-6c5b-49d4-b4a4-d95c809d1335" providerId="ADAL" clId="{829C802A-6F6B-44FC-BA9E-65C5C1CC63D3}" dt="2024-11-27T16:31:54.066" v="2638" actId="47"/>
        <pc:sldMkLst>
          <pc:docMk/>
          <pc:sldMk cId="2079847128" sldId="379"/>
        </pc:sldMkLst>
      </pc:sldChg>
      <pc:sldChg chg="del">
        <pc:chgData name="Clara Andrada Monrós" userId="ecb7c3c0-6c5b-49d4-b4a4-d95c809d1335" providerId="ADAL" clId="{829C802A-6F6B-44FC-BA9E-65C5C1CC63D3}" dt="2024-11-27T16:31:56.056" v="2642" actId="47"/>
        <pc:sldMkLst>
          <pc:docMk/>
          <pc:sldMk cId="1882526532" sldId="380"/>
        </pc:sldMkLst>
      </pc:sldChg>
      <pc:sldChg chg="del">
        <pc:chgData name="Clara Andrada Monrós" userId="ecb7c3c0-6c5b-49d4-b4a4-d95c809d1335" providerId="ADAL" clId="{829C802A-6F6B-44FC-BA9E-65C5C1CC63D3}" dt="2024-11-27T16:31:55.506" v="2640" actId="47"/>
        <pc:sldMkLst>
          <pc:docMk/>
          <pc:sldMk cId="2695089320" sldId="381"/>
        </pc:sldMkLst>
      </pc:sldChg>
      <pc:sldChg chg="del">
        <pc:chgData name="Clara Andrada Monrós" userId="ecb7c3c0-6c5b-49d4-b4a4-d95c809d1335" providerId="ADAL" clId="{829C802A-6F6B-44FC-BA9E-65C5C1CC63D3}" dt="2024-11-27T16:31:58.262" v="2649" actId="47"/>
        <pc:sldMkLst>
          <pc:docMk/>
          <pc:sldMk cId="4227105703" sldId="383"/>
        </pc:sldMkLst>
      </pc:sldChg>
      <pc:sldChg chg="del">
        <pc:chgData name="Clara Andrada Monrós" userId="ecb7c3c0-6c5b-49d4-b4a4-d95c809d1335" providerId="ADAL" clId="{829C802A-6F6B-44FC-BA9E-65C5C1CC63D3}" dt="2024-11-27T16:31:59.992" v="2651" actId="47"/>
        <pc:sldMkLst>
          <pc:docMk/>
          <pc:sldMk cId="2038968437" sldId="384"/>
        </pc:sldMkLst>
      </pc:sldChg>
      <pc:sldChg chg="del">
        <pc:chgData name="Clara Andrada Monrós" userId="ecb7c3c0-6c5b-49d4-b4a4-d95c809d1335" providerId="ADAL" clId="{829C802A-6F6B-44FC-BA9E-65C5C1CC63D3}" dt="2024-11-27T16:32:02.788" v="2658" actId="47"/>
        <pc:sldMkLst>
          <pc:docMk/>
          <pc:sldMk cId="2838959440" sldId="385"/>
        </pc:sldMkLst>
      </pc:sldChg>
      <pc:sldChg chg="del">
        <pc:chgData name="Clara Andrada Monrós" userId="ecb7c3c0-6c5b-49d4-b4a4-d95c809d1335" providerId="ADAL" clId="{829C802A-6F6B-44FC-BA9E-65C5C1CC63D3}" dt="2024-11-27T16:31:22.444" v="2636" actId="47"/>
        <pc:sldMkLst>
          <pc:docMk/>
          <pc:sldMk cId="1870752809" sldId="388"/>
        </pc:sldMkLst>
      </pc:sldChg>
      <pc:sldChg chg="del">
        <pc:chgData name="Clara Andrada Monrós" userId="ecb7c3c0-6c5b-49d4-b4a4-d95c809d1335" providerId="ADAL" clId="{829C802A-6F6B-44FC-BA9E-65C5C1CC63D3}" dt="2024-11-28T16:10:10.494" v="10646" actId="47"/>
        <pc:sldMkLst>
          <pc:docMk/>
          <pc:sldMk cId="3319087635" sldId="389"/>
        </pc:sldMkLst>
      </pc:sldChg>
      <pc:sldChg chg="del">
        <pc:chgData name="Clara Andrada Monrós" userId="ecb7c3c0-6c5b-49d4-b4a4-d95c809d1335" providerId="ADAL" clId="{829C802A-6F6B-44FC-BA9E-65C5C1CC63D3}" dt="2024-11-28T16:10:11.024" v="10649" actId="47"/>
        <pc:sldMkLst>
          <pc:docMk/>
          <pc:sldMk cId="676768199" sldId="390"/>
        </pc:sldMkLst>
      </pc:sldChg>
      <pc:sldChg chg="del">
        <pc:chgData name="Clara Andrada Monrós" userId="ecb7c3c0-6c5b-49d4-b4a4-d95c809d1335" providerId="ADAL" clId="{829C802A-6F6B-44FC-BA9E-65C5C1CC63D3}" dt="2024-11-28T16:10:11.422" v="10650" actId="47"/>
        <pc:sldMkLst>
          <pc:docMk/>
          <pc:sldMk cId="3536903206" sldId="391"/>
        </pc:sldMkLst>
      </pc:sldChg>
      <pc:sldChg chg="del">
        <pc:chgData name="Clara Andrada Monrós" userId="ecb7c3c0-6c5b-49d4-b4a4-d95c809d1335" providerId="ADAL" clId="{829C802A-6F6B-44FC-BA9E-65C5C1CC63D3}" dt="2024-11-28T16:10:15.104" v="10657" actId="47"/>
        <pc:sldMkLst>
          <pc:docMk/>
          <pc:sldMk cId="619849138" sldId="392"/>
        </pc:sldMkLst>
      </pc:sldChg>
      <pc:sldChg chg="del">
        <pc:chgData name="Clara Andrada Monrós" userId="ecb7c3c0-6c5b-49d4-b4a4-d95c809d1335" providerId="ADAL" clId="{829C802A-6F6B-44FC-BA9E-65C5C1CC63D3}" dt="2024-11-28T16:10:14.306" v="10654" actId="47"/>
        <pc:sldMkLst>
          <pc:docMk/>
          <pc:sldMk cId="524592413" sldId="393"/>
        </pc:sldMkLst>
      </pc:sldChg>
      <pc:sldChg chg="del">
        <pc:chgData name="Clara Andrada Monrós" userId="ecb7c3c0-6c5b-49d4-b4a4-d95c809d1335" providerId="ADAL" clId="{829C802A-6F6B-44FC-BA9E-65C5C1CC63D3}" dt="2024-11-28T16:10:12.134" v="10652" actId="47"/>
        <pc:sldMkLst>
          <pc:docMk/>
          <pc:sldMk cId="1753992095" sldId="395"/>
        </pc:sldMkLst>
      </pc:sldChg>
      <pc:sldChg chg="del">
        <pc:chgData name="Clara Andrada Monrós" userId="ecb7c3c0-6c5b-49d4-b4a4-d95c809d1335" providerId="ADAL" clId="{829C802A-6F6B-44FC-BA9E-65C5C1CC63D3}" dt="2024-11-28T16:10:21.384" v="10661" actId="47"/>
        <pc:sldMkLst>
          <pc:docMk/>
          <pc:sldMk cId="1417308701" sldId="396"/>
        </pc:sldMkLst>
      </pc:sldChg>
      <pc:sldChg chg="del">
        <pc:chgData name="Clara Andrada Monrós" userId="ecb7c3c0-6c5b-49d4-b4a4-d95c809d1335" providerId="ADAL" clId="{829C802A-6F6B-44FC-BA9E-65C5C1CC63D3}" dt="2024-11-28T16:10:21.855" v="10662" actId="47"/>
        <pc:sldMkLst>
          <pc:docMk/>
          <pc:sldMk cId="3527356991" sldId="398"/>
        </pc:sldMkLst>
      </pc:sldChg>
      <pc:sldChg chg="del">
        <pc:chgData name="Clara Andrada Monrós" userId="ecb7c3c0-6c5b-49d4-b4a4-d95c809d1335" providerId="ADAL" clId="{829C802A-6F6B-44FC-BA9E-65C5C1CC63D3}" dt="2024-11-28T16:10:22.544" v="10663" actId="47"/>
        <pc:sldMkLst>
          <pc:docMk/>
          <pc:sldMk cId="4247259433" sldId="399"/>
        </pc:sldMkLst>
      </pc:sldChg>
      <pc:sldChg chg="del">
        <pc:chgData name="Clara Andrada Monrós" userId="ecb7c3c0-6c5b-49d4-b4a4-d95c809d1335" providerId="ADAL" clId="{829C802A-6F6B-44FC-BA9E-65C5C1CC63D3}" dt="2024-11-28T16:10:09.665" v="10644" actId="47"/>
        <pc:sldMkLst>
          <pc:docMk/>
          <pc:sldMk cId="3009652742" sldId="401"/>
        </pc:sldMkLst>
      </pc:sldChg>
      <pc:sldChg chg="del">
        <pc:chgData name="Clara Andrada Monrós" userId="ecb7c3c0-6c5b-49d4-b4a4-d95c809d1335" providerId="ADAL" clId="{829C802A-6F6B-44FC-BA9E-65C5C1CC63D3}" dt="2024-11-28T16:10:10.706" v="10647" actId="47"/>
        <pc:sldMkLst>
          <pc:docMk/>
          <pc:sldMk cId="1557272151" sldId="402"/>
        </pc:sldMkLst>
      </pc:sldChg>
      <pc:sldChg chg="del">
        <pc:chgData name="Clara Andrada Monrós" userId="ecb7c3c0-6c5b-49d4-b4a4-d95c809d1335" providerId="ADAL" clId="{829C802A-6F6B-44FC-BA9E-65C5C1CC63D3}" dt="2024-11-28T16:10:10.840" v="10648" actId="47"/>
        <pc:sldMkLst>
          <pc:docMk/>
          <pc:sldMk cId="4004537931" sldId="403"/>
        </pc:sldMkLst>
      </pc:sldChg>
      <pc:sldChg chg="del">
        <pc:chgData name="Clara Andrada Monrós" userId="ecb7c3c0-6c5b-49d4-b4a4-d95c809d1335" providerId="ADAL" clId="{829C802A-6F6B-44FC-BA9E-65C5C1CC63D3}" dt="2024-11-28T16:10:11.594" v="10651" actId="47"/>
        <pc:sldMkLst>
          <pc:docMk/>
          <pc:sldMk cId="3018966777" sldId="404"/>
        </pc:sldMkLst>
      </pc:sldChg>
      <pc:sldChg chg="del">
        <pc:chgData name="Clara Andrada Monrós" userId="ecb7c3c0-6c5b-49d4-b4a4-d95c809d1335" providerId="ADAL" clId="{829C802A-6F6B-44FC-BA9E-65C5C1CC63D3}" dt="2024-11-28T16:10:12.994" v="10653" actId="47"/>
        <pc:sldMkLst>
          <pc:docMk/>
          <pc:sldMk cId="2401416553" sldId="405"/>
        </pc:sldMkLst>
      </pc:sldChg>
      <pc:sldChg chg="del">
        <pc:chgData name="Clara Andrada Monrós" userId="ecb7c3c0-6c5b-49d4-b4a4-d95c809d1335" providerId="ADAL" clId="{829C802A-6F6B-44FC-BA9E-65C5C1CC63D3}" dt="2024-11-28T16:10:14.506" v="10655" actId="47"/>
        <pc:sldMkLst>
          <pc:docMk/>
          <pc:sldMk cId="3994865608" sldId="406"/>
        </pc:sldMkLst>
      </pc:sldChg>
      <pc:sldChg chg="del">
        <pc:chgData name="Clara Andrada Monrós" userId="ecb7c3c0-6c5b-49d4-b4a4-d95c809d1335" providerId="ADAL" clId="{829C802A-6F6B-44FC-BA9E-65C5C1CC63D3}" dt="2024-11-28T16:10:14.674" v="10656" actId="47"/>
        <pc:sldMkLst>
          <pc:docMk/>
          <pc:sldMk cId="1813295251" sldId="407"/>
        </pc:sldMkLst>
      </pc:sldChg>
      <pc:sldChg chg="del">
        <pc:chgData name="Clara Andrada Monrós" userId="ecb7c3c0-6c5b-49d4-b4a4-d95c809d1335" providerId="ADAL" clId="{829C802A-6F6B-44FC-BA9E-65C5C1CC63D3}" dt="2024-11-28T16:10:20.884" v="10660" actId="47"/>
        <pc:sldMkLst>
          <pc:docMk/>
          <pc:sldMk cId="1318267199" sldId="408"/>
        </pc:sldMkLst>
      </pc:sldChg>
      <pc:sldChg chg="del">
        <pc:chgData name="Clara Andrada Monrós" userId="ecb7c3c0-6c5b-49d4-b4a4-d95c809d1335" providerId="ADAL" clId="{829C802A-6F6B-44FC-BA9E-65C5C1CC63D3}" dt="2024-11-28T16:10:17.918" v="10659" actId="47"/>
        <pc:sldMkLst>
          <pc:docMk/>
          <pc:sldMk cId="455597769" sldId="409"/>
        </pc:sldMkLst>
      </pc:sldChg>
      <pc:sldChg chg="del">
        <pc:chgData name="Clara Andrada Monrós" userId="ecb7c3c0-6c5b-49d4-b4a4-d95c809d1335" providerId="ADAL" clId="{829C802A-6F6B-44FC-BA9E-65C5C1CC63D3}" dt="2024-11-28T16:10:24.604" v="10665" actId="47"/>
        <pc:sldMkLst>
          <pc:docMk/>
          <pc:sldMk cId="3418635371" sldId="411"/>
        </pc:sldMkLst>
      </pc:sldChg>
      <pc:sldChg chg="del">
        <pc:chgData name="Clara Andrada Monrós" userId="ecb7c3c0-6c5b-49d4-b4a4-d95c809d1335" providerId="ADAL" clId="{829C802A-6F6B-44FC-BA9E-65C5C1CC63D3}" dt="2024-11-28T16:10:25.127" v="10666" actId="47"/>
        <pc:sldMkLst>
          <pc:docMk/>
          <pc:sldMk cId="3580687764" sldId="412"/>
        </pc:sldMkLst>
      </pc:sldChg>
      <pc:sldChg chg="modSp del mod">
        <pc:chgData name="Clara Andrada Monrós" userId="ecb7c3c0-6c5b-49d4-b4a4-d95c809d1335" providerId="ADAL" clId="{829C802A-6F6B-44FC-BA9E-65C5C1CC63D3}" dt="2024-11-28T16:14:52.716" v="10796" actId="47"/>
        <pc:sldMkLst>
          <pc:docMk/>
          <pc:sldMk cId="18428057" sldId="413"/>
        </pc:sldMkLst>
      </pc:sldChg>
      <pc:sldChg chg="del">
        <pc:chgData name="Clara Andrada Monrós" userId="ecb7c3c0-6c5b-49d4-b4a4-d95c809d1335" providerId="ADAL" clId="{829C802A-6F6B-44FC-BA9E-65C5C1CC63D3}" dt="2024-11-27T16:31:56.544" v="2643" actId="47"/>
        <pc:sldMkLst>
          <pc:docMk/>
          <pc:sldMk cId="3052718133" sldId="418"/>
        </pc:sldMkLst>
      </pc:sldChg>
      <pc:sldChg chg="del">
        <pc:chgData name="Clara Andrada Monrós" userId="ecb7c3c0-6c5b-49d4-b4a4-d95c809d1335" providerId="ADAL" clId="{829C802A-6F6B-44FC-BA9E-65C5C1CC63D3}" dt="2024-11-27T16:31:55.843" v="2641" actId="47"/>
        <pc:sldMkLst>
          <pc:docMk/>
          <pc:sldMk cId="2115798627" sldId="419"/>
        </pc:sldMkLst>
      </pc:sldChg>
      <pc:sldChg chg="del">
        <pc:chgData name="Clara Andrada Monrós" userId="ecb7c3c0-6c5b-49d4-b4a4-d95c809d1335" providerId="ADAL" clId="{829C802A-6F6B-44FC-BA9E-65C5C1CC63D3}" dt="2024-11-27T16:31:56.755" v="2644" actId="47"/>
        <pc:sldMkLst>
          <pc:docMk/>
          <pc:sldMk cId="178547118" sldId="421"/>
        </pc:sldMkLst>
      </pc:sldChg>
      <pc:sldChg chg="del">
        <pc:chgData name="Clara Andrada Monrós" userId="ecb7c3c0-6c5b-49d4-b4a4-d95c809d1335" providerId="ADAL" clId="{829C802A-6F6B-44FC-BA9E-65C5C1CC63D3}" dt="2024-11-27T16:31:57.494" v="2646" actId="47"/>
        <pc:sldMkLst>
          <pc:docMk/>
          <pc:sldMk cId="1210031040" sldId="422"/>
        </pc:sldMkLst>
      </pc:sldChg>
      <pc:sldChg chg="del">
        <pc:chgData name="Clara Andrada Monrós" userId="ecb7c3c0-6c5b-49d4-b4a4-d95c809d1335" providerId="ADAL" clId="{829C802A-6F6B-44FC-BA9E-65C5C1CC63D3}" dt="2024-11-27T16:31:56.900" v="2645" actId="47"/>
        <pc:sldMkLst>
          <pc:docMk/>
          <pc:sldMk cId="2393845059" sldId="423"/>
        </pc:sldMkLst>
      </pc:sldChg>
      <pc:sldChg chg="del">
        <pc:chgData name="Clara Andrada Monrós" userId="ecb7c3c0-6c5b-49d4-b4a4-d95c809d1335" providerId="ADAL" clId="{829C802A-6F6B-44FC-BA9E-65C5C1CC63D3}" dt="2024-11-27T16:31:57.661" v="2647" actId="47"/>
        <pc:sldMkLst>
          <pc:docMk/>
          <pc:sldMk cId="2504740251" sldId="424"/>
        </pc:sldMkLst>
      </pc:sldChg>
      <pc:sldChg chg="del">
        <pc:chgData name="Clara Andrada Monrós" userId="ecb7c3c0-6c5b-49d4-b4a4-d95c809d1335" providerId="ADAL" clId="{829C802A-6F6B-44FC-BA9E-65C5C1CC63D3}" dt="2024-11-27T16:31:57.853" v="2648" actId="47"/>
        <pc:sldMkLst>
          <pc:docMk/>
          <pc:sldMk cId="1911324127" sldId="425"/>
        </pc:sldMkLst>
      </pc:sldChg>
      <pc:sldChg chg="del">
        <pc:chgData name="Clara Andrada Monrós" userId="ecb7c3c0-6c5b-49d4-b4a4-d95c809d1335" providerId="ADAL" clId="{829C802A-6F6B-44FC-BA9E-65C5C1CC63D3}" dt="2024-11-27T16:32:01.538" v="2655" actId="47"/>
        <pc:sldMkLst>
          <pc:docMk/>
          <pc:sldMk cId="3337562210" sldId="427"/>
        </pc:sldMkLst>
      </pc:sldChg>
      <pc:sldChg chg="del">
        <pc:chgData name="Clara Andrada Monrós" userId="ecb7c3c0-6c5b-49d4-b4a4-d95c809d1335" providerId="ADAL" clId="{829C802A-6F6B-44FC-BA9E-65C5C1CC63D3}" dt="2024-11-27T16:32:00.604" v="2652" actId="47"/>
        <pc:sldMkLst>
          <pc:docMk/>
          <pc:sldMk cId="2312708792" sldId="428"/>
        </pc:sldMkLst>
      </pc:sldChg>
      <pc:sldChg chg="del">
        <pc:chgData name="Clara Andrada Monrós" userId="ecb7c3c0-6c5b-49d4-b4a4-d95c809d1335" providerId="ADAL" clId="{829C802A-6F6B-44FC-BA9E-65C5C1CC63D3}" dt="2024-11-27T16:32:01.380" v="2654" actId="47"/>
        <pc:sldMkLst>
          <pc:docMk/>
          <pc:sldMk cId="2131900072" sldId="429"/>
        </pc:sldMkLst>
      </pc:sldChg>
      <pc:sldChg chg="del">
        <pc:chgData name="Clara Andrada Monrós" userId="ecb7c3c0-6c5b-49d4-b4a4-d95c809d1335" providerId="ADAL" clId="{829C802A-6F6B-44FC-BA9E-65C5C1CC63D3}" dt="2024-11-27T16:32:01.168" v="2653" actId="47"/>
        <pc:sldMkLst>
          <pc:docMk/>
          <pc:sldMk cId="3473607376" sldId="430"/>
        </pc:sldMkLst>
      </pc:sldChg>
      <pc:sldChg chg="del">
        <pc:chgData name="Clara Andrada Monrós" userId="ecb7c3c0-6c5b-49d4-b4a4-d95c809d1335" providerId="ADAL" clId="{829C802A-6F6B-44FC-BA9E-65C5C1CC63D3}" dt="2024-11-27T16:32:01.748" v="2656" actId="47"/>
        <pc:sldMkLst>
          <pc:docMk/>
          <pc:sldMk cId="209120775" sldId="431"/>
        </pc:sldMkLst>
      </pc:sldChg>
      <pc:sldChg chg="del">
        <pc:chgData name="Clara Andrada Monrós" userId="ecb7c3c0-6c5b-49d4-b4a4-d95c809d1335" providerId="ADAL" clId="{829C802A-6F6B-44FC-BA9E-65C5C1CC63D3}" dt="2024-11-27T16:32:02.474" v="2657" actId="47"/>
        <pc:sldMkLst>
          <pc:docMk/>
          <pc:sldMk cId="3909657440" sldId="432"/>
        </pc:sldMkLst>
      </pc:sldChg>
      <pc:sldChg chg="del">
        <pc:chgData name="Clara Andrada Monrós" userId="ecb7c3c0-6c5b-49d4-b4a4-d95c809d1335" providerId="ADAL" clId="{829C802A-6F6B-44FC-BA9E-65C5C1CC63D3}" dt="2024-11-27T11:19:17.252" v="353" actId="47"/>
        <pc:sldMkLst>
          <pc:docMk/>
          <pc:sldMk cId="3943959569" sldId="438"/>
        </pc:sldMkLst>
      </pc:sldChg>
      <pc:sldChg chg="del">
        <pc:chgData name="Clara Andrada Monrós" userId="ecb7c3c0-6c5b-49d4-b4a4-d95c809d1335" providerId="ADAL" clId="{829C802A-6F6B-44FC-BA9E-65C5C1CC63D3}" dt="2024-11-27T16:31:17.301" v="2609" actId="47"/>
        <pc:sldMkLst>
          <pc:docMk/>
          <pc:sldMk cId="2542373275" sldId="439"/>
        </pc:sldMkLst>
      </pc:sldChg>
      <pc:sldChg chg="del">
        <pc:chgData name="Clara Andrada Monrós" userId="ecb7c3c0-6c5b-49d4-b4a4-d95c809d1335" providerId="ADAL" clId="{829C802A-6F6B-44FC-BA9E-65C5C1CC63D3}" dt="2024-11-27T16:31:19.708" v="2623" actId="47"/>
        <pc:sldMkLst>
          <pc:docMk/>
          <pc:sldMk cId="3907961088" sldId="440"/>
        </pc:sldMkLst>
      </pc:sldChg>
      <pc:sldChg chg="del">
        <pc:chgData name="Clara Andrada Monrós" userId="ecb7c3c0-6c5b-49d4-b4a4-d95c809d1335" providerId="ADAL" clId="{829C802A-6F6B-44FC-BA9E-65C5C1CC63D3}" dt="2024-11-28T16:10:08.554" v="10643" actId="47"/>
        <pc:sldMkLst>
          <pc:docMk/>
          <pc:sldMk cId="3230494884" sldId="441"/>
        </pc:sldMkLst>
      </pc:sldChg>
      <pc:sldChg chg="del">
        <pc:chgData name="Clara Andrada Monrós" userId="ecb7c3c0-6c5b-49d4-b4a4-d95c809d1335" providerId="ADAL" clId="{829C802A-6F6B-44FC-BA9E-65C5C1CC63D3}" dt="2024-11-27T16:31:54.938" v="2639" actId="47"/>
        <pc:sldMkLst>
          <pc:docMk/>
          <pc:sldMk cId="3961727951" sldId="442"/>
        </pc:sldMkLst>
      </pc:sldChg>
      <pc:sldChg chg="del">
        <pc:chgData name="Clara Andrada Monrós" userId="ecb7c3c0-6c5b-49d4-b4a4-d95c809d1335" providerId="ADAL" clId="{829C802A-6F6B-44FC-BA9E-65C5C1CC63D3}" dt="2024-11-27T16:31:59.058" v="2650" actId="47"/>
        <pc:sldMkLst>
          <pc:docMk/>
          <pc:sldMk cId="2494244972" sldId="443"/>
        </pc:sldMkLst>
      </pc:sldChg>
      <pc:sldChg chg="del">
        <pc:chgData name="Clara Andrada Monrós" userId="ecb7c3c0-6c5b-49d4-b4a4-d95c809d1335" providerId="ADAL" clId="{829C802A-6F6B-44FC-BA9E-65C5C1CC63D3}" dt="2024-11-27T16:31:18.178" v="2613" actId="47"/>
        <pc:sldMkLst>
          <pc:docMk/>
          <pc:sldMk cId="2543811852" sldId="444"/>
        </pc:sldMkLst>
      </pc:sldChg>
      <pc:sldChg chg="del">
        <pc:chgData name="Clara Andrada Monrós" userId="ecb7c3c0-6c5b-49d4-b4a4-d95c809d1335" providerId="ADAL" clId="{829C802A-6F6B-44FC-BA9E-65C5C1CC63D3}" dt="2024-11-27T16:31:18.472" v="2615" actId="47"/>
        <pc:sldMkLst>
          <pc:docMk/>
          <pc:sldMk cId="2047410729" sldId="445"/>
        </pc:sldMkLst>
      </pc:sldChg>
      <pc:sldChg chg="del">
        <pc:chgData name="Clara Andrada Monrós" userId="ecb7c3c0-6c5b-49d4-b4a4-d95c809d1335" providerId="ADAL" clId="{829C802A-6F6B-44FC-BA9E-65C5C1CC63D3}" dt="2024-11-27T16:31:18.638" v="2616" actId="47"/>
        <pc:sldMkLst>
          <pc:docMk/>
          <pc:sldMk cId="3892493507" sldId="446"/>
        </pc:sldMkLst>
      </pc:sldChg>
      <pc:sldChg chg="del">
        <pc:chgData name="Clara Andrada Monrós" userId="ecb7c3c0-6c5b-49d4-b4a4-d95c809d1335" providerId="ADAL" clId="{829C802A-6F6B-44FC-BA9E-65C5C1CC63D3}" dt="2024-11-27T16:31:19.070" v="2619" actId="47"/>
        <pc:sldMkLst>
          <pc:docMk/>
          <pc:sldMk cId="2031539219" sldId="447"/>
        </pc:sldMkLst>
      </pc:sldChg>
      <pc:sldChg chg="del">
        <pc:chgData name="Clara Andrada Monrós" userId="ecb7c3c0-6c5b-49d4-b4a4-d95c809d1335" providerId="ADAL" clId="{829C802A-6F6B-44FC-BA9E-65C5C1CC63D3}" dt="2024-11-27T16:31:18.938" v="2618" actId="47"/>
        <pc:sldMkLst>
          <pc:docMk/>
          <pc:sldMk cId="1718561832" sldId="448"/>
        </pc:sldMkLst>
      </pc:sldChg>
      <pc:sldChg chg="addSp delSp modSp add mod">
        <pc:chgData name="Clara Andrada Monrós" userId="ecb7c3c0-6c5b-49d4-b4a4-d95c809d1335" providerId="ADAL" clId="{829C802A-6F6B-44FC-BA9E-65C5C1CC63D3}" dt="2024-11-29T09:28:31.046" v="10856" actId="948"/>
        <pc:sldMkLst>
          <pc:docMk/>
          <pc:sldMk cId="2661721779" sldId="449"/>
        </pc:sldMkLst>
      </pc:sldChg>
      <pc:sldChg chg="addSp delSp modSp add mod ord">
        <pc:chgData name="Clara Andrada Monrós" userId="ecb7c3c0-6c5b-49d4-b4a4-d95c809d1335" providerId="ADAL" clId="{829C802A-6F6B-44FC-BA9E-65C5C1CC63D3}" dt="2024-11-28T12:03:12.267" v="5327"/>
        <pc:sldMkLst>
          <pc:docMk/>
          <pc:sldMk cId="221690064" sldId="450"/>
        </pc:sldMkLst>
      </pc:sldChg>
      <pc:sldChg chg="addSp delSp modSp add mod ord">
        <pc:chgData name="Clara Andrada Monrós" userId="ecb7c3c0-6c5b-49d4-b4a4-d95c809d1335" providerId="ADAL" clId="{829C802A-6F6B-44FC-BA9E-65C5C1CC63D3}" dt="2024-11-29T09:27:13.816" v="10842" actId="14100"/>
        <pc:sldMkLst>
          <pc:docMk/>
          <pc:sldMk cId="1622952136" sldId="451"/>
        </pc:sldMkLst>
      </pc:sldChg>
      <pc:sldChg chg="addSp delSp modSp add mod">
        <pc:chgData name="Clara Andrada Monrós" userId="ecb7c3c0-6c5b-49d4-b4a4-d95c809d1335" providerId="ADAL" clId="{829C802A-6F6B-44FC-BA9E-65C5C1CC63D3}" dt="2024-11-29T09:27:18.896" v="10843" actId="14100"/>
        <pc:sldMkLst>
          <pc:docMk/>
          <pc:sldMk cId="4043939682" sldId="452"/>
        </pc:sldMkLst>
      </pc:sldChg>
      <pc:sldChg chg="addSp delSp modSp add mod ord">
        <pc:chgData name="Clara Andrada Monrós" userId="ecb7c3c0-6c5b-49d4-b4a4-d95c809d1335" providerId="ADAL" clId="{829C802A-6F6B-44FC-BA9E-65C5C1CC63D3}" dt="2024-11-29T09:27:26.890" v="10844" actId="14100"/>
        <pc:sldMkLst>
          <pc:docMk/>
          <pc:sldMk cId="2494356679" sldId="453"/>
        </pc:sldMkLst>
      </pc:sldChg>
      <pc:sldChg chg="addSp delSp modSp add mod">
        <pc:chgData name="Clara Andrada Monrós" userId="ecb7c3c0-6c5b-49d4-b4a4-d95c809d1335" providerId="ADAL" clId="{829C802A-6F6B-44FC-BA9E-65C5C1CC63D3}" dt="2024-11-29T09:30:56.357" v="10859" actId="20577"/>
        <pc:sldMkLst>
          <pc:docMk/>
          <pc:sldMk cId="3934981598" sldId="454"/>
        </pc:sldMkLst>
      </pc:sldChg>
      <pc:sldChg chg="addSp delSp modSp add mod">
        <pc:chgData name="Clara Andrada Monrós" userId="ecb7c3c0-6c5b-49d4-b4a4-d95c809d1335" providerId="ADAL" clId="{829C802A-6F6B-44FC-BA9E-65C5C1CC63D3}" dt="2024-11-28T12:04:23.197" v="5371"/>
        <pc:sldMkLst>
          <pc:docMk/>
          <pc:sldMk cId="3063061484" sldId="455"/>
        </pc:sldMkLst>
      </pc:sldChg>
      <pc:sldChg chg="addSp delSp modSp add mod">
        <pc:chgData name="Clara Andrada Monrós" userId="ecb7c3c0-6c5b-49d4-b4a4-d95c809d1335" providerId="ADAL" clId="{829C802A-6F6B-44FC-BA9E-65C5C1CC63D3}" dt="2024-11-28T12:02:23.777" v="5298" actId="207"/>
        <pc:sldMkLst>
          <pc:docMk/>
          <pc:sldMk cId="417023567" sldId="456"/>
        </pc:sldMkLst>
      </pc:sldChg>
      <pc:sldChg chg="add del">
        <pc:chgData name="Clara Andrada Monrós" userId="ecb7c3c0-6c5b-49d4-b4a4-d95c809d1335" providerId="ADAL" clId="{829C802A-6F6B-44FC-BA9E-65C5C1CC63D3}" dt="2024-11-28T12:05:41.327" v="5378" actId="47"/>
        <pc:sldMkLst>
          <pc:docMk/>
          <pc:sldMk cId="801552707" sldId="457"/>
        </pc:sldMkLst>
      </pc:sldChg>
      <pc:sldChg chg="delSp modSp add mod ord">
        <pc:chgData name="Clara Andrada Monrós" userId="ecb7c3c0-6c5b-49d4-b4a4-d95c809d1335" providerId="ADAL" clId="{829C802A-6F6B-44FC-BA9E-65C5C1CC63D3}" dt="2024-11-29T09:28:53.296" v="10858" actId="1076"/>
        <pc:sldMkLst>
          <pc:docMk/>
          <pc:sldMk cId="597321379" sldId="458"/>
        </pc:sldMkLst>
      </pc:sldChg>
      <pc:sldChg chg="addSp delSp modSp add mod ord">
        <pc:chgData name="Clara Andrada Monrós" userId="ecb7c3c0-6c5b-49d4-b4a4-d95c809d1335" providerId="ADAL" clId="{829C802A-6F6B-44FC-BA9E-65C5C1CC63D3}" dt="2024-11-29T09:25:14.236" v="10834" actId="1076"/>
        <pc:sldMkLst>
          <pc:docMk/>
          <pc:sldMk cId="1500166598" sldId="459"/>
        </pc:sldMkLst>
      </pc:sldChg>
      <pc:sldChg chg="delSp modSp add mod">
        <pc:chgData name="Clara Andrada Monrós" userId="ecb7c3c0-6c5b-49d4-b4a4-d95c809d1335" providerId="ADAL" clId="{829C802A-6F6B-44FC-BA9E-65C5C1CC63D3}" dt="2024-11-29T09:25:09.486" v="10833" actId="1076"/>
        <pc:sldMkLst>
          <pc:docMk/>
          <pc:sldMk cId="279762131" sldId="460"/>
        </pc:sldMkLst>
      </pc:sldChg>
      <pc:sldChg chg="modSp add mod ord">
        <pc:chgData name="Clara Andrada Monrós" userId="ecb7c3c0-6c5b-49d4-b4a4-d95c809d1335" providerId="ADAL" clId="{829C802A-6F6B-44FC-BA9E-65C5C1CC63D3}" dt="2024-11-29T09:25:35.322" v="10837" actId="1076"/>
        <pc:sldMkLst>
          <pc:docMk/>
          <pc:sldMk cId="4233717138" sldId="461"/>
        </pc:sldMkLst>
      </pc:sldChg>
      <pc:sldChg chg="modSp add mod">
        <pc:chgData name="Clara Andrada Monrós" userId="ecb7c3c0-6c5b-49d4-b4a4-d95c809d1335" providerId="ADAL" clId="{829C802A-6F6B-44FC-BA9E-65C5C1CC63D3}" dt="2024-11-29T09:25:42.835" v="10838" actId="1076"/>
        <pc:sldMkLst>
          <pc:docMk/>
          <pc:sldMk cId="1548683467" sldId="462"/>
        </pc:sldMkLst>
      </pc:sldChg>
      <pc:sldChg chg="modSp add mod ord">
        <pc:chgData name="Clara Andrada Monrós" userId="ecb7c3c0-6c5b-49d4-b4a4-d95c809d1335" providerId="ADAL" clId="{829C802A-6F6B-44FC-BA9E-65C5C1CC63D3}" dt="2024-11-29T09:26:09.787" v="10840" actId="1076"/>
        <pc:sldMkLst>
          <pc:docMk/>
          <pc:sldMk cId="1935804399" sldId="463"/>
        </pc:sldMkLst>
      </pc:sldChg>
      <pc:sldChg chg="addSp delSp modSp add mod ord">
        <pc:chgData name="Clara Andrada Monrós" userId="ecb7c3c0-6c5b-49d4-b4a4-d95c809d1335" providerId="ADAL" clId="{829C802A-6F6B-44FC-BA9E-65C5C1CC63D3}" dt="2024-11-29T13:01:55.013" v="13111" actId="20577"/>
        <pc:sldMkLst>
          <pc:docMk/>
          <pc:sldMk cId="465627109" sldId="464"/>
        </pc:sldMkLst>
      </pc:sldChg>
      <pc:sldChg chg="addSp modSp add mod">
        <pc:chgData name="Clara Andrada Monrós" userId="ecb7c3c0-6c5b-49d4-b4a4-d95c809d1335" providerId="ADAL" clId="{829C802A-6F6B-44FC-BA9E-65C5C1CC63D3}" dt="2024-11-29T09:10:31.651" v="10810" actId="14100"/>
        <pc:sldMkLst>
          <pc:docMk/>
          <pc:sldMk cId="837006920" sldId="465"/>
        </pc:sldMkLst>
      </pc:sldChg>
      <pc:sldChg chg="addSp delSp modSp add mod ord">
        <pc:chgData name="Clara Andrada Monrós" userId="ecb7c3c0-6c5b-49d4-b4a4-d95c809d1335" providerId="ADAL" clId="{829C802A-6F6B-44FC-BA9E-65C5C1CC63D3}" dt="2024-11-29T09:16:30.915" v="10813"/>
        <pc:sldMkLst>
          <pc:docMk/>
          <pc:sldMk cId="1329714235" sldId="466"/>
        </pc:sldMkLst>
      </pc:sldChg>
      <pc:sldChg chg="addSp delSp modSp add mod">
        <pc:chgData name="Clara Andrada Monrós" userId="ecb7c3c0-6c5b-49d4-b4a4-d95c809d1335" providerId="ADAL" clId="{829C802A-6F6B-44FC-BA9E-65C5C1CC63D3}" dt="2024-11-29T12:31:50.608" v="12500" actId="20577"/>
        <pc:sldMkLst>
          <pc:docMk/>
          <pc:sldMk cId="238180626" sldId="467"/>
        </pc:sldMkLst>
      </pc:sldChg>
      <pc:sldChg chg="add">
        <pc:chgData name="Clara Andrada Monrós" userId="ecb7c3c0-6c5b-49d4-b4a4-d95c809d1335" providerId="ADAL" clId="{829C802A-6F6B-44FC-BA9E-65C5C1CC63D3}" dt="2024-11-29T10:08:00.025" v="10860" actId="2890"/>
        <pc:sldMkLst>
          <pc:docMk/>
          <pc:sldMk cId="4007704114" sldId="468"/>
        </pc:sldMkLst>
      </pc:sldChg>
      <pc:sldChg chg="addSp delSp modSp add mod">
        <pc:chgData name="Clara Andrada Monrós" userId="ecb7c3c0-6c5b-49d4-b4a4-d95c809d1335" providerId="ADAL" clId="{829C802A-6F6B-44FC-BA9E-65C5C1CC63D3}" dt="2024-11-29T12:32:45.760" v="12501"/>
        <pc:sldMkLst>
          <pc:docMk/>
          <pc:sldMk cId="3391349320" sldId="469"/>
        </pc:sldMkLst>
      </pc:sldChg>
      <pc:sldChg chg="addSp delSp modSp add mod ord">
        <pc:chgData name="Clara Andrada Monrós" userId="ecb7c3c0-6c5b-49d4-b4a4-d95c809d1335" providerId="ADAL" clId="{829C802A-6F6B-44FC-BA9E-65C5C1CC63D3}" dt="2024-11-29T12:32:47.786" v="12502"/>
        <pc:sldMkLst>
          <pc:docMk/>
          <pc:sldMk cId="1091785357" sldId="470"/>
        </pc:sldMkLst>
      </pc:sldChg>
      <pc:sldChg chg="addSp delSp modSp add mod">
        <pc:chgData name="Clara Andrada Monrós" userId="ecb7c3c0-6c5b-49d4-b4a4-d95c809d1335" providerId="ADAL" clId="{829C802A-6F6B-44FC-BA9E-65C5C1CC63D3}" dt="2024-11-29T12:32:49.801" v="12503"/>
        <pc:sldMkLst>
          <pc:docMk/>
          <pc:sldMk cId="2937581507" sldId="471"/>
        </pc:sldMkLst>
      </pc:sldChg>
      <pc:sldChg chg="addSp delSp modSp add mod ord">
        <pc:chgData name="Clara Andrada Monrós" userId="ecb7c3c0-6c5b-49d4-b4a4-d95c809d1335" providerId="ADAL" clId="{829C802A-6F6B-44FC-BA9E-65C5C1CC63D3}" dt="2024-11-29T13:12:24.452" v="13408"/>
        <pc:sldMkLst>
          <pc:docMk/>
          <pc:sldMk cId="1962038385" sldId="472"/>
        </pc:sldMkLst>
      </pc:sldChg>
      <pc:sldChg chg="addSp delSp modSp add mod">
        <pc:chgData name="Clara Andrada Monrós" userId="ecb7c3c0-6c5b-49d4-b4a4-d95c809d1335" providerId="ADAL" clId="{829C802A-6F6B-44FC-BA9E-65C5C1CC63D3}" dt="2024-11-29T13:18:56.408" v="13522"/>
        <pc:sldMkLst>
          <pc:docMk/>
          <pc:sldMk cId="65971187" sldId="473"/>
        </pc:sldMkLst>
      </pc:sldChg>
      <pc:sldChg chg="addSp delSp modSp add mod">
        <pc:chgData name="Clara Andrada Monrós" userId="ecb7c3c0-6c5b-49d4-b4a4-d95c809d1335" providerId="ADAL" clId="{829C802A-6F6B-44FC-BA9E-65C5C1CC63D3}" dt="2024-11-29T13:19:33.385" v="13554" actId="2161"/>
        <pc:sldMkLst>
          <pc:docMk/>
          <pc:sldMk cId="3704601433" sldId="474"/>
        </pc:sldMkLst>
      </pc:sldChg>
      <pc:sldChg chg="addSp modSp add mod">
        <pc:chgData name="Clara Andrada Monrós" userId="ecb7c3c0-6c5b-49d4-b4a4-d95c809d1335" providerId="ADAL" clId="{829C802A-6F6B-44FC-BA9E-65C5C1CC63D3}" dt="2024-11-29T13:21:54.495" v="13650" actId="1076"/>
        <pc:sldMkLst>
          <pc:docMk/>
          <pc:sldMk cId="256957309" sldId="475"/>
        </pc:sldMkLst>
      </pc:sldChg>
    </pc:docChg>
  </pc:docChgLst>
  <pc:docChgLst>
    <pc:chgData name="Clara Andrada Monrós" userId="ecb7c3c0-6c5b-49d4-b4a4-d95c809d1335" providerId="ADAL" clId="{DB50B9EA-C394-4745-802B-8D8A8DF277FB}"/>
    <pc:docChg chg="undo custSel addSld delSld modSld sldOrd modMainMaster">
      <pc:chgData name="Clara Andrada Monrós" userId="ecb7c3c0-6c5b-49d4-b4a4-d95c809d1335" providerId="ADAL" clId="{DB50B9EA-C394-4745-802B-8D8A8DF277FB}" dt="2025-02-18T12:01:15.475" v="1279" actId="1076"/>
      <pc:docMkLst>
        <pc:docMk/>
      </pc:docMkLst>
      <pc:sldChg chg="modSp mod">
        <pc:chgData name="Clara Andrada Monrós" userId="ecb7c3c0-6c5b-49d4-b4a4-d95c809d1335" providerId="ADAL" clId="{DB50B9EA-C394-4745-802B-8D8A8DF277FB}" dt="2025-02-17T13:51:14.414" v="237" actId="20577"/>
        <pc:sldMkLst>
          <pc:docMk/>
          <pc:sldMk cId="622255069" sldId="308"/>
        </pc:sldMkLst>
        <pc:spChg chg="mod">
          <ac:chgData name="Clara Andrada Monrós" userId="ecb7c3c0-6c5b-49d4-b4a4-d95c809d1335" providerId="ADAL" clId="{DB50B9EA-C394-4745-802B-8D8A8DF277FB}" dt="2025-02-17T13:51:14.414" v="237" actId="20577"/>
          <ac:spMkLst>
            <pc:docMk/>
            <pc:sldMk cId="622255069" sldId="308"/>
            <ac:spMk id="10" creationId="{4D76FD07-ACAF-3CE5-3F6A-8B303CCE18C1}"/>
          </ac:spMkLst>
        </pc:spChg>
      </pc:sldChg>
      <pc:sldChg chg="modSp mod">
        <pc:chgData name="Clara Andrada Monrós" userId="ecb7c3c0-6c5b-49d4-b4a4-d95c809d1335" providerId="ADAL" clId="{DB50B9EA-C394-4745-802B-8D8A8DF277FB}" dt="2025-02-17T13:22:55.379" v="26" actId="20577"/>
        <pc:sldMkLst>
          <pc:docMk/>
          <pc:sldMk cId="417694351" sldId="309"/>
        </pc:sldMkLst>
        <pc:spChg chg="mod">
          <ac:chgData name="Clara Andrada Monrós" userId="ecb7c3c0-6c5b-49d4-b4a4-d95c809d1335" providerId="ADAL" clId="{DB50B9EA-C394-4745-802B-8D8A8DF277FB}" dt="2025-02-17T13:22:55.379" v="26" actId="20577"/>
          <ac:spMkLst>
            <pc:docMk/>
            <pc:sldMk cId="417694351" sldId="309"/>
            <ac:spMk id="9" creationId="{00000000-0000-0000-0000-000000000000}"/>
          </ac:spMkLst>
        </pc:spChg>
      </pc:sldChg>
      <pc:sldChg chg="delSp modSp mod">
        <pc:chgData name="Clara Andrada Monrós" userId="ecb7c3c0-6c5b-49d4-b4a4-d95c809d1335" providerId="ADAL" clId="{DB50B9EA-C394-4745-802B-8D8A8DF277FB}" dt="2025-02-18T09:25:50.596" v="786" actId="108"/>
        <pc:sldMkLst>
          <pc:docMk/>
          <pc:sldMk cId="152544170" sldId="316"/>
        </pc:sldMkLst>
        <pc:spChg chg="mod">
          <ac:chgData name="Clara Andrada Monrós" userId="ecb7c3c0-6c5b-49d4-b4a4-d95c809d1335" providerId="ADAL" clId="{DB50B9EA-C394-4745-802B-8D8A8DF277FB}" dt="2025-02-17T13:26:55.987" v="47" actId="20577"/>
          <ac:spMkLst>
            <pc:docMk/>
            <pc:sldMk cId="152544170" sldId="316"/>
            <ac:spMk id="2" creationId="{FD69F7D2-13BC-1315-5F3C-85BE8111D189}"/>
          </ac:spMkLst>
        </pc:spChg>
        <pc:spChg chg="mod">
          <ac:chgData name="Clara Andrada Monrós" userId="ecb7c3c0-6c5b-49d4-b4a4-d95c809d1335" providerId="ADAL" clId="{DB50B9EA-C394-4745-802B-8D8A8DF277FB}" dt="2025-02-17T13:38:23.407" v="80" actId="114"/>
          <ac:spMkLst>
            <pc:docMk/>
            <pc:sldMk cId="152544170" sldId="316"/>
            <ac:spMk id="4" creationId="{0507EB8D-C09F-015D-4551-59FC24E6C86F}"/>
          </ac:spMkLst>
        </pc:spChg>
        <pc:spChg chg="del">
          <ac:chgData name="Clara Andrada Monrós" userId="ecb7c3c0-6c5b-49d4-b4a4-d95c809d1335" providerId="ADAL" clId="{DB50B9EA-C394-4745-802B-8D8A8DF277FB}" dt="2025-02-17T13:23:23.593" v="29" actId="478"/>
          <ac:spMkLst>
            <pc:docMk/>
            <pc:sldMk cId="152544170" sldId="316"/>
            <ac:spMk id="5" creationId="{D0574CEB-B1A3-7213-9E58-D6E62A8C56D7}"/>
          </ac:spMkLst>
        </pc:spChg>
        <pc:spChg chg="mod">
          <ac:chgData name="Clara Andrada Monrós" userId="ecb7c3c0-6c5b-49d4-b4a4-d95c809d1335" providerId="ADAL" clId="{DB50B9EA-C394-4745-802B-8D8A8DF277FB}" dt="2025-02-18T09:25:50.596" v="786" actId="108"/>
          <ac:spMkLst>
            <pc:docMk/>
            <pc:sldMk cId="152544170" sldId="316"/>
            <ac:spMk id="9" creationId="{F2C6DB89-DAB1-A362-7593-C0C7BE412490}"/>
          </ac:spMkLst>
        </pc:spChg>
        <pc:spChg chg="mod">
          <ac:chgData name="Clara Andrada Monrós" userId="ecb7c3c0-6c5b-49d4-b4a4-d95c809d1335" providerId="ADAL" clId="{DB50B9EA-C394-4745-802B-8D8A8DF277FB}" dt="2025-02-18T09:18:28.682" v="782" actId="113"/>
          <ac:spMkLst>
            <pc:docMk/>
            <pc:sldMk cId="152544170" sldId="316"/>
            <ac:spMk id="10" creationId="{82581C59-499A-CD39-4D7E-7FE814C3E6A7}"/>
          </ac:spMkLst>
        </pc:spChg>
      </pc:sldChg>
      <pc:sldChg chg="del">
        <pc:chgData name="Clara Andrada Monrós" userId="ecb7c3c0-6c5b-49d4-b4a4-d95c809d1335" providerId="ADAL" clId="{DB50B9EA-C394-4745-802B-8D8A8DF277FB}" dt="2025-02-17T13:27:24.187" v="54" actId="47"/>
        <pc:sldMkLst>
          <pc:docMk/>
          <pc:sldMk cId="417023567" sldId="456"/>
        </pc:sldMkLst>
      </pc:sldChg>
      <pc:sldChg chg="del">
        <pc:chgData name="Clara Andrada Monrós" userId="ecb7c3c0-6c5b-49d4-b4a4-d95c809d1335" providerId="ADAL" clId="{DB50B9EA-C394-4745-802B-8D8A8DF277FB}" dt="2025-02-17T13:27:24.782" v="55" actId="47"/>
        <pc:sldMkLst>
          <pc:docMk/>
          <pc:sldMk cId="3997628433" sldId="476"/>
        </pc:sldMkLst>
      </pc:sldChg>
      <pc:sldChg chg="del">
        <pc:chgData name="Clara Andrada Monrós" userId="ecb7c3c0-6c5b-49d4-b4a4-d95c809d1335" providerId="ADAL" clId="{DB50B9EA-C394-4745-802B-8D8A8DF277FB}" dt="2025-02-17T13:27:24.866" v="57" actId="47"/>
        <pc:sldMkLst>
          <pc:docMk/>
          <pc:sldMk cId="1497877723" sldId="477"/>
        </pc:sldMkLst>
      </pc:sldChg>
      <pc:sldChg chg="del">
        <pc:chgData name="Clara Andrada Monrós" userId="ecb7c3c0-6c5b-49d4-b4a4-d95c809d1335" providerId="ADAL" clId="{DB50B9EA-C394-4745-802B-8D8A8DF277FB}" dt="2025-02-17T13:27:24.916" v="58" actId="47"/>
        <pc:sldMkLst>
          <pc:docMk/>
          <pc:sldMk cId="3873777320" sldId="478"/>
        </pc:sldMkLst>
      </pc:sldChg>
      <pc:sldChg chg="del">
        <pc:chgData name="Clara Andrada Monrós" userId="ecb7c3c0-6c5b-49d4-b4a4-d95c809d1335" providerId="ADAL" clId="{DB50B9EA-C394-4745-802B-8D8A8DF277FB}" dt="2025-02-17T13:27:24.963" v="59" actId="47"/>
        <pc:sldMkLst>
          <pc:docMk/>
          <pc:sldMk cId="1890291382" sldId="479"/>
        </pc:sldMkLst>
      </pc:sldChg>
      <pc:sldChg chg="del">
        <pc:chgData name="Clara Andrada Monrós" userId="ecb7c3c0-6c5b-49d4-b4a4-d95c809d1335" providerId="ADAL" clId="{DB50B9EA-C394-4745-802B-8D8A8DF277FB}" dt="2025-02-17T13:27:25.020" v="60" actId="47"/>
        <pc:sldMkLst>
          <pc:docMk/>
          <pc:sldMk cId="1482790546" sldId="480"/>
        </pc:sldMkLst>
      </pc:sldChg>
      <pc:sldChg chg="del">
        <pc:chgData name="Clara Andrada Monrós" userId="ecb7c3c0-6c5b-49d4-b4a4-d95c809d1335" providerId="ADAL" clId="{DB50B9EA-C394-4745-802B-8D8A8DF277FB}" dt="2025-02-17T13:27:25.056" v="61" actId="47"/>
        <pc:sldMkLst>
          <pc:docMk/>
          <pc:sldMk cId="1969461927" sldId="481"/>
        </pc:sldMkLst>
      </pc:sldChg>
      <pc:sldChg chg="del">
        <pc:chgData name="Clara Andrada Monrós" userId="ecb7c3c0-6c5b-49d4-b4a4-d95c809d1335" providerId="ADAL" clId="{DB50B9EA-C394-4745-802B-8D8A8DF277FB}" dt="2025-02-17T13:27:25.086" v="62" actId="47"/>
        <pc:sldMkLst>
          <pc:docMk/>
          <pc:sldMk cId="2062667347" sldId="482"/>
        </pc:sldMkLst>
      </pc:sldChg>
      <pc:sldChg chg="del">
        <pc:chgData name="Clara Andrada Monrós" userId="ecb7c3c0-6c5b-49d4-b4a4-d95c809d1335" providerId="ADAL" clId="{DB50B9EA-C394-4745-802B-8D8A8DF277FB}" dt="2025-02-17T13:27:25.186" v="64" actId="47"/>
        <pc:sldMkLst>
          <pc:docMk/>
          <pc:sldMk cId="3882513931" sldId="483"/>
        </pc:sldMkLst>
      </pc:sldChg>
      <pc:sldChg chg="del">
        <pc:chgData name="Clara Andrada Monrós" userId="ecb7c3c0-6c5b-49d4-b4a4-d95c809d1335" providerId="ADAL" clId="{DB50B9EA-C394-4745-802B-8D8A8DF277FB}" dt="2025-02-17T13:27:25.136" v="63" actId="47"/>
        <pc:sldMkLst>
          <pc:docMk/>
          <pc:sldMk cId="1536175863" sldId="484"/>
        </pc:sldMkLst>
      </pc:sldChg>
      <pc:sldChg chg="del">
        <pc:chgData name="Clara Andrada Monrós" userId="ecb7c3c0-6c5b-49d4-b4a4-d95c809d1335" providerId="ADAL" clId="{DB50B9EA-C394-4745-802B-8D8A8DF277FB}" dt="2025-02-17T13:27:24.831" v="56" actId="47"/>
        <pc:sldMkLst>
          <pc:docMk/>
          <pc:sldMk cId="333236374" sldId="485"/>
        </pc:sldMkLst>
      </pc:sldChg>
      <pc:sldChg chg="del">
        <pc:chgData name="Clara Andrada Monrós" userId="ecb7c3c0-6c5b-49d4-b4a4-d95c809d1335" providerId="ADAL" clId="{DB50B9EA-C394-4745-802B-8D8A8DF277FB}" dt="2025-02-17T13:27:25.336" v="65" actId="47"/>
        <pc:sldMkLst>
          <pc:docMk/>
          <pc:sldMk cId="3081444046" sldId="486"/>
        </pc:sldMkLst>
      </pc:sldChg>
      <pc:sldChg chg="del">
        <pc:chgData name="Clara Andrada Monrós" userId="ecb7c3c0-6c5b-49d4-b4a4-d95c809d1335" providerId="ADAL" clId="{DB50B9EA-C394-4745-802B-8D8A8DF277FB}" dt="2025-02-17T13:27:30.126" v="66" actId="47"/>
        <pc:sldMkLst>
          <pc:docMk/>
          <pc:sldMk cId="3452264136" sldId="487"/>
        </pc:sldMkLst>
      </pc:sldChg>
      <pc:sldChg chg="del">
        <pc:chgData name="Clara Andrada Monrós" userId="ecb7c3c0-6c5b-49d4-b4a4-d95c809d1335" providerId="ADAL" clId="{DB50B9EA-C394-4745-802B-8D8A8DF277FB}" dt="2025-02-17T13:50:51.249" v="234" actId="47"/>
        <pc:sldMkLst>
          <pc:docMk/>
          <pc:sldMk cId="3737783811" sldId="488"/>
        </pc:sldMkLst>
      </pc:sldChg>
      <pc:sldChg chg="delSp modSp add del mod">
        <pc:chgData name="Clara Andrada Monrós" userId="ecb7c3c0-6c5b-49d4-b4a4-d95c809d1335" providerId="ADAL" clId="{DB50B9EA-C394-4745-802B-8D8A8DF277FB}" dt="2025-02-18T09:25:28.064" v="783" actId="47"/>
        <pc:sldMkLst>
          <pc:docMk/>
          <pc:sldMk cId="1578858112" sldId="489"/>
        </pc:sldMkLst>
        <pc:spChg chg="mod">
          <ac:chgData name="Clara Andrada Monrós" userId="ecb7c3c0-6c5b-49d4-b4a4-d95c809d1335" providerId="ADAL" clId="{DB50B9EA-C394-4745-802B-8D8A8DF277FB}" dt="2025-02-17T13:38:04.125" v="78" actId="114"/>
          <ac:spMkLst>
            <pc:docMk/>
            <pc:sldMk cId="1578858112" sldId="489"/>
            <ac:spMk id="4" creationId="{9688C939-79D7-A695-B587-CDE7AFD946DA}"/>
          </ac:spMkLst>
        </pc:spChg>
        <pc:spChg chg="del">
          <ac:chgData name="Clara Andrada Monrós" userId="ecb7c3c0-6c5b-49d4-b4a4-d95c809d1335" providerId="ADAL" clId="{DB50B9EA-C394-4745-802B-8D8A8DF277FB}" dt="2025-02-17T13:40:01.685" v="82" actId="478"/>
          <ac:spMkLst>
            <pc:docMk/>
            <pc:sldMk cId="1578858112" sldId="489"/>
            <ac:spMk id="9" creationId="{9D3D0317-9B2F-449C-2EFF-C7F4654DBD7D}"/>
          </ac:spMkLst>
        </pc:spChg>
        <pc:spChg chg="del">
          <ac:chgData name="Clara Andrada Monrós" userId="ecb7c3c0-6c5b-49d4-b4a4-d95c809d1335" providerId="ADAL" clId="{DB50B9EA-C394-4745-802B-8D8A8DF277FB}" dt="2025-02-17T13:39:59.145" v="81" actId="478"/>
          <ac:spMkLst>
            <pc:docMk/>
            <pc:sldMk cId="1578858112" sldId="489"/>
            <ac:spMk id="10" creationId="{3C102F54-DB29-B413-E2E3-14AB1C6FE616}"/>
          </ac:spMkLst>
        </pc:spChg>
      </pc:sldChg>
      <pc:sldChg chg="del">
        <pc:chgData name="Clara Andrada Monrós" userId="ecb7c3c0-6c5b-49d4-b4a4-d95c809d1335" providerId="ADAL" clId="{DB50B9EA-C394-4745-802B-8D8A8DF277FB}" dt="2025-02-17T13:27:30.866" v="67" actId="47"/>
        <pc:sldMkLst>
          <pc:docMk/>
          <pc:sldMk cId="2717498183" sldId="489"/>
        </pc:sldMkLst>
      </pc:sldChg>
      <pc:sldChg chg="modSp add del mod">
        <pc:chgData name="Clara Andrada Monrós" userId="ecb7c3c0-6c5b-49d4-b4a4-d95c809d1335" providerId="ADAL" clId="{DB50B9EA-C394-4745-802B-8D8A8DF277FB}" dt="2025-02-18T09:25:41.976" v="784" actId="47"/>
        <pc:sldMkLst>
          <pc:docMk/>
          <pc:sldMk cId="2226594286" sldId="490"/>
        </pc:sldMkLst>
        <pc:spChg chg="mod">
          <ac:chgData name="Clara Andrada Monrós" userId="ecb7c3c0-6c5b-49d4-b4a4-d95c809d1335" providerId="ADAL" clId="{DB50B9EA-C394-4745-802B-8D8A8DF277FB}" dt="2025-02-17T13:37:44.537" v="76" actId="114"/>
          <ac:spMkLst>
            <pc:docMk/>
            <pc:sldMk cId="2226594286" sldId="490"/>
            <ac:spMk id="4" creationId="{CC9717FB-C1FB-DFE1-BF75-E47E19887F63}"/>
          </ac:spMkLst>
        </pc:spChg>
      </pc:sldChg>
      <pc:sldChg chg="del">
        <pc:chgData name="Clara Andrada Monrós" userId="ecb7c3c0-6c5b-49d4-b4a4-d95c809d1335" providerId="ADAL" clId="{DB50B9EA-C394-4745-802B-8D8A8DF277FB}" dt="2025-02-17T13:27:31.972" v="68" actId="47"/>
        <pc:sldMkLst>
          <pc:docMk/>
          <pc:sldMk cId="2765930890" sldId="490"/>
        </pc:sldMkLst>
      </pc:sldChg>
      <pc:sldChg chg="del">
        <pc:chgData name="Clara Andrada Monrós" userId="ecb7c3c0-6c5b-49d4-b4a4-d95c809d1335" providerId="ADAL" clId="{DB50B9EA-C394-4745-802B-8D8A8DF277FB}" dt="2025-02-17T13:27:32.947" v="69" actId="47"/>
        <pc:sldMkLst>
          <pc:docMk/>
          <pc:sldMk cId="1189743314" sldId="491"/>
        </pc:sldMkLst>
      </pc:sldChg>
      <pc:sldChg chg="addSp delSp modSp add mod">
        <pc:chgData name="Clara Andrada Monrós" userId="ecb7c3c0-6c5b-49d4-b4a4-d95c809d1335" providerId="ADAL" clId="{DB50B9EA-C394-4745-802B-8D8A8DF277FB}" dt="2025-02-18T09:28:13.425" v="814" actId="20577"/>
        <pc:sldMkLst>
          <pc:docMk/>
          <pc:sldMk cId="2482992661" sldId="491"/>
        </pc:sldMkLst>
        <pc:spChg chg="mod">
          <ac:chgData name="Clara Andrada Monrós" userId="ecb7c3c0-6c5b-49d4-b4a4-d95c809d1335" providerId="ADAL" clId="{DB50B9EA-C394-4745-802B-8D8A8DF277FB}" dt="2025-02-18T09:26:06.184" v="788" actId="114"/>
          <ac:spMkLst>
            <pc:docMk/>
            <pc:sldMk cId="2482992661" sldId="491"/>
            <ac:spMk id="4" creationId="{BEAA61D3-AEF2-6AB4-41F3-9E37640E5C91}"/>
          </ac:spMkLst>
        </pc:spChg>
        <pc:spChg chg="add mod">
          <ac:chgData name="Clara Andrada Monrós" userId="ecb7c3c0-6c5b-49d4-b4a4-d95c809d1335" providerId="ADAL" clId="{DB50B9EA-C394-4745-802B-8D8A8DF277FB}" dt="2025-02-18T09:28:13.425" v="814" actId="20577"/>
          <ac:spMkLst>
            <pc:docMk/>
            <pc:sldMk cId="2482992661" sldId="491"/>
            <ac:spMk id="5" creationId="{EB9BBADD-E229-9A77-E2E4-BB80CBC91B92}"/>
          </ac:spMkLst>
        </pc:spChg>
        <pc:spChg chg="del">
          <ac:chgData name="Clara Andrada Monrós" userId="ecb7c3c0-6c5b-49d4-b4a4-d95c809d1335" providerId="ADAL" clId="{DB50B9EA-C394-4745-802B-8D8A8DF277FB}" dt="2025-02-17T13:37:36.337" v="73" actId="478"/>
          <ac:spMkLst>
            <pc:docMk/>
            <pc:sldMk cId="2482992661" sldId="491"/>
            <ac:spMk id="9" creationId="{940E9775-9BB1-0410-0B84-8F5BBA1650CE}"/>
          </ac:spMkLst>
        </pc:spChg>
        <pc:spChg chg="del">
          <ac:chgData name="Clara Andrada Monrós" userId="ecb7c3c0-6c5b-49d4-b4a4-d95c809d1335" providerId="ADAL" clId="{DB50B9EA-C394-4745-802B-8D8A8DF277FB}" dt="2025-02-17T13:37:37.540" v="74" actId="478"/>
          <ac:spMkLst>
            <pc:docMk/>
            <pc:sldMk cId="2482992661" sldId="491"/>
            <ac:spMk id="10" creationId="{693432CF-8380-08EF-647E-9DC89E6E46D3}"/>
          </ac:spMkLst>
        </pc:spChg>
      </pc:sldChg>
      <pc:sldChg chg="addSp delSp modSp add mod">
        <pc:chgData name="Clara Andrada Monrós" userId="ecb7c3c0-6c5b-49d4-b4a4-d95c809d1335" providerId="ADAL" clId="{DB50B9EA-C394-4745-802B-8D8A8DF277FB}" dt="2025-02-18T09:40:44.987" v="817" actId="20577"/>
        <pc:sldMkLst>
          <pc:docMk/>
          <pc:sldMk cId="2729852262" sldId="492"/>
        </pc:sldMkLst>
        <pc:spChg chg="mod">
          <ac:chgData name="Clara Andrada Monrós" userId="ecb7c3c0-6c5b-49d4-b4a4-d95c809d1335" providerId="ADAL" clId="{DB50B9EA-C394-4745-802B-8D8A8DF277FB}" dt="2025-02-17T13:47:22.420" v="187" actId="113"/>
          <ac:spMkLst>
            <pc:docMk/>
            <pc:sldMk cId="2729852262" sldId="492"/>
            <ac:spMk id="4" creationId="{2E9B42B2-3C22-888C-7A09-85B818FEDDB5}"/>
          </ac:spMkLst>
        </pc:spChg>
        <pc:spChg chg="del">
          <ac:chgData name="Clara Andrada Monrós" userId="ecb7c3c0-6c5b-49d4-b4a4-d95c809d1335" providerId="ADAL" clId="{DB50B9EA-C394-4745-802B-8D8A8DF277FB}" dt="2025-02-17T13:47:24.445" v="188" actId="478"/>
          <ac:spMkLst>
            <pc:docMk/>
            <pc:sldMk cId="2729852262" sldId="492"/>
            <ac:spMk id="5" creationId="{B2CA517D-912C-230B-B3C0-7DEBF4AFB3C9}"/>
          </ac:spMkLst>
        </pc:spChg>
        <pc:spChg chg="add mod">
          <ac:chgData name="Clara Andrada Monrós" userId="ecb7c3c0-6c5b-49d4-b4a4-d95c809d1335" providerId="ADAL" clId="{DB50B9EA-C394-4745-802B-8D8A8DF277FB}" dt="2025-02-17T13:47:46.758" v="190" actId="1076"/>
          <ac:spMkLst>
            <pc:docMk/>
            <pc:sldMk cId="2729852262" sldId="492"/>
            <ac:spMk id="9" creationId="{F9BF8FCB-2A4D-C60C-25EB-E285744C4AC4}"/>
          </ac:spMkLst>
        </pc:spChg>
        <pc:spChg chg="add mod">
          <ac:chgData name="Clara Andrada Monrós" userId="ecb7c3c0-6c5b-49d4-b4a4-d95c809d1335" providerId="ADAL" clId="{DB50B9EA-C394-4745-802B-8D8A8DF277FB}" dt="2025-02-17T13:50:45.778" v="233" actId="403"/>
          <ac:spMkLst>
            <pc:docMk/>
            <pc:sldMk cId="2729852262" sldId="492"/>
            <ac:spMk id="10" creationId="{5541A063-523C-69B9-4528-C2CCB68DCF20}"/>
          </ac:spMkLst>
        </pc:spChg>
        <pc:spChg chg="add mod">
          <ac:chgData name="Clara Andrada Monrós" userId="ecb7c3c0-6c5b-49d4-b4a4-d95c809d1335" providerId="ADAL" clId="{DB50B9EA-C394-4745-802B-8D8A8DF277FB}" dt="2025-02-17T13:50:45.778" v="233" actId="403"/>
          <ac:spMkLst>
            <pc:docMk/>
            <pc:sldMk cId="2729852262" sldId="492"/>
            <ac:spMk id="11" creationId="{FFA94245-819D-F36A-AF1B-592DCA84276A}"/>
          </ac:spMkLst>
        </pc:spChg>
        <pc:spChg chg="add mod">
          <ac:chgData name="Clara Andrada Monrós" userId="ecb7c3c0-6c5b-49d4-b4a4-d95c809d1335" providerId="ADAL" clId="{DB50B9EA-C394-4745-802B-8D8A8DF277FB}" dt="2025-02-17T13:50:45.778" v="233" actId="403"/>
          <ac:spMkLst>
            <pc:docMk/>
            <pc:sldMk cId="2729852262" sldId="492"/>
            <ac:spMk id="13" creationId="{728CA98B-C8AA-0B6E-A09A-EB20D78E18EB}"/>
          </ac:spMkLst>
        </pc:spChg>
        <pc:spChg chg="add mod">
          <ac:chgData name="Clara Andrada Monrós" userId="ecb7c3c0-6c5b-49d4-b4a4-d95c809d1335" providerId="ADAL" clId="{DB50B9EA-C394-4745-802B-8D8A8DF277FB}" dt="2025-02-17T13:50:45.778" v="233" actId="403"/>
          <ac:spMkLst>
            <pc:docMk/>
            <pc:sldMk cId="2729852262" sldId="492"/>
            <ac:spMk id="14" creationId="{0C44288E-48F8-7FB9-7399-C83314F1D611}"/>
          </ac:spMkLst>
        </pc:spChg>
        <pc:spChg chg="mod">
          <ac:chgData name="Clara Andrada Monrós" userId="ecb7c3c0-6c5b-49d4-b4a4-d95c809d1335" providerId="ADAL" clId="{DB50B9EA-C394-4745-802B-8D8A8DF277FB}" dt="2025-02-17T13:50:45.778" v="233" actId="403"/>
          <ac:spMkLst>
            <pc:docMk/>
            <pc:sldMk cId="2729852262" sldId="492"/>
            <ac:spMk id="16" creationId="{E3CFBE8F-8EFF-B0B5-99E0-ADCAFA8FDF0B}"/>
          </ac:spMkLst>
        </pc:spChg>
        <pc:spChg chg="mod">
          <ac:chgData name="Clara Andrada Monrós" userId="ecb7c3c0-6c5b-49d4-b4a4-d95c809d1335" providerId="ADAL" clId="{DB50B9EA-C394-4745-802B-8D8A8DF277FB}" dt="2025-02-18T09:40:44.987" v="817" actId="20577"/>
          <ac:spMkLst>
            <pc:docMk/>
            <pc:sldMk cId="2729852262" sldId="492"/>
            <ac:spMk id="17" creationId="{53A32D69-F8FE-9761-A058-EB4A3AEAB500}"/>
          </ac:spMkLst>
        </pc:spChg>
        <pc:spChg chg="add mod">
          <ac:chgData name="Clara Andrada Monrós" userId="ecb7c3c0-6c5b-49d4-b4a4-d95c809d1335" providerId="ADAL" clId="{DB50B9EA-C394-4745-802B-8D8A8DF277FB}" dt="2025-02-17T13:50:45.778" v="233" actId="403"/>
          <ac:spMkLst>
            <pc:docMk/>
            <pc:sldMk cId="2729852262" sldId="492"/>
            <ac:spMk id="18" creationId="{2D69C6BB-DC6A-F555-20BC-59CA1497D301}"/>
          </ac:spMkLst>
        </pc:spChg>
        <pc:spChg chg="add mod">
          <ac:chgData name="Clara Andrada Monrós" userId="ecb7c3c0-6c5b-49d4-b4a4-d95c809d1335" providerId="ADAL" clId="{DB50B9EA-C394-4745-802B-8D8A8DF277FB}" dt="2025-02-17T13:50:45.778" v="233" actId="403"/>
          <ac:spMkLst>
            <pc:docMk/>
            <pc:sldMk cId="2729852262" sldId="492"/>
            <ac:spMk id="19" creationId="{E9F5439F-58CF-ED13-B016-2B38E5170415}"/>
          </ac:spMkLst>
        </pc:spChg>
        <pc:spChg chg="add mod">
          <ac:chgData name="Clara Andrada Monrós" userId="ecb7c3c0-6c5b-49d4-b4a4-d95c809d1335" providerId="ADAL" clId="{DB50B9EA-C394-4745-802B-8D8A8DF277FB}" dt="2025-02-17T13:50:45.778" v="233" actId="403"/>
          <ac:spMkLst>
            <pc:docMk/>
            <pc:sldMk cId="2729852262" sldId="492"/>
            <ac:spMk id="20" creationId="{A05C0EDC-B3FB-C257-4A40-7E09C7BEC4BA}"/>
          </ac:spMkLst>
        </pc:spChg>
        <pc:spChg chg="add mod">
          <ac:chgData name="Clara Andrada Monrós" userId="ecb7c3c0-6c5b-49d4-b4a4-d95c809d1335" providerId="ADAL" clId="{DB50B9EA-C394-4745-802B-8D8A8DF277FB}" dt="2025-02-17T13:50:45.778" v="233" actId="403"/>
          <ac:spMkLst>
            <pc:docMk/>
            <pc:sldMk cId="2729852262" sldId="492"/>
            <ac:spMk id="21" creationId="{9D7AB2AB-0D78-7FF5-A416-6F7E15718B7E}"/>
          </ac:spMkLst>
        </pc:spChg>
        <pc:spChg chg="add mod">
          <ac:chgData name="Clara Andrada Monrós" userId="ecb7c3c0-6c5b-49d4-b4a4-d95c809d1335" providerId="ADAL" clId="{DB50B9EA-C394-4745-802B-8D8A8DF277FB}" dt="2025-02-17T13:50:45.778" v="233" actId="403"/>
          <ac:spMkLst>
            <pc:docMk/>
            <pc:sldMk cId="2729852262" sldId="492"/>
            <ac:spMk id="22" creationId="{4EC61F6C-120C-0555-24E4-D3DA8745AE87}"/>
          </ac:spMkLst>
        </pc:spChg>
        <pc:spChg chg="mod">
          <ac:chgData name="Clara Andrada Monrós" userId="ecb7c3c0-6c5b-49d4-b4a4-d95c809d1335" providerId="ADAL" clId="{DB50B9EA-C394-4745-802B-8D8A8DF277FB}" dt="2025-02-17T13:50:37.601" v="232"/>
          <ac:spMkLst>
            <pc:docMk/>
            <pc:sldMk cId="2729852262" sldId="492"/>
            <ac:spMk id="25" creationId="{F34B7667-9C4A-1B8E-EA7A-9048DDE78968}"/>
          </ac:spMkLst>
        </pc:spChg>
        <pc:spChg chg="del">
          <ac:chgData name="Clara Andrada Monrós" userId="ecb7c3c0-6c5b-49d4-b4a4-d95c809d1335" providerId="ADAL" clId="{DB50B9EA-C394-4745-802B-8D8A8DF277FB}" dt="2025-02-17T13:47:48.991" v="191" actId="478"/>
          <ac:spMkLst>
            <pc:docMk/>
            <pc:sldMk cId="2729852262" sldId="492"/>
            <ac:spMk id="26" creationId="{F96CE397-2B98-A9BD-CB95-AAABE269FD7A}"/>
          </ac:spMkLst>
        </pc:spChg>
        <pc:picChg chg="add mod">
          <ac:chgData name="Clara Andrada Monrós" userId="ecb7c3c0-6c5b-49d4-b4a4-d95c809d1335" providerId="ADAL" clId="{DB50B9EA-C394-4745-802B-8D8A8DF277FB}" dt="2025-02-17T13:46:44.154" v="183" actId="1076"/>
          <ac:picMkLst>
            <pc:docMk/>
            <pc:sldMk cId="2729852262" sldId="492"/>
            <ac:picMk id="6" creationId="{9757253C-7C25-64B2-F373-ED916A0C5452}"/>
          </ac:picMkLst>
        </pc:picChg>
        <pc:picChg chg="del">
          <ac:chgData name="Clara Andrada Monrós" userId="ecb7c3c0-6c5b-49d4-b4a4-d95c809d1335" providerId="ADAL" clId="{DB50B9EA-C394-4745-802B-8D8A8DF277FB}" dt="2025-02-17T13:46:31.109" v="180" actId="478"/>
          <ac:picMkLst>
            <pc:docMk/>
            <pc:sldMk cId="2729852262" sldId="492"/>
            <ac:picMk id="8" creationId="{75C6495B-6644-07D3-DC4B-088F59A03F94}"/>
          </ac:picMkLst>
        </pc:picChg>
      </pc:sldChg>
      <pc:sldChg chg="addSp delSp modSp add mod">
        <pc:chgData name="Clara Andrada Monrós" userId="ecb7c3c0-6c5b-49d4-b4a4-d95c809d1335" providerId="ADAL" clId="{DB50B9EA-C394-4745-802B-8D8A8DF277FB}" dt="2025-02-17T15:38:17.215" v="420" actId="6549"/>
        <pc:sldMkLst>
          <pc:docMk/>
          <pc:sldMk cId="2127020839" sldId="493"/>
        </pc:sldMkLst>
        <pc:spChg chg="add mod">
          <ac:chgData name="Clara Andrada Monrós" userId="ecb7c3c0-6c5b-49d4-b4a4-d95c809d1335" providerId="ADAL" clId="{DB50B9EA-C394-4745-802B-8D8A8DF277FB}" dt="2025-02-17T13:51:59.420" v="246" actId="14100"/>
          <ac:spMkLst>
            <pc:docMk/>
            <pc:sldMk cId="2127020839" sldId="493"/>
            <ac:spMk id="8" creationId="{AAE01790-3EE3-C3A7-F660-A2B2569AAD6A}"/>
          </ac:spMkLst>
        </pc:spChg>
        <pc:spChg chg="del">
          <ac:chgData name="Clara Andrada Monrós" userId="ecb7c3c0-6c5b-49d4-b4a4-d95c809d1335" providerId="ADAL" clId="{DB50B9EA-C394-4745-802B-8D8A8DF277FB}" dt="2025-02-17T13:51:36.336" v="240" actId="478"/>
          <ac:spMkLst>
            <pc:docMk/>
            <pc:sldMk cId="2127020839" sldId="493"/>
            <ac:spMk id="9" creationId="{9F95D3C7-54D7-D418-F871-0879204A1414}"/>
          </ac:spMkLst>
        </pc:spChg>
        <pc:spChg chg="del">
          <ac:chgData name="Clara Andrada Monrós" userId="ecb7c3c0-6c5b-49d4-b4a4-d95c809d1335" providerId="ADAL" clId="{DB50B9EA-C394-4745-802B-8D8A8DF277FB}" dt="2025-02-17T13:51:34.636" v="239" actId="478"/>
          <ac:spMkLst>
            <pc:docMk/>
            <pc:sldMk cId="2127020839" sldId="493"/>
            <ac:spMk id="10" creationId="{2E8BDCCE-5D33-BA2D-450B-C00538B75764}"/>
          </ac:spMkLst>
        </pc:spChg>
        <pc:spChg chg="del">
          <ac:chgData name="Clara Andrada Monrós" userId="ecb7c3c0-6c5b-49d4-b4a4-d95c809d1335" providerId="ADAL" clId="{DB50B9EA-C394-4745-802B-8D8A8DF277FB}" dt="2025-02-17T13:51:34.636" v="239" actId="478"/>
          <ac:spMkLst>
            <pc:docMk/>
            <pc:sldMk cId="2127020839" sldId="493"/>
            <ac:spMk id="11" creationId="{2A5FA3D1-B577-09F0-E22E-38D2B5DBE528}"/>
          </ac:spMkLst>
        </pc:spChg>
        <pc:spChg chg="del">
          <ac:chgData name="Clara Andrada Monrós" userId="ecb7c3c0-6c5b-49d4-b4a4-d95c809d1335" providerId="ADAL" clId="{DB50B9EA-C394-4745-802B-8D8A8DF277FB}" dt="2025-02-17T13:51:34.636" v="239" actId="478"/>
          <ac:spMkLst>
            <pc:docMk/>
            <pc:sldMk cId="2127020839" sldId="493"/>
            <ac:spMk id="12" creationId="{AC5F7ACA-F363-DCC9-192F-266695491F09}"/>
          </ac:spMkLst>
        </pc:spChg>
        <pc:spChg chg="del">
          <ac:chgData name="Clara Andrada Monrós" userId="ecb7c3c0-6c5b-49d4-b4a4-d95c809d1335" providerId="ADAL" clId="{DB50B9EA-C394-4745-802B-8D8A8DF277FB}" dt="2025-02-17T13:51:34.636" v="239" actId="478"/>
          <ac:spMkLst>
            <pc:docMk/>
            <pc:sldMk cId="2127020839" sldId="493"/>
            <ac:spMk id="13" creationId="{21E11832-87BF-5E0D-A48F-3E89B2AC31E7}"/>
          </ac:spMkLst>
        </pc:spChg>
        <pc:spChg chg="del">
          <ac:chgData name="Clara Andrada Monrós" userId="ecb7c3c0-6c5b-49d4-b4a4-d95c809d1335" providerId="ADAL" clId="{DB50B9EA-C394-4745-802B-8D8A8DF277FB}" dt="2025-02-17T13:51:34.636" v="239" actId="478"/>
          <ac:spMkLst>
            <pc:docMk/>
            <pc:sldMk cId="2127020839" sldId="493"/>
            <ac:spMk id="14" creationId="{CF2CCCC9-DF6E-7DB7-1CB9-A53AAB2FD3EB}"/>
          </ac:spMkLst>
        </pc:spChg>
        <pc:spChg chg="del">
          <ac:chgData name="Clara Andrada Monrós" userId="ecb7c3c0-6c5b-49d4-b4a4-d95c809d1335" providerId="ADAL" clId="{DB50B9EA-C394-4745-802B-8D8A8DF277FB}" dt="2025-02-17T13:51:34.636" v="239" actId="478"/>
          <ac:spMkLst>
            <pc:docMk/>
            <pc:sldMk cId="2127020839" sldId="493"/>
            <ac:spMk id="15" creationId="{028AD460-59BB-FC46-797D-964525FC738B}"/>
          </ac:spMkLst>
        </pc:spChg>
        <pc:spChg chg="del">
          <ac:chgData name="Clara Andrada Monrós" userId="ecb7c3c0-6c5b-49d4-b4a4-d95c809d1335" providerId="ADAL" clId="{DB50B9EA-C394-4745-802B-8D8A8DF277FB}" dt="2025-02-17T13:51:34.636" v="239" actId="478"/>
          <ac:spMkLst>
            <pc:docMk/>
            <pc:sldMk cId="2127020839" sldId="493"/>
            <ac:spMk id="18" creationId="{3D35EC71-AE52-2639-49CF-664FB2F3AF04}"/>
          </ac:spMkLst>
        </pc:spChg>
        <pc:spChg chg="del">
          <ac:chgData name="Clara Andrada Monrós" userId="ecb7c3c0-6c5b-49d4-b4a4-d95c809d1335" providerId="ADAL" clId="{DB50B9EA-C394-4745-802B-8D8A8DF277FB}" dt="2025-02-17T13:51:34.636" v="239" actId="478"/>
          <ac:spMkLst>
            <pc:docMk/>
            <pc:sldMk cId="2127020839" sldId="493"/>
            <ac:spMk id="21" creationId="{D5E31884-17AF-DD81-7F40-1BCF7F34417A}"/>
          </ac:spMkLst>
        </pc:spChg>
        <pc:spChg chg="del">
          <ac:chgData name="Clara Andrada Monrós" userId="ecb7c3c0-6c5b-49d4-b4a4-d95c809d1335" providerId="ADAL" clId="{DB50B9EA-C394-4745-802B-8D8A8DF277FB}" dt="2025-02-17T13:51:34.636" v="239" actId="478"/>
          <ac:spMkLst>
            <pc:docMk/>
            <pc:sldMk cId="2127020839" sldId="493"/>
            <ac:spMk id="24" creationId="{F2673197-35D3-7F49-3B24-81DB7571C60E}"/>
          </ac:spMkLst>
        </pc:spChg>
        <pc:spChg chg="del">
          <ac:chgData name="Clara Andrada Monrós" userId="ecb7c3c0-6c5b-49d4-b4a4-d95c809d1335" providerId="ADAL" clId="{DB50B9EA-C394-4745-802B-8D8A8DF277FB}" dt="2025-02-17T13:51:34.636" v="239" actId="478"/>
          <ac:spMkLst>
            <pc:docMk/>
            <pc:sldMk cId="2127020839" sldId="493"/>
            <ac:spMk id="25" creationId="{39D30F84-8467-FBF5-FAE3-5468CCCEC77B}"/>
          </ac:spMkLst>
        </pc:spChg>
        <pc:spChg chg="add mod">
          <ac:chgData name="Clara Andrada Monrós" userId="ecb7c3c0-6c5b-49d4-b4a4-d95c809d1335" providerId="ADAL" clId="{DB50B9EA-C394-4745-802B-8D8A8DF277FB}" dt="2025-02-17T13:56:29.383" v="289" actId="14100"/>
          <ac:spMkLst>
            <pc:docMk/>
            <pc:sldMk cId="2127020839" sldId="493"/>
            <ac:spMk id="26" creationId="{E7B7BFC7-F455-BCFD-BBFC-7BEC110780B8}"/>
          </ac:spMkLst>
        </pc:spChg>
        <pc:spChg chg="add mod">
          <ac:chgData name="Clara Andrada Monrós" userId="ecb7c3c0-6c5b-49d4-b4a4-d95c809d1335" providerId="ADAL" clId="{DB50B9EA-C394-4745-802B-8D8A8DF277FB}" dt="2025-02-17T13:56:39.231" v="294" actId="1076"/>
          <ac:spMkLst>
            <pc:docMk/>
            <pc:sldMk cId="2127020839" sldId="493"/>
            <ac:spMk id="27" creationId="{C2E03EC7-1273-75C3-407E-F84E51CEBD6B}"/>
          </ac:spMkLst>
        </pc:spChg>
        <pc:spChg chg="add mod">
          <ac:chgData name="Clara Andrada Monrós" userId="ecb7c3c0-6c5b-49d4-b4a4-d95c809d1335" providerId="ADAL" clId="{DB50B9EA-C394-4745-802B-8D8A8DF277FB}" dt="2025-02-17T13:56:17.873" v="287" actId="1076"/>
          <ac:spMkLst>
            <pc:docMk/>
            <pc:sldMk cId="2127020839" sldId="493"/>
            <ac:spMk id="28" creationId="{C08F32F0-9EB6-D167-3EB0-7D6A06D25AF1}"/>
          </ac:spMkLst>
        </pc:spChg>
        <pc:spChg chg="add mod">
          <ac:chgData name="Clara Andrada Monrós" userId="ecb7c3c0-6c5b-49d4-b4a4-d95c809d1335" providerId="ADAL" clId="{DB50B9EA-C394-4745-802B-8D8A8DF277FB}" dt="2025-02-17T13:56:41.536" v="295" actId="1076"/>
          <ac:spMkLst>
            <pc:docMk/>
            <pc:sldMk cId="2127020839" sldId="493"/>
            <ac:spMk id="29" creationId="{8B9A065B-C138-6474-25DE-3EDC2A6A33DA}"/>
          </ac:spMkLst>
        </pc:spChg>
        <pc:spChg chg="add mod">
          <ac:chgData name="Clara Andrada Monrós" userId="ecb7c3c0-6c5b-49d4-b4a4-d95c809d1335" providerId="ADAL" clId="{DB50B9EA-C394-4745-802B-8D8A8DF277FB}" dt="2025-02-17T13:57:07.814" v="303" actId="1076"/>
          <ac:spMkLst>
            <pc:docMk/>
            <pc:sldMk cId="2127020839" sldId="493"/>
            <ac:spMk id="30" creationId="{1EA7F880-D808-C885-91DD-AF14210EA822}"/>
          </ac:spMkLst>
        </pc:spChg>
        <pc:spChg chg="add mod">
          <ac:chgData name="Clara Andrada Monrós" userId="ecb7c3c0-6c5b-49d4-b4a4-d95c809d1335" providerId="ADAL" clId="{DB50B9EA-C394-4745-802B-8D8A8DF277FB}" dt="2025-02-17T15:38:17.215" v="420" actId="6549"/>
          <ac:spMkLst>
            <pc:docMk/>
            <pc:sldMk cId="2127020839" sldId="493"/>
            <ac:spMk id="31" creationId="{C09B627F-D9BA-D552-5BA6-186B7982164E}"/>
          </ac:spMkLst>
        </pc:spChg>
        <pc:spChg chg="add mod">
          <ac:chgData name="Clara Andrada Monrós" userId="ecb7c3c0-6c5b-49d4-b4a4-d95c809d1335" providerId="ADAL" clId="{DB50B9EA-C394-4745-802B-8D8A8DF277FB}" dt="2025-02-17T13:56:52.583" v="299" actId="1076"/>
          <ac:spMkLst>
            <pc:docMk/>
            <pc:sldMk cId="2127020839" sldId="493"/>
            <ac:spMk id="32" creationId="{BD41B371-E1EC-C9BB-2E96-B9FE7E5B1132}"/>
          </ac:spMkLst>
        </pc:spChg>
        <pc:spChg chg="add mod">
          <ac:chgData name="Clara Andrada Monrós" userId="ecb7c3c0-6c5b-49d4-b4a4-d95c809d1335" providerId="ADAL" clId="{DB50B9EA-C394-4745-802B-8D8A8DF277FB}" dt="2025-02-17T15:38:13.434" v="419" actId="20577"/>
          <ac:spMkLst>
            <pc:docMk/>
            <pc:sldMk cId="2127020839" sldId="493"/>
            <ac:spMk id="33" creationId="{D3BB3AFC-8B58-D065-39D9-AB874CA76EC5}"/>
          </ac:spMkLst>
        </pc:spChg>
        <pc:spChg chg="add del mod">
          <ac:chgData name="Clara Andrada Monrós" userId="ecb7c3c0-6c5b-49d4-b4a4-d95c809d1335" providerId="ADAL" clId="{DB50B9EA-C394-4745-802B-8D8A8DF277FB}" dt="2025-02-17T13:56:07.573" v="284" actId="478"/>
          <ac:spMkLst>
            <pc:docMk/>
            <pc:sldMk cId="2127020839" sldId="493"/>
            <ac:spMk id="34" creationId="{66C116BE-25D3-DF08-4F7D-29A0F81DBDD8}"/>
          </ac:spMkLst>
        </pc:spChg>
      </pc:sldChg>
      <pc:sldChg chg="addSp delSp modSp add mod">
        <pc:chgData name="Clara Andrada Monrós" userId="ecb7c3c0-6c5b-49d4-b4a4-d95c809d1335" providerId="ADAL" clId="{DB50B9EA-C394-4745-802B-8D8A8DF277FB}" dt="2025-02-18T09:53:18.508" v="876" actId="14100"/>
        <pc:sldMkLst>
          <pc:docMk/>
          <pc:sldMk cId="3381712340" sldId="494"/>
        </pc:sldMkLst>
        <pc:spChg chg="mod">
          <ac:chgData name="Clara Andrada Monrós" userId="ecb7c3c0-6c5b-49d4-b4a4-d95c809d1335" providerId="ADAL" clId="{DB50B9EA-C394-4745-802B-8D8A8DF277FB}" dt="2025-02-18T09:41:02.126" v="818" actId="1076"/>
          <ac:spMkLst>
            <pc:docMk/>
            <pc:sldMk cId="3381712340" sldId="494"/>
            <ac:spMk id="8" creationId="{22FB14D5-10D8-8730-2E27-8286E0EDBCA3}"/>
          </ac:spMkLst>
        </pc:spChg>
        <pc:spChg chg="add del mod">
          <ac:chgData name="Clara Andrada Monrós" userId="ecb7c3c0-6c5b-49d4-b4a4-d95c809d1335" providerId="ADAL" clId="{DB50B9EA-C394-4745-802B-8D8A8DF277FB}" dt="2025-02-18T09:50:38.684" v="846" actId="478"/>
          <ac:spMkLst>
            <pc:docMk/>
            <pc:sldMk cId="3381712340" sldId="494"/>
            <ac:spMk id="12" creationId="{F9B584D0-7D1B-2B5A-B749-8BF867E3A9D9}"/>
          </ac:spMkLst>
        </pc:spChg>
        <pc:spChg chg="add del mod">
          <ac:chgData name="Clara Andrada Monrós" userId="ecb7c3c0-6c5b-49d4-b4a4-d95c809d1335" providerId="ADAL" clId="{DB50B9EA-C394-4745-802B-8D8A8DF277FB}" dt="2025-02-18T09:50:38.684" v="846" actId="478"/>
          <ac:spMkLst>
            <pc:docMk/>
            <pc:sldMk cId="3381712340" sldId="494"/>
            <ac:spMk id="13" creationId="{7497806E-4365-DD89-A165-193983A4201B}"/>
          </ac:spMkLst>
        </pc:spChg>
        <pc:spChg chg="add mod">
          <ac:chgData name="Clara Andrada Monrós" userId="ecb7c3c0-6c5b-49d4-b4a4-d95c809d1335" providerId="ADAL" clId="{DB50B9EA-C394-4745-802B-8D8A8DF277FB}" dt="2025-02-18T09:52:24.026" v="854" actId="1076"/>
          <ac:spMkLst>
            <pc:docMk/>
            <pc:sldMk cId="3381712340" sldId="494"/>
            <ac:spMk id="14" creationId="{EDBF05B2-4005-3D5E-D644-A4DB6266B063}"/>
          </ac:spMkLst>
        </pc:spChg>
        <pc:spChg chg="add mod">
          <ac:chgData name="Clara Andrada Monrós" userId="ecb7c3c0-6c5b-49d4-b4a4-d95c809d1335" providerId="ADAL" clId="{DB50B9EA-C394-4745-802B-8D8A8DF277FB}" dt="2025-02-18T09:52:22.198" v="853" actId="1076"/>
          <ac:spMkLst>
            <pc:docMk/>
            <pc:sldMk cId="3381712340" sldId="494"/>
            <ac:spMk id="15" creationId="{5D5A2E77-82BA-4AE5-6768-0FD6FB58B953}"/>
          </ac:spMkLst>
        </pc:spChg>
        <pc:spChg chg="add del mod">
          <ac:chgData name="Clara Andrada Monrós" userId="ecb7c3c0-6c5b-49d4-b4a4-d95c809d1335" providerId="ADAL" clId="{DB50B9EA-C394-4745-802B-8D8A8DF277FB}" dt="2025-02-18T09:45:54.634" v="827" actId="478"/>
          <ac:spMkLst>
            <pc:docMk/>
            <pc:sldMk cId="3381712340" sldId="494"/>
            <ac:spMk id="16" creationId="{4495D097-72F4-C937-8329-64E18037F070}"/>
          </ac:spMkLst>
        </pc:spChg>
        <pc:spChg chg="add del mod">
          <ac:chgData name="Clara Andrada Monrós" userId="ecb7c3c0-6c5b-49d4-b4a4-d95c809d1335" providerId="ADAL" clId="{DB50B9EA-C394-4745-802B-8D8A8DF277FB}" dt="2025-02-18T09:45:54.634" v="827" actId="478"/>
          <ac:spMkLst>
            <pc:docMk/>
            <pc:sldMk cId="3381712340" sldId="494"/>
            <ac:spMk id="17" creationId="{916CE7A9-2274-3F8D-FCE9-A4A821BE8368}"/>
          </ac:spMkLst>
        </pc:spChg>
        <pc:spChg chg="add mod">
          <ac:chgData name="Clara Andrada Monrós" userId="ecb7c3c0-6c5b-49d4-b4a4-d95c809d1335" providerId="ADAL" clId="{DB50B9EA-C394-4745-802B-8D8A8DF277FB}" dt="2025-02-18T09:46:25.478" v="831" actId="1076"/>
          <ac:spMkLst>
            <pc:docMk/>
            <pc:sldMk cId="3381712340" sldId="494"/>
            <ac:spMk id="19" creationId="{19FE8395-B908-3F23-468B-E48890C20067}"/>
          </ac:spMkLst>
        </pc:spChg>
        <pc:spChg chg="add mod">
          <ac:chgData name="Clara Andrada Monrós" userId="ecb7c3c0-6c5b-49d4-b4a4-d95c809d1335" providerId="ADAL" clId="{DB50B9EA-C394-4745-802B-8D8A8DF277FB}" dt="2025-02-18T09:52:31.483" v="857" actId="1076"/>
          <ac:spMkLst>
            <pc:docMk/>
            <pc:sldMk cId="3381712340" sldId="494"/>
            <ac:spMk id="21" creationId="{EDC7A043-560F-8D6F-FD0F-C878E2CA38D6}"/>
          </ac:spMkLst>
        </pc:spChg>
        <pc:spChg chg="add mod">
          <ac:chgData name="Clara Andrada Monrós" userId="ecb7c3c0-6c5b-49d4-b4a4-d95c809d1335" providerId="ADAL" clId="{DB50B9EA-C394-4745-802B-8D8A8DF277FB}" dt="2025-02-18T09:52:55.482" v="869"/>
          <ac:spMkLst>
            <pc:docMk/>
            <pc:sldMk cId="3381712340" sldId="494"/>
            <ac:spMk id="22" creationId="{3C715EA6-D005-488A-4566-2B4C26ECB24D}"/>
          </ac:spMkLst>
        </pc:spChg>
        <pc:spChg chg="add mod">
          <ac:chgData name="Clara Andrada Monrós" userId="ecb7c3c0-6c5b-49d4-b4a4-d95c809d1335" providerId="ADAL" clId="{DB50B9EA-C394-4745-802B-8D8A8DF277FB}" dt="2025-02-18T09:53:18.508" v="876" actId="14100"/>
          <ac:spMkLst>
            <pc:docMk/>
            <pc:sldMk cId="3381712340" sldId="494"/>
            <ac:spMk id="23" creationId="{CC1629E9-0601-1C2F-74E4-E52D7A2A5FA3}"/>
          </ac:spMkLst>
        </pc:spChg>
        <pc:picChg chg="add del mod">
          <ac:chgData name="Clara Andrada Monrós" userId="ecb7c3c0-6c5b-49d4-b4a4-d95c809d1335" providerId="ADAL" clId="{DB50B9EA-C394-4745-802B-8D8A8DF277FB}" dt="2025-02-18T09:41:44.646" v="822" actId="478"/>
          <ac:picMkLst>
            <pc:docMk/>
            <pc:sldMk cId="3381712340" sldId="494"/>
            <ac:picMk id="5" creationId="{B7839604-2389-8DD5-2A52-7A73CADB8ABF}"/>
          </ac:picMkLst>
        </pc:picChg>
        <pc:picChg chg="add del mod">
          <ac:chgData name="Clara Andrada Monrós" userId="ecb7c3c0-6c5b-49d4-b4a4-d95c809d1335" providerId="ADAL" clId="{DB50B9EA-C394-4745-802B-8D8A8DF277FB}" dt="2025-02-18T09:41:45.725" v="824" actId="478"/>
          <ac:picMkLst>
            <pc:docMk/>
            <pc:sldMk cId="3381712340" sldId="494"/>
            <ac:picMk id="9" creationId="{08365E1D-5C52-7CB1-C673-A42FB50A90B5}"/>
          </ac:picMkLst>
        </pc:picChg>
        <pc:picChg chg="add del mod">
          <ac:chgData name="Clara Andrada Monrós" userId="ecb7c3c0-6c5b-49d4-b4a4-d95c809d1335" providerId="ADAL" clId="{DB50B9EA-C394-4745-802B-8D8A8DF277FB}" dt="2025-02-18T09:41:45.354" v="823" actId="478"/>
          <ac:picMkLst>
            <pc:docMk/>
            <pc:sldMk cId="3381712340" sldId="494"/>
            <ac:picMk id="10" creationId="{87625E47-C395-F96F-E12F-9C60EECC94D7}"/>
          </ac:picMkLst>
        </pc:picChg>
        <pc:picChg chg="add del mod">
          <ac:chgData name="Clara Andrada Monrós" userId="ecb7c3c0-6c5b-49d4-b4a4-d95c809d1335" providerId="ADAL" clId="{DB50B9EA-C394-4745-802B-8D8A8DF277FB}" dt="2025-02-18T09:41:44.646" v="822" actId="478"/>
          <ac:picMkLst>
            <pc:docMk/>
            <pc:sldMk cId="3381712340" sldId="494"/>
            <ac:picMk id="11" creationId="{A6C9E5BF-32C6-1EFB-40E3-6FAC84585904}"/>
          </ac:picMkLst>
        </pc:picChg>
        <pc:picChg chg="add mod">
          <ac:chgData name="Clara Andrada Monrós" userId="ecb7c3c0-6c5b-49d4-b4a4-d95c809d1335" providerId="ADAL" clId="{DB50B9EA-C394-4745-802B-8D8A8DF277FB}" dt="2025-02-18T09:53:11.703" v="874" actId="1076"/>
          <ac:picMkLst>
            <pc:docMk/>
            <pc:sldMk cId="3381712340" sldId="494"/>
            <ac:picMk id="18" creationId="{D58F9F13-29C7-31CC-BEB5-FC4610C5B973}"/>
          </ac:picMkLst>
        </pc:picChg>
      </pc:sldChg>
      <pc:sldChg chg="addSp modSp add mod">
        <pc:chgData name="Clara Andrada Monrós" userId="ecb7c3c0-6c5b-49d4-b4a4-d95c809d1335" providerId="ADAL" clId="{DB50B9EA-C394-4745-802B-8D8A8DF277FB}" dt="2025-02-17T15:35:46.837" v="411" actId="1076"/>
        <pc:sldMkLst>
          <pc:docMk/>
          <pc:sldMk cId="1910321122" sldId="495"/>
        </pc:sldMkLst>
        <pc:spChg chg="mod">
          <ac:chgData name="Clara Andrada Monrós" userId="ecb7c3c0-6c5b-49d4-b4a4-d95c809d1335" providerId="ADAL" clId="{DB50B9EA-C394-4745-802B-8D8A8DF277FB}" dt="2025-02-17T13:52:46.961" v="266"/>
          <ac:spMkLst>
            <pc:docMk/>
            <pc:sldMk cId="1910321122" sldId="495"/>
            <ac:spMk id="8" creationId="{45618262-6F4A-5B84-77C7-9F12072192E9}"/>
          </ac:spMkLst>
        </pc:spChg>
        <pc:spChg chg="add mod">
          <ac:chgData name="Clara Andrada Monrós" userId="ecb7c3c0-6c5b-49d4-b4a4-d95c809d1335" providerId="ADAL" clId="{DB50B9EA-C394-4745-802B-8D8A8DF277FB}" dt="2025-02-17T15:33:56.839" v="390" actId="1076"/>
          <ac:spMkLst>
            <pc:docMk/>
            <pc:sldMk cId="1910321122" sldId="495"/>
            <ac:spMk id="9" creationId="{6ABF4E2E-0A2D-C728-D4DC-ADFEC4F522B4}"/>
          </ac:spMkLst>
        </pc:spChg>
        <pc:spChg chg="add mod">
          <ac:chgData name="Clara Andrada Monrós" userId="ecb7c3c0-6c5b-49d4-b4a4-d95c809d1335" providerId="ADAL" clId="{DB50B9EA-C394-4745-802B-8D8A8DF277FB}" dt="2025-02-17T15:35:44.044" v="410" actId="1076"/>
          <ac:spMkLst>
            <pc:docMk/>
            <pc:sldMk cId="1910321122" sldId="495"/>
            <ac:spMk id="12" creationId="{4E851CD4-4981-D2B3-0D6A-2CDE10081730}"/>
          </ac:spMkLst>
        </pc:spChg>
        <pc:spChg chg="add mod">
          <ac:chgData name="Clara Andrada Monrós" userId="ecb7c3c0-6c5b-49d4-b4a4-d95c809d1335" providerId="ADAL" clId="{DB50B9EA-C394-4745-802B-8D8A8DF277FB}" dt="2025-02-17T15:35:46.837" v="411" actId="1076"/>
          <ac:spMkLst>
            <pc:docMk/>
            <pc:sldMk cId="1910321122" sldId="495"/>
            <ac:spMk id="13" creationId="{FF373680-6145-0C92-2ADB-E7A5F66E3E6D}"/>
          </ac:spMkLst>
        </pc:spChg>
        <pc:picChg chg="add mod">
          <ac:chgData name="Clara Andrada Monrós" userId="ecb7c3c0-6c5b-49d4-b4a4-d95c809d1335" providerId="ADAL" clId="{DB50B9EA-C394-4745-802B-8D8A8DF277FB}" dt="2025-02-17T15:34:02.575" v="391" actId="1076"/>
          <ac:picMkLst>
            <pc:docMk/>
            <pc:sldMk cId="1910321122" sldId="495"/>
            <ac:picMk id="11" creationId="{2BAC4420-5972-3EDA-1124-B174E6A68105}"/>
          </ac:picMkLst>
        </pc:picChg>
      </pc:sldChg>
      <pc:sldChg chg="addSp delSp modSp add mod">
        <pc:chgData name="Clara Andrada Monrós" userId="ecb7c3c0-6c5b-49d4-b4a4-d95c809d1335" providerId="ADAL" clId="{DB50B9EA-C394-4745-802B-8D8A8DF277FB}" dt="2025-02-17T15:40:22.254" v="464" actId="123"/>
        <pc:sldMkLst>
          <pc:docMk/>
          <pc:sldMk cId="3015145476" sldId="496"/>
        </pc:sldMkLst>
        <pc:spChg chg="add del mod">
          <ac:chgData name="Clara Andrada Monrós" userId="ecb7c3c0-6c5b-49d4-b4a4-d95c809d1335" providerId="ADAL" clId="{DB50B9EA-C394-4745-802B-8D8A8DF277FB}" dt="2025-02-17T15:38:29.678" v="421" actId="478"/>
          <ac:spMkLst>
            <pc:docMk/>
            <pc:sldMk cId="3015145476" sldId="496"/>
            <ac:spMk id="5" creationId="{648213FE-7FC6-5653-F0A3-BB85A1274128}"/>
          </ac:spMkLst>
        </pc:spChg>
        <pc:spChg chg="mod">
          <ac:chgData name="Clara Andrada Monrós" userId="ecb7c3c0-6c5b-49d4-b4a4-d95c809d1335" providerId="ADAL" clId="{DB50B9EA-C394-4745-802B-8D8A8DF277FB}" dt="2025-02-17T13:53:02.118" v="272" actId="20577"/>
          <ac:spMkLst>
            <pc:docMk/>
            <pc:sldMk cId="3015145476" sldId="496"/>
            <ac:spMk id="8" creationId="{8E39355F-DF2E-902B-0342-BC35CF0091B6}"/>
          </ac:spMkLst>
        </pc:spChg>
        <pc:spChg chg="add del mod">
          <ac:chgData name="Clara Andrada Monrós" userId="ecb7c3c0-6c5b-49d4-b4a4-d95c809d1335" providerId="ADAL" clId="{DB50B9EA-C394-4745-802B-8D8A8DF277FB}" dt="2025-02-17T15:38:31.754" v="422" actId="478"/>
          <ac:spMkLst>
            <pc:docMk/>
            <pc:sldMk cId="3015145476" sldId="496"/>
            <ac:spMk id="9" creationId="{65EC0D0A-820B-4ECE-133E-A33AFF1EC24B}"/>
          </ac:spMkLst>
        </pc:spChg>
        <pc:spChg chg="add del mod">
          <ac:chgData name="Clara Andrada Monrós" userId="ecb7c3c0-6c5b-49d4-b4a4-d95c809d1335" providerId="ADAL" clId="{DB50B9EA-C394-4745-802B-8D8A8DF277FB}" dt="2025-02-17T15:38:29.678" v="421" actId="478"/>
          <ac:spMkLst>
            <pc:docMk/>
            <pc:sldMk cId="3015145476" sldId="496"/>
            <ac:spMk id="10" creationId="{A805FD8E-9022-6670-3006-0176A8C6EC82}"/>
          </ac:spMkLst>
        </pc:spChg>
        <pc:spChg chg="add del mod">
          <ac:chgData name="Clara Andrada Monrós" userId="ecb7c3c0-6c5b-49d4-b4a4-d95c809d1335" providerId="ADAL" clId="{DB50B9EA-C394-4745-802B-8D8A8DF277FB}" dt="2025-02-17T15:38:29.678" v="421" actId="478"/>
          <ac:spMkLst>
            <pc:docMk/>
            <pc:sldMk cId="3015145476" sldId="496"/>
            <ac:spMk id="11" creationId="{7E43812C-4852-08DD-9837-DD7AB268277E}"/>
          </ac:spMkLst>
        </pc:spChg>
        <pc:spChg chg="add mod">
          <ac:chgData name="Clara Andrada Monrós" userId="ecb7c3c0-6c5b-49d4-b4a4-d95c809d1335" providerId="ADAL" clId="{DB50B9EA-C394-4745-802B-8D8A8DF277FB}" dt="2025-02-17T15:38:36.371" v="423" actId="1076"/>
          <ac:spMkLst>
            <pc:docMk/>
            <pc:sldMk cId="3015145476" sldId="496"/>
            <ac:spMk id="12" creationId="{0E89ED40-7B23-45F6-84CF-D576F54C8AD9}"/>
          </ac:spMkLst>
        </pc:spChg>
        <pc:spChg chg="add mod">
          <ac:chgData name="Clara Andrada Monrós" userId="ecb7c3c0-6c5b-49d4-b4a4-d95c809d1335" providerId="ADAL" clId="{DB50B9EA-C394-4745-802B-8D8A8DF277FB}" dt="2025-02-17T15:38:36.371" v="423" actId="1076"/>
          <ac:spMkLst>
            <pc:docMk/>
            <pc:sldMk cId="3015145476" sldId="496"/>
            <ac:spMk id="13" creationId="{2C8018A8-42A2-E82A-C2BB-C0F2177EB8B2}"/>
          </ac:spMkLst>
        </pc:spChg>
        <pc:spChg chg="add mod">
          <ac:chgData name="Clara Andrada Monrós" userId="ecb7c3c0-6c5b-49d4-b4a4-d95c809d1335" providerId="ADAL" clId="{DB50B9EA-C394-4745-802B-8D8A8DF277FB}" dt="2025-02-17T15:39:02.184" v="435" actId="20577"/>
          <ac:spMkLst>
            <pc:docMk/>
            <pc:sldMk cId="3015145476" sldId="496"/>
            <ac:spMk id="14" creationId="{ED61E136-B847-9E86-DEA8-C173481D92DB}"/>
          </ac:spMkLst>
        </pc:spChg>
        <pc:spChg chg="add mod">
          <ac:chgData name="Clara Andrada Monrós" userId="ecb7c3c0-6c5b-49d4-b4a4-d95c809d1335" providerId="ADAL" clId="{DB50B9EA-C394-4745-802B-8D8A8DF277FB}" dt="2025-02-17T15:40:22.254" v="464" actId="123"/>
          <ac:spMkLst>
            <pc:docMk/>
            <pc:sldMk cId="3015145476" sldId="496"/>
            <ac:spMk id="15" creationId="{9ED21AD1-C6E1-BFB8-32E7-29915A112A83}"/>
          </ac:spMkLst>
        </pc:spChg>
        <pc:picChg chg="add mod">
          <ac:chgData name="Clara Andrada Monrós" userId="ecb7c3c0-6c5b-49d4-b4a4-d95c809d1335" providerId="ADAL" clId="{DB50B9EA-C394-4745-802B-8D8A8DF277FB}" dt="2025-02-17T15:40:09.151" v="459" actId="1076"/>
          <ac:picMkLst>
            <pc:docMk/>
            <pc:sldMk cId="3015145476" sldId="496"/>
            <ac:picMk id="16" creationId="{95B4F803-78C6-4A99-DF6F-E3556BC9A450}"/>
          </ac:picMkLst>
        </pc:picChg>
      </pc:sldChg>
      <pc:sldChg chg="addSp delSp modSp add mod">
        <pc:chgData name="Clara Andrada Monrós" userId="ecb7c3c0-6c5b-49d4-b4a4-d95c809d1335" providerId="ADAL" clId="{DB50B9EA-C394-4745-802B-8D8A8DF277FB}" dt="2025-02-18T10:57:39.714" v="1246" actId="114"/>
        <pc:sldMkLst>
          <pc:docMk/>
          <pc:sldMk cId="2939575708" sldId="497"/>
        </pc:sldMkLst>
        <pc:spChg chg="add del mod">
          <ac:chgData name="Clara Andrada Monrós" userId="ecb7c3c0-6c5b-49d4-b4a4-d95c809d1335" providerId="ADAL" clId="{DB50B9EA-C394-4745-802B-8D8A8DF277FB}" dt="2025-02-18T10:57:03.439" v="1234"/>
          <ac:spMkLst>
            <pc:docMk/>
            <pc:sldMk cId="2939575708" sldId="497"/>
            <ac:spMk id="5" creationId="{FAF0D279-22C8-72B0-248A-E5386C6ABACC}"/>
          </ac:spMkLst>
        </pc:spChg>
        <pc:spChg chg="mod">
          <ac:chgData name="Clara Andrada Monrós" userId="ecb7c3c0-6c5b-49d4-b4a4-d95c809d1335" providerId="ADAL" clId="{DB50B9EA-C394-4745-802B-8D8A8DF277FB}" dt="2025-02-18T10:57:04.842" v="1236"/>
          <ac:spMkLst>
            <pc:docMk/>
            <pc:sldMk cId="2939575708" sldId="497"/>
            <ac:spMk id="8" creationId="{3A54CA8A-7308-1411-E30B-3B0025E4FEC6}"/>
          </ac:spMkLst>
        </pc:spChg>
        <pc:spChg chg="add mod">
          <ac:chgData name="Clara Andrada Monrós" userId="ecb7c3c0-6c5b-49d4-b4a4-d95c809d1335" providerId="ADAL" clId="{DB50B9EA-C394-4745-802B-8D8A8DF277FB}" dt="2025-02-18T10:56:47.486" v="1227" actId="1076"/>
          <ac:spMkLst>
            <pc:docMk/>
            <pc:sldMk cId="2939575708" sldId="497"/>
            <ac:spMk id="10" creationId="{8546A8E7-CA36-A5EF-A00C-C21EB4867DC8}"/>
          </ac:spMkLst>
        </pc:spChg>
        <pc:spChg chg="add mod">
          <ac:chgData name="Clara Andrada Monrós" userId="ecb7c3c0-6c5b-49d4-b4a4-d95c809d1335" providerId="ADAL" clId="{DB50B9EA-C394-4745-802B-8D8A8DF277FB}" dt="2025-02-18T10:57:39.714" v="1246" actId="114"/>
          <ac:spMkLst>
            <pc:docMk/>
            <pc:sldMk cId="2939575708" sldId="497"/>
            <ac:spMk id="12" creationId="{76933A2B-EF09-D3B5-3920-F0903481931A}"/>
          </ac:spMkLst>
        </pc:spChg>
        <pc:graphicFrameChg chg="add del mod modGraphic">
          <ac:chgData name="Clara Andrada Monrós" userId="ecb7c3c0-6c5b-49d4-b4a4-d95c809d1335" providerId="ADAL" clId="{DB50B9EA-C394-4745-802B-8D8A8DF277FB}" dt="2025-02-18T10:57:00.498" v="1231" actId="1076"/>
          <ac:graphicFrameMkLst>
            <pc:docMk/>
            <pc:sldMk cId="2939575708" sldId="497"/>
            <ac:graphicFrameMk id="9" creationId="{248EF659-D7A5-706D-6599-FD04497F21E5}"/>
          </ac:graphicFrameMkLst>
        </pc:graphicFrameChg>
      </pc:sldChg>
      <pc:sldChg chg="new del">
        <pc:chgData name="Clara Andrada Monrós" userId="ecb7c3c0-6c5b-49d4-b4a4-d95c809d1335" providerId="ADAL" clId="{DB50B9EA-C394-4745-802B-8D8A8DF277FB}" dt="2025-02-17T13:58:04.933" v="332" actId="680"/>
        <pc:sldMkLst>
          <pc:docMk/>
          <pc:sldMk cId="876788890" sldId="498"/>
        </pc:sldMkLst>
      </pc:sldChg>
      <pc:sldChg chg="addSp delSp modSp add mod">
        <pc:chgData name="Clara Andrada Monrós" userId="ecb7c3c0-6c5b-49d4-b4a4-d95c809d1335" providerId="ADAL" clId="{DB50B9EA-C394-4745-802B-8D8A8DF277FB}" dt="2025-02-18T10:34:11.508" v="1023" actId="1076"/>
        <pc:sldMkLst>
          <pc:docMk/>
          <pc:sldMk cId="2144736808" sldId="498"/>
        </pc:sldMkLst>
        <pc:spChg chg="add mod">
          <ac:chgData name="Clara Andrada Monrós" userId="ecb7c3c0-6c5b-49d4-b4a4-d95c809d1335" providerId="ADAL" clId="{DB50B9EA-C394-4745-802B-8D8A8DF277FB}" dt="2025-02-18T10:34:11.508" v="1023" actId="1076"/>
          <ac:spMkLst>
            <pc:docMk/>
            <pc:sldMk cId="2144736808" sldId="498"/>
            <ac:spMk id="5" creationId="{8BCB5F74-64BB-543C-94C2-0DFA2C61CB05}"/>
          </ac:spMkLst>
        </pc:spChg>
        <pc:spChg chg="add mod">
          <ac:chgData name="Clara Andrada Monrós" userId="ecb7c3c0-6c5b-49d4-b4a4-d95c809d1335" providerId="ADAL" clId="{DB50B9EA-C394-4745-802B-8D8A8DF277FB}" dt="2025-02-18T10:34:01.366" v="999" actId="1076"/>
          <ac:spMkLst>
            <pc:docMk/>
            <pc:sldMk cId="2144736808" sldId="498"/>
            <ac:spMk id="12" creationId="{33C70C59-40A1-BF51-DA93-CA6A38EBEDA9}"/>
          </ac:spMkLst>
        </pc:spChg>
        <pc:spChg chg="add mod">
          <ac:chgData name="Clara Andrada Monrós" userId="ecb7c3c0-6c5b-49d4-b4a4-d95c809d1335" providerId="ADAL" clId="{DB50B9EA-C394-4745-802B-8D8A8DF277FB}" dt="2025-02-18T10:33:59.082" v="998" actId="1076"/>
          <ac:spMkLst>
            <pc:docMk/>
            <pc:sldMk cId="2144736808" sldId="498"/>
            <ac:spMk id="13" creationId="{25C529B0-9818-4183-618D-BB6FE67BE2AE}"/>
          </ac:spMkLst>
        </pc:spChg>
        <pc:picChg chg="del">
          <ac:chgData name="Clara Andrada Monrós" userId="ecb7c3c0-6c5b-49d4-b4a4-d95c809d1335" providerId="ADAL" clId="{DB50B9EA-C394-4745-802B-8D8A8DF277FB}" dt="2025-02-17T14:00:31.027" v="349" actId="478"/>
          <ac:picMkLst>
            <pc:docMk/>
            <pc:sldMk cId="2144736808" sldId="498"/>
            <ac:picMk id="5" creationId="{6F17F716-AC96-F31F-B772-F74B869111AE}"/>
          </ac:picMkLst>
        </pc:picChg>
        <pc:picChg chg="del">
          <ac:chgData name="Clara Andrada Monrós" userId="ecb7c3c0-6c5b-49d4-b4a4-d95c809d1335" providerId="ADAL" clId="{DB50B9EA-C394-4745-802B-8D8A8DF277FB}" dt="2025-02-17T14:00:30.212" v="347" actId="478"/>
          <ac:picMkLst>
            <pc:docMk/>
            <pc:sldMk cId="2144736808" sldId="498"/>
            <ac:picMk id="9" creationId="{6514F7B8-C18B-F8E5-1568-A9594C86D94F}"/>
          </ac:picMkLst>
        </pc:picChg>
        <pc:picChg chg="del">
          <ac:chgData name="Clara Andrada Monrós" userId="ecb7c3c0-6c5b-49d4-b4a4-d95c809d1335" providerId="ADAL" clId="{DB50B9EA-C394-4745-802B-8D8A8DF277FB}" dt="2025-02-17T14:00:30.547" v="348" actId="478"/>
          <ac:picMkLst>
            <pc:docMk/>
            <pc:sldMk cId="2144736808" sldId="498"/>
            <ac:picMk id="10" creationId="{16E63260-E96F-97C4-C56A-76D62B683B49}"/>
          </ac:picMkLst>
        </pc:picChg>
        <pc:picChg chg="del">
          <ac:chgData name="Clara Andrada Monrós" userId="ecb7c3c0-6c5b-49d4-b4a4-d95c809d1335" providerId="ADAL" clId="{DB50B9EA-C394-4745-802B-8D8A8DF277FB}" dt="2025-02-17T14:00:29.912" v="346" actId="478"/>
          <ac:picMkLst>
            <pc:docMk/>
            <pc:sldMk cId="2144736808" sldId="498"/>
            <ac:picMk id="11" creationId="{121CB966-9C8E-99AE-8B75-83279119BC38}"/>
          </ac:picMkLst>
        </pc:picChg>
      </pc:sldChg>
      <pc:sldChg chg="addSp delSp modSp add mod">
        <pc:chgData name="Clara Andrada Monrós" userId="ecb7c3c0-6c5b-49d4-b4a4-d95c809d1335" providerId="ADAL" clId="{DB50B9EA-C394-4745-802B-8D8A8DF277FB}" dt="2025-02-18T10:53:43.727" v="1216" actId="1076"/>
        <pc:sldMkLst>
          <pc:docMk/>
          <pc:sldMk cId="3797432256" sldId="499"/>
        </pc:sldMkLst>
        <pc:spChg chg="mod">
          <ac:chgData name="Clara Andrada Monrós" userId="ecb7c3c0-6c5b-49d4-b4a4-d95c809d1335" providerId="ADAL" clId="{DB50B9EA-C394-4745-802B-8D8A8DF277FB}" dt="2025-02-17T15:40:39.815" v="467" actId="6549"/>
          <ac:spMkLst>
            <pc:docMk/>
            <pc:sldMk cId="3797432256" sldId="499"/>
            <ac:spMk id="15" creationId="{0FDEDE98-D15F-BF11-8CEC-A0C653892D2F}"/>
          </ac:spMkLst>
        </pc:spChg>
        <pc:picChg chg="add mod">
          <ac:chgData name="Clara Andrada Monrós" userId="ecb7c3c0-6c5b-49d4-b4a4-d95c809d1335" providerId="ADAL" clId="{DB50B9EA-C394-4745-802B-8D8A8DF277FB}" dt="2025-02-18T10:53:43.727" v="1216" actId="1076"/>
          <ac:picMkLst>
            <pc:docMk/>
            <pc:sldMk cId="3797432256" sldId="499"/>
            <ac:picMk id="5" creationId="{AFAC80CB-C876-23C8-52C3-58B4245C5FA4}"/>
          </ac:picMkLst>
        </pc:picChg>
        <pc:picChg chg="del">
          <ac:chgData name="Clara Andrada Monrós" userId="ecb7c3c0-6c5b-49d4-b4a4-d95c809d1335" providerId="ADAL" clId="{DB50B9EA-C394-4745-802B-8D8A8DF277FB}" dt="2025-02-17T15:40:42.674" v="469" actId="478"/>
          <ac:picMkLst>
            <pc:docMk/>
            <pc:sldMk cId="3797432256" sldId="499"/>
            <ac:picMk id="16" creationId="{1496698D-5C5D-C7C1-BF25-09B427A169B2}"/>
          </ac:picMkLst>
        </pc:picChg>
      </pc:sldChg>
      <pc:sldChg chg="add del">
        <pc:chgData name="Clara Andrada Monrós" userId="ecb7c3c0-6c5b-49d4-b4a4-d95c809d1335" providerId="ADAL" clId="{DB50B9EA-C394-4745-802B-8D8A8DF277FB}" dt="2025-02-17T14:14:26.821" v="378" actId="2890"/>
        <pc:sldMkLst>
          <pc:docMk/>
          <pc:sldMk cId="4290382488" sldId="499"/>
        </pc:sldMkLst>
      </pc:sldChg>
      <pc:sldChg chg="addSp delSp modSp add mod">
        <pc:chgData name="Clara Andrada Monrós" userId="ecb7c3c0-6c5b-49d4-b4a4-d95c809d1335" providerId="ADAL" clId="{DB50B9EA-C394-4745-802B-8D8A8DF277FB}" dt="2025-02-17T15:41:45.946" v="487" actId="6549"/>
        <pc:sldMkLst>
          <pc:docMk/>
          <pc:sldMk cId="2124951223" sldId="500"/>
        </pc:sldMkLst>
        <pc:spChg chg="mod">
          <ac:chgData name="Clara Andrada Monrós" userId="ecb7c3c0-6c5b-49d4-b4a4-d95c809d1335" providerId="ADAL" clId="{DB50B9EA-C394-4745-802B-8D8A8DF277FB}" dt="2025-02-17T15:41:45.946" v="487" actId="6549"/>
          <ac:spMkLst>
            <pc:docMk/>
            <pc:sldMk cId="2124951223" sldId="500"/>
            <ac:spMk id="15" creationId="{65701D35-1D06-189D-9100-FB9C9502B596}"/>
          </ac:spMkLst>
        </pc:spChg>
        <pc:picChg chg="del">
          <ac:chgData name="Clara Andrada Monrós" userId="ecb7c3c0-6c5b-49d4-b4a4-d95c809d1335" providerId="ADAL" clId="{DB50B9EA-C394-4745-802B-8D8A8DF277FB}" dt="2025-02-17T15:41:06.183" v="475" actId="478"/>
          <ac:picMkLst>
            <pc:docMk/>
            <pc:sldMk cId="2124951223" sldId="500"/>
            <ac:picMk id="5" creationId="{A88B844F-4452-B99A-4E1D-ADFCE2945BE8}"/>
          </ac:picMkLst>
        </pc:picChg>
        <pc:picChg chg="add mod">
          <ac:chgData name="Clara Andrada Monrós" userId="ecb7c3c0-6c5b-49d4-b4a4-d95c809d1335" providerId="ADAL" clId="{DB50B9EA-C394-4745-802B-8D8A8DF277FB}" dt="2025-02-17T15:41:09.404" v="478" actId="1076"/>
          <ac:picMkLst>
            <pc:docMk/>
            <pc:sldMk cId="2124951223" sldId="500"/>
            <ac:picMk id="9" creationId="{8C535843-D4E1-BE77-5429-B6C6D938C47A}"/>
          </ac:picMkLst>
        </pc:picChg>
      </pc:sldChg>
      <pc:sldChg chg="addSp delSp modSp add mod">
        <pc:chgData name="Clara Andrada Monrós" userId="ecb7c3c0-6c5b-49d4-b4a4-d95c809d1335" providerId="ADAL" clId="{DB50B9EA-C394-4745-802B-8D8A8DF277FB}" dt="2025-02-17T15:42:52.845" v="511" actId="1076"/>
        <pc:sldMkLst>
          <pc:docMk/>
          <pc:sldMk cId="2208612261" sldId="501"/>
        </pc:sldMkLst>
        <pc:spChg chg="del">
          <ac:chgData name="Clara Andrada Monrós" userId="ecb7c3c0-6c5b-49d4-b4a4-d95c809d1335" providerId="ADAL" clId="{DB50B9EA-C394-4745-802B-8D8A8DF277FB}" dt="2025-02-17T15:42:40.114" v="503" actId="478"/>
          <ac:spMkLst>
            <pc:docMk/>
            <pc:sldMk cId="2208612261" sldId="501"/>
            <ac:spMk id="12" creationId="{CFE8C025-781F-4DB3-7500-D9126ED7F2C1}"/>
          </ac:spMkLst>
        </pc:spChg>
        <pc:spChg chg="del">
          <ac:chgData name="Clara Andrada Monrós" userId="ecb7c3c0-6c5b-49d4-b4a4-d95c809d1335" providerId="ADAL" clId="{DB50B9EA-C394-4745-802B-8D8A8DF277FB}" dt="2025-02-17T15:42:41.464" v="504" actId="478"/>
          <ac:spMkLst>
            <pc:docMk/>
            <pc:sldMk cId="2208612261" sldId="501"/>
            <ac:spMk id="13" creationId="{104562D3-675B-6F86-B1DB-0C08F5ACCBD7}"/>
          </ac:spMkLst>
        </pc:spChg>
        <pc:spChg chg="mod">
          <ac:chgData name="Clara Andrada Monrós" userId="ecb7c3c0-6c5b-49d4-b4a4-d95c809d1335" providerId="ADAL" clId="{DB50B9EA-C394-4745-802B-8D8A8DF277FB}" dt="2025-02-17T15:42:45.845" v="506" actId="14100"/>
          <ac:spMkLst>
            <pc:docMk/>
            <pc:sldMk cId="2208612261" sldId="501"/>
            <ac:spMk id="14" creationId="{381DACA9-04B9-F628-8ED3-DDC03037211D}"/>
          </ac:spMkLst>
        </pc:spChg>
        <pc:spChg chg="mod">
          <ac:chgData name="Clara Andrada Monrós" userId="ecb7c3c0-6c5b-49d4-b4a4-d95c809d1335" providerId="ADAL" clId="{DB50B9EA-C394-4745-802B-8D8A8DF277FB}" dt="2025-02-17T15:42:47.873" v="507" actId="1076"/>
          <ac:spMkLst>
            <pc:docMk/>
            <pc:sldMk cId="2208612261" sldId="501"/>
            <ac:spMk id="15" creationId="{96778C65-FED6-9BBA-0576-1C69F59125E2}"/>
          </ac:spMkLst>
        </pc:spChg>
        <pc:picChg chg="add mod">
          <ac:chgData name="Clara Andrada Monrós" userId="ecb7c3c0-6c5b-49d4-b4a4-d95c809d1335" providerId="ADAL" clId="{DB50B9EA-C394-4745-802B-8D8A8DF277FB}" dt="2025-02-17T15:42:52.223" v="510" actId="1076"/>
          <ac:picMkLst>
            <pc:docMk/>
            <pc:sldMk cId="2208612261" sldId="501"/>
            <ac:picMk id="5" creationId="{EB5F3AC9-8042-4DF5-D523-3D0140C2CE83}"/>
          </ac:picMkLst>
        </pc:picChg>
        <pc:picChg chg="del">
          <ac:chgData name="Clara Andrada Monrós" userId="ecb7c3c0-6c5b-49d4-b4a4-d95c809d1335" providerId="ADAL" clId="{DB50B9EA-C394-4745-802B-8D8A8DF277FB}" dt="2025-02-17T15:42:08.629" v="490" actId="478"/>
          <ac:picMkLst>
            <pc:docMk/>
            <pc:sldMk cId="2208612261" sldId="501"/>
            <ac:picMk id="9" creationId="{4D390ACB-2083-AFBD-C8AC-FB1D2D3CE120}"/>
          </ac:picMkLst>
        </pc:picChg>
        <pc:picChg chg="add mod">
          <ac:chgData name="Clara Andrada Monrós" userId="ecb7c3c0-6c5b-49d4-b4a4-d95c809d1335" providerId="ADAL" clId="{DB50B9EA-C394-4745-802B-8D8A8DF277FB}" dt="2025-02-17T15:42:52.845" v="511" actId="1076"/>
          <ac:picMkLst>
            <pc:docMk/>
            <pc:sldMk cId="2208612261" sldId="501"/>
            <ac:picMk id="10" creationId="{7F389D59-8BA6-6ADF-6ADE-65B1C5F1F4F1}"/>
          </ac:picMkLst>
        </pc:picChg>
      </pc:sldChg>
      <pc:sldChg chg="addSp delSp modSp add mod">
        <pc:chgData name="Clara Andrada Monrós" userId="ecb7c3c0-6c5b-49d4-b4a4-d95c809d1335" providerId="ADAL" clId="{DB50B9EA-C394-4745-802B-8D8A8DF277FB}" dt="2025-02-17T15:43:42.978" v="543" actId="1076"/>
        <pc:sldMkLst>
          <pc:docMk/>
          <pc:sldMk cId="2149519228" sldId="502"/>
        </pc:sldMkLst>
        <pc:spChg chg="mod">
          <ac:chgData name="Clara Andrada Monrós" userId="ecb7c3c0-6c5b-49d4-b4a4-d95c809d1335" providerId="ADAL" clId="{DB50B9EA-C394-4745-802B-8D8A8DF277FB}" dt="2025-02-17T15:43:34.183" v="538" actId="108"/>
          <ac:spMkLst>
            <pc:docMk/>
            <pc:sldMk cId="2149519228" sldId="502"/>
            <ac:spMk id="15" creationId="{0A9D7565-3713-BF4F-0306-6F81DB0B25A4}"/>
          </ac:spMkLst>
        </pc:spChg>
        <pc:picChg chg="del">
          <ac:chgData name="Clara Andrada Monrós" userId="ecb7c3c0-6c5b-49d4-b4a4-d95c809d1335" providerId="ADAL" clId="{DB50B9EA-C394-4745-802B-8D8A8DF277FB}" dt="2025-02-17T15:43:11.363" v="514" actId="478"/>
          <ac:picMkLst>
            <pc:docMk/>
            <pc:sldMk cId="2149519228" sldId="502"/>
            <ac:picMk id="5" creationId="{2FBB5FA2-C372-620F-CDB3-87F83F1562A6}"/>
          </ac:picMkLst>
        </pc:picChg>
        <pc:picChg chg="add mod">
          <ac:chgData name="Clara Andrada Monrós" userId="ecb7c3c0-6c5b-49d4-b4a4-d95c809d1335" providerId="ADAL" clId="{DB50B9EA-C394-4745-802B-8D8A8DF277FB}" dt="2025-02-17T15:43:42.978" v="543" actId="1076"/>
          <ac:picMkLst>
            <pc:docMk/>
            <pc:sldMk cId="2149519228" sldId="502"/>
            <ac:picMk id="9" creationId="{393B995D-1C16-5E89-6DDE-06AC0D974E60}"/>
          </ac:picMkLst>
        </pc:picChg>
        <pc:picChg chg="del">
          <ac:chgData name="Clara Andrada Monrós" userId="ecb7c3c0-6c5b-49d4-b4a4-d95c809d1335" providerId="ADAL" clId="{DB50B9EA-C394-4745-802B-8D8A8DF277FB}" dt="2025-02-17T15:43:11.894" v="515" actId="478"/>
          <ac:picMkLst>
            <pc:docMk/>
            <pc:sldMk cId="2149519228" sldId="502"/>
            <ac:picMk id="10" creationId="{A37836CC-48A8-F5A8-43C8-8D7076DB058F}"/>
          </ac:picMkLst>
        </pc:picChg>
      </pc:sldChg>
      <pc:sldChg chg="addSp delSp modSp add mod">
        <pc:chgData name="Clara Andrada Monrós" userId="ecb7c3c0-6c5b-49d4-b4a4-d95c809d1335" providerId="ADAL" clId="{DB50B9EA-C394-4745-802B-8D8A8DF277FB}" dt="2025-02-17T15:44:13.077" v="559" actId="1076"/>
        <pc:sldMkLst>
          <pc:docMk/>
          <pc:sldMk cId="2743190445" sldId="503"/>
        </pc:sldMkLst>
        <pc:spChg chg="mod">
          <ac:chgData name="Clara Andrada Monrós" userId="ecb7c3c0-6c5b-49d4-b4a4-d95c809d1335" providerId="ADAL" clId="{DB50B9EA-C394-4745-802B-8D8A8DF277FB}" dt="2025-02-17T15:44:05.703" v="555" actId="20577"/>
          <ac:spMkLst>
            <pc:docMk/>
            <pc:sldMk cId="2743190445" sldId="503"/>
            <ac:spMk id="15" creationId="{E14D5458-9504-327C-5B10-DAF3D3FB8F60}"/>
          </ac:spMkLst>
        </pc:spChg>
        <pc:picChg chg="add mod">
          <ac:chgData name="Clara Andrada Monrós" userId="ecb7c3c0-6c5b-49d4-b4a4-d95c809d1335" providerId="ADAL" clId="{DB50B9EA-C394-4745-802B-8D8A8DF277FB}" dt="2025-02-17T15:44:13.077" v="559" actId="1076"/>
          <ac:picMkLst>
            <pc:docMk/>
            <pc:sldMk cId="2743190445" sldId="503"/>
            <ac:picMk id="5" creationId="{A4249056-3F81-C3F7-6104-84637874A7FA}"/>
          </ac:picMkLst>
        </pc:picChg>
        <pc:picChg chg="del">
          <ac:chgData name="Clara Andrada Monrós" userId="ecb7c3c0-6c5b-49d4-b4a4-d95c809d1335" providerId="ADAL" clId="{DB50B9EA-C394-4745-802B-8D8A8DF277FB}" dt="2025-02-17T15:44:09.694" v="556" actId="478"/>
          <ac:picMkLst>
            <pc:docMk/>
            <pc:sldMk cId="2743190445" sldId="503"/>
            <ac:picMk id="9" creationId="{0F5B04B3-1604-9216-5D5C-23E5ECE55B0F}"/>
          </ac:picMkLst>
        </pc:picChg>
      </pc:sldChg>
      <pc:sldChg chg="addSp delSp modSp add mod">
        <pc:chgData name="Clara Andrada Monrós" userId="ecb7c3c0-6c5b-49d4-b4a4-d95c809d1335" providerId="ADAL" clId="{DB50B9EA-C394-4745-802B-8D8A8DF277FB}" dt="2025-02-17T15:44:42.033" v="570" actId="1076"/>
        <pc:sldMkLst>
          <pc:docMk/>
          <pc:sldMk cId="2916626957" sldId="504"/>
        </pc:sldMkLst>
        <pc:spChg chg="add del mod">
          <ac:chgData name="Clara Andrada Monrós" userId="ecb7c3c0-6c5b-49d4-b4a4-d95c809d1335" providerId="ADAL" clId="{DB50B9EA-C394-4745-802B-8D8A8DF277FB}" dt="2025-02-17T15:44:36.783" v="566" actId="478"/>
          <ac:spMkLst>
            <pc:docMk/>
            <pc:sldMk cId="2916626957" sldId="504"/>
            <ac:spMk id="15" creationId="{7B87FEBD-D6FD-66B9-CB15-E2941E9B48E0}"/>
          </ac:spMkLst>
        </pc:spChg>
        <pc:picChg chg="add del">
          <ac:chgData name="Clara Andrada Monrós" userId="ecb7c3c0-6c5b-49d4-b4a4-d95c809d1335" providerId="ADAL" clId="{DB50B9EA-C394-4745-802B-8D8A8DF277FB}" dt="2025-02-17T15:44:38.444" v="567" actId="478"/>
          <ac:picMkLst>
            <pc:docMk/>
            <pc:sldMk cId="2916626957" sldId="504"/>
            <ac:picMk id="5" creationId="{D0CB86DC-EC27-86E5-2DC9-77C3D242978E}"/>
          </ac:picMkLst>
        </pc:picChg>
        <pc:picChg chg="add mod">
          <ac:chgData name="Clara Andrada Monrós" userId="ecb7c3c0-6c5b-49d4-b4a4-d95c809d1335" providerId="ADAL" clId="{DB50B9EA-C394-4745-802B-8D8A8DF277FB}" dt="2025-02-17T15:44:42.033" v="570" actId="1076"/>
          <ac:picMkLst>
            <pc:docMk/>
            <pc:sldMk cId="2916626957" sldId="504"/>
            <ac:picMk id="9" creationId="{E4BB6153-935F-3006-01C4-2F571B3A221E}"/>
          </ac:picMkLst>
        </pc:picChg>
      </pc:sldChg>
      <pc:sldChg chg="addSp delSp modSp add mod">
        <pc:chgData name="Clara Andrada Monrós" userId="ecb7c3c0-6c5b-49d4-b4a4-d95c809d1335" providerId="ADAL" clId="{DB50B9EA-C394-4745-802B-8D8A8DF277FB}" dt="2025-02-17T15:45:34.763" v="579" actId="6549"/>
        <pc:sldMkLst>
          <pc:docMk/>
          <pc:sldMk cId="2382544223" sldId="505"/>
        </pc:sldMkLst>
        <pc:spChg chg="mod">
          <ac:chgData name="Clara Andrada Monrós" userId="ecb7c3c0-6c5b-49d4-b4a4-d95c809d1335" providerId="ADAL" clId="{DB50B9EA-C394-4745-802B-8D8A8DF277FB}" dt="2025-02-17T15:45:34.763" v="579" actId="6549"/>
          <ac:spMkLst>
            <pc:docMk/>
            <pc:sldMk cId="2382544223" sldId="505"/>
            <ac:spMk id="15" creationId="{14A73040-3246-93FA-224C-ABE1442D802B}"/>
          </ac:spMkLst>
        </pc:spChg>
        <pc:picChg chg="add mod">
          <ac:chgData name="Clara Andrada Monrós" userId="ecb7c3c0-6c5b-49d4-b4a4-d95c809d1335" providerId="ADAL" clId="{DB50B9EA-C394-4745-802B-8D8A8DF277FB}" dt="2025-02-17T15:45:24.733" v="576" actId="1076"/>
          <ac:picMkLst>
            <pc:docMk/>
            <pc:sldMk cId="2382544223" sldId="505"/>
            <ac:picMk id="5" creationId="{43C81A14-0674-7830-69C4-55F0B9DF3FE2}"/>
          </ac:picMkLst>
        </pc:picChg>
        <pc:picChg chg="del">
          <ac:chgData name="Clara Andrada Monrós" userId="ecb7c3c0-6c5b-49d4-b4a4-d95c809d1335" providerId="ADAL" clId="{DB50B9EA-C394-4745-802B-8D8A8DF277FB}" dt="2025-02-17T15:45:21.887" v="573" actId="478"/>
          <ac:picMkLst>
            <pc:docMk/>
            <pc:sldMk cId="2382544223" sldId="505"/>
            <ac:picMk id="9" creationId="{6C43B9BC-362E-C812-C049-677A963995E3}"/>
          </ac:picMkLst>
        </pc:picChg>
      </pc:sldChg>
      <pc:sldChg chg="addSp delSp modSp add mod">
        <pc:chgData name="Clara Andrada Monrós" userId="ecb7c3c0-6c5b-49d4-b4a4-d95c809d1335" providerId="ADAL" clId="{DB50B9EA-C394-4745-802B-8D8A8DF277FB}" dt="2025-02-17T15:46:02.674" v="588" actId="1076"/>
        <pc:sldMkLst>
          <pc:docMk/>
          <pc:sldMk cId="1072814640" sldId="506"/>
        </pc:sldMkLst>
        <pc:spChg chg="mod">
          <ac:chgData name="Clara Andrada Monrós" userId="ecb7c3c0-6c5b-49d4-b4a4-d95c809d1335" providerId="ADAL" clId="{DB50B9EA-C394-4745-802B-8D8A8DF277FB}" dt="2025-02-17T15:45:53.043" v="582"/>
          <ac:spMkLst>
            <pc:docMk/>
            <pc:sldMk cId="1072814640" sldId="506"/>
            <ac:spMk id="15" creationId="{D015A62D-7177-B1A4-79D5-EDEDCCF506AE}"/>
          </ac:spMkLst>
        </pc:spChg>
        <pc:picChg chg="del">
          <ac:chgData name="Clara Andrada Monrós" userId="ecb7c3c0-6c5b-49d4-b4a4-d95c809d1335" providerId="ADAL" clId="{DB50B9EA-C394-4745-802B-8D8A8DF277FB}" dt="2025-02-17T15:45:58.658" v="583" actId="478"/>
          <ac:picMkLst>
            <pc:docMk/>
            <pc:sldMk cId="1072814640" sldId="506"/>
            <ac:picMk id="5" creationId="{E2907F9D-80AA-53D7-E187-9F338E801D5D}"/>
          </ac:picMkLst>
        </pc:picChg>
        <pc:picChg chg="add mod">
          <ac:chgData name="Clara Andrada Monrós" userId="ecb7c3c0-6c5b-49d4-b4a4-d95c809d1335" providerId="ADAL" clId="{DB50B9EA-C394-4745-802B-8D8A8DF277FB}" dt="2025-02-17T15:46:02.674" v="588" actId="1076"/>
          <ac:picMkLst>
            <pc:docMk/>
            <pc:sldMk cId="1072814640" sldId="506"/>
            <ac:picMk id="9" creationId="{99A61607-21EF-14E1-E707-50E1040DC2E4}"/>
          </ac:picMkLst>
        </pc:picChg>
      </pc:sldChg>
      <pc:sldChg chg="addSp delSp modSp add mod">
        <pc:chgData name="Clara Andrada Monrós" userId="ecb7c3c0-6c5b-49d4-b4a4-d95c809d1335" providerId="ADAL" clId="{DB50B9EA-C394-4745-802B-8D8A8DF277FB}" dt="2025-02-17T15:46:43.713" v="601" actId="1076"/>
        <pc:sldMkLst>
          <pc:docMk/>
          <pc:sldMk cId="2833856406" sldId="507"/>
        </pc:sldMkLst>
        <pc:spChg chg="mod">
          <ac:chgData name="Clara Andrada Monrós" userId="ecb7c3c0-6c5b-49d4-b4a4-d95c809d1335" providerId="ADAL" clId="{DB50B9EA-C394-4745-802B-8D8A8DF277FB}" dt="2025-02-17T15:46:34.233" v="597" actId="108"/>
          <ac:spMkLst>
            <pc:docMk/>
            <pc:sldMk cId="2833856406" sldId="507"/>
            <ac:spMk id="15" creationId="{61F779A8-609E-6768-4440-97370FAF5B6B}"/>
          </ac:spMkLst>
        </pc:spChg>
        <pc:picChg chg="add mod">
          <ac:chgData name="Clara Andrada Monrós" userId="ecb7c3c0-6c5b-49d4-b4a4-d95c809d1335" providerId="ADAL" clId="{DB50B9EA-C394-4745-802B-8D8A8DF277FB}" dt="2025-02-17T15:46:43.713" v="601" actId="1076"/>
          <ac:picMkLst>
            <pc:docMk/>
            <pc:sldMk cId="2833856406" sldId="507"/>
            <ac:picMk id="5" creationId="{CBC5271C-0524-5542-CF8A-2420019655C6}"/>
          </ac:picMkLst>
        </pc:picChg>
        <pc:picChg chg="del">
          <ac:chgData name="Clara Andrada Monrós" userId="ecb7c3c0-6c5b-49d4-b4a4-d95c809d1335" providerId="ADAL" clId="{DB50B9EA-C394-4745-802B-8D8A8DF277FB}" dt="2025-02-17T15:46:35.713" v="598" actId="478"/>
          <ac:picMkLst>
            <pc:docMk/>
            <pc:sldMk cId="2833856406" sldId="507"/>
            <ac:picMk id="9" creationId="{98DFA4A7-CC89-89F8-7F23-B12871D7B5BA}"/>
          </ac:picMkLst>
        </pc:picChg>
      </pc:sldChg>
      <pc:sldChg chg="addSp delSp modSp add mod">
        <pc:chgData name="Clara Andrada Monrós" userId="ecb7c3c0-6c5b-49d4-b4a4-d95c809d1335" providerId="ADAL" clId="{DB50B9EA-C394-4745-802B-8D8A8DF277FB}" dt="2025-02-17T15:51:34.222" v="678" actId="208"/>
        <pc:sldMkLst>
          <pc:docMk/>
          <pc:sldMk cId="4178793148" sldId="508"/>
        </pc:sldMkLst>
        <pc:spChg chg="mod">
          <ac:chgData name="Clara Andrada Monrós" userId="ecb7c3c0-6c5b-49d4-b4a4-d95c809d1335" providerId="ADAL" clId="{DB50B9EA-C394-4745-802B-8D8A8DF277FB}" dt="2025-02-17T15:49:32.827" v="660"/>
          <ac:spMkLst>
            <pc:docMk/>
            <pc:sldMk cId="4178793148" sldId="508"/>
            <ac:spMk id="5" creationId="{4FBA9091-20E6-5F3E-788A-2670A6FF1256}"/>
          </ac:spMkLst>
        </pc:spChg>
        <pc:spChg chg="add mod">
          <ac:chgData name="Clara Andrada Monrós" userId="ecb7c3c0-6c5b-49d4-b4a4-d95c809d1335" providerId="ADAL" clId="{DB50B9EA-C394-4745-802B-8D8A8DF277FB}" dt="2025-02-17T15:51:34.222" v="678" actId="208"/>
          <ac:spMkLst>
            <pc:docMk/>
            <pc:sldMk cId="4178793148" sldId="508"/>
            <ac:spMk id="12" creationId="{9040C817-A095-84FD-59C1-B4DAC254349B}"/>
          </ac:spMkLst>
        </pc:spChg>
        <pc:graphicFrameChg chg="del">
          <ac:chgData name="Clara Andrada Monrós" userId="ecb7c3c0-6c5b-49d4-b4a4-d95c809d1335" providerId="ADAL" clId="{DB50B9EA-C394-4745-802B-8D8A8DF277FB}" dt="2025-02-17T15:49:34.876" v="661" actId="478"/>
          <ac:graphicFrameMkLst>
            <pc:docMk/>
            <pc:sldMk cId="4178793148" sldId="508"/>
            <ac:graphicFrameMk id="9" creationId="{6C0CCE6F-5857-D5F9-3047-8E3EC74C6D57}"/>
          </ac:graphicFrameMkLst>
        </pc:graphicFrameChg>
        <pc:picChg chg="add mod">
          <ac:chgData name="Clara Andrada Monrós" userId="ecb7c3c0-6c5b-49d4-b4a4-d95c809d1335" providerId="ADAL" clId="{DB50B9EA-C394-4745-802B-8D8A8DF277FB}" dt="2025-02-17T15:50:59.619" v="666" actId="1076"/>
          <ac:picMkLst>
            <pc:docMk/>
            <pc:sldMk cId="4178793148" sldId="508"/>
            <ac:picMk id="10" creationId="{31571CAC-BE6F-538B-AB33-60CAB63157AB}"/>
          </ac:picMkLst>
        </pc:picChg>
        <pc:picChg chg="add mod">
          <ac:chgData name="Clara Andrada Monrós" userId="ecb7c3c0-6c5b-49d4-b4a4-d95c809d1335" providerId="ADAL" clId="{DB50B9EA-C394-4745-802B-8D8A8DF277FB}" dt="2025-02-17T15:51:27.103" v="674" actId="1076"/>
          <ac:picMkLst>
            <pc:docMk/>
            <pc:sldMk cId="4178793148" sldId="508"/>
            <ac:picMk id="11" creationId="{7710F9A7-40ED-88C0-5063-73389C36C409}"/>
          </ac:picMkLst>
        </pc:picChg>
      </pc:sldChg>
      <pc:sldChg chg="addSp delSp modSp add mod">
        <pc:chgData name="Clara Andrada Monrós" userId="ecb7c3c0-6c5b-49d4-b4a4-d95c809d1335" providerId="ADAL" clId="{DB50B9EA-C394-4745-802B-8D8A8DF277FB}" dt="2025-02-18T10:58:15.159" v="1257" actId="1076"/>
        <pc:sldMkLst>
          <pc:docMk/>
          <pc:sldMk cId="1923890951" sldId="509"/>
        </pc:sldMkLst>
        <pc:spChg chg="del">
          <ac:chgData name="Clara Andrada Monrós" userId="ecb7c3c0-6c5b-49d4-b4a4-d95c809d1335" providerId="ADAL" clId="{DB50B9EA-C394-4745-802B-8D8A8DF277FB}" dt="2025-02-17T15:51:42.085" v="680" actId="478"/>
          <ac:spMkLst>
            <pc:docMk/>
            <pc:sldMk cId="1923890951" sldId="509"/>
            <ac:spMk id="12" creationId="{868DA47C-86CE-D343-F1F4-B96B9CC3F1B9}"/>
          </ac:spMkLst>
        </pc:spChg>
        <pc:picChg chg="add mod">
          <ac:chgData name="Clara Andrada Monrós" userId="ecb7c3c0-6c5b-49d4-b4a4-d95c809d1335" providerId="ADAL" clId="{DB50B9EA-C394-4745-802B-8D8A8DF277FB}" dt="2025-02-18T10:58:11.402" v="1254" actId="1076"/>
          <ac:picMkLst>
            <pc:docMk/>
            <pc:sldMk cId="1923890951" sldId="509"/>
            <ac:picMk id="9" creationId="{F2509B7E-2360-BCE9-A0D3-0F2507B522F5}"/>
          </ac:picMkLst>
        </pc:picChg>
        <pc:picChg chg="del">
          <ac:chgData name="Clara Andrada Monrós" userId="ecb7c3c0-6c5b-49d4-b4a4-d95c809d1335" providerId="ADAL" clId="{DB50B9EA-C394-4745-802B-8D8A8DF277FB}" dt="2025-02-17T15:51:42.493" v="681" actId="478"/>
          <ac:picMkLst>
            <pc:docMk/>
            <pc:sldMk cId="1923890951" sldId="509"/>
            <ac:picMk id="10" creationId="{0025A5C0-9408-1659-63B9-4DEE5C6240F9}"/>
          </ac:picMkLst>
        </pc:picChg>
        <pc:picChg chg="add mod">
          <ac:chgData name="Clara Andrada Monrós" userId="ecb7c3c0-6c5b-49d4-b4a4-d95c809d1335" providerId="ADAL" clId="{DB50B9EA-C394-4745-802B-8D8A8DF277FB}" dt="2025-02-18T10:58:15.159" v="1257" actId="1076"/>
          <ac:picMkLst>
            <pc:docMk/>
            <pc:sldMk cId="1923890951" sldId="509"/>
            <ac:picMk id="10" creationId="{A2188CD0-74B6-A80A-E3F8-E85CBE57357C}"/>
          </ac:picMkLst>
        </pc:picChg>
        <pc:picChg chg="del">
          <ac:chgData name="Clara Andrada Monrós" userId="ecb7c3c0-6c5b-49d4-b4a4-d95c809d1335" providerId="ADAL" clId="{DB50B9EA-C394-4745-802B-8D8A8DF277FB}" dt="2025-02-17T15:51:42.085" v="680" actId="478"/>
          <ac:picMkLst>
            <pc:docMk/>
            <pc:sldMk cId="1923890951" sldId="509"/>
            <ac:picMk id="11" creationId="{B5CA5149-74E3-5E4D-4181-4294B5FF3A45}"/>
          </ac:picMkLst>
        </pc:picChg>
      </pc:sldChg>
      <pc:sldChg chg="addSp delSp modSp add del mod">
        <pc:chgData name="Clara Andrada Monrós" userId="ecb7c3c0-6c5b-49d4-b4a4-d95c809d1335" providerId="ADAL" clId="{DB50B9EA-C394-4745-802B-8D8A8DF277FB}" dt="2025-02-18T10:58:18.389" v="1258" actId="47"/>
        <pc:sldMkLst>
          <pc:docMk/>
          <pc:sldMk cId="3321541574" sldId="510"/>
        </pc:sldMkLst>
        <pc:spChg chg="mod">
          <ac:chgData name="Clara Andrada Monrós" userId="ecb7c3c0-6c5b-49d4-b4a4-d95c809d1335" providerId="ADAL" clId="{DB50B9EA-C394-4745-802B-8D8A8DF277FB}" dt="2025-02-17T15:52:06.937" v="695" actId="20577"/>
          <ac:spMkLst>
            <pc:docMk/>
            <pc:sldMk cId="3321541574" sldId="510"/>
            <ac:spMk id="5" creationId="{159B9118-D8A0-3F0C-080E-E5576A6FBB55}"/>
          </ac:spMkLst>
        </pc:spChg>
        <pc:graphicFrameChg chg="add mod">
          <ac:chgData name="Clara Andrada Monrós" userId="ecb7c3c0-6c5b-49d4-b4a4-d95c809d1335" providerId="ADAL" clId="{DB50B9EA-C394-4745-802B-8D8A8DF277FB}" dt="2025-02-17T15:52:13.998" v="697"/>
          <ac:graphicFrameMkLst>
            <pc:docMk/>
            <pc:sldMk cId="3321541574" sldId="510"/>
            <ac:graphicFrameMk id="10" creationId="{82863E78-154D-7EE5-9164-4962DAA8840F}"/>
          </ac:graphicFrameMkLst>
        </pc:graphicFrameChg>
        <pc:picChg chg="del">
          <ac:chgData name="Clara Andrada Monrós" userId="ecb7c3c0-6c5b-49d4-b4a4-d95c809d1335" providerId="ADAL" clId="{DB50B9EA-C394-4745-802B-8D8A8DF277FB}" dt="2025-02-17T15:52:08.223" v="696" actId="478"/>
          <ac:picMkLst>
            <pc:docMk/>
            <pc:sldMk cId="3321541574" sldId="510"/>
            <ac:picMk id="9" creationId="{A0AE1F00-218C-37F1-6A92-78F7907A54E6}"/>
          </ac:picMkLst>
        </pc:picChg>
        <pc:picChg chg="add del mod">
          <ac:chgData name="Clara Andrada Monrós" userId="ecb7c3c0-6c5b-49d4-b4a4-d95c809d1335" providerId="ADAL" clId="{DB50B9EA-C394-4745-802B-8D8A8DF277FB}" dt="2025-02-17T15:52:26.822" v="705" actId="478"/>
          <ac:picMkLst>
            <pc:docMk/>
            <pc:sldMk cId="3321541574" sldId="510"/>
            <ac:picMk id="11" creationId="{5C010902-6943-4BA2-8F30-8A43DF1E3F97}"/>
          </ac:picMkLst>
        </pc:picChg>
        <pc:picChg chg="add mod">
          <ac:chgData name="Clara Andrada Monrós" userId="ecb7c3c0-6c5b-49d4-b4a4-d95c809d1335" providerId="ADAL" clId="{DB50B9EA-C394-4745-802B-8D8A8DF277FB}" dt="2025-02-17T15:53:02.316" v="709" actId="1076"/>
          <ac:picMkLst>
            <pc:docMk/>
            <pc:sldMk cId="3321541574" sldId="510"/>
            <ac:picMk id="13" creationId="{E446B64E-88F9-FEC9-EACB-C28C67F4E586}"/>
          </ac:picMkLst>
        </pc:picChg>
      </pc:sldChg>
      <pc:sldChg chg="addSp delSp modSp add mod">
        <pc:chgData name="Clara Andrada Monrós" userId="ecb7c3c0-6c5b-49d4-b4a4-d95c809d1335" providerId="ADAL" clId="{DB50B9EA-C394-4745-802B-8D8A8DF277FB}" dt="2025-02-18T10:53:13.825" v="1215" actId="1076"/>
        <pc:sldMkLst>
          <pc:docMk/>
          <pc:sldMk cId="658489023" sldId="511"/>
        </pc:sldMkLst>
        <pc:spChg chg="mod">
          <ac:chgData name="Clara Andrada Monrós" userId="ecb7c3c0-6c5b-49d4-b4a4-d95c809d1335" providerId="ADAL" clId="{DB50B9EA-C394-4745-802B-8D8A8DF277FB}" dt="2025-02-17T15:53:24.104" v="711"/>
          <ac:spMkLst>
            <pc:docMk/>
            <pc:sldMk cId="658489023" sldId="511"/>
            <ac:spMk id="4" creationId="{3BAB4525-0A82-9ED2-9EE3-B0D8B994851A}"/>
          </ac:spMkLst>
        </pc:spChg>
        <pc:spChg chg="add mod">
          <ac:chgData name="Clara Andrada Monrós" userId="ecb7c3c0-6c5b-49d4-b4a4-d95c809d1335" providerId="ADAL" clId="{DB50B9EA-C394-4745-802B-8D8A8DF277FB}" dt="2025-02-18T10:53:13.825" v="1215" actId="1076"/>
          <ac:spMkLst>
            <pc:docMk/>
            <pc:sldMk cId="658489023" sldId="511"/>
            <ac:spMk id="5" creationId="{14CB4F43-4DBD-4DB1-0538-936AB31748AB}"/>
          </ac:spMkLst>
        </pc:spChg>
        <pc:spChg chg="del">
          <ac:chgData name="Clara Andrada Monrós" userId="ecb7c3c0-6c5b-49d4-b4a4-d95c809d1335" providerId="ADAL" clId="{DB50B9EA-C394-4745-802B-8D8A8DF277FB}" dt="2025-02-17T15:53:26.384" v="712" actId="478"/>
          <ac:spMkLst>
            <pc:docMk/>
            <pc:sldMk cId="658489023" sldId="511"/>
            <ac:spMk id="5" creationId="{8E4063D1-ED7A-6569-2ABB-CE0978E1CBFE}"/>
          </ac:spMkLst>
        </pc:spChg>
        <pc:spChg chg="del">
          <ac:chgData name="Clara Andrada Monrós" userId="ecb7c3c0-6c5b-49d4-b4a4-d95c809d1335" providerId="ADAL" clId="{DB50B9EA-C394-4745-802B-8D8A8DF277FB}" dt="2025-02-17T15:53:27.172" v="713" actId="478"/>
          <ac:spMkLst>
            <pc:docMk/>
            <pc:sldMk cId="658489023" sldId="511"/>
            <ac:spMk id="8" creationId="{EB78EAA0-F82E-F776-EB48-B38207A80A76}"/>
          </ac:spMkLst>
        </pc:spChg>
        <pc:picChg chg="add mod">
          <ac:chgData name="Clara Andrada Monrós" userId="ecb7c3c0-6c5b-49d4-b4a4-d95c809d1335" providerId="ADAL" clId="{DB50B9EA-C394-4745-802B-8D8A8DF277FB}" dt="2025-02-18T10:52:19.483" v="1205" actId="207"/>
          <ac:picMkLst>
            <pc:docMk/>
            <pc:sldMk cId="658489023" sldId="511"/>
            <ac:picMk id="9" creationId="{E4279D9A-93FC-FCFE-1E9A-A2394FD1D33F}"/>
          </ac:picMkLst>
        </pc:picChg>
        <pc:picChg chg="del">
          <ac:chgData name="Clara Andrada Monrós" userId="ecb7c3c0-6c5b-49d4-b4a4-d95c809d1335" providerId="ADAL" clId="{DB50B9EA-C394-4745-802B-8D8A8DF277FB}" dt="2025-02-17T15:53:27.492" v="714" actId="478"/>
          <ac:picMkLst>
            <pc:docMk/>
            <pc:sldMk cId="658489023" sldId="511"/>
            <ac:picMk id="13" creationId="{C04F38B4-9AEB-571E-877B-D99909D25DA0}"/>
          </ac:picMkLst>
        </pc:picChg>
      </pc:sldChg>
      <pc:sldChg chg="addSp modSp add mod">
        <pc:chgData name="Clara Andrada Monrós" userId="ecb7c3c0-6c5b-49d4-b4a4-d95c809d1335" providerId="ADAL" clId="{DB50B9EA-C394-4745-802B-8D8A8DF277FB}" dt="2025-02-18T12:01:15.475" v="1279" actId="1076"/>
        <pc:sldMkLst>
          <pc:docMk/>
          <pc:sldMk cId="2479722911" sldId="512"/>
        </pc:sldMkLst>
        <pc:spChg chg="add mod">
          <ac:chgData name="Clara Andrada Monrós" userId="ecb7c3c0-6c5b-49d4-b4a4-d95c809d1335" providerId="ADAL" clId="{DB50B9EA-C394-4745-802B-8D8A8DF277FB}" dt="2025-02-18T10:33:05.888" v="997" actId="1076"/>
          <ac:spMkLst>
            <pc:docMk/>
            <pc:sldMk cId="2479722911" sldId="512"/>
            <ac:spMk id="12" creationId="{B01845D4-55DC-442D-1C61-9291C2BAA82F}"/>
          </ac:spMkLst>
        </pc:spChg>
        <pc:picChg chg="mod">
          <ac:chgData name="Clara Andrada Monrós" userId="ecb7c3c0-6c5b-49d4-b4a4-d95c809d1335" providerId="ADAL" clId="{DB50B9EA-C394-4745-802B-8D8A8DF277FB}" dt="2025-02-18T12:01:15.475" v="1279" actId="1076"/>
          <ac:picMkLst>
            <pc:docMk/>
            <pc:sldMk cId="2479722911" sldId="512"/>
            <ac:picMk id="5" creationId="{B3F9CDC1-17C3-B687-5AA0-E34922E129E3}"/>
          </ac:picMkLst>
        </pc:picChg>
        <pc:picChg chg="mod">
          <ac:chgData name="Clara Andrada Monrós" userId="ecb7c3c0-6c5b-49d4-b4a4-d95c809d1335" providerId="ADAL" clId="{DB50B9EA-C394-4745-802B-8D8A8DF277FB}" dt="2025-02-18T10:32:57.618" v="988" actId="1076"/>
          <ac:picMkLst>
            <pc:docMk/>
            <pc:sldMk cId="2479722911" sldId="512"/>
            <ac:picMk id="9" creationId="{F2EA0677-35AF-638B-3493-C1F5E39335BE}"/>
          </ac:picMkLst>
        </pc:picChg>
        <pc:picChg chg="mod">
          <ac:chgData name="Clara Andrada Monrós" userId="ecb7c3c0-6c5b-49d4-b4a4-d95c809d1335" providerId="ADAL" clId="{DB50B9EA-C394-4745-802B-8D8A8DF277FB}" dt="2025-02-18T10:32:56.278" v="987" actId="1076"/>
          <ac:picMkLst>
            <pc:docMk/>
            <pc:sldMk cId="2479722911" sldId="512"/>
            <ac:picMk id="10" creationId="{30DC91EB-BC0C-576F-6B0C-63ACF1AB3A29}"/>
          </ac:picMkLst>
        </pc:picChg>
        <pc:picChg chg="mod">
          <ac:chgData name="Clara Andrada Monrós" userId="ecb7c3c0-6c5b-49d4-b4a4-d95c809d1335" providerId="ADAL" clId="{DB50B9EA-C394-4745-802B-8D8A8DF277FB}" dt="2025-02-18T10:32:54.178" v="986" actId="1076"/>
          <ac:picMkLst>
            <pc:docMk/>
            <pc:sldMk cId="2479722911" sldId="512"/>
            <ac:picMk id="11" creationId="{28BAB9A3-42B8-FDE2-FA56-D590E2F67BA1}"/>
          </ac:picMkLst>
        </pc:picChg>
      </pc:sldChg>
      <pc:sldChg chg="addSp delSp modSp add mod ord">
        <pc:chgData name="Clara Andrada Monrós" userId="ecb7c3c0-6c5b-49d4-b4a4-d95c809d1335" providerId="ADAL" clId="{DB50B9EA-C394-4745-802B-8D8A8DF277FB}" dt="2025-02-18T09:50:34.521" v="845" actId="1076"/>
        <pc:sldMkLst>
          <pc:docMk/>
          <pc:sldMk cId="2633882567" sldId="513"/>
        </pc:sldMkLst>
        <pc:spChg chg="mod">
          <ac:chgData name="Clara Andrada Monrós" userId="ecb7c3c0-6c5b-49d4-b4a4-d95c809d1335" providerId="ADAL" clId="{DB50B9EA-C394-4745-802B-8D8A8DF277FB}" dt="2025-02-18T09:50:34.521" v="845" actId="1076"/>
          <ac:spMkLst>
            <pc:docMk/>
            <pc:sldMk cId="2633882567" sldId="513"/>
            <ac:spMk id="12" creationId="{263DE192-151C-5786-29E8-CB662ED2C7B8}"/>
          </ac:spMkLst>
        </pc:spChg>
        <pc:spChg chg="mod">
          <ac:chgData name="Clara Andrada Monrós" userId="ecb7c3c0-6c5b-49d4-b4a4-d95c809d1335" providerId="ADAL" clId="{DB50B9EA-C394-4745-802B-8D8A8DF277FB}" dt="2025-02-18T09:50:34.521" v="845" actId="1076"/>
          <ac:spMkLst>
            <pc:docMk/>
            <pc:sldMk cId="2633882567" sldId="513"/>
            <ac:spMk id="13" creationId="{06DFB452-8430-A555-0028-1E8ABBD8B15B}"/>
          </ac:spMkLst>
        </pc:spChg>
        <pc:spChg chg="del">
          <ac:chgData name="Clara Andrada Monrós" userId="ecb7c3c0-6c5b-49d4-b4a4-d95c809d1335" providerId="ADAL" clId="{DB50B9EA-C394-4745-802B-8D8A8DF277FB}" dt="2025-02-18T09:50:27.545" v="844" actId="478"/>
          <ac:spMkLst>
            <pc:docMk/>
            <pc:sldMk cId="2633882567" sldId="513"/>
            <ac:spMk id="14" creationId="{0C58E7B0-E2D4-250B-4C43-972A5608C7DB}"/>
          </ac:spMkLst>
        </pc:spChg>
        <pc:spChg chg="del">
          <ac:chgData name="Clara Andrada Monrós" userId="ecb7c3c0-6c5b-49d4-b4a4-d95c809d1335" providerId="ADAL" clId="{DB50B9EA-C394-4745-802B-8D8A8DF277FB}" dt="2025-02-18T09:50:27.545" v="844" actId="478"/>
          <ac:spMkLst>
            <pc:docMk/>
            <pc:sldMk cId="2633882567" sldId="513"/>
            <ac:spMk id="15" creationId="{842A1F67-C07A-8977-2E55-3A07026E767C}"/>
          </ac:spMkLst>
        </pc:spChg>
        <pc:spChg chg="del">
          <ac:chgData name="Clara Andrada Monrós" userId="ecb7c3c0-6c5b-49d4-b4a4-d95c809d1335" providerId="ADAL" clId="{DB50B9EA-C394-4745-802B-8D8A8DF277FB}" dt="2025-02-18T09:49:53.770" v="834" actId="478"/>
          <ac:spMkLst>
            <pc:docMk/>
            <pc:sldMk cId="2633882567" sldId="513"/>
            <ac:spMk id="19" creationId="{DA68AF73-F707-45C6-3CDF-420E178D2EEA}"/>
          </ac:spMkLst>
        </pc:spChg>
        <pc:picChg chg="add mod">
          <ac:chgData name="Clara Andrada Monrós" userId="ecb7c3c0-6c5b-49d4-b4a4-d95c809d1335" providerId="ADAL" clId="{DB50B9EA-C394-4745-802B-8D8A8DF277FB}" dt="2025-02-18T09:50:19.538" v="841" actId="1076"/>
          <ac:picMkLst>
            <pc:docMk/>
            <pc:sldMk cId="2633882567" sldId="513"/>
            <ac:picMk id="9" creationId="{9B86753E-0653-536E-ECD2-3654E3590207}"/>
          </ac:picMkLst>
        </pc:picChg>
        <pc:picChg chg="del mod">
          <ac:chgData name="Clara Andrada Monrós" userId="ecb7c3c0-6c5b-49d4-b4a4-d95c809d1335" providerId="ADAL" clId="{DB50B9EA-C394-4745-802B-8D8A8DF277FB}" dt="2025-02-18T09:49:53.770" v="834" actId="478"/>
          <ac:picMkLst>
            <pc:docMk/>
            <pc:sldMk cId="2633882567" sldId="513"/>
            <ac:picMk id="18" creationId="{E72AD219-DD28-09AA-C6BA-95749240718F}"/>
          </ac:picMkLst>
        </pc:picChg>
      </pc:sldChg>
      <pc:sldChg chg="addSp delSp modSp add mod">
        <pc:chgData name="Clara Andrada Monrós" userId="ecb7c3c0-6c5b-49d4-b4a4-d95c809d1335" providerId="ADAL" clId="{DB50B9EA-C394-4745-802B-8D8A8DF277FB}" dt="2025-02-18T12:00:58.927" v="1278" actId="14100"/>
        <pc:sldMkLst>
          <pc:docMk/>
          <pc:sldMk cId="3125101426" sldId="514"/>
        </pc:sldMkLst>
        <pc:spChg chg="add mod">
          <ac:chgData name="Clara Andrada Monrós" userId="ecb7c3c0-6c5b-49d4-b4a4-d95c809d1335" providerId="ADAL" clId="{DB50B9EA-C394-4745-802B-8D8A8DF277FB}" dt="2025-02-18T12:00:12.415" v="1260" actId="1076"/>
          <ac:spMkLst>
            <pc:docMk/>
            <pc:sldMk cId="3125101426" sldId="514"/>
            <ac:spMk id="12" creationId="{D479E749-C694-3042-4399-AD1488899952}"/>
          </ac:spMkLst>
        </pc:spChg>
        <pc:spChg chg="mod">
          <ac:chgData name="Clara Andrada Monrós" userId="ecb7c3c0-6c5b-49d4-b4a4-d95c809d1335" providerId="ADAL" clId="{DB50B9EA-C394-4745-802B-8D8A8DF277FB}" dt="2025-02-18T10:13:13.262" v="907" actId="1076"/>
          <ac:spMkLst>
            <pc:docMk/>
            <pc:sldMk cId="3125101426" sldId="514"/>
            <ac:spMk id="14" creationId="{FCFBE3ED-469B-6769-8F5E-D2C0F6D7142B}"/>
          </ac:spMkLst>
        </pc:spChg>
        <pc:spChg chg="mod">
          <ac:chgData name="Clara Andrada Monrós" userId="ecb7c3c0-6c5b-49d4-b4a4-d95c809d1335" providerId="ADAL" clId="{DB50B9EA-C394-4745-802B-8D8A8DF277FB}" dt="2025-02-18T10:13:39.730" v="909" actId="20577"/>
          <ac:spMkLst>
            <pc:docMk/>
            <pc:sldMk cId="3125101426" sldId="514"/>
            <ac:spMk id="15" creationId="{B73F807A-E599-1B63-81D6-9751E42276AE}"/>
          </ac:spMkLst>
        </pc:spChg>
        <pc:spChg chg="add mod">
          <ac:chgData name="Clara Andrada Monrós" userId="ecb7c3c0-6c5b-49d4-b4a4-d95c809d1335" providerId="ADAL" clId="{DB50B9EA-C394-4745-802B-8D8A8DF277FB}" dt="2025-02-18T12:00:17.857" v="1263" actId="1076"/>
          <ac:spMkLst>
            <pc:docMk/>
            <pc:sldMk cId="3125101426" sldId="514"/>
            <ac:spMk id="17" creationId="{E3522F6A-A249-E3FE-4E6A-23DC0BF88568}"/>
          </ac:spMkLst>
        </pc:spChg>
        <pc:spChg chg="del">
          <ac:chgData name="Clara Andrada Monrós" userId="ecb7c3c0-6c5b-49d4-b4a4-d95c809d1335" providerId="ADAL" clId="{DB50B9EA-C394-4745-802B-8D8A8DF277FB}" dt="2025-02-18T09:56:13.936" v="896" actId="478"/>
          <ac:spMkLst>
            <pc:docMk/>
            <pc:sldMk cId="3125101426" sldId="514"/>
            <ac:spMk id="19" creationId="{C5CC7A85-0A56-AD44-FD8C-DC95495BACBA}"/>
          </ac:spMkLst>
        </pc:spChg>
        <pc:spChg chg="add mod">
          <ac:chgData name="Clara Andrada Monrós" userId="ecb7c3c0-6c5b-49d4-b4a4-d95c809d1335" providerId="ADAL" clId="{DB50B9EA-C394-4745-802B-8D8A8DF277FB}" dt="2025-02-18T12:00:40.385" v="1274" actId="1076"/>
          <ac:spMkLst>
            <pc:docMk/>
            <pc:sldMk cId="3125101426" sldId="514"/>
            <ac:spMk id="20" creationId="{F1A76B33-80A1-4116-D08F-7FE7EB594313}"/>
          </ac:spMkLst>
        </pc:spChg>
        <pc:spChg chg="mod">
          <ac:chgData name="Clara Andrada Monrós" userId="ecb7c3c0-6c5b-49d4-b4a4-d95c809d1335" providerId="ADAL" clId="{DB50B9EA-C394-4745-802B-8D8A8DF277FB}" dt="2025-02-18T09:56:02.237" v="878"/>
          <ac:spMkLst>
            <pc:docMk/>
            <pc:sldMk cId="3125101426" sldId="514"/>
            <ac:spMk id="21" creationId="{62C8165D-75DA-FB38-6185-2603D35BF16C}"/>
          </ac:spMkLst>
        </pc:spChg>
        <pc:spChg chg="mod">
          <ac:chgData name="Clara Andrada Monrós" userId="ecb7c3c0-6c5b-49d4-b4a4-d95c809d1335" providerId="ADAL" clId="{DB50B9EA-C394-4745-802B-8D8A8DF277FB}" dt="2025-02-18T09:56:10.067" v="895" actId="20577"/>
          <ac:spMkLst>
            <pc:docMk/>
            <pc:sldMk cId="3125101426" sldId="514"/>
            <ac:spMk id="22" creationId="{6B7AB5A2-949B-4630-2E42-82171399F21C}"/>
          </ac:spMkLst>
        </pc:spChg>
        <pc:spChg chg="del">
          <ac:chgData name="Clara Andrada Monrós" userId="ecb7c3c0-6c5b-49d4-b4a4-d95c809d1335" providerId="ADAL" clId="{DB50B9EA-C394-4745-802B-8D8A8DF277FB}" dt="2025-02-18T09:56:13.936" v="896" actId="478"/>
          <ac:spMkLst>
            <pc:docMk/>
            <pc:sldMk cId="3125101426" sldId="514"/>
            <ac:spMk id="23" creationId="{7609DED4-44F4-F6BE-4B10-B788A398C4BB}"/>
          </ac:spMkLst>
        </pc:spChg>
        <pc:spChg chg="add mod">
          <ac:chgData name="Clara Andrada Monrós" userId="ecb7c3c0-6c5b-49d4-b4a4-d95c809d1335" providerId="ADAL" clId="{DB50B9EA-C394-4745-802B-8D8A8DF277FB}" dt="2025-02-18T12:00:58.927" v="1278" actId="14100"/>
          <ac:spMkLst>
            <pc:docMk/>
            <pc:sldMk cId="3125101426" sldId="514"/>
            <ac:spMk id="26" creationId="{E36FBE28-75ED-C1D8-B6CC-FAAA9CE3546F}"/>
          </ac:spMkLst>
        </pc:spChg>
        <pc:picChg chg="add mod">
          <ac:chgData name="Clara Andrada Monrós" userId="ecb7c3c0-6c5b-49d4-b4a4-d95c809d1335" providerId="ADAL" clId="{DB50B9EA-C394-4745-802B-8D8A8DF277FB}" dt="2025-02-18T10:14:00.190" v="917" actId="1076"/>
          <ac:picMkLst>
            <pc:docMk/>
            <pc:sldMk cId="3125101426" sldId="514"/>
            <ac:picMk id="9" creationId="{BFB0FC9B-B870-1AD5-7F12-0134071F2C5E}"/>
          </ac:picMkLst>
        </pc:picChg>
        <pc:picChg chg="add mod">
          <ac:chgData name="Clara Andrada Monrós" userId="ecb7c3c0-6c5b-49d4-b4a4-d95c809d1335" providerId="ADAL" clId="{DB50B9EA-C394-4745-802B-8D8A8DF277FB}" dt="2025-02-18T12:00:09.254" v="1259" actId="1076"/>
          <ac:picMkLst>
            <pc:docMk/>
            <pc:sldMk cId="3125101426" sldId="514"/>
            <ac:picMk id="11" creationId="{E2D662B4-E0FA-C7FE-D11C-2EDA36934B88}"/>
          </ac:picMkLst>
        </pc:picChg>
        <pc:picChg chg="add mod">
          <ac:chgData name="Clara Andrada Monrós" userId="ecb7c3c0-6c5b-49d4-b4a4-d95c809d1335" providerId="ADAL" clId="{DB50B9EA-C394-4745-802B-8D8A8DF277FB}" dt="2025-02-18T12:00:15.003" v="1262" actId="1076"/>
          <ac:picMkLst>
            <pc:docMk/>
            <pc:sldMk cId="3125101426" sldId="514"/>
            <ac:picMk id="16" creationId="{C123BF56-48D1-F231-975C-7C855634870F}"/>
          </ac:picMkLst>
        </pc:picChg>
        <pc:picChg chg="del">
          <ac:chgData name="Clara Andrada Monrós" userId="ecb7c3c0-6c5b-49d4-b4a4-d95c809d1335" providerId="ADAL" clId="{DB50B9EA-C394-4745-802B-8D8A8DF277FB}" dt="2025-02-18T09:56:13.936" v="896" actId="478"/>
          <ac:picMkLst>
            <pc:docMk/>
            <pc:sldMk cId="3125101426" sldId="514"/>
            <ac:picMk id="18" creationId="{A0DE3112-CC42-D9AB-1A89-211367E608A1}"/>
          </ac:picMkLst>
        </pc:picChg>
        <pc:picChg chg="add mod">
          <ac:chgData name="Clara Andrada Monrós" userId="ecb7c3c0-6c5b-49d4-b4a4-d95c809d1335" providerId="ADAL" clId="{DB50B9EA-C394-4745-802B-8D8A8DF277FB}" dt="2025-02-18T12:00:49.055" v="1276" actId="14100"/>
          <ac:picMkLst>
            <pc:docMk/>
            <pc:sldMk cId="3125101426" sldId="514"/>
            <ac:picMk id="25" creationId="{C9A36402-0AA5-56A3-4802-1EEC82410E12}"/>
          </ac:picMkLst>
        </pc:picChg>
      </pc:sldChg>
      <pc:sldChg chg="addSp delSp modSp add mod">
        <pc:chgData name="Clara Andrada Monrós" userId="ecb7c3c0-6c5b-49d4-b4a4-d95c809d1335" providerId="ADAL" clId="{DB50B9EA-C394-4745-802B-8D8A8DF277FB}" dt="2025-02-18T10:31:11.643" v="982" actId="20577"/>
        <pc:sldMkLst>
          <pc:docMk/>
          <pc:sldMk cId="723433721" sldId="515"/>
        </pc:sldMkLst>
        <pc:spChg chg="del">
          <ac:chgData name="Clara Andrada Monrós" userId="ecb7c3c0-6c5b-49d4-b4a4-d95c809d1335" providerId="ADAL" clId="{DB50B9EA-C394-4745-802B-8D8A8DF277FB}" dt="2025-02-18T10:29:39.368" v="971" actId="478"/>
          <ac:spMkLst>
            <pc:docMk/>
            <pc:sldMk cId="723433721" sldId="515"/>
            <ac:spMk id="12" creationId="{79F2B6D2-292E-6E48-AD7A-A0E687352771}"/>
          </ac:spMkLst>
        </pc:spChg>
        <pc:spChg chg="mod">
          <ac:chgData name="Clara Andrada Monrós" userId="ecb7c3c0-6c5b-49d4-b4a4-d95c809d1335" providerId="ADAL" clId="{DB50B9EA-C394-4745-802B-8D8A8DF277FB}" dt="2025-02-18T10:31:08.928" v="980" actId="1076"/>
          <ac:spMkLst>
            <pc:docMk/>
            <pc:sldMk cId="723433721" sldId="515"/>
            <ac:spMk id="14" creationId="{8AD99E43-724B-C919-8011-D6BAA8FA04FD}"/>
          </ac:spMkLst>
        </pc:spChg>
        <pc:spChg chg="mod">
          <ac:chgData name="Clara Andrada Monrós" userId="ecb7c3c0-6c5b-49d4-b4a4-d95c809d1335" providerId="ADAL" clId="{DB50B9EA-C394-4745-802B-8D8A8DF277FB}" dt="2025-02-18T10:31:11.643" v="982" actId="20577"/>
          <ac:spMkLst>
            <pc:docMk/>
            <pc:sldMk cId="723433721" sldId="515"/>
            <ac:spMk id="15" creationId="{10F223F7-7F61-5A2D-427E-336C64967A5A}"/>
          </ac:spMkLst>
        </pc:spChg>
        <pc:spChg chg="del">
          <ac:chgData name="Clara Andrada Monrós" userId="ecb7c3c0-6c5b-49d4-b4a4-d95c809d1335" providerId="ADAL" clId="{DB50B9EA-C394-4745-802B-8D8A8DF277FB}" dt="2025-02-18T10:29:39.368" v="971" actId="478"/>
          <ac:spMkLst>
            <pc:docMk/>
            <pc:sldMk cId="723433721" sldId="515"/>
            <ac:spMk id="17" creationId="{851305AC-93DE-A661-CD2F-B2FCE48196DB}"/>
          </ac:spMkLst>
        </pc:spChg>
        <pc:spChg chg="del">
          <ac:chgData name="Clara Andrada Monrós" userId="ecb7c3c0-6c5b-49d4-b4a4-d95c809d1335" providerId="ADAL" clId="{DB50B9EA-C394-4745-802B-8D8A8DF277FB}" dt="2025-02-18T10:29:39.368" v="971" actId="478"/>
          <ac:spMkLst>
            <pc:docMk/>
            <pc:sldMk cId="723433721" sldId="515"/>
            <ac:spMk id="20" creationId="{B05ADC54-0616-48C7-ADB6-92E9CBF84A68}"/>
          </ac:spMkLst>
        </pc:spChg>
        <pc:spChg chg="del">
          <ac:chgData name="Clara Andrada Monrós" userId="ecb7c3c0-6c5b-49d4-b4a4-d95c809d1335" providerId="ADAL" clId="{DB50B9EA-C394-4745-802B-8D8A8DF277FB}" dt="2025-02-18T10:31:04.938" v="979" actId="478"/>
          <ac:spMkLst>
            <pc:docMk/>
            <pc:sldMk cId="723433721" sldId="515"/>
            <ac:spMk id="21" creationId="{E4ACC05A-585B-51BE-8C59-7EDFC73BD0D2}"/>
          </ac:spMkLst>
        </pc:spChg>
        <pc:spChg chg="del">
          <ac:chgData name="Clara Andrada Monrós" userId="ecb7c3c0-6c5b-49d4-b4a4-d95c809d1335" providerId="ADAL" clId="{DB50B9EA-C394-4745-802B-8D8A8DF277FB}" dt="2025-02-18T10:31:04.938" v="979" actId="478"/>
          <ac:spMkLst>
            <pc:docMk/>
            <pc:sldMk cId="723433721" sldId="515"/>
            <ac:spMk id="22" creationId="{837FE920-A167-BF1D-A8CA-75FBBB83B938}"/>
          </ac:spMkLst>
        </pc:spChg>
        <pc:spChg chg="del">
          <ac:chgData name="Clara Andrada Monrós" userId="ecb7c3c0-6c5b-49d4-b4a4-d95c809d1335" providerId="ADAL" clId="{DB50B9EA-C394-4745-802B-8D8A8DF277FB}" dt="2025-02-18T10:29:39.368" v="971" actId="478"/>
          <ac:spMkLst>
            <pc:docMk/>
            <pc:sldMk cId="723433721" sldId="515"/>
            <ac:spMk id="26" creationId="{81928A81-6088-69DF-C1F9-54D09A23F048}"/>
          </ac:spMkLst>
        </pc:spChg>
        <pc:picChg chg="add mod">
          <ac:chgData name="Clara Andrada Monrós" userId="ecb7c3c0-6c5b-49d4-b4a4-d95c809d1335" providerId="ADAL" clId="{DB50B9EA-C394-4745-802B-8D8A8DF277FB}" dt="2025-02-18T10:30:04.648" v="977" actId="1076"/>
          <ac:picMkLst>
            <pc:docMk/>
            <pc:sldMk cId="723433721" sldId="515"/>
            <ac:picMk id="5" creationId="{DCE8BE76-3253-91EB-B7BF-006B83FE948A}"/>
          </ac:picMkLst>
        </pc:picChg>
        <pc:picChg chg="del">
          <ac:chgData name="Clara Andrada Monrós" userId="ecb7c3c0-6c5b-49d4-b4a4-d95c809d1335" providerId="ADAL" clId="{DB50B9EA-C394-4745-802B-8D8A8DF277FB}" dt="2025-02-18T10:29:43.110" v="975" actId="478"/>
          <ac:picMkLst>
            <pc:docMk/>
            <pc:sldMk cId="723433721" sldId="515"/>
            <ac:picMk id="9" creationId="{4C899F30-1295-4CB5-F127-9DDCABE6EA53}"/>
          </ac:picMkLst>
        </pc:picChg>
        <pc:picChg chg="add mod">
          <ac:chgData name="Clara Andrada Monrós" userId="ecb7c3c0-6c5b-49d4-b4a4-d95c809d1335" providerId="ADAL" clId="{DB50B9EA-C394-4745-802B-8D8A8DF277FB}" dt="2025-02-18T10:30:04.648" v="977" actId="1076"/>
          <ac:picMkLst>
            <pc:docMk/>
            <pc:sldMk cId="723433721" sldId="515"/>
            <ac:picMk id="10" creationId="{A1C6DED0-F596-5286-F9B2-6F80B9EE6D1D}"/>
          </ac:picMkLst>
        </pc:picChg>
        <pc:picChg chg="del mod">
          <ac:chgData name="Clara Andrada Monrós" userId="ecb7c3c0-6c5b-49d4-b4a4-d95c809d1335" providerId="ADAL" clId="{DB50B9EA-C394-4745-802B-8D8A8DF277FB}" dt="2025-02-18T10:29:39.802" v="973" actId="478"/>
          <ac:picMkLst>
            <pc:docMk/>
            <pc:sldMk cId="723433721" sldId="515"/>
            <ac:picMk id="11" creationId="{02F1C328-10E5-B8B6-C99A-0277583BCD55}"/>
          </ac:picMkLst>
        </pc:picChg>
        <pc:picChg chg="del">
          <ac:chgData name="Clara Andrada Monrós" userId="ecb7c3c0-6c5b-49d4-b4a4-d95c809d1335" providerId="ADAL" clId="{DB50B9EA-C394-4745-802B-8D8A8DF277FB}" dt="2025-02-18T10:29:39.368" v="971" actId="478"/>
          <ac:picMkLst>
            <pc:docMk/>
            <pc:sldMk cId="723433721" sldId="515"/>
            <ac:picMk id="16" creationId="{3CE89F07-67A7-30F1-70B4-DA8B95E5A672}"/>
          </ac:picMkLst>
        </pc:picChg>
        <pc:picChg chg="del">
          <ac:chgData name="Clara Andrada Monrós" userId="ecb7c3c0-6c5b-49d4-b4a4-d95c809d1335" providerId="ADAL" clId="{DB50B9EA-C394-4745-802B-8D8A8DF277FB}" dt="2025-02-18T10:29:40.458" v="974" actId="478"/>
          <ac:picMkLst>
            <pc:docMk/>
            <pc:sldMk cId="723433721" sldId="515"/>
            <ac:picMk id="25" creationId="{502FAF04-ECCB-99B5-9EB4-9A9CE0F84485}"/>
          </ac:picMkLst>
        </pc:picChg>
      </pc:sldChg>
      <pc:sldChg chg="add">
        <pc:chgData name="Clara Andrada Monrós" userId="ecb7c3c0-6c5b-49d4-b4a4-d95c809d1335" providerId="ADAL" clId="{DB50B9EA-C394-4745-802B-8D8A8DF277FB}" dt="2025-02-18T10:55:00.456" v="1217" actId="2890"/>
        <pc:sldMkLst>
          <pc:docMk/>
          <pc:sldMk cId="500031989" sldId="516"/>
        </pc:sldMkLst>
      </pc:sldChg>
      <pc:sldChg chg="add del">
        <pc:chgData name="Clara Andrada Monrós" userId="ecb7c3c0-6c5b-49d4-b4a4-d95c809d1335" providerId="ADAL" clId="{DB50B9EA-C394-4745-802B-8D8A8DF277FB}" dt="2025-02-18T10:57:51.715" v="1247" actId="47"/>
        <pc:sldMkLst>
          <pc:docMk/>
          <pc:sldMk cId="3315332943" sldId="517"/>
        </pc:sldMkLst>
      </pc:sldChg>
      <pc:sldMasterChg chg="modSldLayout">
        <pc:chgData name="Clara Andrada Monrós" userId="ecb7c3c0-6c5b-49d4-b4a4-d95c809d1335" providerId="ADAL" clId="{DB50B9EA-C394-4745-802B-8D8A8DF277FB}" dt="2025-02-17T13:23:33.591" v="30" actId="478"/>
        <pc:sldMasterMkLst>
          <pc:docMk/>
          <pc:sldMasterMk cId="0" sldId="2147483648"/>
        </pc:sldMasterMkLst>
        <pc:sldLayoutChg chg="addSp modSp">
          <pc:chgData name="Clara Andrada Monrós" userId="ecb7c3c0-6c5b-49d4-b4a4-d95c809d1335" providerId="ADAL" clId="{DB50B9EA-C394-4745-802B-8D8A8DF277FB}" dt="2025-02-17T13:23:15.288" v="28"/>
          <pc:sldLayoutMkLst>
            <pc:docMk/>
            <pc:sldMasterMk cId="0" sldId="2147483648"/>
            <pc:sldLayoutMk cId="0" sldId="2147483650"/>
          </pc:sldLayoutMkLst>
          <pc:spChg chg="add mod">
            <ac:chgData name="Clara Andrada Monrós" userId="ecb7c3c0-6c5b-49d4-b4a4-d95c809d1335" providerId="ADAL" clId="{DB50B9EA-C394-4745-802B-8D8A8DF277FB}" dt="2025-02-17T13:23:15.288" v="28"/>
            <ac:spMkLst>
              <pc:docMk/>
              <pc:sldMasterMk cId="0" sldId="2147483648"/>
              <pc:sldLayoutMk cId="0" sldId="2147483650"/>
              <ac:spMk id="2" creationId="{80AC2F10-98F8-581E-B84C-2EBCDD91D5F2}"/>
            </ac:spMkLst>
          </pc:spChg>
        </pc:sldLayoutChg>
        <pc:sldLayoutChg chg="addSp delSp modSp mod">
          <pc:chgData name="Clara Andrada Monrós" userId="ecb7c3c0-6c5b-49d4-b4a4-d95c809d1335" providerId="ADAL" clId="{DB50B9EA-C394-4745-802B-8D8A8DF277FB}" dt="2025-02-17T13:23:33.591" v="30" actId="478"/>
          <pc:sldLayoutMkLst>
            <pc:docMk/>
            <pc:sldMasterMk cId="0" sldId="2147483648"/>
            <pc:sldLayoutMk cId="0" sldId="2147483657"/>
          </pc:sldLayoutMkLst>
          <pc:spChg chg="add del mod">
            <ac:chgData name="Clara Andrada Monrós" userId="ecb7c3c0-6c5b-49d4-b4a4-d95c809d1335" providerId="ADAL" clId="{DB50B9EA-C394-4745-802B-8D8A8DF277FB}" dt="2025-02-17T13:23:33.591" v="30" actId="478"/>
            <ac:spMkLst>
              <pc:docMk/>
              <pc:sldMasterMk cId="0" sldId="2147483648"/>
              <pc:sldLayoutMk cId="0" sldId="2147483657"/>
              <ac:spMk id="3" creationId="{2227A41D-962E-82FA-00BA-1814ED876A7B}"/>
            </ac:spMkLst>
          </pc:spChg>
        </pc:sldLayoutChg>
      </pc:sldMasterChg>
    </pc:docChg>
  </pc:docChgLst>
  <pc:docChgLst>
    <pc:chgData name="Clara Andrada Monrós" userId="ecb7c3c0-6c5b-49d4-b4a4-d95c809d1335" providerId="ADAL" clId="{51BBD4B8-CCAD-4FDD-B1FF-C2606E2797D0}"/>
    <pc:docChg chg="undo custSel addSld delSld modSld sldOrd">
      <pc:chgData name="Clara Andrada Monrós" userId="ecb7c3c0-6c5b-49d4-b4a4-d95c809d1335" providerId="ADAL" clId="{51BBD4B8-CCAD-4FDD-B1FF-C2606E2797D0}" dt="2024-12-03T12:47:18.914" v="7560" actId="47"/>
      <pc:docMkLst>
        <pc:docMk/>
      </pc:docMkLst>
      <pc:sldChg chg="modSp mod">
        <pc:chgData name="Clara Andrada Monrós" userId="ecb7c3c0-6c5b-49d4-b4a4-d95c809d1335" providerId="ADAL" clId="{51BBD4B8-CCAD-4FDD-B1FF-C2606E2797D0}" dt="2024-11-29T13:23:43.254" v="0" actId="20577"/>
        <pc:sldMkLst>
          <pc:docMk/>
          <pc:sldMk cId="417694351" sldId="309"/>
        </pc:sldMkLst>
        <pc:spChg chg="mod">
          <ac:chgData name="Clara Andrada Monrós" userId="ecb7c3c0-6c5b-49d4-b4a4-d95c809d1335" providerId="ADAL" clId="{51BBD4B8-CCAD-4FDD-B1FF-C2606E2797D0}" dt="2024-11-29T13:23:43.254" v="0" actId="20577"/>
          <ac:spMkLst>
            <pc:docMk/>
            <pc:sldMk cId="417694351" sldId="309"/>
            <ac:spMk id="9" creationId="{00000000-0000-0000-0000-000000000000}"/>
          </ac:spMkLst>
        </pc:spChg>
      </pc:sldChg>
      <pc:sldChg chg="modSp mod">
        <pc:chgData name="Clara Andrada Monrós" userId="ecb7c3c0-6c5b-49d4-b4a4-d95c809d1335" providerId="ADAL" clId="{51BBD4B8-CCAD-4FDD-B1FF-C2606E2797D0}" dt="2024-12-03T10:00:55.540" v="5715" actId="20577"/>
        <pc:sldMkLst>
          <pc:docMk/>
          <pc:sldMk cId="152544170" sldId="316"/>
        </pc:sldMkLst>
        <pc:spChg chg="mod">
          <ac:chgData name="Clara Andrada Monrós" userId="ecb7c3c0-6c5b-49d4-b4a4-d95c809d1335" providerId="ADAL" clId="{51BBD4B8-CCAD-4FDD-B1FF-C2606E2797D0}" dt="2024-11-29T13:25:14.059" v="88" actId="20577"/>
          <ac:spMkLst>
            <pc:docMk/>
            <pc:sldMk cId="152544170" sldId="316"/>
            <ac:spMk id="2" creationId="{FD69F7D2-13BC-1315-5F3C-85BE8111D189}"/>
          </ac:spMkLst>
        </pc:spChg>
        <pc:spChg chg="mod">
          <ac:chgData name="Clara Andrada Monrós" userId="ecb7c3c0-6c5b-49d4-b4a4-d95c809d1335" providerId="ADAL" clId="{51BBD4B8-CCAD-4FDD-B1FF-C2606E2797D0}" dt="2024-11-29T13:25:11.779" v="87" actId="20577"/>
          <ac:spMkLst>
            <pc:docMk/>
            <pc:sldMk cId="152544170" sldId="316"/>
            <ac:spMk id="4" creationId="{0507EB8D-C09F-015D-4551-59FC24E6C86F}"/>
          </ac:spMkLst>
        </pc:spChg>
        <pc:spChg chg="mod">
          <ac:chgData name="Clara Andrada Monrós" userId="ecb7c3c0-6c5b-49d4-b4a4-d95c809d1335" providerId="ADAL" clId="{51BBD4B8-CCAD-4FDD-B1FF-C2606E2797D0}" dt="2024-12-03T10:00:55.540" v="5715" actId="20577"/>
          <ac:spMkLst>
            <pc:docMk/>
            <pc:sldMk cId="152544170" sldId="316"/>
            <ac:spMk id="10" creationId="{82581C59-499A-CD39-4D7E-7FE814C3E6A7}"/>
          </ac:spMkLst>
        </pc:spChg>
      </pc:sldChg>
      <pc:sldChg chg="del">
        <pc:chgData name="Clara Andrada Monrós" userId="ecb7c3c0-6c5b-49d4-b4a4-d95c809d1335" providerId="ADAL" clId="{51BBD4B8-CCAD-4FDD-B1FF-C2606E2797D0}" dt="2024-11-29T14:08:49.635" v="826" actId="47"/>
        <pc:sldMkLst>
          <pc:docMk/>
          <pc:sldMk cId="2875664829" sldId="317"/>
        </pc:sldMkLst>
      </pc:sldChg>
      <pc:sldChg chg="del">
        <pc:chgData name="Clara Andrada Monrós" userId="ecb7c3c0-6c5b-49d4-b4a4-d95c809d1335" providerId="ADAL" clId="{51BBD4B8-CCAD-4FDD-B1FF-C2606E2797D0}" dt="2024-12-03T12:47:17.225" v="7555" actId="47"/>
        <pc:sldMkLst>
          <pc:docMk/>
          <pc:sldMk cId="767747923" sldId="386"/>
        </pc:sldMkLst>
      </pc:sldChg>
      <pc:sldChg chg="del">
        <pc:chgData name="Clara Andrada Monrós" userId="ecb7c3c0-6c5b-49d4-b4a4-d95c809d1335" providerId="ADAL" clId="{51BBD4B8-CCAD-4FDD-B1FF-C2606E2797D0}" dt="2024-12-03T12:47:17.394" v="7556" actId="47"/>
        <pc:sldMkLst>
          <pc:docMk/>
          <pc:sldMk cId="1282754601" sldId="387"/>
        </pc:sldMkLst>
      </pc:sldChg>
      <pc:sldChg chg="del">
        <pc:chgData name="Clara Andrada Monrós" userId="ecb7c3c0-6c5b-49d4-b4a4-d95c809d1335" providerId="ADAL" clId="{51BBD4B8-CCAD-4FDD-B1FF-C2606E2797D0}" dt="2024-12-03T12:47:16.904" v="7553" actId="47"/>
        <pc:sldMkLst>
          <pc:docMk/>
          <pc:sldMk cId="773443590" sldId="410"/>
        </pc:sldMkLst>
      </pc:sldChg>
      <pc:sldChg chg="modSp del mod">
        <pc:chgData name="Clara Andrada Monrós" userId="ecb7c3c0-6c5b-49d4-b4a4-d95c809d1335" providerId="ADAL" clId="{51BBD4B8-CCAD-4FDD-B1FF-C2606E2797D0}" dt="2024-12-03T12:47:15.057" v="7548" actId="47"/>
        <pc:sldMkLst>
          <pc:docMk/>
          <pc:sldMk cId="3172940560" sldId="414"/>
        </pc:sldMkLst>
      </pc:sldChg>
      <pc:sldChg chg="del">
        <pc:chgData name="Clara Andrada Monrós" userId="ecb7c3c0-6c5b-49d4-b4a4-d95c809d1335" providerId="ADAL" clId="{51BBD4B8-CCAD-4FDD-B1FF-C2606E2797D0}" dt="2024-12-03T12:47:15.213" v="7549" actId="47"/>
        <pc:sldMkLst>
          <pc:docMk/>
          <pc:sldMk cId="2829876374" sldId="415"/>
        </pc:sldMkLst>
      </pc:sldChg>
      <pc:sldChg chg="del">
        <pc:chgData name="Clara Andrada Monrós" userId="ecb7c3c0-6c5b-49d4-b4a4-d95c809d1335" providerId="ADAL" clId="{51BBD4B8-CCAD-4FDD-B1FF-C2606E2797D0}" dt="2024-12-03T12:47:15.445" v="7550" actId="47"/>
        <pc:sldMkLst>
          <pc:docMk/>
          <pc:sldMk cId="1105179537" sldId="416"/>
        </pc:sldMkLst>
      </pc:sldChg>
      <pc:sldChg chg="del">
        <pc:chgData name="Clara Andrada Monrós" userId="ecb7c3c0-6c5b-49d4-b4a4-d95c809d1335" providerId="ADAL" clId="{51BBD4B8-CCAD-4FDD-B1FF-C2606E2797D0}" dt="2024-12-03T12:47:15.693" v="7551" actId="47"/>
        <pc:sldMkLst>
          <pc:docMk/>
          <pc:sldMk cId="3527291504" sldId="417"/>
        </pc:sldMkLst>
      </pc:sldChg>
      <pc:sldChg chg="modSp del mod">
        <pc:chgData name="Clara Andrada Monrós" userId="ecb7c3c0-6c5b-49d4-b4a4-d95c809d1335" providerId="ADAL" clId="{51BBD4B8-CCAD-4FDD-B1FF-C2606E2797D0}" dt="2024-12-03T12:47:18.138" v="7558" actId="47"/>
        <pc:sldMkLst>
          <pc:docMk/>
          <pc:sldMk cId="2405815414" sldId="433"/>
        </pc:sldMkLst>
      </pc:sldChg>
      <pc:sldChg chg="del">
        <pc:chgData name="Clara Andrada Monrós" userId="ecb7c3c0-6c5b-49d4-b4a4-d95c809d1335" providerId="ADAL" clId="{51BBD4B8-CCAD-4FDD-B1FF-C2606E2797D0}" dt="2024-12-03T12:47:17.063" v="7554" actId="47"/>
        <pc:sldMkLst>
          <pc:docMk/>
          <pc:sldMk cId="2650962337" sldId="434"/>
        </pc:sldMkLst>
      </pc:sldChg>
      <pc:sldChg chg="del">
        <pc:chgData name="Clara Andrada Monrós" userId="ecb7c3c0-6c5b-49d4-b4a4-d95c809d1335" providerId="ADAL" clId="{51BBD4B8-CCAD-4FDD-B1FF-C2606E2797D0}" dt="2024-12-03T12:47:17.567" v="7557" actId="47"/>
        <pc:sldMkLst>
          <pc:docMk/>
          <pc:sldMk cId="1399842377" sldId="435"/>
        </pc:sldMkLst>
      </pc:sldChg>
      <pc:sldChg chg="del">
        <pc:chgData name="Clara Andrada Monrós" userId="ecb7c3c0-6c5b-49d4-b4a4-d95c809d1335" providerId="ADAL" clId="{51BBD4B8-CCAD-4FDD-B1FF-C2606E2797D0}" dt="2024-12-03T12:47:18.313" v="7559" actId="47"/>
        <pc:sldMkLst>
          <pc:docMk/>
          <pc:sldMk cId="2191530479" sldId="436"/>
        </pc:sldMkLst>
      </pc:sldChg>
      <pc:sldChg chg="del">
        <pc:chgData name="Clara Andrada Monrós" userId="ecb7c3c0-6c5b-49d4-b4a4-d95c809d1335" providerId="ADAL" clId="{51BBD4B8-CCAD-4FDD-B1FF-C2606E2797D0}" dt="2024-12-03T12:47:18.914" v="7560" actId="47"/>
        <pc:sldMkLst>
          <pc:docMk/>
          <pc:sldMk cId="812218724" sldId="437"/>
        </pc:sldMkLst>
      </pc:sldChg>
      <pc:sldChg chg="del">
        <pc:chgData name="Clara Andrada Monrós" userId="ecb7c3c0-6c5b-49d4-b4a4-d95c809d1335" providerId="ADAL" clId="{51BBD4B8-CCAD-4FDD-B1FF-C2606E2797D0}" dt="2024-11-29T14:08:50.884" v="829" actId="47"/>
        <pc:sldMkLst>
          <pc:docMk/>
          <pc:sldMk cId="2661721779" sldId="449"/>
        </pc:sldMkLst>
      </pc:sldChg>
      <pc:sldChg chg="del">
        <pc:chgData name="Clara Andrada Monrós" userId="ecb7c3c0-6c5b-49d4-b4a4-d95c809d1335" providerId="ADAL" clId="{51BBD4B8-CCAD-4FDD-B1FF-C2606E2797D0}" dt="2024-11-29T14:08:50.594" v="828" actId="47"/>
        <pc:sldMkLst>
          <pc:docMk/>
          <pc:sldMk cId="221690064" sldId="450"/>
        </pc:sldMkLst>
      </pc:sldChg>
      <pc:sldChg chg="del">
        <pc:chgData name="Clara Andrada Monrós" userId="ecb7c3c0-6c5b-49d4-b4a4-d95c809d1335" providerId="ADAL" clId="{51BBD4B8-CCAD-4FDD-B1FF-C2606E2797D0}" dt="2024-11-29T14:08:51.186" v="830" actId="47"/>
        <pc:sldMkLst>
          <pc:docMk/>
          <pc:sldMk cId="1622952136" sldId="451"/>
        </pc:sldMkLst>
      </pc:sldChg>
      <pc:sldChg chg="del">
        <pc:chgData name="Clara Andrada Monrós" userId="ecb7c3c0-6c5b-49d4-b4a4-d95c809d1335" providerId="ADAL" clId="{51BBD4B8-CCAD-4FDD-B1FF-C2606E2797D0}" dt="2024-11-29T14:08:51.736" v="831" actId="47"/>
        <pc:sldMkLst>
          <pc:docMk/>
          <pc:sldMk cId="4043939682" sldId="452"/>
        </pc:sldMkLst>
      </pc:sldChg>
      <pc:sldChg chg="del">
        <pc:chgData name="Clara Andrada Monrós" userId="ecb7c3c0-6c5b-49d4-b4a4-d95c809d1335" providerId="ADAL" clId="{51BBD4B8-CCAD-4FDD-B1FF-C2606E2797D0}" dt="2024-11-29T14:08:52.083" v="832" actId="47"/>
        <pc:sldMkLst>
          <pc:docMk/>
          <pc:sldMk cId="2494356679" sldId="453"/>
        </pc:sldMkLst>
      </pc:sldChg>
      <pc:sldChg chg="del">
        <pc:chgData name="Clara Andrada Monrós" userId="ecb7c3c0-6c5b-49d4-b4a4-d95c809d1335" providerId="ADAL" clId="{51BBD4B8-CCAD-4FDD-B1FF-C2606E2797D0}" dt="2024-11-29T14:08:53.098" v="834" actId="47"/>
        <pc:sldMkLst>
          <pc:docMk/>
          <pc:sldMk cId="3934981598" sldId="454"/>
        </pc:sldMkLst>
      </pc:sldChg>
      <pc:sldChg chg="del">
        <pc:chgData name="Clara Andrada Monrós" userId="ecb7c3c0-6c5b-49d4-b4a4-d95c809d1335" providerId="ADAL" clId="{51BBD4B8-CCAD-4FDD-B1FF-C2606E2797D0}" dt="2024-11-29T14:08:52.540" v="833" actId="47"/>
        <pc:sldMkLst>
          <pc:docMk/>
          <pc:sldMk cId="3063061484" sldId="455"/>
        </pc:sldMkLst>
      </pc:sldChg>
      <pc:sldChg chg="addSp delSp modSp mod">
        <pc:chgData name="Clara Andrada Monrós" userId="ecb7c3c0-6c5b-49d4-b4a4-d95c809d1335" providerId="ADAL" clId="{51BBD4B8-CCAD-4FDD-B1FF-C2606E2797D0}" dt="2024-12-02T08:56:18.865" v="893" actId="14100"/>
        <pc:sldMkLst>
          <pc:docMk/>
          <pc:sldMk cId="417023567" sldId="456"/>
        </pc:sldMkLst>
      </pc:sldChg>
      <pc:sldChg chg="del">
        <pc:chgData name="Clara Andrada Monrós" userId="ecb7c3c0-6c5b-49d4-b4a4-d95c809d1335" providerId="ADAL" clId="{51BBD4B8-CCAD-4FDD-B1FF-C2606E2797D0}" dt="2024-11-29T14:08:53.845" v="835" actId="47"/>
        <pc:sldMkLst>
          <pc:docMk/>
          <pc:sldMk cId="597321379" sldId="458"/>
        </pc:sldMkLst>
      </pc:sldChg>
      <pc:sldChg chg="del">
        <pc:chgData name="Clara Andrada Monrós" userId="ecb7c3c0-6c5b-49d4-b4a4-d95c809d1335" providerId="ADAL" clId="{51BBD4B8-CCAD-4FDD-B1FF-C2606E2797D0}" dt="2024-11-29T14:08:54.784" v="836" actId="47"/>
        <pc:sldMkLst>
          <pc:docMk/>
          <pc:sldMk cId="1500166598" sldId="459"/>
        </pc:sldMkLst>
      </pc:sldChg>
      <pc:sldChg chg="del">
        <pc:chgData name="Clara Andrada Monrós" userId="ecb7c3c0-6c5b-49d4-b4a4-d95c809d1335" providerId="ADAL" clId="{51BBD4B8-CCAD-4FDD-B1FF-C2606E2797D0}" dt="2024-11-29T14:08:54.989" v="837" actId="47"/>
        <pc:sldMkLst>
          <pc:docMk/>
          <pc:sldMk cId="279762131" sldId="460"/>
        </pc:sldMkLst>
      </pc:sldChg>
      <pc:sldChg chg="del">
        <pc:chgData name="Clara Andrada Monrós" userId="ecb7c3c0-6c5b-49d4-b4a4-d95c809d1335" providerId="ADAL" clId="{51BBD4B8-CCAD-4FDD-B1FF-C2606E2797D0}" dt="2024-11-29T14:08:55.163" v="838" actId="47"/>
        <pc:sldMkLst>
          <pc:docMk/>
          <pc:sldMk cId="4233717138" sldId="461"/>
        </pc:sldMkLst>
      </pc:sldChg>
      <pc:sldChg chg="del">
        <pc:chgData name="Clara Andrada Monrós" userId="ecb7c3c0-6c5b-49d4-b4a4-d95c809d1335" providerId="ADAL" clId="{51BBD4B8-CCAD-4FDD-B1FF-C2606E2797D0}" dt="2024-11-29T14:08:55.322" v="839" actId="47"/>
        <pc:sldMkLst>
          <pc:docMk/>
          <pc:sldMk cId="1548683467" sldId="462"/>
        </pc:sldMkLst>
      </pc:sldChg>
      <pc:sldChg chg="del">
        <pc:chgData name="Clara Andrada Monrós" userId="ecb7c3c0-6c5b-49d4-b4a4-d95c809d1335" providerId="ADAL" clId="{51BBD4B8-CCAD-4FDD-B1FF-C2606E2797D0}" dt="2024-11-29T14:08:55.501" v="840" actId="47"/>
        <pc:sldMkLst>
          <pc:docMk/>
          <pc:sldMk cId="1935804399" sldId="463"/>
        </pc:sldMkLst>
      </pc:sldChg>
      <pc:sldChg chg="del">
        <pc:chgData name="Clara Andrada Monrós" userId="ecb7c3c0-6c5b-49d4-b4a4-d95c809d1335" providerId="ADAL" clId="{51BBD4B8-CCAD-4FDD-B1FF-C2606E2797D0}" dt="2024-12-03T12:21:48.276" v="6986" actId="47"/>
        <pc:sldMkLst>
          <pc:docMk/>
          <pc:sldMk cId="465627109" sldId="464"/>
        </pc:sldMkLst>
      </pc:sldChg>
      <pc:sldChg chg="del">
        <pc:chgData name="Clara Andrada Monrós" userId="ecb7c3c0-6c5b-49d4-b4a4-d95c809d1335" providerId="ADAL" clId="{51BBD4B8-CCAD-4FDD-B1FF-C2606E2797D0}" dt="2024-12-03T12:21:48.824" v="6987" actId="47"/>
        <pc:sldMkLst>
          <pc:docMk/>
          <pc:sldMk cId="837006920" sldId="465"/>
        </pc:sldMkLst>
      </pc:sldChg>
      <pc:sldChg chg="addSp delSp modSp del mod">
        <pc:chgData name="Clara Andrada Monrós" userId="ecb7c3c0-6c5b-49d4-b4a4-d95c809d1335" providerId="ADAL" clId="{51BBD4B8-CCAD-4FDD-B1FF-C2606E2797D0}" dt="2024-12-03T12:47:15.818" v="7552" actId="47"/>
        <pc:sldMkLst>
          <pc:docMk/>
          <pc:sldMk cId="1329714235" sldId="466"/>
        </pc:sldMkLst>
      </pc:sldChg>
      <pc:sldChg chg="del">
        <pc:chgData name="Clara Andrada Monrós" userId="ecb7c3c0-6c5b-49d4-b4a4-d95c809d1335" providerId="ADAL" clId="{51BBD4B8-CCAD-4FDD-B1FF-C2606E2797D0}" dt="2024-12-03T12:47:13.638" v="7540" actId="47"/>
        <pc:sldMkLst>
          <pc:docMk/>
          <pc:sldMk cId="238180626" sldId="467"/>
        </pc:sldMkLst>
      </pc:sldChg>
      <pc:sldChg chg="del">
        <pc:chgData name="Clara Andrada Monrós" userId="ecb7c3c0-6c5b-49d4-b4a4-d95c809d1335" providerId="ADAL" clId="{51BBD4B8-CCAD-4FDD-B1FF-C2606E2797D0}" dt="2024-11-29T14:08:50.297" v="827" actId="47"/>
        <pc:sldMkLst>
          <pc:docMk/>
          <pc:sldMk cId="4007704114" sldId="468"/>
        </pc:sldMkLst>
      </pc:sldChg>
      <pc:sldChg chg="del">
        <pc:chgData name="Clara Andrada Monrós" userId="ecb7c3c0-6c5b-49d4-b4a4-d95c809d1335" providerId="ADAL" clId="{51BBD4B8-CCAD-4FDD-B1FF-C2606E2797D0}" dt="2024-12-03T12:47:13.804" v="7541" actId="47"/>
        <pc:sldMkLst>
          <pc:docMk/>
          <pc:sldMk cId="3391349320" sldId="469"/>
        </pc:sldMkLst>
      </pc:sldChg>
      <pc:sldChg chg="del">
        <pc:chgData name="Clara Andrada Monrós" userId="ecb7c3c0-6c5b-49d4-b4a4-d95c809d1335" providerId="ADAL" clId="{51BBD4B8-CCAD-4FDD-B1FF-C2606E2797D0}" dt="2024-12-03T12:47:13.943" v="7542" actId="47"/>
        <pc:sldMkLst>
          <pc:docMk/>
          <pc:sldMk cId="1091785357" sldId="470"/>
        </pc:sldMkLst>
      </pc:sldChg>
      <pc:sldChg chg="del">
        <pc:chgData name="Clara Andrada Monrós" userId="ecb7c3c0-6c5b-49d4-b4a4-d95c809d1335" providerId="ADAL" clId="{51BBD4B8-CCAD-4FDD-B1FF-C2606E2797D0}" dt="2024-12-03T12:47:14.093" v="7543" actId="47"/>
        <pc:sldMkLst>
          <pc:docMk/>
          <pc:sldMk cId="2937581507" sldId="471"/>
        </pc:sldMkLst>
      </pc:sldChg>
      <pc:sldChg chg="del">
        <pc:chgData name="Clara Andrada Monrós" userId="ecb7c3c0-6c5b-49d4-b4a4-d95c809d1335" providerId="ADAL" clId="{51BBD4B8-CCAD-4FDD-B1FF-C2606E2797D0}" dt="2024-12-03T12:47:14.265" v="7544" actId="47"/>
        <pc:sldMkLst>
          <pc:docMk/>
          <pc:sldMk cId="1962038385" sldId="472"/>
        </pc:sldMkLst>
      </pc:sldChg>
      <pc:sldChg chg="del">
        <pc:chgData name="Clara Andrada Monrós" userId="ecb7c3c0-6c5b-49d4-b4a4-d95c809d1335" providerId="ADAL" clId="{51BBD4B8-CCAD-4FDD-B1FF-C2606E2797D0}" dt="2024-12-03T12:47:14.433" v="7545" actId="47"/>
        <pc:sldMkLst>
          <pc:docMk/>
          <pc:sldMk cId="65971187" sldId="473"/>
        </pc:sldMkLst>
      </pc:sldChg>
      <pc:sldChg chg="del">
        <pc:chgData name="Clara Andrada Monrós" userId="ecb7c3c0-6c5b-49d4-b4a4-d95c809d1335" providerId="ADAL" clId="{51BBD4B8-CCAD-4FDD-B1FF-C2606E2797D0}" dt="2024-12-03T12:47:14.673" v="7546" actId="47"/>
        <pc:sldMkLst>
          <pc:docMk/>
          <pc:sldMk cId="3704601433" sldId="474"/>
        </pc:sldMkLst>
      </pc:sldChg>
      <pc:sldChg chg="del">
        <pc:chgData name="Clara Andrada Monrós" userId="ecb7c3c0-6c5b-49d4-b4a4-d95c809d1335" providerId="ADAL" clId="{51BBD4B8-CCAD-4FDD-B1FF-C2606E2797D0}" dt="2024-12-03T12:47:14.903" v="7547" actId="47"/>
        <pc:sldMkLst>
          <pc:docMk/>
          <pc:sldMk cId="256957309" sldId="475"/>
        </pc:sldMkLst>
      </pc:sldChg>
      <pc:sldChg chg="addSp delSp modSp add mod ord">
        <pc:chgData name="Clara Andrada Monrós" userId="ecb7c3c0-6c5b-49d4-b4a4-d95c809d1335" providerId="ADAL" clId="{51BBD4B8-CCAD-4FDD-B1FF-C2606E2797D0}" dt="2024-12-02T08:56:41.406" v="895"/>
        <pc:sldMkLst>
          <pc:docMk/>
          <pc:sldMk cId="3997628433" sldId="476"/>
        </pc:sldMkLst>
      </pc:sldChg>
      <pc:sldChg chg="addSp delSp modSp add mod ord">
        <pc:chgData name="Clara Andrada Monrós" userId="ecb7c3c0-6c5b-49d4-b4a4-d95c809d1335" providerId="ADAL" clId="{51BBD4B8-CCAD-4FDD-B1FF-C2606E2797D0}" dt="2024-12-02T10:12:14.779" v="2352" actId="1076"/>
        <pc:sldMkLst>
          <pc:docMk/>
          <pc:sldMk cId="1497877723" sldId="477"/>
        </pc:sldMkLst>
      </pc:sldChg>
      <pc:sldChg chg="addSp delSp modSp add mod">
        <pc:chgData name="Clara Andrada Monrós" userId="ecb7c3c0-6c5b-49d4-b4a4-d95c809d1335" providerId="ADAL" clId="{51BBD4B8-CCAD-4FDD-B1FF-C2606E2797D0}" dt="2024-12-02T10:11:47.526" v="2351" actId="14100"/>
        <pc:sldMkLst>
          <pc:docMk/>
          <pc:sldMk cId="3873777320" sldId="478"/>
        </pc:sldMkLst>
      </pc:sldChg>
      <pc:sldChg chg="addSp delSp modSp add mod">
        <pc:chgData name="Clara Andrada Monrós" userId="ecb7c3c0-6c5b-49d4-b4a4-d95c809d1335" providerId="ADAL" clId="{51BBD4B8-CCAD-4FDD-B1FF-C2606E2797D0}" dt="2024-12-02T13:15:27.521" v="3752" actId="14100"/>
        <pc:sldMkLst>
          <pc:docMk/>
          <pc:sldMk cId="1890291382" sldId="479"/>
        </pc:sldMkLst>
      </pc:sldChg>
      <pc:sldChg chg="addSp delSp modSp add mod">
        <pc:chgData name="Clara Andrada Monrós" userId="ecb7c3c0-6c5b-49d4-b4a4-d95c809d1335" providerId="ADAL" clId="{51BBD4B8-CCAD-4FDD-B1FF-C2606E2797D0}" dt="2024-12-03T11:31:53.348" v="6376" actId="14100"/>
        <pc:sldMkLst>
          <pc:docMk/>
          <pc:sldMk cId="1482790546" sldId="480"/>
        </pc:sldMkLst>
      </pc:sldChg>
      <pc:sldChg chg="addSp delSp modSp add mod">
        <pc:chgData name="Clara Andrada Monrós" userId="ecb7c3c0-6c5b-49d4-b4a4-d95c809d1335" providerId="ADAL" clId="{51BBD4B8-CCAD-4FDD-B1FF-C2606E2797D0}" dt="2024-12-03T10:01:03.205" v="5735" actId="20577"/>
        <pc:sldMkLst>
          <pc:docMk/>
          <pc:sldMk cId="1969461927" sldId="481"/>
        </pc:sldMkLst>
      </pc:sldChg>
      <pc:sldChg chg="addSp delSp modSp add mod">
        <pc:chgData name="Clara Andrada Monrós" userId="ecb7c3c0-6c5b-49d4-b4a4-d95c809d1335" providerId="ADAL" clId="{51BBD4B8-CCAD-4FDD-B1FF-C2606E2797D0}" dt="2024-12-03T10:06:53.152" v="5757"/>
        <pc:sldMkLst>
          <pc:docMk/>
          <pc:sldMk cId="2062667347" sldId="482"/>
        </pc:sldMkLst>
      </pc:sldChg>
      <pc:sldChg chg="addSp delSp modSp add mod ord">
        <pc:chgData name="Clara Andrada Monrós" userId="ecb7c3c0-6c5b-49d4-b4a4-d95c809d1335" providerId="ADAL" clId="{51BBD4B8-CCAD-4FDD-B1FF-C2606E2797D0}" dt="2024-12-03T12:29:45.895" v="7079" actId="1076"/>
        <pc:sldMkLst>
          <pc:docMk/>
          <pc:sldMk cId="3882513931" sldId="483"/>
        </pc:sldMkLst>
      </pc:sldChg>
      <pc:sldChg chg="addSp delSp modSp add mod">
        <pc:chgData name="Clara Andrada Monrós" userId="ecb7c3c0-6c5b-49d4-b4a4-d95c809d1335" providerId="ADAL" clId="{51BBD4B8-CCAD-4FDD-B1FF-C2606E2797D0}" dt="2024-12-03T12:00:58.898" v="6776" actId="14100"/>
        <pc:sldMkLst>
          <pc:docMk/>
          <pc:sldMk cId="1536175863" sldId="484"/>
        </pc:sldMkLst>
      </pc:sldChg>
      <pc:sldChg chg="modSp add mod">
        <pc:chgData name="Clara Andrada Monrós" userId="ecb7c3c0-6c5b-49d4-b4a4-d95c809d1335" providerId="ADAL" clId="{51BBD4B8-CCAD-4FDD-B1FF-C2606E2797D0}" dt="2024-12-03T12:21:08.294" v="6985" actId="1076"/>
        <pc:sldMkLst>
          <pc:docMk/>
          <pc:sldMk cId="333236374" sldId="485"/>
        </pc:sldMkLst>
      </pc:sldChg>
      <pc:sldChg chg="addSp delSp modSp add mod">
        <pc:chgData name="Clara Andrada Monrós" userId="ecb7c3c0-6c5b-49d4-b4a4-d95c809d1335" providerId="ADAL" clId="{51BBD4B8-CCAD-4FDD-B1FF-C2606E2797D0}" dt="2024-12-03T12:30:55.617" v="7104" actId="6549"/>
        <pc:sldMkLst>
          <pc:docMk/>
          <pc:sldMk cId="3081444046" sldId="486"/>
        </pc:sldMkLst>
      </pc:sldChg>
      <pc:sldChg chg="addSp delSp modSp add mod">
        <pc:chgData name="Clara Andrada Monrós" userId="ecb7c3c0-6c5b-49d4-b4a4-d95c809d1335" providerId="ADAL" clId="{51BBD4B8-CCAD-4FDD-B1FF-C2606E2797D0}" dt="2024-12-03T12:38:31.860" v="7295" actId="20577"/>
        <pc:sldMkLst>
          <pc:docMk/>
          <pc:sldMk cId="3452264136" sldId="487"/>
        </pc:sldMkLst>
      </pc:sldChg>
      <pc:sldChg chg="add ord">
        <pc:chgData name="Clara Andrada Monrós" userId="ecb7c3c0-6c5b-49d4-b4a4-d95c809d1335" providerId="ADAL" clId="{51BBD4B8-CCAD-4FDD-B1FF-C2606E2797D0}" dt="2024-12-03T12:38:25.492" v="7293"/>
        <pc:sldMkLst>
          <pc:docMk/>
          <pc:sldMk cId="3737783811" sldId="488"/>
        </pc:sldMkLst>
      </pc:sldChg>
      <pc:sldChg chg="addSp delSp modSp add mod">
        <pc:chgData name="Clara Andrada Monrós" userId="ecb7c3c0-6c5b-49d4-b4a4-d95c809d1335" providerId="ADAL" clId="{51BBD4B8-CCAD-4FDD-B1FF-C2606E2797D0}" dt="2024-12-03T12:38:34.092" v="7296" actId="20577"/>
        <pc:sldMkLst>
          <pc:docMk/>
          <pc:sldMk cId="2717498183" sldId="489"/>
        </pc:sldMkLst>
      </pc:sldChg>
      <pc:sldChg chg="addSp delSp modSp add mod">
        <pc:chgData name="Clara Andrada Monrós" userId="ecb7c3c0-6c5b-49d4-b4a4-d95c809d1335" providerId="ADAL" clId="{51BBD4B8-CCAD-4FDD-B1FF-C2606E2797D0}" dt="2024-12-03T12:45:13.773" v="7490" actId="20577"/>
        <pc:sldMkLst>
          <pc:docMk/>
          <pc:sldMk cId="2765930890" sldId="490"/>
        </pc:sldMkLst>
      </pc:sldChg>
      <pc:sldChg chg="addSp delSp modSp add mod">
        <pc:chgData name="Clara Andrada Monrós" userId="ecb7c3c0-6c5b-49d4-b4a4-d95c809d1335" providerId="ADAL" clId="{51BBD4B8-CCAD-4FDD-B1FF-C2606E2797D0}" dt="2024-12-03T12:47:08.083" v="7539"/>
        <pc:sldMkLst>
          <pc:docMk/>
          <pc:sldMk cId="1189743314" sldId="4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CBCBAC5-E76A-C0D3-A4E9-6BD992545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Open Sans" panose="020B0606030504020204" pitchFamily="34" charset="0"/>
            </a:endParaRPr>
          </a:p>
        </p:txBody>
      </p:sp>
      <p:sp>
        <p:nvSpPr>
          <p:cNvPr id="3" name="Marcador de fecha 2">
            <a:extLst>
              <a:ext uri="{FF2B5EF4-FFF2-40B4-BE49-F238E27FC236}">
                <a16:creationId xmlns:a16="http://schemas.microsoft.com/office/drawing/2014/main" id="{BDB74423-C606-FF6D-07F2-8F2337D9A1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8954A-8599-4949-9D83-C0C0F49DD190}" type="datetimeFigureOut">
              <a:rPr lang="es-ES" smtClean="0">
                <a:latin typeface="Open Sans" panose="020B0606030504020204" pitchFamily="34" charset="0"/>
              </a:rPr>
              <a:t>18/02/2025</a:t>
            </a:fld>
            <a:endParaRPr lang="es-ES" dirty="0">
              <a:latin typeface="Open Sans" panose="020B0606030504020204" pitchFamily="34" charset="0"/>
            </a:endParaRPr>
          </a:p>
        </p:txBody>
      </p:sp>
      <p:sp>
        <p:nvSpPr>
          <p:cNvPr id="4" name="Marcador de pie de página 3">
            <a:extLst>
              <a:ext uri="{FF2B5EF4-FFF2-40B4-BE49-F238E27FC236}">
                <a16:creationId xmlns:a16="http://schemas.microsoft.com/office/drawing/2014/main" id="{28F65341-D7A3-750F-5F30-19E71C462A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Open Sans" panose="020B0606030504020204" pitchFamily="34" charset="0"/>
            </a:endParaRPr>
          </a:p>
        </p:txBody>
      </p:sp>
      <p:sp>
        <p:nvSpPr>
          <p:cNvPr id="5" name="Marcador de número de diapositiva 4">
            <a:extLst>
              <a:ext uri="{FF2B5EF4-FFF2-40B4-BE49-F238E27FC236}">
                <a16:creationId xmlns:a16="http://schemas.microsoft.com/office/drawing/2014/main" id="{1ECE5C7C-AED8-95FE-3A64-8FE6CA0267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734610-A6BC-E541-9B92-8BAA1D5D11A0}" type="slidenum">
              <a:rPr lang="es-ES" smtClean="0">
                <a:latin typeface="Open Sans" panose="020B0606030504020204" pitchFamily="34" charset="0"/>
              </a:rPr>
              <a:t>‹Nº›</a:t>
            </a:fld>
            <a:endParaRPr lang="es-ES" dirty="0">
              <a:latin typeface="Open Sans" panose="020B0606030504020204" pitchFamily="34" charset="0"/>
            </a:endParaRPr>
          </a:p>
        </p:txBody>
      </p:sp>
    </p:spTree>
    <p:extLst>
      <p:ext uri="{BB962C8B-B14F-4D97-AF65-F5344CB8AC3E}">
        <p14:creationId xmlns:p14="http://schemas.microsoft.com/office/powerpoint/2010/main" val="242819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363D976-CF35-D843-A834-5E831EFBD60C}" type="datetimeFigureOut">
              <a:rPr lang="es-ES" smtClean="0"/>
              <a:pPr/>
              <a:t>18/02/2025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D3FB7478-7FC6-F84A-A79D-87008B3FA5B9}" type="slidenum">
              <a:rPr lang="es-ES" smtClean="0"/>
              <a:pPr/>
              <a:t>‹Nº›</a:t>
            </a:fld>
            <a:endParaRPr lang="es-ES" dirty="0"/>
          </a:p>
        </p:txBody>
      </p:sp>
    </p:spTree>
    <p:extLst>
      <p:ext uri="{BB962C8B-B14F-4D97-AF65-F5344CB8AC3E}">
        <p14:creationId xmlns:p14="http://schemas.microsoft.com/office/powerpoint/2010/main" val="8473510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1483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Θέση εικόνας 35">
            <a:extLst>
              <a:ext uri="{FF2B5EF4-FFF2-40B4-BE49-F238E27FC236}">
                <a16:creationId xmlns:a16="http://schemas.microsoft.com/office/drawing/2014/main" id="{3F3914A9-B94D-3BEF-6852-7ECC30CEE064}"/>
              </a:ext>
            </a:extLst>
          </p:cNvPr>
          <p:cNvSpPr>
            <a:spLocks noGrp="1"/>
          </p:cNvSpPr>
          <p:nvPr>
            <p:ph type="pic" sz="quarter" idx="13" hasCustomPrompt="1"/>
          </p:nvPr>
        </p:nvSpPr>
        <p:spPr>
          <a:xfrm>
            <a:off x="16572294" y="277199"/>
            <a:ext cx="1534731" cy="1575122"/>
          </a:xfrm>
          <a:prstGeom prst="rect">
            <a:avLst/>
          </a:prstGeom>
        </p:spPr>
        <p:txBody>
          <a:bodyPr anchor="ctr"/>
          <a:lstStyle>
            <a:lvl1pPr marL="0" indent="0" algn="ctr">
              <a:buNone/>
              <a:defRPr sz="2100">
                <a:latin typeface="Open Sans" panose="020B0606030504020204" pitchFamily="34" charset="0"/>
                <a:ea typeface="Open Sans" panose="020B0606030504020204" pitchFamily="34" charset="0"/>
                <a:cs typeface="Open Sans" panose="020B0606030504020204" pitchFamily="34" charset="0"/>
              </a:defRPr>
            </a:lvl1pPr>
          </a:lstStyle>
          <a:p>
            <a:r>
              <a:rPr lang="en-US" dirty="0"/>
              <a:t>Partner’s logo</a:t>
            </a:r>
          </a:p>
        </p:txBody>
      </p:sp>
      <p:sp>
        <p:nvSpPr>
          <p:cNvPr id="11" name="Θέση περιεχομένου 3">
            <a:extLst>
              <a:ext uri="{FF2B5EF4-FFF2-40B4-BE49-F238E27FC236}">
                <a16:creationId xmlns:a16="http://schemas.microsoft.com/office/drawing/2014/main" id="{F5D39AA2-A302-0C60-467C-57A5E9C9A064}"/>
              </a:ext>
            </a:extLst>
          </p:cNvPr>
          <p:cNvSpPr>
            <a:spLocks noGrp="1"/>
          </p:cNvSpPr>
          <p:nvPr>
            <p:ph sz="quarter" idx="14" hasCustomPrompt="1"/>
          </p:nvPr>
        </p:nvSpPr>
        <p:spPr>
          <a:xfrm>
            <a:off x="326232" y="2172882"/>
            <a:ext cx="17780793" cy="639961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First level</a:t>
            </a:r>
            <a:endParaRPr lang="el-GR" dirty="0"/>
          </a:p>
          <a:p>
            <a:pPr lvl="1"/>
            <a:r>
              <a:rPr lang="en-US" dirty="0"/>
              <a:t>Second level</a:t>
            </a:r>
            <a:endParaRPr lang="el-GR" dirty="0"/>
          </a:p>
          <a:p>
            <a:pPr lvl="2"/>
            <a:r>
              <a:rPr lang="en-US" dirty="0"/>
              <a:t>Third level</a:t>
            </a:r>
            <a:endParaRPr lang="el-GR" dirty="0"/>
          </a:p>
        </p:txBody>
      </p:sp>
      <p:sp>
        <p:nvSpPr>
          <p:cNvPr id="13" name="Θέση αριθμού διαφάνειας 14">
            <a:extLst>
              <a:ext uri="{FF2B5EF4-FFF2-40B4-BE49-F238E27FC236}">
                <a16:creationId xmlns:a16="http://schemas.microsoft.com/office/drawing/2014/main" id="{BFA1962A-0866-AB52-A378-E0B356AC1047}"/>
              </a:ext>
            </a:extLst>
          </p:cNvPr>
          <p:cNvSpPr>
            <a:spLocks noGrp="1"/>
          </p:cNvSpPr>
          <p:nvPr>
            <p:ph type="sldNum" sz="quarter" idx="12"/>
          </p:nvPr>
        </p:nvSpPr>
        <p:spPr>
          <a:xfrm>
            <a:off x="15690033" y="9596289"/>
            <a:ext cx="1085850" cy="461665"/>
          </a:xfrm>
          <a:prstGeom prst="rect">
            <a:avLst/>
          </a:prstGeom>
        </p:spPr>
        <p:txBody>
          <a:bodyPr>
            <a:no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D2C2D9E-9A3D-48B7-9D20-88A0BF5D47E1}" type="slidenum">
              <a:rPr lang="el-GR" sz="2400" b="1" smtClean="0"/>
              <a:pPr/>
              <a:t>‹Nº›</a:t>
            </a:fld>
            <a:endParaRPr lang="el-GR" sz="2400" b="1" dirty="0"/>
          </a:p>
        </p:txBody>
      </p:sp>
      <p:sp>
        <p:nvSpPr>
          <p:cNvPr id="3" name="CuadroTexto 2">
            <a:extLst>
              <a:ext uri="{FF2B5EF4-FFF2-40B4-BE49-F238E27FC236}">
                <a16:creationId xmlns:a16="http://schemas.microsoft.com/office/drawing/2014/main" id="{A569DF35-4CD9-70A3-316A-7C8DC46D4ABC}"/>
              </a:ext>
            </a:extLst>
          </p:cNvPr>
          <p:cNvSpPr txBox="1"/>
          <p:nvPr userDrawn="1"/>
        </p:nvSpPr>
        <p:spPr>
          <a:xfrm>
            <a:off x="411766" y="9445858"/>
            <a:ext cx="14989968" cy="646331"/>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800" b="1" dirty="0">
                <a:solidFill>
                  <a:srgbClr val="65B7AD"/>
                </a:solidFill>
                <a:effectLst/>
                <a:latin typeface="Open Sans" panose="020B0606030504020204" pitchFamily="34" charset="0"/>
                <a:ea typeface="Calibri" panose="020F0502020204030204" pitchFamily="34" charset="0"/>
                <a:cs typeface="Open Sans" panose="020B0606030504020204" pitchFamily="34" charset="0"/>
              </a:rPr>
              <a:t>Disclaimer:</a:t>
            </a:r>
            <a:r>
              <a:rPr lang="en-GB" sz="1800" b="1"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 </a:t>
            </a:r>
            <a:r>
              <a:rPr lang="en-GB" sz="1800" dirty="0">
                <a:solidFill>
                  <a:srgbClr val="4C4C4C"/>
                </a:solidFill>
                <a:effectLst/>
                <a:latin typeface="Open Sans" panose="020B0606030504020204" pitchFamily="34" charset="0"/>
                <a:ea typeface="Times New Roman" panose="02020603050405020304" pitchFamily="18" charset="0"/>
              </a:rPr>
              <a:t>“Funded by the European Union. Views and opinions expressed are however those of the author(s) only and do not necessarily reflect those of the European Union or CINEA. Neither the European Union nor the granting authority can be held responsible for them.”</a:t>
            </a:r>
            <a:endParaRPr lang="en-GB" sz="2400" dirty="0">
              <a:effectLst/>
              <a:latin typeface="Times New Roman" panose="02020603050405020304" pitchFamily="18" charset="0"/>
              <a:ea typeface="Times New Roman" panose="02020603050405020304" pitchFamily="18" charset="0"/>
            </a:endParaRPr>
          </a:p>
        </p:txBody>
      </p:sp>
      <p:sp>
        <p:nvSpPr>
          <p:cNvPr id="7" name="Título 6">
            <a:extLst>
              <a:ext uri="{FF2B5EF4-FFF2-40B4-BE49-F238E27FC236}">
                <a16:creationId xmlns:a16="http://schemas.microsoft.com/office/drawing/2014/main" id="{69562FAC-C11F-5BC9-9A8F-E6C9A5404D0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n-GB"/>
          </a:p>
        </p:txBody>
      </p:sp>
      <p:sp>
        <p:nvSpPr>
          <p:cNvPr id="2" name="Título 14">
            <a:extLst>
              <a:ext uri="{FF2B5EF4-FFF2-40B4-BE49-F238E27FC236}">
                <a16:creationId xmlns:a16="http://schemas.microsoft.com/office/drawing/2014/main" id="{80AC2F10-98F8-581E-B84C-2EBCDD91D5F2}"/>
              </a:ext>
            </a:extLst>
          </p:cNvPr>
          <p:cNvSpPr txBox="1">
            <a:spLocks/>
          </p:cNvSpPr>
          <p:nvPr userDrawn="1"/>
        </p:nvSpPr>
        <p:spPr>
          <a:xfrm>
            <a:off x="411766" y="9079056"/>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MOOC 2: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Energy transition measurement and monitoring tools</a:t>
            </a:r>
          </a:p>
          <a:p>
            <a:pPr algn="l"/>
            <a:endParaRPr lang="es-ES" sz="1800" b="1" dirty="0">
              <a:latin typeface="Open Sans" panose="020B0606030504020204" pitchFamily="34" charset="0"/>
              <a:ea typeface="Open Sans" panose="020B0606030504020204" pitchFamily="34" charset="0"/>
              <a:cs typeface="Open Sans" panose="020B0606030504020204" pitchFamily="34" charset="0"/>
            </a:endParaRPr>
          </a:p>
          <a:p>
            <a:pPr algn="l"/>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Θέση εικόνας 35">
            <a:extLst>
              <a:ext uri="{FF2B5EF4-FFF2-40B4-BE49-F238E27FC236}">
                <a16:creationId xmlns:a16="http://schemas.microsoft.com/office/drawing/2014/main" id="{F4F7B093-9AE9-9E28-779B-68F7E85342D0}"/>
              </a:ext>
            </a:extLst>
          </p:cNvPr>
          <p:cNvSpPr>
            <a:spLocks noGrp="1"/>
          </p:cNvSpPr>
          <p:nvPr>
            <p:ph type="pic" sz="quarter" idx="13" hasCustomPrompt="1"/>
          </p:nvPr>
        </p:nvSpPr>
        <p:spPr>
          <a:xfrm>
            <a:off x="16572294" y="277199"/>
            <a:ext cx="1534731" cy="1575122"/>
          </a:xfrm>
          <a:prstGeom prst="rect">
            <a:avLst/>
          </a:prstGeom>
        </p:spPr>
        <p:txBody>
          <a:bodyPr anchor="ctr"/>
          <a:lstStyle>
            <a:lvl1pPr marL="0" indent="0" algn="ctr">
              <a:buNone/>
              <a:defRPr sz="2100">
                <a:latin typeface="Open Sans" panose="020B0606030504020204" pitchFamily="34" charset="0"/>
                <a:ea typeface="Open Sans" panose="020B0606030504020204" pitchFamily="34" charset="0"/>
                <a:cs typeface="Open Sans" panose="020B0606030504020204" pitchFamily="34" charset="0"/>
              </a:defRPr>
            </a:lvl1pPr>
          </a:lstStyle>
          <a:p>
            <a:r>
              <a:rPr lang="en-US" dirty="0"/>
              <a:t>Partner’s logo</a:t>
            </a:r>
          </a:p>
        </p:txBody>
      </p:sp>
      <p:sp>
        <p:nvSpPr>
          <p:cNvPr id="10" name="Θέση περιεχομένου 3">
            <a:extLst>
              <a:ext uri="{FF2B5EF4-FFF2-40B4-BE49-F238E27FC236}">
                <a16:creationId xmlns:a16="http://schemas.microsoft.com/office/drawing/2014/main" id="{F2600C98-4720-226F-F0BB-D3A0B6D55B3F}"/>
              </a:ext>
            </a:extLst>
          </p:cNvPr>
          <p:cNvSpPr>
            <a:spLocks noGrp="1"/>
          </p:cNvSpPr>
          <p:nvPr>
            <p:ph sz="quarter" idx="14" hasCustomPrompt="1"/>
          </p:nvPr>
        </p:nvSpPr>
        <p:spPr>
          <a:xfrm>
            <a:off x="326232" y="2172882"/>
            <a:ext cx="17780793" cy="594241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First level</a:t>
            </a:r>
            <a:endParaRPr lang="el-GR" dirty="0"/>
          </a:p>
          <a:p>
            <a:pPr lvl="1"/>
            <a:r>
              <a:rPr lang="en-US" dirty="0"/>
              <a:t>Second level</a:t>
            </a:r>
            <a:endParaRPr lang="el-GR" dirty="0"/>
          </a:p>
          <a:p>
            <a:pPr lvl="2"/>
            <a:r>
              <a:rPr lang="en-US" dirty="0"/>
              <a:t>Third level</a:t>
            </a:r>
            <a:endParaRPr lang="el-GR" dirty="0"/>
          </a:p>
        </p:txBody>
      </p:sp>
      <p:sp>
        <p:nvSpPr>
          <p:cNvPr id="12" name="Θέση αριθμού διαφάνειας 14">
            <a:extLst>
              <a:ext uri="{FF2B5EF4-FFF2-40B4-BE49-F238E27FC236}">
                <a16:creationId xmlns:a16="http://schemas.microsoft.com/office/drawing/2014/main" id="{A5FF9600-613B-2FD1-635F-150D4FCD9396}"/>
              </a:ext>
            </a:extLst>
          </p:cNvPr>
          <p:cNvSpPr>
            <a:spLocks noGrp="1"/>
          </p:cNvSpPr>
          <p:nvPr>
            <p:ph type="sldNum" sz="quarter" idx="12"/>
          </p:nvPr>
        </p:nvSpPr>
        <p:spPr>
          <a:xfrm>
            <a:off x="9216629" y="9438323"/>
            <a:ext cx="1085850" cy="547686"/>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D2C2D9E-9A3D-48B7-9D20-88A0BF5D47E1}" type="slidenum">
              <a:rPr lang="el-GR" sz="2400" b="1" smtClean="0"/>
              <a:pPr/>
              <a:t>‹Nº›</a:t>
            </a:fld>
            <a:endParaRPr lang="el-GR" sz="2400" b="1" dirty="0"/>
          </a:p>
        </p:txBody>
      </p:sp>
      <p:sp>
        <p:nvSpPr>
          <p:cNvPr id="2" name="Título 1">
            <a:extLst>
              <a:ext uri="{FF2B5EF4-FFF2-40B4-BE49-F238E27FC236}">
                <a16:creationId xmlns:a16="http://schemas.microsoft.com/office/drawing/2014/main" id="{725C48E1-A60E-A710-6AD1-83790DD94FE0}"/>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7" r:id="rId2"/>
  </p:sldLayoutIdLst>
  <p:hf hdr="0" ftr="0" dt="0"/>
  <p:txStyles>
    <p:title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dsp.life-genera.eu/energy-transition"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iea.org/data-and-statistics/data-product/world-energy-balances-highlight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5"/>
          <p:cNvGrpSpPr/>
          <p:nvPr/>
        </p:nvGrpSpPr>
        <p:grpSpPr>
          <a:xfrm>
            <a:off x="0" y="1714500"/>
            <a:ext cx="10893287" cy="5271923"/>
            <a:chOff x="2068679" y="0"/>
            <a:chExt cx="10689432" cy="6591027"/>
          </a:xfrm>
        </p:grpSpPr>
        <p:grpSp>
          <p:nvGrpSpPr>
            <p:cNvPr id="6" name="Group 6"/>
            <p:cNvGrpSpPr/>
            <p:nvPr/>
          </p:nvGrpSpPr>
          <p:grpSpPr>
            <a:xfrm>
              <a:off x="2068679" y="0"/>
              <a:ext cx="10465110" cy="6591027"/>
              <a:chOff x="0" y="0"/>
              <a:chExt cx="1588770" cy="1000623"/>
            </a:xfrm>
          </p:grpSpPr>
          <p:sp>
            <p:nvSpPr>
              <p:cNvPr id="7" name="Freeform 7"/>
              <p:cNvSpPr/>
              <p:nvPr/>
            </p:nvSpPr>
            <p:spPr>
              <a:xfrm>
                <a:off x="6350" y="6350"/>
                <a:ext cx="1576070" cy="987923"/>
              </a:xfrm>
              <a:custGeom>
                <a:avLst/>
                <a:gdLst/>
                <a:ahLst/>
                <a:cxnLst/>
                <a:rect l="l" t="t" r="r" b="b"/>
                <a:pathLst>
                  <a:path w="1576070" h="987923">
                    <a:moveTo>
                      <a:pt x="1576070" y="271780"/>
                    </a:moveTo>
                    <a:lnTo>
                      <a:pt x="1576070" y="987923"/>
                    </a:lnTo>
                    <a:lnTo>
                      <a:pt x="0" y="987923"/>
                    </a:lnTo>
                    <a:lnTo>
                      <a:pt x="0" y="0"/>
                    </a:lnTo>
                    <a:lnTo>
                      <a:pt x="1304290" y="0"/>
                    </a:lnTo>
                    <a:close/>
                  </a:path>
                </a:pathLst>
              </a:custGeom>
              <a:solidFill>
                <a:srgbClr val="2B734F"/>
              </a:solidFill>
            </p:spPr>
            <p:txBody>
              <a:bodyPr/>
              <a:lstStyle/>
              <a:p>
                <a:endParaRPr lang="en-GB" dirty="0"/>
              </a:p>
            </p:txBody>
          </p:sp>
          <p:sp>
            <p:nvSpPr>
              <p:cNvPr id="8" name="Freeform 8"/>
              <p:cNvSpPr/>
              <p:nvPr/>
            </p:nvSpPr>
            <p:spPr>
              <a:xfrm>
                <a:off x="0" y="0"/>
                <a:ext cx="1588770" cy="1000623"/>
              </a:xfrm>
              <a:custGeom>
                <a:avLst/>
                <a:gdLst/>
                <a:ahLst/>
                <a:cxnLst/>
                <a:rect l="l" t="t" r="r" b="b"/>
                <a:pathLst>
                  <a:path w="1588770" h="1000623">
                    <a:moveTo>
                      <a:pt x="1588770" y="1000623"/>
                    </a:moveTo>
                    <a:lnTo>
                      <a:pt x="0" y="1000623"/>
                    </a:lnTo>
                    <a:lnTo>
                      <a:pt x="0" y="0"/>
                    </a:lnTo>
                    <a:lnTo>
                      <a:pt x="1313180" y="0"/>
                    </a:lnTo>
                    <a:lnTo>
                      <a:pt x="1588770" y="275590"/>
                    </a:lnTo>
                    <a:cubicBezTo>
                      <a:pt x="1588770" y="275590"/>
                      <a:pt x="1588770" y="1000623"/>
                      <a:pt x="1588770" y="1000623"/>
                    </a:cubicBezTo>
                    <a:close/>
                    <a:moveTo>
                      <a:pt x="12700" y="987923"/>
                    </a:moveTo>
                    <a:lnTo>
                      <a:pt x="1576070" y="987923"/>
                    </a:lnTo>
                    <a:lnTo>
                      <a:pt x="1576070" y="280670"/>
                    </a:lnTo>
                    <a:lnTo>
                      <a:pt x="1308100" y="12700"/>
                    </a:lnTo>
                    <a:lnTo>
                      <a:pt x="12700" y="12700"/>
                    </a:lnTo>
                    <a:lnTo>
                      <a:pt x="12700" y="987923"/>
                    </a:lnTo>
                    <a:close/>
                  </a:path>
                </a:pathLst>
              </a:custGeom>
              <a:solidFill>
                <a:srgbClr val="2B734F"/>
              </a:solidFill>
            </p:spPr>
            <p:txBody>
              <a:bodyPr/>
              <a:lstStyle/>
              <a:p>
                <a:endParaRPr lang="en-GB"/>
              </a:p>
            </p:txBody>
          </p:sp>
        </p:grpSp>
        <p:sp>
          <p:nvSpPr>
            <p:cNvPr id="9" name="TextBox 9"/>
            <p:cNvSpPr txBox="1"/>
            <p:nvPr/>
          </p:nvSpPr>
          <p:spPr>
            <a:xfrm>
              <a:off x="2293001" y="762130"/>
              <a:ext cx="10465110" cy="5611466"/>
            </a:xfrm>
            <a:prstGeom prst="rect">
              <a:avLst/>
            </a:prstGeom>
          </p:spPr>
          <p:txBody>
            <a:bodyPr wrap="square" lIns="0" tIns="0" rIns="0" bIns="0" rtlCol="0" anchor="t">
              <a:spAutoFit/>
            </a:bodyPr>
            <a:lstStyle/>
            <a:p>
              <a:pPr>
                <a:lnSpc>
                  <a:spcPts val="7039"/>
                </a:lnSpc>
                <a:spcBef>
                  <a:spcPct val="0"/>
                </a:spcBef>
              </a:pPr>
              <a:r>
                <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CASE STUDY 2</a:t>
              </a:r>
            </a:p>
            <a:p>
              <a:pPr>
                <a:lnSpc>
                  <a:spcPts val="7039"/>
                </a:lnSpc>
                <a:spcBef>
                  <a:spcPct val="0"/>
                </a:spcBef>
              </a:pPr>
              <a:endPar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nSpc>
                  <a:spcPts val="7039"/>
                </a:lnSpc>
                <a:spcBef>
                  <a:spcPct val="0"/>
                </a:spcBef>
              </a:pPr>
              <a:r>
                <a:rPr lang="es-ES" sz="6399"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Application</a:t>
              </a:r>
              <a:r>
                <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s-ES" sz="6399"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of</a:t>
              </a:r>
              <a:r>
                <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 GENERA Tools</a:t>
              </a:r>
            </a:p>
            <a:p>
              <a:pPr>
                <a:lnSpc>
                  <a:spcPts val="7039"/>
                </a:lnSpc>
                <a:spcBef>
                  <a:spcPct val="0"/>
                </a:spcBef>
              </a:pPr>
              <a:endPar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descr="UPV - Inndih">
            <a:extLst>
              <a:ext uri="{FF2B5EF4-FFF2-40B4-BE49-F238E27FC236}">
                <a16:creationId xmlns:a16="http://schemas.microsoft.com/office/drawing/2014/main" id="{A96FA5A6-B00A-0863-B505-CC8F34DD2B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5600" y="266700"/>
            <a:ext cx="3642360" cy="128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85F67C-7000-12E9-723B-834FCAF5EA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650CB6-6176-2D22-5D30-B6D3C01D836F}"/>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3A556B1C-2964-AB81-5EF9-6A11907B873F}"/>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DD789800-3F8A-9713-E159-2BD26A812591}"/>
              </a:ext>
            </a:extLst>
          </p:cNvPr>
          <p:cNvSpPr>
            <a:spLocks noGrp="1"/>
          </p:cNvSpPr>
          <p:nvPr>
            <p:ph type="sldNum" sz="quarter" idx="12"/>
          </p:nvPr>
        </p:nvSpPr>
        <p:spPr/>
        <p:txBody>
          <a:bodyPr/>
          <a:lstStyle/>
          <a:p>
            <a:fld id="{4D2C2D9E-9A3D-48B7-9D20-88A0BF5D47E1}" type="slidenum">
              <a:rPr lang="el-GR" sz="2400" b="1" smtClean="0"/>
              <a:pPr/>
              <a:t>10</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317FBC90-6F77-6D58-E927-DE54C5460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37DCCF22-639A-65C2-5F98-5F5A5221FD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5A1D64D0-A3E0-260D-4140-C102E4CC439F}"/>
              </a:ext>
            </a:extLst>
          </p:cNvPr>
          <p:cNvSpPr txBox="1"/>
          <p:nvPr/>
        </p:nvSpPr>
        <p:spPr>
          <a:xfrm>
            <a:off x="1972628" y="355588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Energy Planning Module </a:t>
            </a:r>
          </a:p>
        </p:txBody>
      </p:sp>
      <p:pic>
        <p:nvPicPr>
          <p:cNvPr id="5" name="Imagen 4" descr="Diagrama&#10;&#10;Descripción generada automáticamente">
            <a:extLst>
              <a:ext uri="{FF2B5EF4-FFF2-40B4-BE49-F238E27FC236}">
                <a16:creationId xmlns:a16="http://schemas.microsoft.com/office/drawing/2014/main" id="{B3F9CDC1-17C3-B687-5AA0-E34922E129E3}"/>
              </a:ext>
            </a:extLst>
          </p:cNvPr>
          <p:cNvPicPr>
            <a:picLocks noChangeAspect="1"/>
          </p:cNvPicPr>
          <p:nvPr/>
        </p:nvPicPr>
        <p:blipFill>
          <a:blip r:embed="rId6"/>
          <a:stretch>
            <a:fillRect/>
          </a:stretch>
        </p:blipFill>
        <p:spPr>
          <a:xfrm>
            <a:off x="3000585" y="4377384"/>
            <a:ext cx="5650682" cy="4393632"/>
          </a:xfrm>
          <a:prstGeom prst="rect">
            <a:avLst/>
          </a:prstGeom>
        </p:spPr>
      </p:pic>
      <p:pic>
        <p:nvPicPr>
          <p:cNvPr id="9" name="Imagen 8">
            <a:extLst>
              <a:ext uri="{FF2B5EF4-FFF2-40B4-BE49-F238E27FC236}">
                <a16:creationId xmlns:a16="http://schemas.microsoft.com/office/drawing/2014/main" id="{F2EA0677-35AF-638B-3493-C1F5E39335B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06828" y="4202241"/>
            <a:ext cx="4274522" cy="2394818"/>
          </a:xfrm>
          <a:prstGeom prst="rect">
            <a:avLst/>
          </a:prstGeom>
          <a:noFill/>
        </p:spPr>
      </p:pic>
      <p:pic>
        <p:nvPicPr>
          <p:cNvPr id="10" name="Imagen 9">
            <a:extLst>
              <a:ext uri="{FF2B5EF4-FFF2-40B4-BE49-F238E27FC236}">
                <a16:creationId xmlns:a16="http://schemas.microsoft.com/office/drawing/2014/main" id="{30DC91EB-BC0C-576F-6B0C-63ACF1AB3A2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906828" y="6819900"/>
            <a:ext cx="4305236" cy="2314677"/>
          </a:xfrm>
          <a:prstGeom prst="rect">
            <a:avLst/>
          </a:prstGeom>
          <a:noFill/>
        </p:spPr>
      </p:pic>
      <p:pic>
        <p:nvPicPr>
          <p:cNvPr id="11" name="Imagen 10">
            <a:extLst>
              <a:ext uri="{FF2B5EF4-FFF2-40B4-BE49-F238E27FC236}">
                <a16:creationId xmlns:a16="http://schemas.microsoft.com/office/drawing/2014/main" id="{28BAB9A3-42B8-FDE2-FA56-D590E2F67BA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401618" y="5361415"/>
            <a:ext cx="4576830" cy="2314677"/>
          </a:xfrm>
          <a:prstGeom prst="rect">
            <a:avLst/>
          </a:prstGeom>
          <a:noFill/>
        </p:spPr>
      </p:pic>
      <p:sp>
        <p:nvSpPr>
          <p:cNvPr id="12" name="Text 3">
            <a:extLst>
              <a:ext uri="{FF2B5EF4-FFF2-40B4-BE49-F238E27FC236}">
                <a16:creationId xmlns:a16="http://schemas.microsoft.com/office/drawing/2014/main" id="{B01845D4-55DC-442D-1C61-9291C2BAA82F}"/>
              </a:ext>
            </a:extLst>
          </p:cNvPr>
          <p:cNvSpPr/>
          <p:nvPr/>
        </p:nvSpPr>
        <p:spPr>
          <a:xfrm>
            <a:off x="1371600" y="4377384"/>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2A734F"/>
                </a:solidFill>
                <a:latin typeface="Open Sans Bold" pitchFamily="34" charset="0"/>
                <a:ea typeface="Open Sans Bold" pitchFamily="34" charset="-122"/>
                <a:cs typeface="Open Sans Bold" pitchFamily="34" charset="-120"/>
              </a:rPr>
              <a:t>Results</a:t>
            </a:r>
            <a:endParaRPr lang="en-US" sz="2000" dirty="0"/>
          </a:p>
        </p:txBody>
      </p:sp>
    </p:spTree>
    <p:extLst>
      <p:ext uri="{BB962C8B-B14F-4D97-AF65-F5344CB8AC3E}">
        <p14:creationId xmlns:p14="http://schemas.microsoft.com/office/powerpoint/2010/main" val="247972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28C3F1-8C63-A287-34E0-8B2BF4A306E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D8A85F3-2C53-800E-93B2-F521A70CB004}"/>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C4240C9B-55E0-1830-4516-589EE17055EC}"/>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97B39586-7257-EDAD-C334-8048F6BFCD18}"/>
              </a:ext>
            </a:extLst>
          </p:cNvPr>
          <p:cNvSpPr>
            <a:spLocks noGrp="1"/>
          </p:cNvSpPr>
          <p:nvPr>
            <p:ph type="sldNum" sz="quarter" idx="12"/>
          </p:nvPr>
        </p:nvSpPr>
        <p:spPr/>
        <p:txBody>
          <a:bodyPr/>
          <a:lstStyle/>
          <a:p>
            <a:fld id="{4D2C2D9E-9A3D-48B7-9D20-88A0BF5D47E1}" type="slidenum">
              <a:rPr lang="el-GR" sz="2400" b="1" smtClean="0"/>
              <a:pPr/>
              <a:t>11</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54886170-3B1F-8658-51C3-0C03BE49B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5FC8BD5B-3F54-1CA7-6B38-02C5D2EFDD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0DBDE811-859A-B424-95A2-C3364FC9A952}"/>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Energy Planning Module </a:t>
            </a:r>
          </a:p>
        </p:txBody>
      </p:sp>
      <p:sp>
        <p:nvSpPr>
          <p:cNvPr id="12" name="CuadroTexto 11">
            <a:extLst>
              <a:ext uri="{FF2B5EF4-FFF2-40B4-BE49-F238E27FC236}">
                <a16:creationId xmlns:a16="http://schemas.microsoft.com/office/drawing/2014/main" id="{33C70C59-40A1-BF51-DA93-CA6A38EBEDA9}"/>
              </a:ext>
            </a:extLst>
          </p:cNvPr>
          <p:cNvSpPr txBox="1"/>
          <p:nvPr/>
        </p:nvSpPr>
        <p:spPr>
          <a:xfrm>
            <a:off x="1987869" y="4976730"/>
            <a:ext cx="15416210" cy="1824410"/>
          </a:xfrm>
          <a:prstGeom prst="rect">
            <a:avLst/>
          </a:prstGeom>
          <a:noFill/>
        </p:spPr>
        <p:txBody>
          <a:bodyPr wrap="square">
            <a:spAutoFit/>
          </a:bodyPr>
          <a:lstStyle/>
          <a:p>
            <a:pPr algn="just">
              <a:spcBef>
                <a:spcPts val="600"/>
              </a:spcBef>
              <a:spcAft>
                <a:spcPts val="800"/>
              </a:spcAft>
            </a:pPr>
            <a:r>
              <a:rPr lang="en-US" sz="2800" b="1" dirty="0">
                <a:solidFill>
                  <a:srgbClr val="2A734F"/>
                </a:solidFill>
                <a:latin typeface="Open Sans" pitchFamily="34" charset="0"/>
                <a:ea typeface="Open Sans" pitchFamily="34" charset="-122"/>
                <a:cs typeface="Open Sans" pitchFamily="34" charset="-120"/>
              </a:rPr>
              <a:t>Spain's energy context </a:t>
            </a:r>
            <a:r>
              <a:rPr lang="en-US" sz="2800" dirty="0">
                <a:solidFill>
                  <a:srgbClr val="000000"/>
                </a:solidFill>
                <a:latin typeface="Open Sans" pitchFamily="34" charset="0"/>
                <a:ea typeface="Open Sans" pitchFamily="34" charset="-122"/>
                <a:cs typeface="Open Sans" pitchFamily="34" charset="-120"/>
              </a:rPr>
              <a:t>is characterized by the use of</a:t>
            </a:r>
            <a:r>
              <a:rPr lang="en-US" sz="2800" b="1" dirty="0">
                <a:solidFill>
                  <a:srgbClr val="2A734F"/>
                </a:solidFill>
                <a:latin typeface="Open Sans" pitchFamily="34" charset="0"/>
                <a:ea typeface="Open Sans" pitchFamily="34" charset="-122"/>
                <a:cs typeface="Open Sans" pitchFamily="34" charset="-120"/>
              </a:rPr>
              <a:t> oil </a:t>
            </a:r>
            <a:r>
              <a:rPr lang="en-US" sz="2800" dirty="0">
                <a:solidFill>
                  <a:srgbClr val="000000"/>
                </a:solidFill>
                <a:latin typeface="Open Sans" pitchFamily="34" charset="0"/>
                <a:ea typeface="Open Sans" pitchFamily="34" charset="-122"/>
                <a:cs typeface="Open Sans" pitchFamily="34" charset="-120"/>
              </a:rPr>
              <a:t>mainly for the transport sector, which in turn generates most of the country's emissions. There is a </a:t>
            </a:r>
            <a:r>
              <a:rPr lang="en-US" sz="2800" b="1" dirty="0">
                <a:solidFill>
                  <a:srgbClr val="2A734F"/>
                </a:solidFill>
                <a:latin typeface="Open Sans" pitchFamily="34" charset="0"/>
                <a:ea typeface="Open Sans" pitchFamily="34" charset="-122"/>
                <a:cs typeface="Open Sans" pitchFamily="34" charset="-120"/>
              </a:rPr>
              <a:t>growing trend </a:t>
            </a:r>
            <a:r>
              <a:rPr lang="en-US" sz="2800" dirty="0">
                <a:solidFill>
                  <a:srgbClr val="000000"/>
                </a:solidFill>
                <a:latin typeface="Open Sans" pitchFamily="34" charset="0"/>
                <a:ea typeface="Open Sans" pitchFamily="34" charset="-122"/>
                <a:cs typeface="Open Sans" pitchFamily="34" charset="-120"/>
              </a:rPr>
              <a:t>towards the use of </a:t>
            </a:r>
            <a:r>
              <a:rPr lang="en-US" sz="2800" b="1" dirty="0">
                <a:solidFill>
                  <a:srgbClr val="2A734F"/>
                </a:solidFill>
                <a:latin typeface="Open Sans" pitchFamily="34" charset="0"/>
                <a:ea typeface="Open Sans" pitchFamily="34" charset="-122"/>
                <a:cs typeface="Open Sans" pitchFamily="34" charset="-120"/>
              </a:rPr>
              <a:t>renewable energy</a:t>
            </a:r>
            <a:r>
              <a:rPr lang="en-US" sz="2800" dirty="0">
                <a:solidFill>
                  <a:srgbClr val="000000"/>
                </a:solidFill>
                <a:latin typeface="Open Sans" pitchFamily="34" charset="0"/>
                <a:ea typeface="Open Sans" pitchFamily="34" charset="-122"/>
                <a:cs typeface="Open Sans" pitchFamily="34" charset="-120"/>
              </a:rPr>
              <a:t>, mainly for electricity production, but also for residential use. </a:t>
            </a:r>
            <a:endParaRPr lang="es-ES" sz="2800" dirty="0">
              <a:solidFill>
                <a:srgbClr val="000000"/>
              </a:solidFill>
              <a:latin typeface="Open Sans" pitchFamily="34" charset="0"/>
              <a:ea typeface="Open Sans" pitchFamily="34" charset="-122"/>
              <a:cs typeface="Open Sans" pitchFamily="34" charset="-120"/>
            </a:endParaRPr>
          </a:p>
          <a:p>
            <a:pPr algn="just">
              <a:lnSpc>
                <a:spcPts val="2850"/>
              </a:lnSpc>
              <a:spcAft>
                <a:spcPts val="800"/>
              </a:spcAft>
            </a:pPr>
            <a:endParaRPr lang="es-ES" sz="1750" dirty="0">
              <a:solidFill>
                <a:srgbClr val="000000"/>
              </a:solidFill>
              <a:latin typeface="Open Sans" pitchFamily="34" charset="0"/>
              <a:ea typeface="Open Sans" pitchFamily="34" charset="-122"/>
              <a:cs typeface="Open Sans" pitchFamily="34" charset="-120"/>
            </a:endParaRPr>
          </a:p>
        </p:txBody>
      </p:sp>
      <p:sp>
        <p:nvSpPr>
          <p:cNvPr id="13" name="CuadroTexto 12">
            <a:extLst>
              <a:ext uri="{FF2B5EF4-FFF2-40B4-BE49-F238E27FC236}">
                <a16:creationId xmlns:a16="http://schemas.microsoft.com/office/drawing/2014/main" id="{25C529B0-9818-4183-618D-BB6FE67BE2AE}"/>
              </a:ext>
            </a:extLst>
          </p:cNvPr>
          <p:cNvSpPr txBox="1"/>
          <p:nvPr/>
        </p:nvSpPr>
        <p:spPr>
          <a:xfrm>
            <a:off x="1972628" y="6438900"/>
            <a:ext cx="15416209" cy="1918474"/>
          </a:xfrm>
          <a:prstGeom prst="rect">
            <a:avLst/>
          </a:prstGeom>
          <a:noFill/>
        </p:spPr>
        <p:txBody>
          <a:bodyPr wrap="square">
            <a:spAutoFit/>
          </a:bodyPr>
          <a:lstStyle/>
          <a:p>
            <a:pPr algn="just">
              <a:spcAft>
                <a:spcPts val="800"/>
              </a:spcAft>
            </a:pPr>
            <a:r>
              <a:rPr lang="en-US" sz="2800" b="1" dirty="0">
                <a:solidFill>
                  <a:srgbClr val="2A734F"/>
                </a:solidFill>
                <a:latin typeface="Open Sans" pitchFamily="34" charset="0"/>
                <a:ea typeface="Open Sans" pitchFamily="34" charset="-122"/>
                <a:cs typeface="Open Sans" pitchFamily="34" charset="-120"/>
              </a:rPr>
              <a:t>Natural gas </a:t>
            </a:r>
            <a:r>
              <a:rPr lang="en-US" sz="2800" dirty="0">
                <a:solidFill>
                  <a:srgbClr val="000000"/>
                </a:solidFill>
                <a:latin typeface="Open Sans" pitchFamily="34" charset="0"/>
                <a:ea typeface="Open Sans" pitchFamily="34" charset="-122"/>
                <a:cs typeface="Open Sans" pitchFamily="34" charset="-120"/>
              </a:rPr>
              <a:t>also shows a growing trend and greater involvement in the </a:t>
            </a:r>
            <a:r>
              <a:rPr lang="en-US" sz="2800" b="1" dirty="0">
                <a:solidFill>
                  <a:srgbClr val="2A734F"/>
                </a:solidFill>
                <a:latin typeface="Open Sans" pitchFamily="34" charset="0"/>
                <a:ea typeface="Open Sans" pitchFamily="34" charset="-122"/>
                <a:cs typeface="Open Sans" pitchFamily="34" charset="-120"/>
              </a:rPr>
              <a:t>industrial</a:t>
            </a:r>
            <a:r>
              <a:rPr lang="en-US" sz="2800" dirty="0">
                <a:solidFill>
                  <a:srgbClr val="000000"/>
                </a:solidFill>
                <a:latin typeface="Open Sans" pitchFamily="34" charset="0"/>
                <a:ea typeface="Open Sans" pitchFamily="34" charset="-122"/>
                <a:cs typeface="Open Sans" pitchFamily="34" charset="-120"/>
              </a:rPr>
              <a:t>, </a:t>
            </a:r>
            <a:r>
              <a:rPr lang="en-US" sz="2800" b="1" dirty="0">
                <a:solidFill>
                  <a:srgbClr val="2A734F"/>
                </a:solidFill>
                <a:latin typeface="Open Sans" pitchFamily="34" charset="0"/>
                <a:ea typeface="Open Sans" pitchFamily="34" charset="-122"/>
                <a:cs typeface="Open Sans" pitchFamily="34" charset="-120"/>
              </a:rPr>
              <a:t>residential</a:t>
            </a:r>
            <a:r>
              <a:rPr lang="en-US" sz="2800" dirty="0">
                <a:solidFill>
                  <a:srgbClr val="000000"/>
                </a:solidFill>
                <a:latin typeface="Open Sans" pitchFamily="34" charset="0"/>
                <a:ea typeface="Open Sans" pitchFamily="34" charset="-122"/>
                <a:cs typeface="Open Sans" pitchFamily="34" charset="-120"/>
              </a:rPr>
              <a:t> and </a:t>
            </a:r>
            <a:r>
              <a:rPr lang="en-US" sz="2800" b="1" dirty="0">
                <a:solidFill>
                  <a:srgbClr val="2A734F"/>
                </a:solidFill>
                <a:latin typeface="Open Sans" pitchFamily="34" charset="0"/>
                <a:ea typeface="Open Sans" pitchFamily="34" charset="-122"/>
                <a:cs typeface="Open Sans" pitchFamily="34" charset="-120"/>
              </a:rPr>
              <a:t>service sectors</a:t>
            </a:r>
            <a:r>
              <a:rPr lang="en-US" sz="2800" dirty="0">
                <a:solidFill>
                  <a:srgbClr val="000000"/>
                </a:solidFill>
                <a:latin typeface="Open Sans" pitchFamily="34" charset="0"/>
                <a:ea typeface="Open Sans" pitchFamily="34" charset="-122"/>
                <a:cs typeface="Open Sans" pitchFamily="34" charset="-120"/>
              </a:rPr>
              <a:t>.</a:t>
            </a:r>
          </a:p>
          <a:p>
            <a:pPr algn="just">
              <a:spcAft>
                <a:spcPts val="800"/>
              </a:spcAft>
            </a:pPr>
            <a:r>
              <a:rPr lang="en-US" sz="2800" dirty="0">
                <a:solidFill>
                  <a:srgbClr val="000000"/>
                </a:solidFill>
                <a:latin typeface="Open Sans" pitchFamily="34" charset="0"/>
                <a:ea typeface="Open Sans" pitchFamily="34" charset="-122"/>
                <a:cs typeface="Open Sans" pitchFamily="34" charset="-120"/>
              </a:rPr>
              <a:t> In terms of</a:t>
            </a:r>
            <a:r>
              <a:rPr lang="en-US" sz="2800" b="1" dirty="0">
                <a:solidFill>
                  <a:srgbClr val="2A734F"/>
                </a:solidFill>
                <a:latin typeface="Open Sans" pitchFamily="34" charset="0"/>
                <a:ea typeface="Open Sans" pitchFamily="34" charset="-122"/>
                <a:cs typeface="Open Sans" pitchFamily="34" charset="-120"/>
              </a:rPr>
              <a:t> emissions</a:t>
            </a:r>
            <a:r>
              <a:rPr lang="en-US" sz="2800" dirty="0">
                <a:solidFill>
                  <a:srgbClr val="000000"/>
                </a:solidFill>
                <a:latin typeface="Open Sans" pitchFamily="34" charset="0"/>
                <a:ea typeface="Open Sans" pitchFamily="34" charset="-122"/>
                <a:cs typeface="Open Sans" pitchFamily="34" charset="-120"/>
              </a:rPr>
              <a:t>, the most damaging sector is </a:t>
            </a:r>
            <a:r>
              <a:rPr lang="en-US" sz="2800" b="1" dirty="0">
                <a:solidFill>
                  <a:srgbClr val="2A734F"/>
                </a:solidFill>
                <a:latin typeface="Open Sans" pitchFamily="34" charset="0"/>
                <a:ea typeface="Open Sans" pitchFamily="34" charset="-122"/>
                <a:cs typeface="Open Sans" pitchFamily="34" charset="-120"/>
              </a:rPr>
              <a:t>transport</a:t>
            </a:r>
            <a:r>
              <a:rPr lang="en-US" sz="2800" dirty="0">
                <a:solidFill>
                  <a:srgbClr val="000000"/>
                </a:solidFill>
                <a:latin typeface="Open Sans" pitchFamily="34" charset="0"/>
                <a:ea typeface="Open Sans" pitchFamily="34" charset="-122"/>
                <a:cs typeface="Open Sans" pitchFamily="34" charset="-120"/>
              </a:rPr>
              <a:t>, followed by </a:t>
            </a:r>
            <a:r>
              <a:rPr lang="en-US" sz="2800" b="1" dirty="0">
                <a:solidFill>
                  <a:srgbClr val="2A734F"/>
                </a:solidFill>
                <a:latin typeface="Open Sans" pitchFamily="34" charset="0"/>
                <a:ea typeface="Open Sans" pitchFamily="34" charset="-122"/>
                <a:cs typeface="Open Sans" pitchFamily="34" charset="-120"/>
              </a:rPr>
              <a:t>electricity generation</a:t>
            </a:r>
            <a:r>
              <a:rPr lang="en-US" sz="2000" dirty="0">
                <a:solidFill>
                  <a:srgbClr val="000000"/>
                </a:solidFill>
                <a:latin typeface="Open Sans" pitchFamily="34" charset="0"/>
                <a:ea typeface="Open Sans" pitchFamily="34" charset="-122"/>
                <a:cs typeface="Open Sans" pitchFamily="34" charset="-120"/>
              </a:rPr>
              <a:t>. </a:t>
            </a:r>
            <a:endParaRPr lang="es-ES" sz="2000" dirty="0">
              <a:solidFill>
                <a:srgbClr val="000000"/>
              </a:solidFill>
              <a:latin typeface="Open Sans" pitchFamily="34" charset="0"/>
              <a:ea typeface="Open Sans" pitchFamily="34" charset="-122"/>
              <a:cs typeface="Open Sans" pitchFamily="34" charset="-120"/>
            </a:endParaRPr>
          </a:p>
        </p:txBody>
      </p:sp>
      <p:sp>
        <p:nvSpPr>
          <p:cNvPr id="5" name="Text 3">
            <a:extLst>
              <a:ext uri="{FF2B5EF4-FFF2-40B4-BE49-F238E27FC236}">
                <a16:creationId xmlns:a16="http://schemas.microsoft.com/office/drawing/2014/main" id="{8BCB5F74-64BB-543C-94C2-0DFA2C61CB05}"/>
              </a:ext>
            </a:extLst>
          </p:cNvPr>
          <p:cNvSpPr/>
          <p:nvPr/>
        </p:nvSpPr>
        <p:spPr>
          <a:xfrm>
            <a:off x="2133600" y="4519119"/>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2A734F"/>
                </a:solidFill>
                <a:latin typeface="Open Sans Bold" pitchFamily="34" charset="0"/>
                <a:ea typeface="Open Sans Bold" pitchFamily="34" charset="-122"/>
                <a:cs typeface="Open Sans Bold" pitchFamily="34" charset="-120"/>
              </a:rPr>
              <a:t>Conclusions</a:t>
            </a:r>
            <a:endParaRPr lang="en-US" sz="2000" dirty="0"/>
          </a:p>
        </p:txBody>
      </p:sp>
    </p:spTree>
    <p:extLst>
      <p:ext uri="{BB962C8B-B14F-4D97-AF65-F5344CB8AC3E}">
        <p14:creationId xmlns:p14="http://schemas.microsoft.com/office/powerpoint/2010/main" val="214473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98F1AC-9A67-0A76-6FC1-C9C0D916EA5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F153171-2DB5-A506-6AF3-4CB3A528F02C}"/>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F1674A8E-D2E2-06C7-9855-62CDA957D0E1}"/>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3568FFF5-ADF8-BE30-5337-B17FF2ABAE90}"/>
              </a:ext>
            </a:extLst>
          </p:cNvPr>
          <p:cNvSpPr>
            <a:spLocks noGrp="1"/>
          </p:cNvSpPr>
          <p:nvPr>
            <p:ph type="sldNum" sz="quarter" idx="12"/>
          </p:nvPr>
        </p:nvSpPr>
        <p:spPr/>
        <p:txBody>
          <a:bodyPr/>
          <a:lstStyle/>
          <a:p>
            <a:fld id="{4D2C2D9E-9A3D-48B7-9D20-88A0BF5D47E1}" type="slidenum">
              <a:rPr lang="el-GR" sz="2400" b="1" smtClean="0"/>
              <a:pPr/>
              <a:t>12</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790169F5-C952-34F2-78B5-B47D3EF0C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FB34716D-451F-9D2C-BF8C-831C317430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45618262-6F4A-5B84-77C7-9F12072192E9}"/>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Identification of best practices </a:t>
            </a:r>
          </a:p>
        </p:txBody>
      </p:sp>
      <p:sp>
        <p:nvSpPr>
          <p:cNvPr id="9" name="CuadroTexto 8">
            <a:extLst>
              <a:ext uri="{FF2B5EF4-FFF2-40B4-BE49-F238E27FC236}">
                <a16:creationId xmlns:a16="http://schemas.microsoft.com/office/drawing/2014/main" id="{6ABF4E2E-0A2D-C728-D4DC-ADFEC4F522B4}"/>
              </a:ext>
            </a:extLst>
          </p:cNvPr>
          <p:cNvSpPr txBox="1"/>
          <p:nvPr/>
        </p:nvSpPr>
        <p:spPr>
          <a:xfrm>
            <a:off x="3505200" y="4640028"/>
            <a:ext cx="9144000" cy="461665"/>
          </a:xfrm>
          <a:prstGeom prst="rect">
            <a:avLst/>
          </a:prstGeom>
          <a:noFill/>
        </p:spPr>
        <p:txBody>
          <a:bodyPr wrap="square">
            <a:spAutoFit/>
          </a:bodyPr>
          <a:lstStyle/>
          <a:p>
            <a:r>
              <a:rPr lang="es-ES" sz="2400" dirty="0">
                <a:latin typeface="Open Sans" panose="020B0606030504020204" pitchFamily="34" charset="0"/>
                <a:ea typeface="Open Sans" panose="020B0606030504020204" pitchFamily="34" charset="0"/>
                <a:cs typeface="Open Sans" panose="020B0606030504020204" pitchFamily="34" charset="0"/>
                <a:hlinkClick r:id="rId6"/>
              </a:rPr>
              <a:t>https://dsp.life-genera.eu/energy-transition</a:t>
            </a:r>
            <a:r>
              <a:rPr lang="es-ES" sz="24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11" name="Gráfico 10" descr="Internet con relleno sólido">
            <a:extLst>
              <a:ext uri="{FF2B5EF4-FFF2-40B4-BE49-F238E27FC236}">
                <a16:creationId xmlns:a16="http://schemas.microsoft.com/office/drawing/2014/main" id="{2BAC4420-5972-3EDA-1124-B174E6A681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8400" y="4433239"/>
            <a:ext cx="914400" cy="914400"/>
          </a:xfrm>
          <a:prstGeom prst="rect">
            <a:avLst/>
          </a:prstGeom>
        </p:spPr>
      </p:pic>
      <p:sp>
        <p:nvSpPr>
          <p:cNvPr id="12" name="CuadroTexto 11">
            <a:extLst>
              <a:ext uri="{FF2B5EF4-FFF2-40B4-BE49-F238E27FC236}">
                <a16:creationId xmlns:a16="http://schemas.microsoft.com/office/drawing/2014/main" id="{4E851CD4-4981-D2B3-0D6A-2CDE10081730}"/>
              </a:ext>
            </a:extLst>
          </p:cNvPr>
          <p:cNvSpPr txBox="1"/>
          <p:nvPr/>
        </p:nvSpPr>
        <p:spPr>
          <a:xfrm>
            <a:off x="1828800" y="5356645"/>
            <a:ext cx="15416210" cy="1393523"/>
          </a:xfrm>
          <a:prstGeom prst="rect">
            <a:avLst/>
          </a:prstGeom>
          <a:noFill/>
        </p:spPr>
        <p:txBody>
          <a:bodyPr wrap="square">
            <a:spAutoFit/>
          </a:bodyPr>
          <a:lstStyle/>
          <a:p>
            <a:pPr algn="just">
              <a:spcBef>
                <a:spcPts val="600"/>
              </a:spcBef>
              <a:spcAft>
                <a:spcPts val="800"/>
              </a:spcAft>
            </a:pPr>
            <a:r>
              <a:rPr lang="en-US" sz="2800" dirty="0">
                <a:latin typeface="Open Sans" pitchFamily="34" charset="0"/>
                <a:ea typeface="Open Sans" pitchFamily="34" charset="-122"/>
                <a:cs typeface="Open Sans" pitchFamily="34" charset="-120"/>
              </a:rPr>
              <a:t>According to GENERA's DSP, some of the most commonly used measures in Spain are as follows: </a:t>
            </a:r>
            <a:endParaRPr lang="es-ES" sz="2800" dirty="0">
              <a:latin typeface="Open Sans" pitchFamily="34" charset="0"/>
              <a:ea typeface="Open Sans" pitchFamily="34" charset="-122"/>
              <a:cs typeface="Open Sans" pitchFamily="34" charset="-120"/>
            </a:endParaRPr>
          </a:p>
          <a:p>
            <a:pPr algn="just">
              <a:lnSpc>
                <a:spcPts val="2850"/>
              </a:lnSpc>
              <a:spcAft>
                <a:spcPts val="800"/>
              </a:spcAft>
            </a:pPr>
            <a:endParaRPr lang="es-ES" sz="1750" dirty="0">
              <a:solidFill>
                <a:srgbClr val="000000"/>
              </a:solidFill>
              <a:latin typeface="Open Sans" pitchFamily="34" charset="0"/>
              <a:ea typeface="Open Sans" pitchFamily="34" charset="-122"/>
              <a:cs typeface="Open Sans" pitchFamily="34" charset="-120"/>
            </a:endParaRPr>
          </a:p>
        </p:txBody>
      </p:sp>
      <p:sp>
        <p:nvSpPr>
          <p:cNvPr id="13" name="CuadroTexto 12">
            <a:extLst>
              <a:ext uri="{FF2B5EF4-FFF2-40B4-BE49-F238E27FC236}">
                <a16:creationId xmlns:a16="http://schemas.microsoft.com/office/drawing/2014/main" id="{FF373680-6145-0C92-2ADB-E7A5F66E3E6D}"/>
              </a:ext>
            </a:extLst>
          </p:cNvPr>
          <p:cNvSpPr txBox="1"/>
          <p:nvPr/>
        </p:nvSpPr>
        <p:spPr>
          <a:xfrm>
            <a:off x="1828800" y="6233761"/>
            <a:ext cx="11352547" cy="2660537"/>
          </a:xfrm>
          <a:prstGeom prst="rect">
            <a:avLst/>
          </a:prstGeom>
          <a:noFill/>
        </p:spPr>
        <p:txBody>
          <a:bodyPr wrap="square">
            <a:spAutoFit/>
          </a:bodyPr>
          <a:lstStyle/>
          <a:p>
            <a:pPr marL="285750" lvl="0" indent="-285750">
              <a:lnSpc>
                <a:spcPts val="2850"/>
              </a:lnSpc>
              <a:buFont typeface="Arial" panose="020B0604020202020204" pitchFamily="34" charset="0"/>
              <a:buChar char="•"/>
            </a:pPr>
            <a:r>
              <a:rPr lang="en-US" sz="1750" dirty="0">
                <a:solidFill>
                  <a:srgbClr val="000000"/>
                </a:solidFill>
                <a:latin typeface="Open Sans" pitchFamily="34" charset="0"/>
                <a:ea typeface="Open Sans" pitchFamily="34" charset="-122"/>
                <a:cs typeface="Open Sans" pitchFamily="34" charset="-120"/>
              </a:rPr>
              <a:t>Renewal of the municipal fleet with electric or plug-in hybrid vehicles</a:t>
            </a:r>
          </a:p>
          <a:p>
            <a:pPr marL="285750" lvl="0" indent="-285750">
              <a:lnSpc>
                <a:spcPts val="2850"/>
              </a:lnSpc>
              <a:buFont typeface="Arial" panose="020B0604020202020204" pitchFamily="34" charset="0"/>
              <a:buChar char="•"/>
            </a:pPr>
            <a:r>
              <a:rPr lang="en-US" sz="1750" dirty="0">
                <a:solidFill>
                  <a:srgbClr val="000000"/>
                </a:solidFill>
                <a:latin typeface="Open Sans" pitchFamily="34" charset="0"/>
                <a:ea typeface="Open Sans" pitchFamily="34" charset="-122"/>
                <a:cs typeface="Open Sans" pitchFamily="34" charset="-120"/>
              </a:rPr>
              <a:t>Establishment of a network of electric vehicle charging points</a:t>
            </a:r>
          </a:p>
          <a:p>
            <a:pPr marL="285750" lvl="0" indent="-285750">
              <a:lnSpc>
                <a:spcPts val="2850"/>
              </a:lnSpc>
              <a:buFont typeface="Arial" panose="020B0604020202020204" pitchFamily="34" charset="0"/>
              <a:buChar char="•"/>
            </a:pPr>
            <a:r>
              <a:rPr lang="en-US" sz="1750" dirty="0">
                <a:solidFill>
                  <a:srgbClr val="000000"/>
                </a:solidFill>
                <a:latin typeface="Open Sans" pitchFamily="34" charset="0"/>
                <a:ea typeface="Open Sans" pitchFamily="34" charset="-122"/>
                <a:cs typeface="Open Sans" pitchFamily="34" charset="-120"/>
              </a:rPr>
              <a:t>Promoting collective self-consumption and citizen energy communities</a:t>
            </a:r>
          </a:p>
          <a:p>
            <a:pPr marL="285750" lvl="0" indent="-285750">
              <a:lnSpc>
                <a:spcPts val="2850"/>
              </a:lnSpc>
              <a:buFont typeface="Arial" panose="020B0604020202020204" pitchFamily="34" charset="0"/>
              <a:buChar char="•"/>
            </a:pPr>
            <a:r>
              <a:rPr lang="en-US" sz="1750" dirty="0">
                <a:solidFill>
                  <a:srgbClr val="000000"/>
                </a:solidFill>
                <a:latin typeface="Open Sans" pitchFamily="34" charset="0"/>
                <a:ea typeface="Open Sans" pitchFamily="34" charset="-122"/>
                <a:cs typeface="Open Sans" pitchFamily="34" charset="-120"/>
              </a:rPr>
              <a:t>Replacement of existing luminaires with new ones equipped with LED lamps and remote management</a:t>
            </a:r>
          </a:p>
          <a:p>
            <a:pPr marL="285750" lvl="0" indent="-285750">
              <a:lnSpc>
                <a:spcPts val="2850"/>
              </a:lnSpc>
              <a:buFont typeface="Arial" panose="020B0604020202020204" pitchFamily="34" charset="0"/>
              <a:buChar char="•"/>
            </a:pPr>
            <a:r>
              <a:rPr lang="en-US" sz="1750" dirty="0">
                <a:solidFill>
                  <a:srgbClr val="000000"/>
                </a:solidFill>
                <a:latin typeface="Open Sans" pitchFamily="34" charset="0"/>
                <a:ea typeface="Open Sans" pitchFamily="34" charset="-122"/>
                <a:cs typeface="Open Sans" pitchFamily="34" charset="-120"/>
              </a:rPr>
              <a:t>Installation of renewable self-consumption in municipal buildings</a:t>
            </a:r>
          </a:p>
          <a:p>
            <a:pPr marL="285750" lvl="0" indent="-285750">
              <a:lnSpc>
                <a:spcPts val="2850"/>
              </a:lnSpc>
              <a:buFont typeface="Arial" panose="020B0604020202020204" pitchFamily="34" charset="0"/>
              <a:buChar char="•"/>
            </a:pPr>
            <a:r>
              <a:rPr lang="en-US" sz="1750" dirty="0">
                <a:solidFill>
                  <a:srgbClr val="000000"/>
                </a:solidFill>
                <a:latin typeface="Open Sans" pitchFamily="34" charset="0"/>
                <a:ea typeface="Open Sans" pitchFamily="34" charset="-122"/>
                <a:cs typeface="Open Sans" pitchFamily="34" charset="-120"/>
              </a:rPr>
              <a:t>Improvement of Insulation and Air Conditioning Systems</a:t>
            </a:r>
          </a:p>
          <a:p>
            <a:pPr marL="285750" lvl="0" indent="-285750">
              <a:lnSpc>
                <a:spcPts val="2850"/>
              </a:lnSpc>
              <a:buFont typeface="Arial" panose="020B0604020202020204" pitchFamily="34" charset="0"/>
              <a:buChar char="•"/>
            </a:pPr>
            <a:r>
              <a:rPr lang="en-US" sz="1750" dirty="0">
                <a:solidFill>
                  <a:srgbClr val="000000"/>
                </a:solidFill>
                <a:latin typeface="Open Sans" pitchFamily="34" charset="0"/>
                <a:ea typeface="Open Sans" pitchFamily="34" charset="-122"/>
                <a:cs typeface="Open Sans" pitchFamily="34" charset="-120"/>
              </a:rPr>
              <a:t>Campaign for waste reduction and correct waste management</a:t>
            </a:r>
            <a:endParaRPr lang="es-ES" sz="1750" dirty="0">
              <a:solidFill>
                <a:srgbClr val="000000"/>
              </a:solidFill>
              <a:latin typeface="Open Sans" pitchFamily="34" charset="0"/>
              <a:ea typeface="Open Sans" pitchFamily="34" charset="-122"/>
              <a:cs typeface="Open Sans" pitchFamily="34" charset="-120"/>
            </a:endParaRPr>
          </a:p>
        </p:txBody>
      </p:sp>
    </p:spTree>
    <p:extLst>
      <p:ext uri="{BB962C8B-B14F-4D97-AF65-F5344CB8AC3E}">
        <p14:creationId xmlns:p14="http://schemas.microsoft.com/office/powerpoint/2010/main" val="191032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D9CDE4-FC22-490C-FF83-20F1C357D9B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F10D675-6114-E5F6-BD00-F4859718D60F}"/>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170874EA-3517-7A0B-50E8-1C14D023D56C}"/>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A7E09DFC-2459-D776-DF4B-AA512A175376}"/>
              </a:ext>
            </a:extLst>
          </p:cNvPr>
          <p:cNvSpPr>
            <a:spLocks noGrp="1"/>
          </p:cNvSpPr>
          <p:nvPr>
            <p:ph type="sldNum" sz="quarter" idx="12"/>
          </p:nvPr>
        </p:nvSpPr>
        <p:spPr/>
        <p:txBody>
          <a:bodyPr/>
          <a:lstStyle/>
          <a:p>
            <a:fld id="{4D2C2D9E-9A3D-48B7-9D20-88A0BF5D47E1}" type="slidenum">
              <a:rPr lang="el-GR" sz="2400" b="1" smtClean="0"/>
              <a:pPr/>
              <a:t>13</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E69A468A-03E4-F390-0DAC-9950EB549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D05372F9-ACA8-E019-62FB-677263A19F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8E39355F-DF2E-902B-0342-BC35CF0091B6}"/>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2" name="Text 1">
            <a:extLst>
              <a:ext uri="{FF2B5EF4-FFF2-40B4-BE49-F238E27FC236}">
                <a16:creationId xmlns:a16="http://schemas.microsoft.com/office/drawing/2014/main" id="{0E89ED40-7B23-45F6-84CF-D576F54C8AD9}"/>
              </a:ext>
            </a:extLst>
          </p:cNvPr>
          <p:cNvSpPr/>
          <p:nvPr/>
        </p:nvSpPr>
        <p:spPr>
          <a:xfrm>
            <a:off x="2018348" y="440024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734F"/>
                </a:solidFill>
                <a:latin typeface="Open Sans Bold" pitchFamily="34" charset="0"/>
                <a:ea typeface="Open Sans Bold" pitchFamily="34" charset="-122"/>
                <a:cs typeface="Open Sans Bold" pitchFamily="34" charset="-120"/>
              </a:rPr>
              <a:t>GENERA tool</a:t>
            </a:r>
            <a:endParaRPr lang="en-US" sz="2200" dirty="0"/>
          </a:p>
        </p:txBody>
      </p:sp>
      <p:sp>
        <p:nvSpPr>
          <p:cNvPr id="13" name="CuadroTexto 12">
            <a:extLst>
              <a:ext uri="{FF2B5EF4-FFF2-40B4-BE49-F238E27FC236}">
                <a16:creationId xmlns:a16="http://schemas.microsoft.com/office/drawing/2014/main" id="{2C8018A8-42A2-E82A-C2BB-C0F2177EB8B2}"/>
              </a:ext>
            </a:extLst>
          </p:cNvPr>
          <p:cNvSpPr txBox="1"/>
          <p:nvPr/>
        </p:nvSpPr>
        <p:spPr>
          <a:xfrm>
            <a:off x="2018347" y="4826586"/>
            <a:ext cx="7315200" cy="369332"/>
          </a:xfrm>
          <a:prstGeom prst="rect">
            <a:avLst/>
          </a:prstGeom>
          <a:noFill/>
        </p:spPr>
        <p:txBody>
          <a:bodyPr wrap="square">
            <a:spAutoFit/>
          </a:bodyPr>
          <a:lstStyle/>
          <a:p>
            <a:r>
              <a:rPr lang="en-US" sz="1750">
                <a:solidFill>
                  <a:srgbClr val="000000"/>
                </a:solidFill>
                <a:latin typeface="Open Sans" pitchFamily="34" charset="0"/>
                <a:ea typeface="Open Sans" pitchFamily="34" charset="-122"/>
                <a:cs typeface="Open Sans" pitchFamily="34" charset="-120"/>
              </a:rPr>
              <a:t>Application of the GENERA inference module.</a:t>
            </a:r>
            <a:endParaRPr lang="es-ES" sz="1750">
              <a:solidFill>
                <a:srgbClr val="000000"/>
              </a:solidFill>
              <a:latin typeface="Open Sans" pitchFamily="34" charset="0"/>
              <a:ea typeface="Open Sans" pitchFamily="34" charset="-122"/>
              <a:cs typeface="Open Sans" pitchFamily="34" charset="-120"/>
            </a:endParaRPr>
          </a:p>
        </p:txBody>
      </p:sp>
      <p:sp>
        <p:nvSpPr>
          <p:cNvPr id="14" name="Text 2">
            <a:extLst>
              <a:ext uri="{FF2B5EF4-FFF2-40B4-BE49-F238E27FC236}">
                <a16:creationId xmlns:a16="http://schemas.microsoft.com/office/drawing/2014/main" id="{ED61E136-B847-9E86-DEA8-C173481D92DB}"/>
              </a:ext>
            </a:extLst>
          </p:cNvPr>
          <p:cNvSpPr/>
          <p:nvPr/>
        </p:nvSpPr>
        <p:spPr>
          <a:xfrm>
            <a:off x="2098151" y="5292434"/>
            <a:ext cx="7155591" cy="1451610"/>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9ED21AD1-C6E1-BFB8-32E7-29915A112A83}"/>
              </a:ext>
            </a:extLst>
          </p:cNvPr>
          <p:cNvSpPr txBox="1"/>
          <p:nvPr/>
        </p:nvSpPr>
        <p:spPr>
          <a:xfrm>
            <a:off x="2018347" y="5706836"/>
            <a:ext cx="7315200" cy="3776227"/>
          </a:xfrm>
          <a:prstGeom prst="rect">
            <a:avLst/>
          </a:prstGeom>
          <a:noFill/>
        </p:spPr>
        <p:txBody>
          <a:bodyPr wrap="square">
            <a:spAutoFit/>
          </a:bodyPr>
          <a:lstStyle/>
          <a:p>
            <a:pPr marL="285750" lvl="0" indent="-285750" algn="just">
              <a:lnSpc>
                <a:spcPts val="2850"/>
              </a:lnSpc>
              <a:buFont typeface="Arial" panose="020B0604020202020204" pitchFamily="34" charset="0"/>
              <a:buChar char="•"/>
            </a:pPr>
            <a:r>
              <a:rPr lang="en-US" sz="1750" b="1" dirty="0">
                <a:solidFill>
                  <a:srgbClr val="000000"/>
                </a:solidFill>
                <a:latin typeface="Open Sans" pitchFamily="34" charset="0"/>
                <a:ea typeface="Open Sans" pitchFamily="34" charset="-122"/>
                <a:cs typeface="Open Sans" pitchFamily="34" charset="-120"/>
              </a:rPr>
              <a:t>Improving energy efficiency in municipal buildings</a:t>
            </a:r>
          </a:p>
          <a:p>
            <a:pPr algn="just">
              <a:lnSpc>
                <a:spcPts val="2850"/>
              </a:lnSpc>
            </a:pPr>
            <a:r>
              <a:rPr lang="en-US" sz="1800" dirty="0">
                <a:effectLst/>
                <a:latin typeface="Open Sans" panose="020B0606030504020204" pitchFamily="34" charset="0"/>
                <a:ea typeface="Times New Roman" panose="02020603050405020304" pitchFamily="18" charset="0"/>
                <a:cs typeface="Arial" panose="020B0604020202020204" pitchFamily="34" charset="0"/>
              </a:rPr>
              <a:t>It is proposed to improve the energy efficiency of buildings, specifically of a total of 7. To this end, the tool allows improving the building envelopes such as windows an insulation. In relation to the windows, a change with double glazing is proposed, which will improve the energy consumption of the buildings. An average of 600 square meters per building is estimated, with 12% of windows. On the other hand, glass wool is added to the insulation on different surfaces.</a:t>
            </a:r>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16" name="Imagen 15" descr="Imagen que contiene Texto&#10;&#10;Descripción generada automáticamente">
            <a:extLst>
              <a:ext uri="{FF2B5EF4-FFF2-40B4-BE49-F238E27FC236}">
                <a16:creationId xmlns:a16="http://schemas.microsoft.com/office/drawing/2014/main" id="{95B4F803-78C6-4A99-DF6F-E3556BC9A450}"/>
              </a:ext>
            </a:extLst>
          </p:cNvPr>
          <p:cNvPicPr>
            <a:picLocks noChangeAspect="1"/>
          </p:cNvPicPr>
          <p:nvPr/>
        </p:nvPicPr>
        <p:blipFill>
          <a:blip r:embed="rId6"/>
          <a:stretch>
            <a:fillRect/>
          </a:stretch>
        </p:blipFill>
        <p:spPr>
          <a:xfrm>
            <a:off x="9664832" y="3743024"/>
            <a:ext cx="8202971" cy="4726706"/>
          </a:xfrm>
          <a:prstGeom prst="rect">
            <a:avLst/>
          </a:prstGeom>
          <a:ln>
            <a:solidFill>
              <a:schemeClr val="tx1"/>
            </a:solidFill>
          </a:ln>
        </p:spPr>
      </p:pic>
    </p:spTree>
    <p:extLst>
      <p:ext uri="{BB962C8B-B14F-4D97-AF65-F5344CB8AC3E}">
        <p14:creationId xmlns:p14="http://schemas.microsoft.com/office/powerpoint/2010/main" val="301514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86B6A8-2B68-4DC1-A327-E2776F242A2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555C64E-5A44-655A-6955-359E6C6C1921}"/>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359D3848-3AE3-C8B7-2518-10DDE0995362}"/>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2F0056DC-CE74-1B9A-469F-987D69548A52}"/>
              </a:ext>
            </a:extLst>
          </p:cNvPr>
          <p:cNvSpPr>
            <a:spLocks noGrp="1"/>
          </p:cNvSpPr>
          <p:nvPr>
            <p:ph type="sldNum" sz="quarter" idx="12"/>
          </p:nvPr>
        </p:nvSpPr>
        <p:spPr/>
        <p:txBody>
          <a:bodyPr/>
          <a:lstStyle/>
          <a:p>
            <a:fld id="{4D2C2D9E-9A3D-48B7-9D20-88A0BF5D47E1}" type="slidenum">
              <a:rPr lang="el-GR" sz="2400" b="1" smtClean="0"/>
              <a:pPr/>
              <a:t>14</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58A7A358-A3AF-4E14-B8D8-6A6FE6EBD1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A654965E-1240-23A9-43FF-F95D006014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74D4BA4B-0509-90E0-E297-1F2678897CE9}"/>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2" name="Text 1">
            <a:extLst>
              <a:ext uri="{FF2B5EF4-FFF2-40B4-BE49-F238E27FC236}">
                <a16:creationId xmlns:a16="http://schemas.microsoft.com/office/drawing/2014/main" id="{01B002ED-4924-797B-4802-F7E95494D22E}"/>
              </a:ext>
            </a:extLst>
          </p:cNvPr>
          <p:cNvSpPr/>
          <p:nvPr/>
        </p:nvSpPr>
        <p:spPr>
          <a:xfrm>
            <a:off x="2018348" y="440024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734F"/>
                </a:solidFill>
                <a:latin typeface="Open Sans Bold" pitchFamily="34" charset="0"/>
                <a:ea typeface="Open Sans Bold" pitchFamily="34" charset="-122"/>
                <a:cs typeface="Open Sans Bold" pitchFamily="34" charset="-120"/>
              </a:rPr>
              <a:t>GENERA tool</a:t>
            </a:r>
            <a:endParaRPr lang="en-US" sz="2200" dirty="0"/>
          </a:p>
        </p:txBody>
      </p:sp>
      <p:sp>
        <p:nvSpPr>
          <p:cNvPr id="13" name="CuadroTexto 12">
            <a:extLst>
              <a:ext uri="{FF2B5EF4-FFF2-40B4-BE49-F238E27FC236}">
                <a16:creationId xmlns:a16="http://schemas.microsoft.com/office/drawing/2014/main" id="{FCD23DC1-C0A3-B53B-C6FC-2DE3E2C3C6B0}"/>
              </a:ext>
            </a:extLst>
          </p:cNvPr>
          <p:cNvSpPr txBox="1"/>
          <p:nvPr/>
        </p:nvSpPr>
        <p:spPr>
          <a:xfrm>
            <a:off x="2018347" y="4826586"/>
            <a:ext cx="7315200" cy="369332"/>
          </a:xfrm>
          <a:prstGeom prst="rect">
            <a:avLst/>
          </a:prstGeom>
          <a:noFill/>
        </p:spPr>
        <p:txBody>
          <a:bodyPr wrap="square">
            <a:spAutoFit/>
          </a:bodyPr>
          <a:lstStyle/>
          <a:p>
            <a:r>
              <a:rPr lang="en-US" sz="1750">
                <a:solidFill>
                  <a:srgbClr val="000000"/>
                </a:solidFill>
                <a:latin typeface="Open Sans" pitchFamily="34" charset="0"/>
                <a:ea typeface="Open Sans" pitchFamily="34" charset="-122"/>
                <a:cs typeface="Open Sans" pitchFamily="34" charset="-120"/>
              </a:rPr>
              <a:t>Application of the GENERA inference module.</a:t>
            </a:r>
            <a:endParaRPr lang="es-ES" sz="1750">
              <a:solidFill>
                <a:srgbClr val="000000"/>
              </a:solidFill>
              <a:latin typeface="Open Sans" pitchFamily="34" charset="0"/>
              <a:ea typeface="Open Sans" pitchFamily="34" charset="-122"/>
              <a:cs typeface="Open Sans" pitchFamily="34" charset="-120"/>
            </a:endParaRPr>
          </a:p>
        </p:txBody>
      </p:sp>
      <p:sp>
        <p:nvSpPr>
          <p:cNvPr id="14" name="Text 2">
            <a:extLst>
              <a:ext uri="{FF2B5EF4-FFF2-40B4-BE49-F238E27FC236}">
                <a16:creationId xmlns:a16="http://schemas.microsoft.com/office/drawing/2014/main" id="{77FCA3A5-EAC1-DF8C-9AB6-00F72140C8D6}"/>
              </a:ext>
            </a:extLst>
          </p:cNvPr>
          <p:cNvSpPr/>
          <p:nvPr/>
        </p:nvSpPr>
        <p:spPr>
          <a:xfrm>
            <a:off x="2098151" y="5292434"/>
            <a:ext cx="7155591" cy="1451610"/>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0FDEDE98-D15F-BF11-8CEC-A0C653892D2F}"/>
              </a:ext>
            </a:extLst>
          </p:cNvPr>
          <p:cNvSpPr txBox="1"/>
          <p:nvPr/>
        </p:nvSpPr>
        <p:spPr>
          <a:xfrm>
            <a:off x="2018347" y="5706836"/>
            <a:ext cx="7315200" cy="706155"/>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Indoor lighting renovation</a:t>
            </a:r>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5" name="Imagen 4" descr="Texto&#10;&#10;Descripción generada automáticamente con confianza media">
            <a:extLst>
              <a:ext uri="{FF2B5EF4-FFF2-40B4-BE49-F238E27FC236}">
                <a16:creationId xmlns:a16="http://schemas.microsoft.com/office/drawing/2014/main" id="{AFAC80CB-C876-23C8-52C3-58B4245C5FA4}"/>
              </a:ext>
            </a:extLst>
          </p:cNvPr>
          <p:cNvPicPr>
            <a:picLocks noChangeAspect="1"/>
          </p:cNvPicPr>
          <p:nvPr/>
        </p:nvPicPr>
        <p:blipFill>
          <a:blip r:embed="rId6"/>
          <a:stretch>
            <a:fillRect/>
          </a:stretch>
        </p:blipFill>
        <p:spPr>
          <a:xfrm>
            <a:off x="8382000" y="4551023"/>
            <a:ext cx="8745855" cy="3984159"/>
          </a:xfrm>
          <a:prstGeom prst="rect">
            <a:avLst/>
          </a:prstGeom>
          <a:ln>
            <a:solidFill>
              <a:schemeClr val="tx1"/>
            </a:solidFill>
          </a:ln>
        </p:spPr>
      </p:pic>
    </p:spTree>
    <p:extLst>
      <p:ext uri="{BB962C8B-B14F-4D97-AF65-F5344CB8AC3E}">
        <p14:creationId xmlns:p14="http://schemas.microsoft.com/office/powerpoint/2010/main" val="379743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F2F43F-C145-17FE-F835-ED6868B878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52FBF93-26FE-6003-829D-377763B5537A}"/>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C0EE500E-65F1-EF95-645B-672822B10B85}"/>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637D1B21-CDC4-FEE1-1A4C-217664B72481}"/>
              </a:ext>
            </a:extLst>
          </p:cNvPr>
          <p:cNvSpPr>
            <a:spLocks noGrp="1"/>
          </p:cNvSpPr>
          <p:nvPr>
            <p:ph type="sldNum" sz="quarter" idx="12"/>
          </p:nvPr>
        </p:nvSpPr>
        <p:spPr/>
        <p:txBody>
          <a:bodyPr/>
          <a:lstStyle/>
          <a:p>
            <a:fld id="{4D2C2D9E-9A3D-48B7-9D20-88A0BF5D47E1}" type="slidenum">
              <a:rPr lang="el-GR" sz="2400" b="1" smtClean="0"/>
              <a:pPr/>
              <a:t>15</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B62B50D4-3127-7F6E-8730-A588F2CB0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9292117D-9640-187B-BA09-A42E220B95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9E0A71E8-080D-B44A-B367-D22ADF634B11}"/>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2" name="Text 1">
            <a:extLst>
              <a:ext uri="{FF2B5EF4-FFF2-40B4-BE49-F238E27FC236}">
                <a16:creationId xmlns:a16="http://schemas.microsoft.com/office/drawing/2014/main" id="{C0B822C4-AF67-F0DE-3F9C-98D939B14357}"/>
              </a:ext>
            </a:extLst>
          </p:cNvPr>
          <p:cNvSpPr/>
          <p:nvPr/>
        </p:nvSpPr>
        <p:spPr>
          <a:xfrm>
            <a:off x="2018348" y="440024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734F"/>
                </a:solidFill>
                <a:latin typeface="Open Sans Bold" pitchFamily="34" charset="0"/>
                <a:ea typeface="Open Sans Bold" pitchFamily="34" charset="-122"/>
                <a:cs typeface="Open Sans Bold" pitchFamily="34" charset="-120"/>
              </a:rPr>
              <a:t>GENERA tool</a:t>
            </a:r>
            <a:endParaRPr lang="en-US" sz="2200" dirty="0"/>
          </a:p>
        </p:txBody>
      </p:sp>
      <p:sp>
        <p:nvSpPr>
          <p:cNvPr id="13" name="CuadroTexto 12">
            <a:extLst>
              <a:ext uri="{FF2B5EF4-FFF2-40B4-BE49-F238E27FC236}">
                <a16:creationId xmlns:a16="http://schemas.microsoft.com/office/drawing/2014/main" id="{6810D328-8A30-CECC-2162-3B9714EF513C}"/>
              </a:ext>
            </a:extLst>
          </p:cNvPr>
          <p:cNvSpPr txBox="1"/>
          <p:nvPr/>
        </p:nvSpPr>
        <p:spPr>
          <a:xfrm>
            <a:off x="2018347" y="4826586"/>
            <a:ext cx="7315200" cy="369332"/>
          </a:xfrm>
          <a:prstGeom prst="rect">
            <a:avLst/>
          </a:prstGeom>
          <a:noFill/>
        </p:spPr>
        <p:txBody>
          <a:bodyPr wrap="square">
            <a:spAutoFit/>
          </a:bodyPr>
          <a:lstStyle/>
          <a:p>
            <a:r>
              <a:rPr lang="en-US" sz="1750" dirty="0">
                <a:solidFill>
                  <a:srgbClr val="000000"/>
                </a:solidFill>
                <a:latin typeface="Open Sans" pitchFamily="34" charset="0"/>
                <a:ea typeface="Open Sans" pitchFamily="34" charset="-122"/>
                <a:cs typeface="Open Sans" pitchFamily="34" charset="-120"/>
              </a:rPr>
              <a:t>Application of the GENERA inference module.</a:t>
            </a:r>
            <a:endParaRPr lang="es-ES" sz="1750" dirty="0">
              <a:solidFill>
                <a:srgbClr val="000000"/>
              </a:solidFill>
              <a:latin typeface="Open Sans" pitchFamily="34" charset="0"/>
              <a:ea typeface="Open Sans" pitchFamily="34" charset="-122"/>
              <a:cs typeface="Open Sans" pitchFamily="34" charset="-120"/>
            </a:endParaRPr>
          </a:p>
        </p:txBody>
      </p:sp>
      <p:sp>
        <p:nvSpPr>
          <p:cNvPr id="14" name="Text 2">
            <a:extLst>
              <a:ext uri="{FF2B5EF4-FFF2-40B4-BE49-F238E27FC236}">
                <a16:creationId xmlns:a16="http://schemas.microsoft.com/office/drawing/2014/main" id="{7F36C8C9-FF70-CAA6-EE7E-94DF83DF6DD4}"/>
              </a:ext>
            </a:extLst>
          </p:cNvPr>
          <p:cNvSpPr/>
          <p:nvPr/>
        </p:nvSpPr>
        <p:spPr>
          <a:xfrm>
            <a:off x="2098151" y="5292434"/>
            <a:ext cx="7155591" cy="1451610"/>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65701D35-1D06-189D-9100-FB9C9502B596}"/>
              </a:ext>
            </a:extLst>
          </p:cNvPr>
          <p:cNvSpPr txBox="1"/>
          <p:nvPr/>
        </p:nvSpPr>
        <p:spPr>
          <a:xfrm>
            <a:off x="2018347" y="5706836"/>
            <a:ext cx="6058853" cy="2193742"/>
          </a:xfrm>
          <a:prstGeom prst="rect">
            <a:avLst/>
          </a:prstGeom>
          <a:noFill/>
        </p:spPr>
        <p:txBody>
          <a:bodyPr wrap="square">
            <a:spAutoFit/>
          </a:bodyPr>
          <a:lstStyle/>
          <a:p>
            <a:pPr marL="342900" lvl="0" indent="-342900" algn="just">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Improvement of building conditioning </a:t>
            </a:r>
          </a:p>
          <a:p>
            <a:pPr lvl="0" algn="just">
              <a:lnSpc>
                <a:spcPts val="2850"/>
              </a:lnSpc>
            </a:pPr>
            <a:r>
              <a:rPr lang="en-US" dirty="0">
                <a:latin typeface="Open Sans" panose="020B0606030504020204" pitchFamily="34" charset="0"/>
                <a:cs typeface="Arial" panose="020B0604020202020204" pitchFamily="34" charset="0"/>
              </a:rPr>
              <a:t>The same system is then calculated but improving the energy certificate of the air conditioning equipment, as shown in the following figure. It is assumed that the domestic hot water system is independent.</a:t>
            </a:r>
            <a:endParaRPr lang="es-ES" dirty="0">
              <a:latin typeface="Open Sans" panose="020B0606030504020204" pitchFamily="34"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9" name="Imagen 8" descr="Interfaz de usuario gráfica&#10;&#10;Descripción generada automáticamente">
            <a:extLst>
              <a:ext uri="{FF2B5EF4-FFF2-40B4-BE49-F238E27FC236}">
                <a16:creationId xmlns:a16="http://schemas.microsoft.com/office/drawing/2014/main" id="{8C535843-D4E1-BE77-5429-B6C6D938C4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1764" y="3734496"/>
            <a:ext cx="8362315" cy="5026889"/>
          </a:xfrm>
          <a:prstGeom prst="rect">
            <a:avLst/>
          </a:prstGeom>
          <a:ln>
            <a:solidFill>
              <a:schemeClr val="tx1"/>
            </a:solidFill>
          </a:ln>
        </p:spPr>
      </p:pic>
    </p:spTree>
    <p:extLst>
      <p:ext uri="{BB962C8B-B14F-4D97-AF65-F5344CB8AC3E}">
        <p14:creationId xmlns:p14="http://schemas.microsoft.com/office/powerpoint/2010/main" val="212495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F90EF7-BD47-8E28-F4F7-70AC48D80BD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9DC3B5-7F20-397D-B2AF-5C4F6F954783}"/>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88578526-DDE0-C186-8191-FB4D198E2F4B}"/>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B2DF1864-4E26-BE41-8E30-5173B8708BCE}"/>
              </a:ext>
            </a:extLst>
          </p:cNvPr>
          <p:cNvSpPr>
            <a:spLocks noGrp="1"/>
          </p:cNvSpPr>
          <p:nvPr>
            <p:ph type="sldNum" sz="quarter" idx="12"/>
          </p:nvPr>
        </p:nvSpPr>
        <p:spPr/>
        <p:txBody>
          <a:bodyPr/>
          <a:lstStyle/>
          <a:p>
            <a:fld id="{4D2C2D9E-9A3D-48B7-9D20-88A0BF5D47E1}" type="slidenum">
              <a:rPr lang="el-GR" sz="2400" b="1" smtClean="0"/>
              <a:pPr/>
              <a:t>16</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35FE889F-844A-A0A5-7A24-51E31050D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F12E15D2-D4B3-19A2-19E6-0ED4BDA845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F4A020CC-A0A2-A71C-A358-7E77AEC8D5D5}"/>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381DACA9-04B9-F628-8ED3-DDC03037211D}"/>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96778C65-FED6-9BBA-0576-1C69F59125E2}"/>
              </a:ext>
            </a:extLst>
          </p:cNvPr>
          <p:cNvSpPr txBox="1"/>
          <p:nvPr/>
        </p:nvSpPr>
        <p:spPr>
          <a:xfrm>
            <a:off x="1957389" y="4871932"/>
            <a:ext cx="6820853" cy="706155"/>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Introduction of renewable energies in public buildings</a:t>
            </a:r>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5" name="Imagen 4" descr="Escala de tiempo&#10;&#10;Descripción generada automáticamente">
            <a:extLst>
              <a:ext uri="{FF2B5EF4-FFF2-40B4-BE49-F238E27FC236}">
                <a16:creationId xmlns:a16="http://schemas.microsoft.com/office/drawing/2014/main" id="{EB5F3AC9-8042-4DF5-D523-3D0140C2CE83}"/>
              </a:ext>
            </a:extLst>
          </p:cNvPr>
          <p:cNvPicPr>
            <a:picLocks noChangeAspect="1"/>
          </p:cNvPicPr>
          <p:nvPr/>
        </p:nvPicPr>
        <p:blipFill>
          <a:blip r:embed="rId6"/>
          <a:stretch>
            <a:fillRect/>
          </a:stretch>
        </p:blipFill>
        <p:spPr>
          <a:xfrm>
            <a:off x="2509153" y="5379476"/>
            <a:ext cx="5717323" cy="3322997"/>
          </a:xfrm>
          <a:prstGeom prst="rect">
            <a:avLst/>
          </a:prstGeom>
          <a:ln>
            <a:solidFill>
              <a:schemeClr val="tx1"/>
            </a:solidFill>
          </a:ln>
        </p:spPr>
      </p:pic>
      <p:pic>
        <p:nvPicPr>
          <p:cNvPr id="10" name="Imagen 9" descr="Interfaz de usuario gráfica&#10;&#10;Descripción generada automáticamente con confianza baja">
            <a:extLst>
              <a:ext uri="{FF2B5EF4-FFF2-40B4-BE49-F238E27FC236}">
                <a16:creationId xmlns:a16="http://schemas.microsoft.com/office/drawing/2014/main" id="{7F389D59-8BA6-6ADF-6ADE-65B1C5F1F4F1}"/>
              </a:ext>
            </a:extLst>
          </p:cNvPr>
          <p:cNvPicPr>
            <a:picLocks noChangeAspect="1"/>
          </p:cNvPicPr>
          <p:nvPr/>
        </p:nvPicPr>
        <p:blipFill>
          <a:blip r:embed="rId7"/>
          <a:stretch>
            <a:fillRect/>
          </a:stretch>
        </p:blipFill>
        <p:spPr>
          <a:xfrm>
            <a:off x="9765236" y="4182420"/>
            <a:ext cx="6486489" cy="4578965"/>
          </a:xfrm>
          <a:prstGeom prst="rect">
            <a:avLst/>
          </a:prstGeom>
          <a:ln>
            <a:solidFill>
              <a:schemeClr val="tx1"/>
            </a:solidFill>
          </a:ln>
        </p:spPr>
      </p:pic>
    </p:spTree>
    <p:extLst>
      <p:ext uri="{BB962C8B-B14F-4D97-AF65-F5344CB8AC3E}">
        <p14:creationId xmlns:p14="http://schemas.microsoft.com/office/powerpoint/2010/main" val="220861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7F18AC-D33D-4632-D789-9C89F3C4D5E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7EA592-A8A0-EBD1-785B-F5C7BF46D6CA}"/>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97F0082A-7A92-2362-FD48-98E0DC0A9D82}"/>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A0322AC4-CE96-B8B5-CC4E-7E4AF35A6CD8}"/>
              </a:ext>
            </a:extLst>
          </p:cNvPr>
          <p:cNvSpPr>
            <a:spLocks noGrp="1"/>
          </p:cNvSpPr>
          <p:nvPr>
            <p:ph type="sldNum" sz="quarter" idx="12"/>
          </p:nvPr>
        </p:nvSpPr>
        <p:spPr/>
        <p:txBody>
          <a:bodyPr/>
          <a:lstStyle/>
          <a:p>
            <a:fld id="{4D2C2D9E-9A3D-48B7-9D20-88A0BF5D47E1}" type="slidenum">
              <a:rPr lang="el-GR" sz="2400" b="1" smtClean="0"/>
              <a:pPr/>
              <a:t>17</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10ABDE0F-5B20-31FE-DDF2-0D1F14173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BD72BA63-A5FB-66AB-F51F-5314549953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F5D86913-5E22-79DC-EB47-0D1673F12A05}"/>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BDD179C9-EBD5-24D3-0D1C-CF1DD0527B72}"/>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0A9D7565-3713-BF4F-0306-6F81DB0B25A4}"/>
              </a:ext>
            </a:extLst>
          </p:cNvPr>
          <p:cNvSpPr txBox="1"/>
          <p:nvPr/>
        </p:nvSpPr>
        <p:spPr>
          <a:xfrm>
            <a:off x="1957389" y="4871932"/>
            <a:ext cx="6820853" cy="2470741"/>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Renewal of municipal fleet of energy efficient vehicles</a:t>
            </a:r>
          </a:p>
          <a:p>
            <a:pPr algn="just">
              <a:lnSpc>
                <a:spcPts val="2850"/>
              </a:lnSpc>
            </a:pPr>
            <a:r>
              <a:rPr lang="en-US" dirty="0">
                <a:latin typeface="Open Sans" panose="020B0606030504020204" pitchFamily="34" charset="0"/>
                <a:cs typeface="Arial" panose="020B0604020202020204" pitchFamily="34" charset="0"/>
              </a:rPr>
              <a:t>Last action considered at the municipal level is to renew the fleet of vehicles for more efficient ones, such as electric vehicles. In this case, all gasoline vehicles (a total of 10 vehicles) will be replaced by electric vehicles.</a:t>
            </a:r>
            <a:endParaRPr lang="es-ES" dirty="0">
              <a:latin typeface="Open Sans" panose="020B0606030504020204" pitchFamily="34" charset="0"/>
              <a:cs typeface="Arial" panose="020B0604020202020204" pitchFamily="34" charset="0"/>
            </a:endParaRPr>
          </a:p>
          <a:p>
            <a:pPr lvl="0"/>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9" name="Imagen 8" descr="Interfaz de usuario gráfica&#10;&#10;Descripción generada automáticamente">
            <a:extLst>
              <a:ext uri="{FF2B5EF4-FFF2-40B4-BE49-F238E27FC236}">
                <a16:creationId xmlns:a16="http://schemas.microsoft.com/office/drawing/2014/main" id="{393B995D-1C16-5E89-6DDE-06AC0D974E60}"/>
              </a:ext>
            </a:extLst>
          </p:cNvPr>
          <p:cNvPicPr>
            <a:picLocks noChangeAspect="1"/>
          </p:cNvPicPr>
          <p:nvPr/>
        </p:nvPicPr>
        <p:blipFill>
          <a:blip r:embed="rId6"/>
          <a:stretch>
            <a:fillRect/>
          </a:stretch>
        </p:blipFill>
        <p:spPr>
          <a:xfrm>
            <a:off x="9079933" y="4246357"/>
            <a:ext cx="8637293" cy="3096316"/>
          </a:xfrm>
          <a:prstGeom prst="rect">
            <a:avLst/>
          </a:prstGeom>
          <a:ln>
            <a:solidFill>
              <a:schemeClr val="tx1"/>
            </a:solidFill>
          </a:ln>
        </p:spPr>
      </p:pic>
    </p:spTree>
    <p:extLst>
      <p:ext uri="{BB962C8B-B14F-4D97-AF65-F5344CB8AC3E}">
        <p14:creationId xmlns:p14="http://schemas.microsoft.com/office/powerpoint/2010/main" val="214951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54B784-D096-9A1C-AA60-9E26BC14E6C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86E270B-51B6-E1E7-8D02-74A54DC4B7D4}"/>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9E7C4106-6634-1536-B95B-F4E0E7DEC4EB}"/>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92B49870-1440-1774-DE79-4293D9AF5525}"/>
              </a:ext>
            </a:extLst>
          </p:cNvPr>
          <p:cNvSpPr>
            <a:spLocks noGrp="1"/>
          </p:cNvSpPr>
          <p:nvPr>
            <p:ph type="sldNum" sz="quarter" idx="12"/>
          </p:nvPr>
        </p:nvSpPr>
        <p:spPr/>
        <p:txBody>
          <a:bodyPr/>
          <a:lstStyle/>
          <a:p>
            <a:fld id="{4D2C2D9E-9A3D-48B7-9D20-88A0BF5D47E1}" type="slidenum">
              <a:rPr lang="el-GR" sz="2400" b="1" smtClean="0"/>
              <a:pPr/>
              <a:t>18</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82D2E561-A7C4-FF2A-DF49-2DC05F504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4E81E9D2-9B8F-EF8A-F43F-D92C84908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8E423944-1242-8C05-26AA-BC50D1F7D1E4}"/>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CD3BD676-B63C-8FB3-C0EB-6B08007729AB}"/>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E14D5458-9504-327C-5B10-DAF3D3FB8F60}"/>
              </a:ext>
            </a:extLst>
          </p:cNvPr>
          <p:cNvSpPr txBox="1"/>
          <p:nvPr/>
        </p:nvSpPr>
        <p:spPr>
          <a:xfrm>
            <a:off x="1957389" y="4871932"/>
            <a:ext cx="6820853" cy="2470741"/>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Industry</a:t>
            </a:r>
          </a:p>
          <a:p>
            <a:pPr algn="just">
              <a:lnSpc>
                <a:spcPts val="2850"/>
              </a:lnSpc>
            </a:pPr>
            <a:r>
              <a:rPr lang="en-US" dirty="0">
                <a:latin typeface="Open Sans" panose="020B0606030504020204" pitchFamily="34" charset="0"/>
                <a:cs typeface="Arial" panose="020B0604020202020204" pitchFamily="34" charset="0"/>
              </a:rPr>
              <a:t>Promotion of energy consumption control in companies, e.g. industrial air conditioning with EC (electronically commuted) fans.</a:t>
            </a:r>
          </a:p>
          <a:p>
            <a:pPr algn="just">
              <a:lnSpc>
                <a:spcPts val="2850"/>
              </a:lnSpc>
            </a:pPr>
            <a:endParaRPr lang="en-US" dirty="0">
              <a:latin typeface="Open Sans" panose="020B0606030504020204" pitchFamily="34" charset="0"/>
              <a:cs typeface="Arial" panose="020B0604020202020204" pitchFamily="34" charset="0"/>
            </a:endParaRPr>
          </a:p>
          <a:p>
            <a:pPr lvl="0"/>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5" name="Imagen 4" descr="Interfaz de usuario gráfica, Aplicación, Tabla&#10;&#10;Descripción generada automáticamente">
            <a:extLst>
              <a:ext uri="{FF2B5EF4-FFF2-40B4-BE49-F238E27FC236}">
                <a16:creationId xmlns:a16="http://schemas.microsoft.com/office/drawing/2014/main" id="{A4249056-3F81-C3F7-6104-84637874A7FA}"/>
              </a:ext>
            </a:extLst>
          </p:cNvPr>
          <p:cNvPicPr>
            <a:picLocks noChangeAspect="1"/>
          </p:cNvPicPr>
          <p:nvPr/>
        </p:nvPicPr>
        <p:blipFill>
          <a:blip r:embed="rId6"/>
          <a:stretch>
            <a:fillRect/>
          </a:stretch>
        </p:blipFill>
        <p:spPr>
          <a:xfrm>
            <a:off x="8857128" y="3942700"/>
            <a:ext cx="8821103" cy="3465849"/>
          </a:xfrm>
          <a:prstGeom prst="rect">
            <a:avLst/>
          </a:prstGeom>
          <a:ln>
            <a:solidFill>
              <a:schemeClr val="tx1"/>
            </a:solidFill>
          </a:ln>
        </p:spPr>
      </p:pic>
    </p:spTree>
    <p:extLst>
      <p:ext uri="{BB962C8B-B14F-4D97-AF65-F5344CB8AC3E}">
        <p14:creationId xmlns:p14="http://schemas.microsoft.com/office/powerpoint/2010/main" val="274319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C2A1E2-B92D-EFBA-A30F-8D08387877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D087DA2-484F-FAE5-0403-B1F7623D20F8}"/>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B4BAEA96-C833-42BD-D18E-156F759D4B61}"/>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DD3A2F1D-373D-9EB4-D732-D902913D89B1}"/>
              </a:ext>
            </a:extLst>
          </p:cNvPr>
          <p:cNvSpPr>
            <a:spLocks noGrp="1"/>
          </p:cNvSpPr>
          <p:nvPr>
            <p:ph type="sldNum" sz="quarter" idx="12"/>
          </p:nvPr>
        </p:nvSpPr>
        <p:spPr/>
        <p:txBody>
          <a:bodyPr/>
          <a:lstStyle/>
          <a:p>
            <a:fld id="{4D2C2D9E-9A3D-48B7-9D20-88A0BF5D47E1}" type="slidenum">
              <a:rPr lang="el-GR" sz="2400" b="1" smtClean="0"/>
              <a:pPr/>
              <a:t>19</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C282F221-D630-24EA-336C-F2D3575E8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EEE8B3EC-A5F1-E5E9-410C-4C34DE6275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D9C8E8A8-E297-E2E2-F393-555A33FC9449}"/>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BFC11386-9986-04E6-90DF-1C21D29F1A4A}"/>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7B87FEBD-D6FD-66B9-CB15-E2941E9B48E0}"/>
              </a:ext>
            </a:extLst>
          </p:cNvPr>
          <p:cNvSpPr txBox="1"/>
          <p:nvPr/>
        </p:nvSpPr>
        <p:spPr>
          <a:xfrm>
            <a:off x="1957389" y="4871932"/>
            <a:ext cx="6820853" cy="3214534"/>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Increased bicycle lane line</a:t>
            </a:r>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ts val="2850"/>
              </a:lnSpc>
            </a:pPr>
            <a:r>
              <a:rPr lang="en-US" sz="1800" dirty="0">
                <a:effectLst/>
                <a:latin typeface="Open Sans" panose="020B0606030504020204" pitchFamily="34" charset="0"/>
                <a:ea typeface="Times New Roman" panose="02020603050405020304" pitchFamily="18" charset="0"/>
                <a:cs typeface="Arial" panose="020B0604020202020204" pitchFamily="34" charset="0"/>
              </a:rPr>
              <a:t>Among the main actions is the creation of a mobility plan for the improvement of municipal transportation. This plan indicates the km of bike lanes to be extended, in this case it is proposed to include 5 km of lanes that will save CO</a:t>
            </a:r>
            <a:r>
              <a:rPr lang="en-US" sz="1800" baseline="-25000" dirty="0">
                <a:effectLst/>
                <a:latin typeface="Open Sans" panose="020B0606030504020204" pitchFamily="34" charset="0"/>
                <a:ea typeface="Times New Roman" panose="02020603050405020304" pitchFamily="18" charset="0"/>
                <a:cs typeface="Arial" panose="020B0604020202020204" pitchFamily="34" charset="0"/>
              </a:rPr>
              <a:t>2</a:t>
            </a:r>
            <a:r>
              <a:rPr lang="en-US" sz="1800" dirty="0">
                <a:effectLst/>
                <a:latin typeface="Open Sans" panose="020B0606030504020204" pitchFamily="34" charset="0"/>
                <a:ea typeface="Times New Roman" panose="02020603050405020304" pitchFamily="18" charset="0"/>
                <a:cs typeface="Arial" panose="020B0604020202020204" pitchFamily="34" charset="0"/>
              </a:rPr>
              <a:t> emissions according to the figure below.</a:t>
            </a:r>
            <a:endParaRPr lang="en-US" dirty="0">
              <a:latin typeface="Open Sans" panose="020B0606030504020204" pitchFamily="34" charset="0"/>
              <a:cs typeface="Arial" panose="020B0604020202020204" pitchFamily="34" charset="0"/>
            </a:endParaRPr>
          </a:p>
          <a:p>
            <a:pPr algn="just">
              <a:lnSpc>
                <a:spcPts val="2850"/>
              </a:lnSpc>
            </a:pPr>
            <a:endParaRPr lang="en-US" dirty="0">
              <a:latin typeface="Open Sans" panose="020B0606030504020204" pitchFamily="34" charset="0"/>
              <a:cs typeface="Arial" panose="020B0604020202020204" pitchFamily="34" charset="0"/>
            </a:endParaRPr>
          </a:p>
          <a:p>
            <a:pPr lvl="0"/>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9" name="Imagen 8" descr="Interfaz de usuario gráfica, Aplicación&#10;&#10;Descripción generada automáticamente">
            <a:extLst>
              <a:ext uri="{FF2B5EF4-FFF2-40B4-BE49-F238E27FC236}">
                <a16:creationId xmlns:a16="http://schemas.microsoft.com/office/drawing/2014/main" id="{E4BB6153-935F-3006-01C4-2F571B3A221E}"/>
              </a:ext>
            </a:extLst>
          </p:cNvPr>
          <p:cNvPicPr>
            <a:picLocks noChangeAspect="1"/>
          </p:cNvPicPr>
          <p:nvPr/>
        </p:nvPicPr>
        <p:blipFill>
          <a:blip r:embed="rId6"/>
          <a:stretch>
            <a:fillRect/>
          </a:stretch>
        </p:blipFill>
        <p:spPr>
          <a:xfrm>
            <a:off x="9255512" y="4076700"/>
            <a:ext cx="8273631" cy="3228734"/>
          </a:xfrm>
          <a:prstGeom prst="rect">
            <a:avLst/>
          </a:prstGeom>
          <a:ln>
            <a:solidFill>
              <a:schemeClr val="tx1"/>
            </a:solidFill>
          </a:ln>
        </p:spPr>
      </p:pic>
    </p:spTree>
    <p:extLst>
      <p:ext uri="{BB962C8B-B14F-4D97-AF65-F5344CB8AC3E}">
        <p14:creationId xmlns:p14="http://schemas.microsoft.com/office/powerpoint/2010/main" val="291662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9F7D2-13BC-1315-5F3C-85BE8111D189}"/>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0507EB8D-C09F-015D-4551-59FC24E6C86F}"/>
              </a:ext>
            </a:extLst>
          </p:cNvPr>
          <p:cNvSpPr>
            <a:spLocks noGrp="1"/>
          </p:cNvSpPr>
          <p:nvPr>
            <p:ph sz="quarter" idx="14"/>
          </p:nvPr>
        </p:nvSpPr>
        <p:spPr>
          <a:xfrm>
            <a:off x="1957388" y="2684343"/>
            <a:ext cx="15416211" cy="5812115"/>
          </a:xfrm>
        </p:spPr>
        <p:txBody>
          <a:bodyPr/>
          <a:lstStyle/>
          <a:p>
            <a:pPr marL="0" indent="0">
              <a:spcBef>
                <a:spcPts val="1800"/>
              </a:spcBef>
              <a:spcAft>
                <a:spcPts val="600"/>
              </a:spcAft>
              <a:buNone/>
            </a:pPr>
            <a:r>
              <a:rPr lang="en-US" sz="4000" b="1" dirty="0">
                <a:solidFill>
                  <a:srgbClr val="2A734F"/>
                </a:solidFill>
              </a:rPr>
              <a:t>Case study 2 for the use of GENERA tools: </a:t>
            </a:r>
            <a:r>
              <a:rPr lang="en-US" sz="4000" b="1" i="1" dirty="0">
                <a:solidFill>
                  <a:srgbClr val="2A734F"/>
                </a:solidFill>
              </a:rPr>
              <a:t>Energy Planning, Inference Module and Multicriteria Decision Method. </a:t>
            </a:r>
            <a:endParaRPr lang="es-ES" sz="4000" b="1" i="1" dirty="0">
              <a:solidFill>
                <a:srgbClr val="2A734F"/>
              </a:solidFill>
            </a:endParaRPr>
          </a:p>
        </p:txBody>
      </p:sp>
      <p:sp>
        <p:nvSpPr>
          <p:cNvPr id="7" name="Marcador de número de diapositiva 6">
            <a:extLst>
              <a:ext uri="{FF2B5EF4-FFF2-40B4-BE49-F238E27FC236}">
                <a16:creationId xmlns:a16="http://schemas.microsoft.com/office/drawing/2014/main" id="{FC53A37B-3883-F235-5963-F8B7A5184A0D}"/>
              </a:ext>
            </a:extLst>
          </p:cNvPr>
          <p:cNvSpPr>
            <a:spLocks noGrp="1"/>
          </p:cNvSpPr>
          <p:nvPr>
            <p:ph type="sldNum" sz="quarter" idx="12"/>
          </p:nvPr>
        </p:nvSpPr>
        <p:spPr/>
        <p:txBody>
          <a:bodyPr/>
          <a:lstStyle/>
          <a:p>
            <a:fld id="{4D2C2D9E-9A3D-48B7-9D20-88A0BF5D47E1}" type="slidenum">
              <a:rPr lang="el-GR" sz="2400" b="1" smtClean="0"/>
              <a:pPr/>
              <a:t>2</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36D7D77E-04BD-0E4F-34D0-36EAE16C6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8" name="Gráfico 7" descr="Diana con relleno sólido">
            <a:extLst>
              <a:ext uri="{FF2B5EF4-FFF2-40B4-BE49-F238E27FC236}">
                <a16:creationId xmlns:a16="http://schemas.microsoft.com/office/drawing/2014/main" id="{2B0AAB88-C3B2-8916-9032-8F7D3C219D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1" y="2857500"/>
            <a:ext cx="914400" cy="914400"/>
          </a:xfrm>
          <a:prstGeom prst="rect">
            <a:avLst/>
          </a:prstGeom>
        </p:spPr>
      </p:pic>
      <p:sp>
        <p:nvSpPr>
          <p:cNvPr id="9" name="CuadroTexto 8">
            <a:extLst>
              <a:ext uri="{FF2B5EF4-FFF2-40B4-BE49-F238E27FC236}">
                <a16:creationId xmlns:a16="http://schemas.microsoft.com/office/drawing/2014/main" id="{F2C6DB89-DAB1-A362-7593-C0C7BE412490}"/>
              </a:ext>
            </a:extLst>
          </p:cNvPr>
          <p:cNvSpPr txBox="1"/>
          <p:nvPr/>
        </p:nvSpPr>
        <p:spPr>
          <a:xfrm>
            <a:off x="914401" y="4312503"/>
            <a:ext cx="3581399" cy="830997"/>
          </a:xfrm>
          <a:prstGeom prst="rect">
            <a:avLst/>
          </a:prstGeom>
          <a:noFill/>
        </p:spPr>
        <p:txBody>
          <a:bodyPr wrap="square" rtlCol="0">
            <a:spAutoFit/>
          </a:bodyPr>
          <a:lstStyle/>
          <a:p>
            <a:pPr marL="571500" indent="-571500">
              <a:buFont typeface="Wingdings" panose="05000000000000000000" pitchFamily="2" charset="2"/>
              <a:buChar char="Ø"/>
            </a:pPr>
            <a:r>
              <a:rPr lang="es-ES" sz="4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STEPS</a:t>
            </a:r>
          </a:p>
        </p:txBody>
      </p:sp>
      <p:sp>
        <p:nvSpPr>
          <p:cNvPr id="10" name="CuadroTexto 9">
            <a:extLst>
              <a:ext uri="{FF2B5EF4-FFF2-40B4-BE49-F238E27FC236}">
                <a16:creationId xmlns:a16="http://schemas.microsoft.com/office/drawing/2014/main" id="{82581C59-499A-CD39-4D7E-7FE814C3E6A7}"/>
              </a:ext>
            </a:extLst>
          </p:cNvPr>
          <p:cNvSpPr txBox="1"/>
          <p:nvPr/>
        </p:nvSpPr>
        <p:spPr>
          <a:xfrm>
            <a:off x="1714519" y="5081042"/>
            <a:ext cx="15901948" cy="4031873"/>
          </a:xfrm>
          <a:prstGeom prst="rect">
            <a:avLst/>
          </a:prstGeom>
          <a:noFill/>
        </p:spPr>
        <p:txBody>
          <a:bodyPr wrap="square" rtlCol="0">
            <a:spAutoFit/>
          </a:bodyPr>
          <a:lstStyle/>
          <a:p>
            <a:pPr marL="742950" indent="-742950">
              <a:spcBef>
                <a:spcPts val="1200"/>
              </a:spcBef>
              <a:buFont typeface="+mj-lt"/>
              <a:buAutoNum type="arabicPeriod"/>
            </a:pP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Identification of the region and municipality of study</a:t>
            </a:r>
          </a:p>
          <a:p>
            <a:pPr marL="742950" indent="-742950">
              <a:spcBef>
                <a:spcPts val="1200"/>
              </a:spcBef>
              <a:buFont typeface="+mj-lt"/>
              <a:buAutoNum type="arabicPeriod"/>
            </a:pP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Application of the </a:t>
            </a: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Energy Planning module </a:t>
            </a: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(National Level)</a:t>
            </a:r>
          </a:p>
          <a:p>
            <a:pPr marL="742950" indent="-742950">
              <a:spcBef>
                <a:spcPts val="1200"/>
              </a:spcBef>
              <a:buFont typeface="+mj-lt"/>
              <a:buAutoNum type="arabicPeriod"/>
            </a:pP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Identification of best practices through </a:t>
            </a: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GENERA’s Database Module </a:t>
            </a: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(GENERA's Digital Social Platform)</a:t>
            </a:r>
          </a:p>
          <a:p>
            <a:pPr marL="742950" indent="-742950">
              <a:spcBef>
                <a:spcPts val="1200"/>
              </a:spcBef>
              <a:buFont typeface="+mj-lt"/>
              <a:buAutoNum type="arabicPeriod"/>
            </a:pP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Application of the </a:t>
            </a: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Inference module </a:t>
            </a: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(Local Level)</a:t>
            </a:r>
          </a:p>
          <a:p>
            <a:pPr marL="742950" indent="-742950">
              <a:spcBef>
                <a:spcPts val="1200"/>
              </a:spcBef>
              <a:buFont typeface="+mj-lt"/>
              <a:buAutoNum type="arabicPeriod"/>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Multi-criteria decision Module </a:t>
            </a:r>
            <a:r>
              <a:rPr lang="en-US" sz="3600" dirty="0">
                <a:solidFill>
                  <a:srgbClr val="2A734F"/>
                </a:solidFill>
                <a:latin typeface="Open Sans" panose="020B0606030504020204" pitchFamily="34" charset="0"/>
                <a:ea typeface="Open Sans" panose="020B0606030504020204" pitchFamily="34" charset="0"/>
                <a:cs typeface="Open Sans" panose="020B0606030504020204" pitchFamily="34" charset="0"/>
              </a:rPr>
              <a:t>and ranking of measures</a:t>
            </a:r>
            <a:endParaRPr lang="es-ES" sz="44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544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13E891-63F6-1F09-E37C-8D69708A77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C2FCC24-46DB-58B8-1528-3E11A027BAA5}"/>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92D810EC-6127-D948-BBF8-F8B800A0E167}"/>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D9015C07-068F-F330-AE6B-4BBEEE244097}"/>
              </a:ext>
            </a:extLst>
          </p:cNvPr>
          <p:cNvSpPr>
            <a:spLocks noGrp="1"/>
          </p:cNvSpPr>
          <p:nvPr>
            <p:ph type="sldNum" sz="quarter" idx="12"/>
          </p:nvPr>
        </p:nvSpPr>
        <p:spPr/>
        <p:txBody>
          <a:bodyPr/>
          <a:lstStyle/>
          <a:p>
            <a:fld id="{4D2C2D9E-9A3D-48B7-9D20-88A0BF5D47E1}" type="slidenum">
              <a:rPr lang="el-GR" sz="2400" b="1" smtClean="0"/>
              <a:pPr/>
              <a:t>20</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68F1F2CA-70BF-93A5-AA7F-A349200DD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E4D9AC83-F6DD-7D23-694B-DB08246A1C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90EFCA2B-1D48-F688-D463-E38905F4CD3F}"/>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C0FBE4A0-2C0D-B5A0-F890-A00953D1E1EF}"/>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14A73040-3246-93FA-224C-ABE1442D802B}"/>
              </a:ext>
            </a:extLst>
          </p:cNvPr>
          <p:cNvSpPr txBox="1"/>
          <p:nvPr/>
        </p:nvSpPr>
        <p:spPr>
          <a:xfrm>
            <a:off x="1957389" y="4871932"/>
            <a:ext cx="6820853" cy="2470741"/>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Implementation of alternative recharging points</a:t>
            </a:r>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ts val="2850"/>
              </a:lnSpc>
            </a:pPr>
            <a:r>
              <a:rPr lang="en-US" sz="1800" dirty="0">
                <a:effectLst/>
                <a:latin typeface="Open Sans" panose="020B0606030504020204" pitchFamily="34" charset="0"/>
                <a:ea typeface="Times New Roman" panose="02020603050405020304" pitchFamily="18" charset="0"/>
                <a:cs typeface="Arial" panose="020B0604020202020204" pitchFamily="34" charset="0"/>
              </a:rPr>
              <a:t>Including recharging points to provide alternative options to conventional vehicles is another priority action. In this case, it is proposed to introduce 2 electric vehicle recharging points.</a:t>
            </a:r>
            <a:endParaRPr lang="en-US" dirty="0">
              <a:latin typeface="Open Sans" panose="020B0606030504020204" pitchFamily="34" charset="0"/>
              <a:cs typeface="Arial" panose="020B0604020202020204" pitchFamily="34" charset="0"/>
            </a:endParaRPr>
          </a:p>
          <a:p>
            <a:pPr algn="just">
              <a:lnSpc>
                <a:spcPts val="2850"/>
              </a:lnSpc>
            </a:pPr>
            <a:endParaRPr lang="en-US" dirty="0">
              <a:latin typeface="Open Sans" panose="020B0606030504020204" pitchFamily="34" charset="0"/>
              <a:cs typeface="Arial" panose="020B0604020202020204" pitchFamily="34" charset="0"/>
            </a:endParaRPr>
          </a:p>
          <a:p>
            <a:pPr lvl="0"/>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5" name="Imagen 4" descr="Interfaz de usuario gráfica&#10;&#10;Descripción generada automáticamente con confianza baja">
            <a:extLst>
              <a:ext uri="{FF2B5EF4-FFF2-40B4-BE49-F238E27FC236}">
                <a16:creationId xmlns:a16="http://schemas.microsoft.com/office/drawing/2014/main" id="{43C81A14-0674-7830-69C4-55F0B9DF3FE2}"/>
              </a:ext>
            </a:extLst>
          </p:cNvPr>
          <p:cNvPicPr>
            <a:picLocks noChangeAspect="1"/>
          </p:cNvPicPr>
          <p:nvPr/>
        </p:nvPicPr>
        <p:blipFill>
          <a:blip r:embed="rId6"/>
          <a:stretch>
            <a:fillRect/>
          </a:stretch>
        </p:blipFill>
        <p:spPr>
          <a:xfrm>
            <a:off x="9509760" y="4288726"/>
            <a:ext cx="7793355" cy="3281752"/>
          </a:xfrm>
          <a:prstGeom prst="rect">
            <a:avLst/>
          </a:prstGeom>
          <a:ln>
            <a:solidFill>
              <a:schemeClr val="tx1"/>
            </a:solidFill>
          </a:ln>
        </p:spPr>
      </p:pic>
    </p:spTree>
    <p:extLst>
      <p:ext uri="{BB962C8B-B14F-4D97-AF65-F5344CB8AC3E}">
        <p14:creationId xmlns:p14="http://schemas.microsoft.com/office/powerpoint/2010/main" val="238254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C9B9D3-5660-5F0E-8EDF-4F9FB8316EA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1115D2A-B08B-5893-5E09-E86F69317164}"/>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D53D55F7-A3E2-9672-D236-9BC72E4CBDD9}"/>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378952C5-1ED4-5677-D2D9-139CC6EB14D3}"/>
              </a:ext>
            </a:extLst>
          </p:cNvPr>
          <p:cNvSpPr>
            <a:spLocks noGrp="1"/>
          </p:cNvSpPr>
          <p:nvPr>
            <p:ph type="sldNum" sz="quarter" idx="12"/>
          </p:nvPr>
        </p:nvSpPr>
        <p:spPr/>
        <p:txBody>
          <a:bodyPr/>
          <a:lstStyle/>
          <a:p>
            <a:fld id="{4D2C2D9E-9A3D-48B7-9D20-88A0BF5D47E1}" type="slidenum">
              <a:rPr lang="el-GR" sz="2400" b="1" smtClean="0"/>
              <a:pPr/>
              <a:t>21</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947CF14F-19B1-F519-0E45-C038D7F4E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27BB1849-0D21-A3B5-85D1-AC1C10ABDE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A8C97C66-3179-F750-BA2C-5133F035CFD8}"/>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567D28D0-524C-9A7B-579B-D043498D9F2D}"/>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D015A62D-7177-B1A4-79D5-EDEDCCF506AE}"/>
              </a:ext>
            </a:extLst>
          </p:cNvPr>
          <p:cNvSpPr txBox="1"/>
          <p:nvPr/>
        </p:nvSpPr>
        <p:spPr>
          <a:xfrm>
            <a:off x="1957389" y="4871932"/>
            <a:ext cx="6820853" cy="2098844"/>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Actions to promote public transport</a:t>
            </a:r>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ts val="2850"/>
              </a:lnSpc>
            </a:pPr>
            <a:r>
              <a:rPr lang="en-US" sz="1800" dirty="0">
                <a:effectLst/>
                <a:latin typeface="Open Sans" panose="020B0606030504020204" pitchFamily="34" charset="0"/>
                <a:ea typeface="Calibri" panose="020F0502020204030204" pitchFamily="34" charset="0"/>
              </a:rPr>
              <a:t>Some actions are the improvement of public transport by increasing frequency, reduced rates for young people and adults or the creation of a low emission zone.</a:t>
            </a:r>
            <a:endParaRPr lang="en-US" dirty="0">
              <a:latin typeface="Open Sans" panose="020B0606030504020204" pitchFamily="34" charset="0"/>
              <a:cs typeface="Arial" panose="020B0604020202020204" pitchFamily="34" charset="0"/>
            </a:endParaRPr>
          </a:p>
          <a:p>
            <a:pPr lvl="0"/>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9" name="Imagen 8" descr="Tabla&#10;&#10;Descripción generada automáticamente">
            <a:extLst>
              <a:ext uri="{FF2B5EF4-FFF2-40B4-BE49-F238E27FC236}">
                <a16:creationId xmlns:a16="http://schemas.microsoft.com/office/drawing/2014/main" id="{99A61607-21EF-14E1-E707-50E1040DC2E4}"/>
              </a:ext>
            </a:extLst>
          </p:cNvPr>
          <p:cNvPicPr>
            <a:picLocks noChangeAspect="1"/>
          </p:cNvPicPr>
          <p:nvPr/>
        </p:nvPicPr>
        <p:blipFill>
          <a:blip r:embed="rId6"/>
          <a:stretch>
            <a:fillRect/>
          </a:stretch>
        </p:blipFill>
        <p:spPr>
          <a:xfrm>
            <a:off x="9270752" y="3775773"/>
            <a:ext cx="7894319" cy="4445004"/>
          </a:xfrm>
          <a:prstGeom prst="rect">
            <a:avLst/>
          </a:prstGeom>
          <a:ln>
            <a:solidFill>
              <a:schemeClr val="tx1"/>
            </a:solidFill>
          </a:ln>
        </p:spPr>
      </p:pic>
    </p:spTree>
    <p:extLst>
      <p:ext uri="{BB962C8B-B14F-4D97-AF65-F5344CB8AC3E}">
        <p14:creationId xmlns:p14="http://schemas.microsoft.com/office/powerpoint/2010/main" val="107281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ADD946-6843-F5BA-6AC9-D98B420B41D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21F74DD-81EB-0F17-DA2C-6F3489849A9E}"/>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7B4BDB13-A106-410B-CF5D-703AF90F49A3}"/>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908778D1-F5B6-9320-7E74-644A80602F32}"/>
              </a:ext>
            </a:extLst>
          </p:cNvPr>
          <p:cNvSpPr>
            <a:spLocks noGrp="1"/>
          </p:cNvSpPr>
          <p:nvPr>
            <p:ph type="sldNum" sz="quarter" idx="12"/>
          </p:nvPr>
        </p:nvSpPr>
        <p:spPr/>
        <p:txBody>
          <a:bodyPr/>
          <a:lstStyle/>
          <a:p>
            <a:fld id="{4D2C2D9E-9A3D-48B7-9D20-88A0BF5D47E1}" type="slidenum">
              <a:rPr lang="el-GR" sz="2400" b="1" smtClean="0"/>
              <a:pPr/>
              <a:t>22</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45DEE069-C0D4-94CC-AD5C-EF53B2B8A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D6EF8EA1-3B33-F0D6-0ED4-2206C525D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544386F8-7D2A-3505-33A6-3CD9F73D6231}"/>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F4D87A9E-B55B-F663-9C27-6086DCC1DDA0}"/>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61F779A8-609E-6768-4440-97370FAF5B6B}"/>
              </a:ext>
            </a:extLst>
          </p:cNvPr>
          <p:cNvSpPr txBox="1"/>
          <p:nvPr/>
        </p:nvSpPr>
        <p:spPr>
          <a:xfrm>
            <a:off x="1957389" y="4871932"/>
            <a:ext cx="6820853" cy="3586431"/>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 	Awareness</a:t>
            </a:r>
          </a:p>
          <a:p>
            <a:pPr lvl="0" algn="just">
              <a:lnSpc>
                <a:spcPts val="2850"/>
              </a:lnSpc>
            </a:pPr>
            <a:r>
              <a:rPr lang="en-US" dirty="0">
                <a:latin typeface="Open Sans" panose="020B0606030504020204" pitchFamily="34" charset="0"/>
                <a:ea typeface="Calibri" panose="020F0502020204030204" pitchFamily="34" charset="0"/>
              </a:rPr>
              <a:t>Citizen awareness actions in El Rosario are directly aimed at the creation of a municipal awareness and training plan. They also include training in schools, collection points and training workshops for recycling and energy consumption reduction strategies. In addition, discount rates are also applied for homes with self-consumption or for construction works with bioclimatic solutions.</a:t>
            </a:r>
          </a:p>
          <a:p>
            <a:pPr lvl="0"/>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5" name="Imagen 4" descr="Interfaz de usuario gráfica, Texto, Aplicación&#10;&#10;Descripción generada automáticamente">
            <a:extLst>
              <a:ext uri="{FF2B5EF4-FFF2-40B4-BE49-F238E27FC236}">
                <a16:creationId xmlns:a16="http://schemas.microsoft.com/office/drawing/2014/main" id="{CBC5271C-0524-5542-CF8A-2420019655C6}"/>
              </a:ext>
            </a:extLst>
          </p:cNvPr>
          <p:cNvPicPr>
            <a:picLocks noChangeAspect="1"/>
          </p:cNvPicPr>
          <p:nvPr/>
        </p:nvPicPr>
        <p:blipFill>
          <a:blip r:embed="rId6"/>
          <a:stretch>
            <a:fillRect/>
          </a:stretch>
        </p:blipFill>
        <p:spPr>
          <a:xfrm>
            <a:off x="9107847" y="3742651"/>
            <a:ext cx="7155591" cy="5018734"/>
          </a:xfrm>
          <a:prstGeom prst="rect">
            <a:avLst/>
          </a:prstGeom>
          <a:ln>
            <a:solidFill>
              <a:schemeClr val="tx1"/>
            </a:solidFill>
          </a:ln>
        </p:spPr>
      </p:pic>
    </p:spTree>
    <p:extLst>
      <p:ext uri="{BB962C8B-B14F-4D97-AF65-F5344CB8AC3E}">
        <p14:creationId xmlns:p14="http://schemas.microsoft.com/office/powerpoint/2010/main" val="283385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C6DC24-AC86-44F5-261D-ED31B7B1EF4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8EB8F4D-A1D7-0A3F-08C5-33A7FF3FF6DE}"/>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D2B330A5-1B14-CE04-A95A-3219A69474D5}"/>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B25D8F66-D1C2-F44A-E514-D53D9A5CDF70}"/>
              </a:ext>
            </a:extLst>
          </p:cNvPr>
          <p:cNvSpPr>
            <a:spLocks noGrp="1"/>
          </p:cNvSpPr>
          <p:nvPr>
            <p:ph type="sldNum" sz="quarter" idx="12"/>
          </p:nvPr>
        </p:nvSpPr>
        <p:spPr/>
        <p:txBody>
          <a:bodyPr/>
          <a:lstStyle/>
          <a:p>
            <a:fld id="{4D2C2D9E-9A3D-48B7-9D20-88A0BF5D47E1}" type="slidenum">
              <a:rPr lang="el-GR" sz="2400" b="1" smtClean="0"/>
              <a:pPr/>
              <a:t>23</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8B1B4B8A-7AFF-0276-1051-D34AC9D686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CD090AA0-A8E9-AAA1-FA43-80B6DB7D92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49AFBE01-1970-63AD-0B6A-EC9E351CC77D}"/>
              </a:ext>
            </a:extLst>
          </p:cNvPr>
          <p:cNvSpPr txBox="1"/>
          <p:nvPr/>
        </p:nvSpPr>
        <p:spPr>
          <a:xfrm>
            <a:off x="1987867" y="364239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4. Inference module </a:t>
            </a:r>
          </a:p>
        </p:txBody>
      </p:sp>
      <p:sp>
        <p:nvSpPr>
          <p:cNvPr id="14" name="Text 2">
            <a:extLst>
              <a:ext uri="{FF2B5EF4-FFF2-40B4-BE49-F238E27FC236}">
                <a16:creationId xmlns:a16="http://schemas.microsoft.com/office/drawing/2014/main" id="{CA37DDD7-9A9F-D8A7-8C2C-A7EEEA2EB918}"/>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Main actions: </a:t>
            </a:r>
          </a:p>
        </p:txBody>
      </p:sp>
      <p:sp>
        <p:nvSpPr>
          <p:cNvPr id="15" name="CuadroTexto 14">
            <a:extLst>
              <a:ext uri="{FF2B5EF4-FFF2-40B4-BE49-F238E27FC236}">
                <a16:creationId xmlns:a16="http://schemas.microsoft.com/office/drawing/2014/main" id="{41419D3B-79B2-33F8-63C0-8C1C5D02232D}"/>
              </a:ext>
            </a:extLst>
          </p:cNvPr>
          <p:cNvSpPr txBox="1"/>
          <p:nvPr/>
        </p:nvSpPr>
        <p:spPr>
          <a:xfrm>
            <a:off x="1957389" y="4871932"/>
            <a:ext cx="6820853" cy="3586431"/>
          </a:xfrm>
          <a:prstGeom prst="rect">
            <a:avLst/>
          </a:prstGeom>
          <a:noFill/>
        </p:spPr>
        <p:txBody>
          <a:bodyPr wrap="square">
            <a:spAutoFit/>
          </a:bodyPr>
          <a:lstStyle/>
          <a:p>
            <a:pPr marL="342900" lvl="0" indent="-342900">
              <a:buFont typeface="Symbol" panose="05050102010706020507" pitchFamily="18" charset="2"/>
              <a:buChar char=""/>
            </a:pPr>
            <a:r>
              <a:rPr lang="en-US" sz="1800" b="1" dirty="0">
                <a:effectLst/>
                <a:latin typeface="Open Sans" panose="020B0606030504020204" pitchFamily="34" charset="0"/>
                <a:ea typeface="Times New Roman" panose="02020603050405020304" pitchFamily="18" charset="0"/>
                <a:cs typeface="Arial" panose="020B0604020202020204" pitchFamily="34" charset="0"/>
              </a:rPr>
              <a:t> 	Awareness</a:t>
            </a:r>
          </a:p>
          <a:p>
            <a:pPr lvl="0" algn="just">
              <a:lnSpc>
                <a:spcPts val="2850"/>
              </a:lnSpc>
            </a:pPr>
            <a:r>
              <a:rPr lang="en-US" dirty="0">
                <a:latin typeface="Open Sans" panose="020B0606030504020204" pitchFamily="34" charset="0"/>
                <a:ea typeface="Calibri" panose="020F0502020204030204" pitchFamily="34" charset="0"/>
              </a:rPr>
              <a:t>Citizen awareness actions in El Rosario are directly aimed at the creation of a municipal awareness and training plan. They also include training in schools, collection points and training workshops for recycling and energy consumption reduction strategies. In addition, discount rates are also applied for homes with self-consumption or for construction works with bioclimatic solutions.</a:t>
            </a:r>
          </a:p>
          <a:p>
            <a:pPr lvl="0"/>
            <a:endParaRPr lang="es-ES" sz="1800" dirty="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ts val="2850"/>
              </a:lnSpc>
            </a:pPr>
            <a:endParaRPr lang="en-US" sz="1750" b="1" dirty="0">
              <a:solidFill>
                <a:srgbClr val="000000"/>
              </a:solidFill>
              <a:latin typeface="Open Sans" pitchFamily="34" charset="0"/>
              <a:ea typeface="Open Sans" pitchFamily="34" charset="-122"/>
              <a:cs typeface="Open Sans" pitchFamily="34" charset="-120"/>
            </a:endParaRPr>
          </a:p>
        </p:txBody>
      </p:sp>
      <p:pic>
        <p:nvPicPr>
          <p:cNvPr id="5" name="Imagen 4" descr="Interfaz de usuario gráfica, Texto, Aplicación&#10;&#10;Descripción generada automáticamente">
            <a:extLst>
              <a:ext uri="{FF2B5EF4-FFF2-40B4-BE49-F238E27FC236}">
                <a16:creationId xmlns:a16="http://schemas.microsoft.com/office/drawing/2014/main" id="{24FE8A99-64EC-457E-9025-BFD1931FA4AE}"/>
              </a:ext>
            </a:extLst>
          </p:cNvPr>
          <p:cNvPicPr>
            <a:picLocks noChangeAspect="1"/>
          </p:cNvPicPr>
          <p:nvPr/>
        </p:nvPicPr>
        <p:blipFill>
          <a:blip r:embed="rId6"/>
          <a:stretch>
            <a:fillRect/>
          </a:stretch>
        </p:blipFill>
        <p:spPr>
          <a:xfrm>
            <a:off x="9107847" y="3742651"/>
            <a:ext cx="7155591" cy="5018734"/>
          </a:xfrm>
          <a:prstGeom prst="rect">
            <a:avLst/>
          </a:prstGeom>
          <a:ln>
            <a:solidFill>
              <a:schemeClr val="tx1"/>
            </a:solidFill>
          </a:ln>
        </p:spPr>
      </p:pic>
    </p:spTree>
    <p:extLst>
      <p:ext uri="{BB962C8B-B14F-4D97-AF65-F5344CB8AC3E}">
        <p14:creationId xmlns:p14="http://schemas.microsoft.com/office/powerpoint/2010/main" val="50003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D1008E-98FB-A523-1F46-3D481F81AA6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421B10C-F6C4-EC34-FC61-9A4B44EC959B}"/>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B0A74ED8-F25F-F2E5-6AEA-1332279AD8C9}"/>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6986E759-22D4-BCA7-C19D-EA1ADF9B4909}"/>
              </a:ext>
            </a:extLst>
          </p:cNvPr>
          <p:cNvSpPr>
            <a:spLocks noGrp="1"/>
          </p:cNvSpPr>
          <p:nvPr>
            <p:ph type="sldNum" sz="quarter" idx="12"/>
          </p:nvPr>
        </p:nvSpPr>
        <p:spPr/>
        <p:txBody>
          <a:bodyPr/>
          <a:lstStyle/>
          <a:p>
            <a:fld id="{4D2C2D9E-9A3D-48B7-9D20-88A0BF5D47E1}" type="slidenum">
              <a:rPr lang="el-GR" sz="2400" b="1" smtClean="0"/>
              <a:pPr/>
              <a:t>24</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A054D8F4-1F33-E65A-E465-790925A5D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858CB464-54FF-C3B9-51A5-869239F642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3A54CA8A-7308-1411-E30B-3B0025E4FEC6}"/>
              </a:ext>
            </a:extLst>
          </p:cNvPr>
          <p:cNvSpPr txBox="1"/>
          <p:nvPr/>
        </p:nvSpPr>
        <p:spPr>
          <a:xfrm>
            <a:off x="1987867" y="3642395"/>
            <a:ext cx="14788015" cy="1354217"/>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5. Multi-criteria decision method and ranking of measures</a:t>
            </a:r>
          </a:p>
          <a:p>
            <a:pPr>
              <a:spcBef>
                <a:spcPts val="1200"/>
              </a:spcBef>
            </a:pPr>
            <a:endPar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2">
            <a:extLst>
              <a:ext uri="{FF2B5EF4-FFF2-40B4-BE49-F238E27FC236}">
                <a16:creationId xmlns:a16="http://schemas.microsoft.com/office/drawing/2014/main" id="{FAF0D279-22C8-72B0-248A-E5386C6ABACC}"/>
              </a:ext>
            </a:extLst>
          </p:cNvPr>
          <p:cNvSpPr/>
          <p:nvPr/>
        </p:nvSpPr>
        <p:spPr>
          <a:xfrm>
            <a:off x="1546609" y="4956664"/>
            <a:ext cx="7155591" cy="454237"/>
          </a:xfrm>
          <a:prstGeom prst="rect">
            <a:avLst/>
          </a:prstGeom>
          <a:noFill/>
          <a:ln/>
        </p:spPr>
        <p:txBody>
          <a:bodyPr wrap="square" lIns="0" tIns="0" rIns="0" bIns="0" rtlCol="0" anchor="t"/>
          <a:lstStyle/>
          <a:p>
            <a:pPr>
              <a:lnSpc>
                <a:spcPts val="2750"/>
              </a:lnSpc>
            </a:pPr>
            <a:r>
              <a:rPr lang="en-US" sz="2200" b="1">
                <a:solidFill>
                  <a:srgbClr val="2A734F"/>
                </a:solidFill>
                <a:latin typeface="Open Sans Bold" pitchFamily="34" charset="0"/>
                <a:ea typeface="Open Sans Bold" pitchFamily="34" charset="-122"/>
                <a:cs typeface="Open Sans Bold" pitchFamily="34" charset="-120"/>
              </a:rPr>
              <a:t>Municipal Priorities</a:t>
            </a:r>
            <a:endParaRPr lang="en-US" sz="2200" b="1" dirty="0">
              <a:solidFill>
                <a:srgbClr val="2A734F"/>
              </a:solidFill>
              <a:latin typeface="Open Sans Bold" pitchFamily="34" charset="0"/>
              <a:ea typeface="Open Sans Bold" pitchFamily="34" charset="-122"/>
              <a:cs typeface="Open Sans Bold" pitchFamily="34" charset="-120"/>
            </a:endParaRPr>
          </a:p>
        </p:txBody>
      </p:sp>
      <p:graphicFrame>
        <p:nvGraphicFramePr>
          <p:cNvPr id="9" name="Table 9">
            <a:extLst>
              <a:ext uri="{FF2B5EF4-FFF2-40B4-BE49-F238E27FC236}">
                <a16:creationId xmlns:a16="http://schemas.microsoft.com/office/drawing/2014/main" id="{248EF659-D7A5-706D-6599-FD04497F21E5}"/>
              </a:ext>
            </a:extLst>
          </p:cNvPr>
          <p:cNvGraphicFramePr>
            <a:graphicFrameLocks noGrp="1"/>
          </p:cNvGraphicFramePr>
          <p:nvPr>
            <p:extLst>
              <p:ext uri="{D42A27DB-BD31-4B8C-83A1-F6EECF244321}">
                <p14:modId xmlns:p14="http://schemas.microsoft.com/office/powerpoint/2010/main" val="3058069511"/>
              </p:ext>
            </p:extLst>
          </p:nvPr>
        </p:nvGraphicFramePr>
        <p:xfrm>
          <a:off x="1488857" y="5415069"/>
          <a:ext cx="15690720" cy="3388147"/>
        </p:xfrm>
        <a:graphic>
          <a:graphicData uri="http://schemas.openxmlformats.org/drawingml/2006/table">
            <a:tbl>
              <a:tblPr firstRow="1" firstCol="1" bandRow="1"/>
              <a:tblGrid>
                <a:gridCol w="421046">
                  <a:extLst>
                    <a:ext uri="{9D8B030D-6E8A-4147-A177-3AD203B41FA5}">
                      <a16:colId xmlns:a16="http://schemas.microsoft.com/office/drawing/2014/main" val="4108011095"/>
                    </a:ext>
                  </a:extLst>
                </a:gridCol>
                <a:gridCol w="15269674">
                  <a:extLst>
                    <a:ext uri="{9D8B030D-6E8A-4147-A177-3AD203B41FA5}">
                      <a16:colId xmlns:a16="http://schemas.microsoft.com/office/drawing/2014/main" val="274972131"/>
                    </a:ext>
                  </a:extLst>
                </a:gridCol>
              </a:tblGrid>
              <a:tr h="695718">
                <a:tc gridSpan="2">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MUNICIPAL PRIORITIES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hMerge="1">
                  <a:txBody>
                    <a:bodyPr/>
                    <a:lstStyle/>
                    <a:p>
                      <a:endParaRPr lang="es-ES"/>
                    </a:p>
                  </a:txBody>
                  <a:tcPr/>
                </a:tc>
                <a:extLst>
                  <a:ext uri="{0D108BD9-81ED-4DB2-BD59-A6C34878D82A}">
                    <a16:rowId xmlns:a16="http://schemas.microsoft.com/office/drawing/2014/main" val="1747918722"/>
                  </a:ext>
                </a:extLst>
              </a:tr>
              <a:tr h="699006">
                <a:tc>
                  <a:txBody>
                    <a:bodyPr/>
                    <a:lstStyle/>
                    <a:p>
                      <a:pPr marL="0" algn="ctr" defTabSz="914400" rtl="0" eaLnBrk="1" latinLnBrk="0" hangingPunct="1">
                        <a:lnSpc>
                          <a:spcPct val="107000"/>
                        </a:lnSpc>
                        <a:spcAft>
                          <a:spcPts val="800"/>
                        </a:spcAft>
                      </a:pPr>
                      <a:r>
                        <a:rPr lang="en-GB"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lnSpc>
                          <a:spcPct val="107000"/>
                        </a:lnSpc>
                        <a:spcAft>
                          <a:spcPts val="800"/>
                        </a:spcAft>
                      </a:pPr>
                      <a:r>
                        <a:rPr lang="en-US"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Improvements in the equipment and infrastructure of the public lighting network, through the replacement of more efficient switchboards, luminaires and lamps.</a:t>
                      </a:r>
                      <a:endParaRPr lang="en-GB"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592684">
                <a:tc>
                  <a:txBody>
                    <a:bodyPr/>
                    <a:lstStyle/>
                    <a:p>
                      <a:pPr algn="ctr">
                        <a:lnSpc>
                          <a:spcPct val="107000"/>
                        </a:lnSpc>
                        <a:spcAft>
                          <a:spcPts val="800"/>
                        </a:spcAft>
                      </a:pPr>
                      <a:r>
                        <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Municipal tax rebates for the use of renewable energies and energy efficient vehicles.</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699006">
                <a:tc>
                  <a:txBody>
                    <a:bodyPr/>
                    <a:lstStyle/>
                    <a:p>
                      <a:pPr marL="0" algn="ctr" defTabSz="914400" rtl="0" eaLnBrk="1" latinLnBrk="0" hangingPunct="1">
                        <a:lnSpc>
                          <a:spcPct val="107000"/>
                        </a:lnSpc>
                        <a:spcBef>
                          <a:spcPts val="1800"/>
                        </a:spcBef>
                        <a:spcAft>
                          <a:spcPts val="800"/>
                        </a:spcAft>
                        <a:buFont typeface="Courier New" panose="02070309020205020404" pitchFamily="49" charset="0"/>
                        <a:buNone/>
                      </a:pPr>
                      <a:r>
                        <a:rPr lang="es-E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lnSpc>
                          <a:spcPct val="107000"/>
                        </a:lnSpc>
                        <a:spcBef>
                          <a:spcPts val="1800"/>
                        </a:spcBef>
                        <a:spcAft>
                          <a:spcPts val="800"/>
                        </a:spcAft>
                        <a:buFont typeface="Courier New" panose="02070309020205020404" pitchFamily="49" charset="0"/>
                        <a:buNone/>
                      </a:pPr>
                      <a:r>
                        <a:rPr lang="en-U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Use of renewable energies: use of biogas energy generated by the contribution of waste at the provincial landfill, installation of photovoltaic plants and solar thermal installations</a:t>
                      </a:r>
                      <a:endParaRPr lang="es-E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25856"/>
                  </a:ext>
                </a:extLst>
              </a:tr>
              <a:tr h="701733">
                <a:tc>
                  <a:txBody>
                    <a:bodyPr/>
                    <a:lstStyle/>
                    <a:p>
                      <a:pPr algn="ctr">
                        <a:lnSpc>
                          <a:spcPct val="107000"/>
                        </a:lnSpc>
                        <a:spcAft>
                          <a:spcPts val="800"/>
                        </a:spcAft>
                      </a:pPr>
                      <a:r>
                        <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Intention to set up a permanent personalized attention and advice department for individuals and legal entities interested in energy saving and the use of renewable energy sources</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bl>
          </a:graphicData>
        </a:graphic>
      </p:graphicFrame>
      <p:sp>
        <p:nvSpPr>
          <p:cNvPr id="12" name="CuadroTexto 11">
            <a:extLst>
              <a:ext uri="{FF2B5EF4-FFF2-40B4-BE49-F238E27FC236}">
                <a16:creationId xmlns:a16="http://schemas.microsoft.com/office/drawing/2014/main" id="{76933A2B-EF09-D3B5-3920-F0903481931A}"/>
              </a:ext>
            </a:extLst>
          </p:cNvPr>
          <p:cNvSpPr txBox="1"/>
          <p:nvPr/>
        </p:nvSpPr>
        <p:spPr>
          <a:xfrm>
            <a:off x="1480034" y="4258526"/>
            <a:ext cx="15699543" cy="646331"/>
          </a:xfrm>
          <a:prstGeom prst="rect">
            <a:avLst/>
          </a:prstGeom>
          <a:noFill/>
        </p:spPr>
        <p:txBody>
          <a:bodyPr wrap="square">
            <a:spAutoFit/>
          </a:bodyPr>
          <a:lstStyle/>
          <a:p>
            <a:pPr marL="285750" indent="-285750">
              <a:buFont typeface="Wingdings" panose="05000000000000000000" pitchFamily="2" charset="2"/>
              <a:buChar char="q"/>
            </a:pPr>
            <a:r>
              <a:rPr lang="es-ES" i="1" dirty="0" err="1">
                <a:latin typeface="Open Sans" panose="020B0606030504020204" pitchFamily="34" charset="0"/>
                <a:ea typeface="Calibri" panose="020F0502020204030204" pitchFamily="34" charset="0"/>
              </a:rPr>
              <a:t>Since</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this</a:t>
            </a:r>
            <a:r>
              <a:rPr lang="es-ES" i="1" dirty="0">
                <a:latin typeface="Open Sans" panose="020B0606030504020204" pitchFamily="34" charset="0"/>
                <a:ea typeface="Calibri" panose="020F0502020204030204" pitchFamily="34" charset="0"/>
              </a:rPr>
              <a:t> module has </a:t>
            </a:r>
            <a:r>
              <a:rPr lang="es-ES" i="1" dirty="0" err="1">
                <a:latin typeface="Open Sans" panose="020B0606030504020204" pitchFamily="34" charset="0"/>
                <a:ea typeface="Calibri" panose="020F0502020204030204" pitchFamily="34" charset="0"/>
              </a:rPr>
              <a:t>been</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described</a:t>
            </a:r>
            <a:r>
              <a:rPr lang="es-ES" i="1" dirty="0">
                <a:latin typeface="Open Sans" panose="020B0606030504020204" pitchFamily="34" charset="0"/>
                <a:ea typeface="Calibri" panose="020F0502020204030204" pitchFamily="34" charset="0"/>
              </a:rPr>
              <a:t> in case </a:t>
            </a:r>
            <a:r>
              <a:rPr lang="es-ES" i="1" dirty="0" err="1">
                <a:latin typeface="Open Sans" panose="020B0606030504020204" pitchFamily="34" charset="0"/>
                <a:ea typeface="Calibri" panose="020F0502020204030204" pitchFamily="34" charset="0"/>
              </a:rPr>
              <a:t>study</a:t>
            </a:r>
            <a:r>
              <a:rPr lang="es-ES" i="1" dirty="0">
                <a:latin typeface="Open Sans" panose="020B0606030504020204" pitchFamily="34" charset="0"/>
                <a:ea typeface="Calibri" panose="020F0502020204030204" pitchFamily="34" charset="0"/>
              </a:rPr>
              <a:t> 1, </a:t>
            </a:r>
            <a:r>
              <a:rPr lang="es-ES" i="1" dirty="0" err="1">
                <a:latin typeface="Open Sans" panose="020B0606030504020204" pitchFamily="34" charset="0"/>
                <a:ea typeface="Calibri" panose="020F0502020204030204" pitchFamily="34" charset="0"/>
              </a:rPr>
              <a:t>for</a:t>
            </a:r>
            <a:r>
              <a:rPr lang="es-ES" i="1" dirty="0">
                <a:latin typeface="Open Sans" panose="020B0606030504020204" pitchFamily="34" charset="0"/>
                <a:ea typeface="Calibri" panose="020F0502020204030204" pitchFamily="34" charset="0"/>
              </a:rPr>
              <a:t> more </a:t>
            </a:r>
            <a:r>
              <a:rPr lang="es-ES" i="1" dirty="0" err="1">
                <a:latin typeface="Open Sans" panose="020B0606030504020204" pitchFamily="34" charset="0"/>
                <a:ea typeface="Calibri" panose="020F0502020204030204" pitchFamily="34" charset="0"/>
              </a:rPr>
              <a:t>information</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on</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the</a:t>
            </a:r>
            <a:r>
              <a:rPr lang="es-ES" i="1" dirty="0">
                <a:latin typeface="Open Sans" panose="020B0606030504020204" pitchFamily="34" charset="0"/>
                <a:ea typeface="Calibri" panose="020F0502020204030204" pitchFamily="34" charset="0"/>
              </a:rPr>
              <a:t> use </a:t>
            </a:r>
            <a:r>
              <a:rPr lang="es-ES" i="1" dirty="0" err="1">
                <a:latin typeface="Open Sans" panose="020B0606030504020204" pitchFamily="34" charset="0"/>
                <a:ea typeface="Calibri" panose="020F0502020204030204" pitchFamily="34" charset="0"/>
              </a:rPr>
              <a:t>of</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the</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tool</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it</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is</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suggested</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to</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take</a:t>
            </a:r>
            <a:r>
              <a:rPr lang="es-ES" i="1" dirty="0">
                <a:latin typeface="Open Sans" panose="020B0606030504020204" pitchFamily="34" charset="0"/>
                <a:ea typeface="Calibri" panose="020F0502020204030204" pitchFamily="34" charset="0"/>
              </a:rPr>
              <a:t> a look and </a:t>
            </a:r>
            <a:r>
              <a:rPr lang="es-ES" i="1" dirty="0" err="1">
                <a:latin typeface="Open Sans" panose="020B0606030504020204" pitchFamily="34" charset="0"/>
                <a:ea typeface="Calibri" panose="020F0502020204030204" pitchFamily="34" charset="0"/>
              </a:rPr>
              <a:t>review</a:t>
            </a:r>
            <a:r>
              <a:rPr lang="es-ES" i="1" dirty="0">
                <a:latin typeface="Open Sans" panose="020B0606030504020204" pitchFamily="34" charset="0"/>
                <a:ea typeface="Calibri" panose="020F0502020204030204" pitchFamily="34" charset="0"/>
              </a:rPr>
              <a:t> </a:t>
            </a:r>
            <a:r>
              <a:rPr lang="es-ES" i="1" dirty="0" err="1">
                <a:latin typeface="Open Sans" panose="020B0606030504020204" pitchFamily="34" charset="0"/>
                <a:ea typeface="Calibri" panose="020F0502020204030204" pitchFamily="34" charset="0"/>
              </a:rPr>
              <a:t>the</a:t>
            </a:r>
            <a:r>
              <a:rPr lang="es-ES" i="1" dirty="0">
                <a:latin typeface="Open Sans" panose="020B0606030504020204" pitchFamily="34" charset="0"/>
                <a:ea typeface="Calibri" panose="020F0502020204030204" pitchFamily="34" charset="0"/>
              </a:rPr>
              <a:t> complete case. </a:t>
            </a:r>
          </a:p>
        </p:txBody>
      </p:sp>
    </p:spTree>
    <p:extLst>
      <p:ext uri="{BB962C8B-B14F-4D97-AF65-F5344CB8AC3E}">
        <p14:creationId xmlns:p14="http://schemas.microsoft.com/office/powerpoint/2010/main" val="293957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45F582-576A-7129-BDFA-0CB7689A4D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96463EA-BF8E-6E4E-5458-067AE3975902}"/>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3242A45D-D86E-5207-9E03-AAA5E9380527}"/>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EB187DB2-3084-3F54-FA81-B74D4C7A213F}"/>
              </a:ext>
            </a:extLst>
          </p:cNvPr>
          <p:cNvSpPr>
            <a:spLocks noGrp="1"/>
          </p:cNvSpPr>
          <p:nvPr>
            <p:ph type="sldNum" sz="quarter" idx="12"/>
          </p:nvPr>
        </p:nvSpPr>
        <p:spPr/>
        <p:txBody>
          <a:bodyPr/>
          <a:lstStyle/>
          <a:p>
            <a:fld id="{4D2C2D9E-9A3D-48B7-9D20-88A0BF5D47E1}" type="slidenum">
              <a:rPr lang="el-GR" sz="2400" b="1" smtClean="0"/>
              <a:pPr/>
              <a:t>25</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79FBC2A7-A8BE-1F51-5C39-A08B82C3A3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0744A9A3-2CD9-3A33-00B6-F8E1825F7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4EA6832F-33F6-AE12-2D3C-8F994E9F249D}"/>
              </a:ext>
            </a:extLst>
          </p:cNvPr>
          <p:cNvSpPr txBox="1"/>
          <p:nvPr/>
        </p:nvSpPr>
        <p:spPr>
          <a:xfrm>
            <a:off x="1987867" y="3642395"/>
            <a:ext cx="14788015" cy="1354217"/>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5. Multi-criteria decision method and ranking of measures</a:t>
            </a:r>
          </a:p>
          <a:p>
            <a:pPr>
              <a:spcBef>
                <a:spcPts val="1200"/>
              </a:spcBef>
            </a:pPr>
            <a:endPar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2">
            <a:extLst>
              <a:ext uri="{FF2B5EF4-FFF2-40B4-BE49-F238E27FC236}">
                <a16:creationId xmlns:a16="http://schemas.microsoft.com/office/drawing/2014/main" id="{4FBA9091-20E6-5F3E-788A-2670A6FF1256}"/>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Using the </a:t>
            </a:r>
            <a:r>
              <a:rPr lang="en-US" sz="2200" b="1" dirty="0" err="1">
                <a:solidFill>
                  <a:srgbClr val="2A734F"/>
                </a:solidFill>
                <a:latin typeface="Open Sans Bold" pitchFamily="34" charset="0"/>
                <a:ea typeface="Open Sans Bold" pitchFamily="34" charset="-122"/>
                <a:cs typeface="Open Sans Bold" pitchFamily="34" charset="-120"/>
              </a:rPr>
              <a:t>SuperDecisions</a:t>
            </a:r>
            <a:r>
              <a:rPr lang="en-US" sz="2200" b="1" dirty="0">
                <a:solidFill>
                  <a:srgbClr val="2A734F"/>
                </a:solidFill>
                <a:latin typeface="Open Sans Bold" pitchFamily="34" charset="0"/>
                <a:ea typeface="Open Sans Bold" pitchFamily="34" charset="-122"/>
                <a:cs typeface="Open Sans Bold" pitchFamily="34" charset="-120"/>
              </a:rPr>
              <a:t> tool</a:t>
            </a:r>
          </a:p>
        </p:txBody>
      </p:sp>
      <p:pic>
        <p:nvPicPr>
          <p:cNvPr id="10" name="Imagen 9">
            <a:extLst>
              <a:ext uri="{FF2B5EF4-FFF2-40B4-BE49-F238E27FC236}">
                <a16:creationId xmlns:a16="http://schemas.microsoft.com/office/drawing/2014/main" id="{31571CAC-BE6F-538B-AB33-60CAB63157AB}"/>
              </a:ext>
            </a:extLst>
          </p:cNvPr>
          <p:cNvPicPr>
            <a:picLocks noChangeAspect="1"/>
          </p:cNvPicPr>
          <p:nvPr/>
        </p:nvPicPr>
        <p:blipFill>
          <a:blip r:embed="rId6"/>
          <a:stretch>
            <a:fillRect/>
          </a:stretch>
        </p:blipFill>
        <p:spPr>
          <a:xfrm>
            <a:off x="8777167" y="4311883"/>
            <a:ext cx="7860482" cy="4329665"/>
          </a:xfrm>
          <a:prstGeom prst="rect">
            <a:avLst/>
          </a:prstGeom>
        </p:spPr>
      </p:pic>
      <p:pic>
        <p:nvPicPr>
          <p:cNvPr id="11" name="Imagen 10">
            <a:extLst>
              <a:ext uri="{FF2B5EF4-FFF2-40B4-BE49-F238E27FC236}">
                <a16:creationId xmlns:a16="http://schemas.microsoft.com/office/drawing/2014/main" id="{7710F9A7-40ED-88C0-5063-73389C36C409}"/>
              </a:ext>
            </a:extLst>
          </p:cNvPr>
          <p:cNvPicPr>
            <a:picLocks noChangeAspect="1"/>
          </p:cNvPicPr>
          <p:nvPr/>
        </p:nvPicPr>
        <p:blipFill>
          <a:blip r:embed="rId7"/>
          <a:stretch>
            <a:fillRect/>
          </a:stretch>
        </p:blipFill>
        <p:spPr>
          <a:xfrm>
            <a:off x="2286000" y="4996612"/>
            <a:ext cx="4038600" cy="3790722"/>
          </a:xfrm>
          <a:prstGeom prst="rect">
            <a:avLst/>
          </a:prstGeom>
        </p:spPr>
      </p:pic>
      <p:sp>
        <p:nvSpPr>
          <p:cNvPr id="12" name="Flecha: a la derecha 11">
            <a:extLst>
              <a:ext uri="{FF2B5EF4-FFF2-40B4-BE49-F238E27FC236}">
                <a16:creationId xmlns:a16="http://schemas.microsoft.com/office/drawing/2014/main" id="{9040C817-A095-84FD-59C1-B4DAC254349B}"/>
              </a:ext>
            </a:extLst>
          </p:cNvPr>
          <p:cNvSpPr/>
          <p:nvPr/>
        </p:nvSpPr>
        <p:spPr>
          <a:xfrm>
            <a:off x="6827520" y="6033423"/>
            <a:ext cx="1600200" cy="1028985"/>
          </a:xfrm>
          <a:prstGeom prst="rightArrow">
            <a:avLst/>
          </a:prstGeom>
          <a:solidFill>
            <a:srgbClr val="2A734F"/>
          </a:solidFill>
          <a:ln>
            <a:solidFill>
              <a:srgbClr val="2A73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8793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57C7B8-B3C7-A847-59CC-12EEA1592E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DC1796-F34A-AC34-CA9E-42ACF68CC617}"/>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6DA67CDD-65B2-1EE3-5C0A-9DFA5A6085F6}"/>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34C2908B-0DC5-233B-0146-7CAAA3242862}"/>
              </a:ext>
            </a:extLst>
          </p:cNvPr>
          <p:cNvSpPr>
            <a:spLocks noGrp="1"/>
          </p:cNvSpPr>
          <p:nvPr>
            <p:ph type="sldNum" sz="quarter" idx="12"/>
          </p:nvPr>
        </p:nvSpPr>
        <p:spPr/>
        <p:txBody>
          <a:bodyPr/>
          <a:lstStyle/>
          <a:p>
            <a:fld id="{4D2C2D9E-9A3D-48B7-9D20-88A0BF5D47E1}" type="slidenum">
              <a:rPr lang="el-GR" sz="2400" b="1" smtClean="0"/>
              <a:pPr/>
              <a:t>26</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2F0C1E23-65FE-2271-8033-36294609E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172EAD3B-D3AF-A4C2-62CC-33A2878AC5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3678302A-B429-1F23-7B75-96A15F8B00BA}"/>
              </a:ext>
            </a:extLst>
          </p:cNvPr>
          <p:cNvSpPr txBox="1"/>
          <p:nvPr/>
        </p:nvSpPr>
        <p:spPr>
          <a:xfrm>
            <a:off x="1987867" y="3642395"/>
            <a:ext cx="14788015" cy="1354217"/>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5. Multi-criteria decision method and ranking of measures</a:t>
            </a:r>
          </a:p>
          <a:p>
            <a:pPr>
              <a:spcBef>
                <a:spcPts val="1200"/>
              </a:spcBef>
            </a:pPr>
            <a:endPar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2">
            <a:extLst>
              <a:ext uri="{FF2B5EF4-FFF2-40B4-BE49-F238E27FC236}">
                <a16:creationId xmlns:a16="http://schemas.microsoft.com/office/drawing/2014/main" id="{D9839E80-38CA-1C27-A6E4-DA1FBC8D9B71}"/>
              </a:ext>
            </a:extLst>
          </p:cNvPr>
          <p:cNvSpPr/>
          <p:nvPr/>
        </p:nvSpPr>
        <p:spPr>
          <a:xfrm>
            <a:off x="2036275" y="4417695"/>
            <a:ext cx="7155591" cy="454237"/>
          </a:xfrm>
          <a:prstGeom prst="rect">
            <a:avLst/>
          </a:prstGeom>
          <a:noFill/>
          <a:ln/>
        </p:spPr>
        <p:txBody>
          <a:bodyPr wrap="square" lIns="0" tIns="0" rIns="0" bIns="0" rtlCol="0" anchor="t"/>
          <a:lstStyle/>
          <a:p>
            <a:pPr>
              <a:lnSpc>
                <a:spcPts val="2750"/>
              </a:lnSpc>
            </a:pPr>
            <a:r>
              <a:rPr lang="en-US" sz="2200" b="1" dirty="0">
                <a:solidFill>
                  <a:srgbClr val="2A734F"/>
                </a:solidFill>
                <a:latin typeface="Open Sans Bold" pitchFamily="34" charset="0"/>
                <a:ea typeface="Open Sans Bold" pitchFamily="34" charset="-122"/>
                <a:cs typeface="Open Sans Bold" pitchFamily="34" charset="-120"/>
              </a:rPr>
              <a:t>Using the </a:t>
            </a:r>
            <a:r>
              <a:rPr lang="en-US" sz="2200" b="1" dirty="0" err="1">
                <a:solidFill>
                  <a:srgbClr val="2A734F"/>
                </a:solidFill>
                <a:latin typeface="Open Sans Bold" pitchFamily="34" charset="0"/>
                <a:ea typeface="Open Sans Bold" pitchFamily="34" charset="-122"/>
                <a:cs typeface="Open Sans Bold" pitchFamily="34" charset="-120"/>
              </a:rPr>
              <a:t>SuperDecisions</a:t>
            </a:r>
            <a:r>
              <a:rPr lang="en-US" sz="2200" b="1" dirty="0">
                <a:solidFill>
                  <a:srgbClr val="2A734F"/>
                </a:solidFill>
                <a:latin typeface="Open Sans Bold" pitchFamily="34" charset="0"/>
                <a:ea typeface="Open Sans Bold" pitchFamily="34" charset="-122"/>
                <a:cs typeface="Open Sans Bold" pitchFamily="34" charset="-120"/>
              </a:rPr>
              <a:t> tool</a:t>
            </a:r>
          </a:p>
        </p:txBody>
      </p:sp>
      <p:pic>
        <p:nvPicPr>
          <p:cNvPr id="9" name="Imagen 8" descr="Tabla&#10;&#10;Descripción generada automáticamente">
            <a:extLst>
              <a:ext uri="{FF2B5EF4-FFF2-40B4-BE49-F238E27FC236}">
                <a16:creationId xmlns:a16="http://schemas.microsoft.com/office/drawing/2014/main" id="{F2509B7E-2360-BCE9-A0D3-0F2507B522F5}"/>
              </a:ext>
            </a:extLst>
          </p:cNvPr>
          <p:cNvPicPr>
            <a:picLocks noChangeAspect="1"/>
          </p:cNvPicPr>
          <p:nvPr/>
        </p:nvPicPr>
        <p:blipFill>
          <a:blip r:embed="rId6"/>
          <a:stretch>
            <a:fillRect/>
          </a:stretch>
        </p:blipFill>
        <p:spPr>
          <a:xfrm>
            <a:off x="1957389" y="4826914"/>
            <a:ext cx="8022125" cy="4144192"/>
          </a:xfrm>
          <a:prstGeom prst="rect">
            <a:avLst/>
          </a:prstGeom>
        </p:spPr>
      </p:pic>
      <p:pic>
        <p:nvPicPr>
          <p:cNvPr id="10" name="Imagen 9">
            <a:extLst>
              <a:ext uri="{FF2B5EF4-FFF2-40B4-BE49-F238E27FC236}">
                <a16:creationId xmlns:a16="http://schemas.microsoft.com/office/drawing/2014/main" id="{A2188CD0-74B6-A80A-E3F8-E85CBE57357C}"/>
              </a:ext>
            </a:extLst>
          </p:cNvPr>
          <p:cNvPicPr>
            <a:picLocks noChangeAspect="1"/>
          </p:cNvPicPr>
          <p:nvPr/>
        </p:nvPicPr>
        <p:blipFill>
          <a:blip r:embed="rId7"/>
          <a:stretch>
            <a:fillRect/>
          </a:stretch>
        </p:blipFill>
        <p:spPr>
          <a:xfrm>
            <a:off x="10076686" y="4833832"/>
            <a:ext cx="6253925" cy="4106921"/>
          </a:xfrm>
          <a:prstGeom prst="rect">
            <a:avLst/>
          </a:prstGeom>
        </p:spPr>
      </p:pic>
    </p:spTree>
    <p:extLst>
      <p:ext uri="{BB962C8B-B14F-4D97-AF65-F5344CB8AC3E}">
        <p14:creationId xmlns:p14="http://schemas.microsoft.com/office/powerpoint/2010/main" val="1923890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332523-815F-78BE-9CAD-9FDF7FC724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C84AAE-E52B-2D5F-12DC-7BA2B1EFCE65}"/>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3BAB4525-0A82-9ED2-9EE3-B0D8B994851A}"/>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Propose your own case study</a:t>
            </a:r>
            <a:endParaRPr lang="es-ES" b="1" dirty="0"/>
          </a:p>
        </p:txBody>
      </p:sp>
      <p:sp>
        <p:nvSpPr>
          <p:cNvPr id="7" name="Marcador de número de diapositiva 6">
            <a:extLst>
              <a:ext uri="{FF2B5EF4-FFF2-40B4-BE49-F238E27FC236}">
                <a16:creationId xmlns:a16="http://schemas.microsoft.com/office/drawing/2014/main" id="{01F56B8B-9231-A73C-B0AA-F1008BE93AF9}"/>
              </a:ext>
            </a:extLst>
          </p:cNvPr>
          <p:cNvSpPr>
            <a:spLocks noGrp="1"/>
          </p:cNvSpPr>
          <p:nvPr>
            <p:ph type="sldNum" sz="quarter" idx="12"/>
          </p:nvPr>
        </p:nvSpPr>
        <p:spPr/>
        <p:txBody>
          <a:bodyPr/>
          <a:lstStyle/>
          <a:p>
            <a:fld id="{4D2C2D9E-9A3D-48B7-9D20-88A0BF5D47E1}" type="slidenum">
              <a:rPr lang="el-GR" sz="2400" b="1" smtClean="0"/>
              <a:pPr/>
              <a:t>27</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903E1809-939D-B596-A180-E170E6813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E3748E6B-CD18-0849-DB7A-F84AC7666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5" name="CuadroTexto 4">
            <a:extLst>
              <a:ext uri="{FF2B5EF4-FFF2-40B4-BE49-F238E27FC236}">
                <a16:creationId xmlns:a16="http://schemas.microsoft.com/office/drawing/2014/main" id="{14CB4F43-4DBD-4DB1-0538-936AB31748AB}"/>
              </a:ext>
            </a:extLst>
          </p:cNvPr>
          <p:cNvSpPr txBox="1"/>
          <p:nvPr/>
        </p:nvSpPr>
        <p:spPr>
          <a:xfrm>
            <a:off x="1987868" y="3917904"/>
            <a:ext cx="14401800" cy="4149854"/>
          </a:xfrm>
          <a:prstGeom prst="rect">
            <a:avLst/>
          </a:prstGeom>
          <a:noFill/>
        </p:spPr>
        <p:txBody>
          <a:bodyPr wrap="square">
            <a:spAutoFit/>
          </a:bodyPr>
          <a:lstStyle/>
          <a:p>
            <a:pPr marL="342900" indent="-342900" algn="just">
              <a:lnSpc>
                <a:spcPts val="2850"/>
              </a:lnSpc>
              <a:buFont typeface="Wingdings" panose="05000000000000000000" pitchFamily="2" charset="2"/>
              <a:buChar char="Ø"/>
            </a:pPr>
            <a:r>
              <a:rPr lang="en-US" sz="2000" dirty="0">
                <a:latin typeface="Open Sans" panose="020B0606030504020204" pitchFamily="34" charset="0"/>
                <a:ea typeface="Calibri" panose="020F0502020204030204" pitchFamily="34" charset="0"/>
              </a:rPr>
              <a:t>To practice and use the GENERA tools we propose you to create your own case study. You can start from any municipality about which you have information on its objectives and future plans, or start from a municipal action plan with the idea of improving it. </a:t>
            </a:r>
          </a:p>
          <a:p>
            <a:pPr marL="342900" indent="-342900" algn="just">
              <a:lnSpc>
                <a:spcPts val="2850"/>
              </a:lnSpc>
              <a:buFont typeface="Wingdings" panose="05000000000000000000" pitchFamily="2" charset="2"/>
              <a:buChar char="Ø"/>
            </a:pPr>
            <a:endParaRPr lang="en-US" sz="2000" dirty="0">
              <a:latin typeface="Open Sans" panose="020B0606030504020204" pitchFamily="34" charset="0"/>
              <a:ea typeface="Calibri" panose="020F0502020204030204" pitchFamily="34" charset="0"/>
            </a:endParaRPr>
          </a:p>
          <a:p>
            <a:pPr marL="342900" indent="-342900" algn="just">
              <a:lnSpc>
                <a:spcPts val="2850"/>
              </a:lnSpc>
              <a:buFont typeface="Wingdings" panose="05000000000000000000" pitchFamily="2" charset="2"/>
              <a:buChar char="Ø"/>
            </a:pPr>
            <a:r>
              <a:rPr lang="en-US" sz="2000" dirty="0">
                <a:latin typeface="Open Sans" panose="020B0606030504020204" pitchFamily="34" charset="0"/>
                <a:ea typeface="Calibri" panose="020F0502020204030204" pitchFamily="34" charset="0"/>
              </a:rPr>
              <a:t>You can also make use of the cases described in MOOC2:</a:t>
            </a:r>
          </a:p>
          <a:p>
            <a:pPr marL="1714500" lvl="3" indent="-342900" algn="just">
              <a:lnSpc>
                <a:spcPts val="2850"/>
              </a:lnSpc>
              <a:buFont typeface="Arial" panose="020B0604020202020204" pitchFamily="34" charset="0"/>
              <a:buChar char="•"/>
            </a:pPr>
            <a:r>
              <a:rPr lang="en-US" sz="2000" dirty="0">
                <a:latin typeface="Open Sans" panose="020B0606030504020204" pitchFamily="34" charset="0"/>
                <a:ea typeface="Calibri" panose="020F0502020204030204" pitchFamily="34" charset="0"/>
              </a:rPr>
              <a:t>Sant Antoni de </a:t>
            </a:r>
            <a:r>
              <a:rPr lang="en-US" sz="2000" dirty="0" err="1">
                <a:latin typeface="Open Sans" panose="020B0606030504020204" pitchFamily="34" charset="0"/>
                <a:ea typeface="Calibri" panose="020F0502020204030204" pitchFamily="34" charset="0"/>
              </a:rPr>
              <a:t>Portmany</a:t>
            </a:r>
            <a:r>
              <a:rPr lang="en-US" sz="2000" dirty="0">
                <a:latin typeface="Open Sans" panose="020B0606030504020204" pitchFamily="34" charset="0"/>
                <a:ea typeface="Calibri" panose="020F0502020204030204" pitchFamily="34" charset="0"/>
              </a:rPr>
              <a:t> (Ibiza, Spain)</a:t>
            </a:r>
          </a:p>
          <a:p>
            <a:pPr marL="1714500" lvl="3" indent="-342900" algn="just">
              <a:lnSpc>
                <a:spcPts val="2850"/>
              </a:lnSpc>
              <a:buFont typeface="Arial" panose="020B0604020202020204" pitchFamily="34" charset="0"/>
              <a:buChar char="•"/>
            </a:pPr>
            <a:r>
              <a:rPr lang="en-US" sz="2000" dirty="0" err="1">
                <a:latin typeface="Open Sans" panose="020B0606030504020204" pitchFamily="34" charset="0"/>
                <a:ea typeface="Calibri" panose="020F0502020204030204" pitchFamily="34" charset="0"/>
              </a:rPr>
              <a:t>Stintino</a:t>
            </a:r>
            <a:r>
              <a:rPr lang="en-US" sz="2000" dirty="0">
                <a:latin typeface="Open Sans" panose="020B0606030504020204" pitchFamily="34" charset="0"/>
                <a:ea typeface="Calibri" panose="020F0502020204030204" pitchFamily="34" charset="0"/>
              </a:rPr>
              <a:t> (Sardinia, Italy)</a:t>
            </a:r>
          </a:p>
          <a:p>
            <a:pPr marL="1714500" lvl="3" indent="-342900" algn="just">
              <a:lnSpc>
                <a:spcPts val="2850"/>
              </a:lnSpc>
              <a:buFont typeface="Arial" panose="020B0604020202020204" pitchFamily="34" charset="0"/>
              <a:buChar char="•"/>
            </a:pPr>
            <a:r>
              <a:rPr lang="en-US" sz="2000" dirty="0">
                <a:latin typeface="Open Sans" panose="020B0606030504020204" pitchFamily="34" charset="0"/>
                <a:ea typeface="Calibri" panose="020F0502020204030204" pitchFamily="34" charset="0"/>
              </a:rPr>
              <a:t>Halki (Greece)</a:t>
            </a:r>
          </a:p>
          <a:p>
            <a:pPr marL="342900" indent="-342900" algn="just">
              <a:lnSpc>
                <a:spcPts val="2850"/>
              </a:lnSpc>
              <a:buFont typeface="Wingdings" panose="05000000000000000000" pitchFamily="2" charset="2"/>
              <a:buChar char="Ø"/>
            </a:pPr>
            <a:endParaRPr lang="en-US" sz="2000" dirty="0">
              <a:latin typeface="Open Sans" panose="020B0606030504020204" pitchFamily="34" charset="0"/>
              <a:ea typeface="Calibri" panose="020F0502020204030204" pitchFamily="34" charset="0"/>
            </a:endParaRPr>
          </a:p>
          <a:p>
            <a:pPr marL="342900" indent="-342900" algn="just">
              <a:lnSpc>
                <a:spcPts val="2850"/>
              </a:lnSpc>
              <a:buFont typeface="Wingdings" panose="05000000000000000000" pitchFamily="2" charset="2"/>
              <a:buChar char="Ø"/>
            </a:pPr>
            <a:r>
              <a:rPr lang="en-US" sz="2000" dirty="0">
                <a:latin typeface="Open Sans" panose="020B0606030504020204" pitchFamily="34" charset="0"/>
                <a:ea typeface="Calibri" panose="020F0502020204030204" pitchFamily="34" charset="0"/>
              </a:rPr>
              <a:t>There is also the option of taking a look at GENERA's deliverable </a:t>
            </a:r>
            <a:r>
              <a:rPr lang="en-US" sz="2000" i="1" dirty="0">
                <a:solidFill>
                  <a:srgbClr val="2A734F"/>
                </a:solidFill>
                <a:latin typeface="Open Sans" panose="020B0606030504020204" pitchFamily="34" charset="0"/>
                <a:ea typeface="Calibri" panose="020F0502020204030204" pitchFamily="34" charset="0"/>
              </a:rPr>
              <a:t>D3.2: Pilot Descriptions and Results</a:t>
            </a:r>
            <a:r>
              <a:rPr lang="en-US" sz="2000" dirty="0">
                <a:latin typeface="Open Sans" panose="020B0606030504020204" pitchFamily="34" charset="0"/>
                <a:ea typeface="Calibri" panose="020F0502020204030204" pitchFamily="34" charset="0"/>
              </a:rPr>
              <a:t>, where you will find more information and case studies. </a:t>
            </a:r>
            <a:endParaRPr lang="es-ES" sz="2000" dirty="0">
              <a:latin typeface="Open Sans" panose="020B0606030504020204" pitchFamily="34" charset="0"/>
              <a:ea typeface="Calibri" panose="020F0502020204030204" pitchFamily="34" charset="0"/>
            </a:endParaRPr>
          </a:p>
        </p:txBody>
      </p:sp>
      <p:pic>
        <p:nvPicPr>
          <p:cNvPr id="9" name="Gráfico 8" descr="Bombilla y lápiz con relleno sólido">
            <a:extLst>
              <a:ext uri="{FF2B5EF4-FFF2-40B4-BE49-F238E27FC236}">
                <a16:creationId xmlns:a16="http://schemas.microsoft.com/office/drawing/2014/main" id="{E4279D9A-93FC-FCFE-1E9A-A2394FD1D3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839401" y="4780027"/>
            <a:ext cx="2438400" cy="2438400"/>
          </a:xfrm>
          <a:prstGeom prst="rect">
            <a:avLst/>
          </a:prstGeom>
        </p:spPr>
      </p:pic>
    </p:spTree>
    <p:extLst>
      <p:ext uri="{BB962C8B-B14F-4D97-AF65-F5344CB8AC3E}">
        <p14:creationId xmlns:p14="http://schemas.microsoft.com/office/powerpoint/2010/main" val="65848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descr="Un dibujo de una cara feliz&#10;&#10;Descripción generada automáticamente con confianza baja">
            <a:extLst>
              <a:ext uri="{FF2B5EF4-FFF2-40B4-BE49-F238E27FC236}">
                <a16:creationId xmlns:a16="http://schemas.microsoft.com/office/drawing/2014/main" id="{C0E756A8-8971-6038-2354-BB736209C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796" y="6660022"/>
            <a:ext cx="2689301" cy="1524861"/>
          </a:xfrm>
          <a:prstGeom prst="rect">
            <a:avLst/>
          </a:prstGeom>
        </p:spPr>
      </p:pic>
      <p:pic>
        <p:nvPicPr>
          <p:cNvPr id="9" name="Imagen 8" descr="Interfaz de usuario gráfica, Escala de tiempo&#10;&#10;Descripción generada automáticamente">
            <a:extLst>
              <a:ext uri="{FF2B5EF4-FFF2-40B4-BE49-F238E27FC236}">
                <a16:creationId xmlns:a16="http://schemas.microsoft.com/office/drawing/2014/main" id="{42126D30-E1E5-C2BE-A386-5C755390B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044" y="6368999"/>
            <a:ext cx="3615911" cy="2106909"/>
          </a:xfrm>
          <a:prstGeom prst="rect">
            <a:avLst/>
          </a:prstGeom>
        </p:spPr>
      </p:pic>
      <p:pic>
        <p:nvPicPr>
          <p:cNvPr id="11" name="Imagen 10" descr="Un dibujo de un perro&#10;&#10;Descripción generada automáticamente con confianza media">
            <a:extLst>
              <a:ext uri="{FF2B5EF4-FFF2-40B4-BE49-F238E27FC236}">
                <a16:creationId xmlns:a16="http://schemas.microsoft.com/office/drawing/2014/main" id="{CB209016-2FA0-78F6-88FE-73C5CF061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722" y="7730214"/>
            <a:ext cx="1213931" cy="1491389"/>
          </a:xfrm>
          <a:prstGeom prst="rect">
            <a:avLst/>
          </a:prstGeom>
        </p:spPr>
      </p:pic>
      <p:pic>
        <p:nvPicPr>
          <p:cNvPr id="13" name="Imagen 12" descr="Icono&#10;&#10;Descripción generada automáticamente">
            <a:extLst>
              <a:ext uri="{FF2B5EF4-FFF2-40B4-BE49-F238E27FC236}">
                <a16:creationId xmlns:a16="http://schemas.microsoft.com/office/drawing/2014/main" id="{B79AE133-01FE-0EA3-057F-0678896C0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51564" y="4996347"/>
            <a:ext cx="3327764" cy="1512620"/>
          </a:xfrm>
          <a:prstGeom prst="rect">
            <a:avLst/>
          </a:prstGeom>
        </p:spPr>
      </p:pic>
      <p:pic>
        <p:nvPicPr>
          <p:cNvPr id="15" name="Imagen 14" descr="Texto&#10;&#10;Descripción generada automáticamente">
            <a:extLst>
              <a:ext uri="{FF2B5EF4-FFF2-40B4-BE49-F238E27FC236}">
                <a16:creationId xmlns:a16="http://schemas.microsoft.com/office/drawing/2014/main" id="{F2A06C1A-0B04-16D7-5E21-D59DB5D538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06" y="6852269"/>
            <a:ext cx="3631888" cy="1098947"/>
          </a:xfrm>
          <a:prstGeom prst="rect">
            <a:avLst/>
          </a:prstGeom>
        </p:spPr>
      </p:pic>
      <p:pic>
        <p:nvPicPr>
          <p:cNvPr id="17" name="Imagen 16" descr="Interfaz de usuario gráfica, Texto&#10;&#10;Descripción generada automáticamente con confianza media">
            <a:extLst>
              <a:ext uri="{FF2B5EF4-FFF2-40B4-BE49-F238E27FC236}">
                <a16:creationId xmlns:a16="http://schemas.microsoft.com/office/drawing/2014/main" id="{60ABFF2B-6430-4D51-4766-2EF422BB26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406" y="5521363"/>
            <a:ext cx="4101465" cy="847636"/>
          </a:xfrm>
          <a:prstGeom prst="rect">
            <a:avLst/>
          </a:prstGeom>
        </p:spPr>
      </p:pic>
      <p:pic>
        <p:nvPicPr>
          <p:cNvPr id="19" name="Imagen 18" descr="Texto&#10;&#10;Descripción generada automáticamente con confianza baja">
            <a:extLst>
              <a:ext uri="{FF2B5EF4-FFF2-40B4-BE49-F238E27FC236}">
                <a16:creationId xmlns:a16="http://schemas.microsoft.com/office/drawing/2014/main" id="{119C2CF0-D258-650F-28F9-80248FD020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85849" y="7898352"/>
            <a:ext cx="1292832" cy="1306725"/>
          </a:xfrm>
          <a:prstGeom prst="rect">
            <a:avLst/>
          </a:prstGeom>
        </p:spPr>
      </p:pic>
      <p:pic>
        <p:nvPicPr>
          <p:cNvPr id="21" name="Imagen 20" descr="Texto&#10;&#10;Descripción generada automáticamente con confianza media">
            <a:extLst>
              <a:ext uri="{FF2B5EF4-FFF2-40B4-BE49-F238E27FC236}">
                <a16:creationId xmlns:a16="http://schemas.microsoft.com/office/drawing/2014/main" id="{49A9E1BB-BC58-5216-CD17-E9B57F9F72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9580" y="5312718"/>
            <a:ext cx="3624020" cy="1280173"/>
          </a:xfrm>
          <a:prstGeom prst="rect">
            <a:avLst/>
          </a:prstGeom>
        </p:spPr>
      </p:pic>
      <p:sp>
        <p:nvSpPr>
          <p:cNvPr id="10" name="Título 8">
            <a:extLst>
              <a:ext uri="{FF2B5EF4-FFF2-40B4-BE49-F238E27FC236}">
                <a16:creationId xmlns:a16="http://schemas.microsoft.com/office/drawing/2014/main" id="{4D76FD07-ACAF-3CE5-3F6A-8B303CCE18C1}"/>
              </a:ext>
            </a:extLst>
          </p:cNvPr>
          <p:cNvSpPr>
            <a:spLocks noGrp="1"/>
          </p:cNvSpPr>
          <p:nvPr>
            <p:ph type="title"/>
          </p:nvPr>
        </p:nvSpPr>
        <p:spPr>
          <a:xfrm>
            <a:off x="1818818" y="2187332"/>
            <a:ext cx="14325600" cy="1447800"/>
          </a:xfrm>
          <a:prstGeom prst="rect">
            <a:avLst/>
          </a:prstGeom>
        </p:spPr>
        <p:txBody>
          <a:bodyPr anchor="ctr"/>
          <a:lstStyle/>
          <a:p>
            <a:pPr algn="ctr"/>
            <a:r>
              <a:rPr lang="es-ES" sz="5400" dirty="0">
                <a:solidFill>
                  <a:srgbClr val="2A734F"/>
                </a:solidFill>
                <a:ea typeface="Open Sans" panose="020B0606030504020204" pitchFamily="34" charset="0"/>
                <a:cs typeface="Open Sans" panose="020B0606030504020204" pitchFamily="34" charset="0"/>
              </a:rPr>
              <a:t>MOOC 2 - CASE STUDY 2</a:t>
            </a:r>
            <a:br>
              <a:rPr lang="es-ES" sz="5400"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br>
            <a:r>
              <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t> </a:t>
            </a:r>
            <a:br>
              <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br>
            <a:r>
              <a:rPr lang="en-US" sz="54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Energy transition measurement and monitoring tools</a:t>
            </a:r>
            <a:endPar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225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79294A-DB5B-AAF4-5E34-BCDE8884E8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068D134-568D-E001-408C-AACDF74D84BE}"/>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BEAA61D3-AEF2-6AB4-41F3-9E37640E5C91}"/>
              </a:ext>
            </a:extLst>
          </p:cNvPr>
          <p:cNvSpPr>
            <a:spLocks noGrp="1"/>
          </p:cNvSpPr>
          <p:nvPr>
            <p:ph sz="quarter" idx="14"/>
          </p:nvPr>
        </p:nvSpPr>
        <p:spPr>
          <a:xfrm>
            <a:off x="1957388" y="2684343"/>
            <a:ext cx="15416211" cy="1278189"/>
          </a:xfrm>
        </p:spPr>
        <p:txBody>
          <a:bodyPr/>
          <a:lstStyle/>
          <a:p>
            <a:pPr marL="0" indent="0">
              <a:spcBef>
                <a:spcPts val="1800"/>
              </a:spcBef>
              <a:spcAft>
                <a:spcPts val="600"/>
              </a:spcAft>
              <a:buNone/>
            </a:pPr>
            <a:r>
              <a:rPr lang="en-US" sz="4000" b="1" dirty="0">
                <a:solidFill>
                  <a:srgbClr val="2A734F"/>
                </a:solidFill>
              </a:rPr>
              <a:t>Case study 2 for the use of GENERA tools: </a:t>
            </a:r>
            <a:r>
              <a:rPr lang="en-US" sz="4000" b="1" i="1" dirty="0">
                <a:solidFill>
                  <a:srgbClr val="2A734F"/>
                </a:solidFill>
              </a:rPr>
              <a:t>Energy Planning, Inference Module and Multicriteria Decision Method</a:t>
            </a:r>
            <a:r>
              <a:rPr lang="en-US" sz="4000" dirty="0">
                <a:solidFill>
                  <a:srgbClr val="2A734F"/>
                </a:solidFill>
              </a:rPr>
              <a:t>. </a:t>
            </a:r>
            <a:endParaRPr lang="es-ES" dirty="0"/>
          </a:p>
        </p:txBody>
      </p:sp>
      <p:sp>
        <p:nvSpPr>
          <p:cNvPr id="7" name="Marcador de número de diapositiva 6">
            <a:extLst>
              <a:ext uri="{FF2B5EF4-FFF2-40B4-BE49-F238E27FC236}">
                <a16:creationId xmlns:a16="http://schemas.microsoft.com/office/drawing/2014/main" id="{F845BF9C-4242-85CF-0FE0-BF5B222F03DC}"/>
              </a:ext>
            </a:extLst>
          </p:cNvPr>
          <p:cNvSpPr>
            <a:spLocks noGrp="1"/>
          </p:cNvSpPr>
          <p:nvPr>
            <p:ph type="sldNum" sz="quarter" idx="12"/>
          </p:nvPr>
        </p:nvSpPr>
        <p:spPr/>
        <p:txBody>
          <a:bodyPr/>
          <a:lstStyle/>
          <a:p>
            <a:fld id="{4D2C2D9E-9A3D-48B7-9D20-88A0BF5D47E1}" type="slidenum">
              <a:rPr lang="el-GR" sz="2400" b="1" smtClean="0"/>
              <a:pPr/>
              <a:t>3</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F2917616-3A77-FEE3-630B-D9B8C5DE5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8" name="Gráfico 7" descr="Diana con relleno sólido">
            <a:extLst>
              <a:ext uri="{FF2B5EF4-FFF2-40B4-BE49-F238E27FC236}">
                <a16:creationId xmlns:a16="http://schemas.microsoft.com/office/drawing/2014/main" id="{462EF737-C31A-C820-AA5F-06251908D5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1" y="2857500"/>
            <a:ext cx="914400" cy="914400"/>
          </a:xfrm>
          <a:prstGeom prst="rect">
            <a:avLst/>
          </a:prstGeom>
        </p:spPr>
      </p:pic>
      <p:sp>
        <p:nvSpPr>
          <p:cNvPr id="5" name="CuadroTexto 4">
            <a:extLst>
              <a:ext uri="{FF2B5EF4-FFF2-40B4-BE49-F238E27FC236}">
                <a16:creationId xmlns:a16="http://schemas.microsoft.com/office/drawing/2014/main" id="{EB9BBADD-E229-9A77-E2E4-BB80CBC91B92}"/>
              </a:ext>
            </a:extLst>
          </p:cNvPr>
          <p:cNvSpPr txBox="1"/>
          <p:nvPr/>
        </p:nvSpPr>
        <p:spPr>
          <a:xfrm>
            <a:off x="1972628" y="4229100"/>
            <a:ext cx="14578012" cy="3847207"/>
          </a:xfrm>
          <a:prstGeom prst="rect">
            <a:avLst/>
          </a:prstGeom>
          <a:noFill/>
        </p:spPr>
        <p:txBody>
          <a:bodyPr wrap="square">
            <a:spAutoFit/>
          </a:bodyPr>
          <a:lstStyle/>
          <a:p>
            <a:pPr marL="457200" indent="-457200" algn="just">
              <a:buFont typeface="Wingdings" panose="05000000000000000000" pitchFamily="2" charset="2"/>
              <a:buChar char="Ø"/>
            </a:pPr>
            <a:r>
              <a:rPr lang="en-US" sz="3200" dirty="0">
                <a:solidFill>
                  <a:srgbClr val="2A734F"/>
                </a:solidFill>
                <a:latin typeface="Open Sans" panose="020B0606030504020204" pitchFamily="34" charset="0"/>
                <a:ea typeface="Open Sans" panose="020B0606030504020204" pitchFamily="34" charset="0"/>
                <a:cs typeface="Open Sans" panose="020B0606030504020204" pitchFamily="34" charset="0"/>
              </a:rPr>
              <a:t>This case study shows an example of application of GENERA tools to study a municipality and proposes the application to another one. </a:t>
            </a:r>
          </a:p>
          <a:p>
            <a:pPr marL="457200" indent="-457200" algn="just">
              <a:buFont typeface="Wingdings" panose="05000000000000000000" pitchFamily="2" charset="2"/>
              <a:buChar char="Ø"/>
            </a:pPr>
            <a:endParaRPr lang="en-US" sz="2400" dirty="0">
              <a:solidFill>
                <a:srgbClr val="000000"/>
              </a:solidFill>
              <a:latin typeface="Open Sans" pitchFamily="34" charset="0"/>
              <a:ea typeface="Open Sans" pitchFamily="34" charset="-122"/>
              <a:cs typeface="Open Sans" pitchFamily="34" charset="-120"/>
            </a:endParaRPr>
          </a:p>
          <a:p>
            <a:pPr marL="457200" indent="-457200" algn="just">
              <a:buFont typeface="Wingdings" panose="05000000000000000000" pitchFamily="2" charset="2"/>
              <a:buChar char="Ø"/>
            </a:pPr>
            <a:r>
              <a:rPr lang="en-US" sz="32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Case proposed and analyzed: </a:t>
            </a:r>
            <a:r>
              <a:rPr lang="en-US" sz="3200" dirty="0">
                <a:solidFill>
                  <a:srgbClr val="2A734F"/>
                </a:solidFill>
                <a:latin typeface="Open Sans" panose="020B0606030504020204" pitchFamily="34" charset="0"/>
                <a:ea typeface="Open Sans" panose="020B0606030504020204" pitchFamily="34" charset="0"/>
                <a:cs typeface="Open Sans" panose="020B0606030504020204" pitchFamily="34" charset="0"/>
              </a:rPr>
              <a:t>The municipality of El Rosario (Tenerife, Spain). </a:t>
            </a:r>
          </a:p>
          <a:p>
            <a:pPr algn="just"/>
            <a:endParaRPr lang="en-US" sz="2800" dirty="0">
              <a:solidFill>
                <a:srgbClr val="000000"/>
              </a:solidFill>
              <a:latin typeface="Open Sans" pitchFamily="34" charset="0"/>
              <a:ea typeface="Open Sans" pitchFamily="34" charset="-122"/>
              <a:cs typeface="Open Sans" pitchFamily="34" charset="-120"/>
            </a:endParaRPr>
          </a:p>
          <a:p>
            <a:pPr marL="457200" indent="-457200" algn="just">
              <a:buFont typeface="Wingdings" panose="05000000000000000000" pitchFamily="2" charset="2"/>
              <a:buChar char="Ø"/>
            </a:pPr>
            <a:r>
              <a:rPr lang="en-US" sz="32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The second one can be chosen </a:t>
            </a:r>
            <a:r>
              <a:rPr lang="en-US" sz="3200" dirty="0">
                <a:solidFill>
                  <a:srgbClr val="2A734F"/>
                </a:solidFill>
                <a:latin typeface="Open Sans" panose="020B0606030504020204" pitchFamily="34" charset="0"/>
                <a:ea typeface="Open Sans" panose="020B0606030504020204" pitchFamily="34" charset="0"/>
                <a:cs typeface="Open Sans" panose="020B0606030504020204" pitchFamily="34" charset="0"/>
              </a:rPr>
              <a:t>by the user or one of those proposed in the exercise or in the GENERA MOOC2. </a:t>
            </a:r>
            <a:endParaRPr lang="es-ES" sz="32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299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3A8A36-5645-6F96-DBD5-A9A41EED76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D1BE9C7-4730-C9CB-54F1-E2AB4994F281}"/>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2E9B42B2-3C22-888C-7A09-85B818FEDDB5}"/>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FA005B93-9076-FAE7-FEF0-257D3DA69513}"/>
              </a:ext>
            </a:extLst>
          </p:cNvPr>
          <p:cNvSpPr>
            <a:spLocks noGrp="1"/>
          </p:cNvSpPr>
          <p:nvPr>
            <p:ph type="sldNum" sz="quarter" idx="12"/>
          </p:nvPr>
        </p:nvSpPr>
        <p:spPr/>
        <p:txBody>
          <a:bodyPr/>
          <a:lstStyle/>
          <a:p>
            <a:fld id="{4D2C2D9E-9A3D-48B7-9D20-88A0BF5D47E1}" type="slidenum">
              <a:rPr lang="el-GR" sz="2400" b="1" smtClean="0"/>
              <a:pPr/>
              <a:t>4</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AACD181E-A1F2-51E0-364E-B2C2CD232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9757253C-7C25-64B2-F373-ED916A0C5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9" name="Shape 1">
            <a:extLst>
              <a:ext uri="{FF2B5EF4-FFF2-40B4-BE49-F238E27FC236}">
                <a16:creationId xmlns:a16="http://schemas.microsoft.com/office/drawing/2014/main" id="{F9BF8FCB-2A4D-C60C-25EB-E285744C4AC4}"/>
              </a:ext>
            </a:extLst>
          </p:cNvPr>
          <p:cNvSpPr/>
          <p:nvPr/>
        </p:nvSpPr>
        <p:spPr>
          <a:xfrm>
            <a:off x="8808483" y="4084165"/>
            <a:ext cx="22860" cy="4867989"/>
          </a:xfrm>
          <a:prstGeom prst="roundRect">
            <a:avLst>
              <a:gd name="adj" fmla="val 375070"/>
            </a:avLst>
          </a:prstGeom>
          <a:solidFill>
            <a:srgbClr val="BFD8CC"/>
          </a:solidFill>
          <a:ln/>
        </p:spPr>
        <p:txBody>
          <a:bodyPr/>
          <a:lstStyle/>
          <a:p>
            <a:endParaRPr lang="es-ES"/>
          </a:p>
        </p:txBody>
      </p:sp>
      <p:sp>
        <p:nvSpPr>
          <p:cNvPr id="10" name="Shape 2">
            <a:extLst>
              <a:ext uri="{FF2B5EF4-FFF2-40B4-BE49-F238E27FC236}">
                <a16:creationId xmlns:a16="http://schemas.microsoft.com/office/drawing/2014/main" id="{5541A063-523C-69B9-4528-C2CCB68DCF20}"/>
              </a:ext>
            </a:extLst>
          </p:cNvPr>
          <p:cNvSpPr/>
          <p:nvPr/>
        </p:nvSpPr>
        <p:spPr>
          <a:xfrm>
            <a:off x="7898667" y="4531840"/>
            <a:ext cx="714494" cy="22860"/>
          </a:xfrm>
          <a:prstGeom prst="roundRect">
            <a:avLst>
              <a:gd name="adj" fmla="val 375070"/>
            </a:avLst>
          </a:prstGeom>
          <a:solidFill>
            <a:srgbClr val="BFD8CC"/>
          </a:solidFill>
          <a:ln/>
        </p:spPr>
        <p:txBody>
          <a:bodyPr/>
          <a:lstStyle/>
          <a:p>
            <a:endParaRPr lang="es-ES" sz="2000"/>
          </a:p>
        </p:txBody>
      </p:sp>
      <p:sp>
        <p:nvSpPr>
          <p:cNvPr id="11" name="Shape 3">
            <a:extLst>
              <a:ext uri="{FF2B5EF4-FFF2-40B4-BE49-F238E27FC236}">
                <a16:creationId xmlns:a16="http://schemas.microsoft.com/office/drawing/2014/main" id="{FFA94245-819D-F36A-AF1B-592DCA84276A}"/>
              </a:ext>
            </a:extLst>
          </p:cNvPr>
          <p:cNvSpPr/>
          <p:nvPr/>
        </p:nvSpPr>
        <p:spPr>
          <a:xfrm>
            <a:off x="8590301" y="4313717"/>
            <a:ext cx="459224" cy="459224"/>
          </a:xfrm>
          <a:prstGeom prst="roundRect">
            <a:avLst>
              <a:gd name="adj" fmla="val 18671"/>
            </a:avLst>
          </a:prstGeom>
          <a:solidFill>
            <a:srgbClr val="D9F2E6"/>
          </a:solidFill>
          <a:ln w="7620">
            <a:solidFill>
              <a:srgbClr val="BFD8CC"/>
            </a:solidFill>
            <a:prstDash val="solid"/>
          </a:ln>
        </p:spPr>
        <p:txBody>
          <a:bodyPr/>
          <a:lstStyle/>
          <a:p>
            <a:endParaRPr lang="es-ES" sz="2000"/>
          </a:p>
        </p:txBody>
      </p:sp>
      <p:sp>
        <p:nvSpPr>
          <p:cNvPr id="12" name="Text 4">
            <a:extLst>
              <a:ext uri="{FF2B5EF4-FFF2-40B4-BE49-F238E27FC236}">
                <a16:creationId xmlns:a16="http://schemas.microsoft.com/office/drawing/2014/main" id="{EB3BDEF5-8B86-4445-5484-8023A4FE03C3}"/>
              </a:ext>
            </a:extLst>
          </p:cNvPr>
          <p:cNvSpPr/>
          <p:nvPr/>
        </p:nvSpPr>
        <p:spPr>
          <a:xfrm>
            <a:off x="8732343" y="4390155"/>
            <a:ext cx="175141" cy="306229"/>
          </a:xfrm>
          <a:prstGeom prst="rect">
            <a:avLst/>
          </a:prstGeom>
          <a:noFill/>
          <a:ln/>
        </p:spPr>
        <p:txBody>
          <a:bodyPr wrap="none" lIns="0" tIns="0" rIns="0" bIns="0" rtlCol="0" anchor="t"/>
          <a:lstStyle/>
          <a:p>
            <a:pPr marL="0" indent="0" algn="ctr">
              <a:lnSpc>
                <a:spcPts val="2400"/>
              </a:lnSpc>
              <a:buNone/>
            </a:pPr>
            <a:r>
              <a:rPr lang="en-US" sz="2800" b="1">
                <a:solidFill>
                  <a:srgbClr val="000000"/>
                </a:solidFill>
                <a:latin typeface="Open Sans Bold" pitchFamily="34" charset="0"/>
                <a:ea typeface="Open Sans Bold" pitchFamily="34" charset="-122"/>
                <a:cs typeface="Open Sans Bold" pitchFamily="34" charset="-120"/>
              </a:rPr>
              <a:t>1</a:t>
            </a:r>
            <a:endParaRPr lang="en-US" sz="2800"/>
          </a:p>
        </p:txBody>
      </p:sp>
      <p:sp>
        <p:nvSpPr>
          <p:cNvPr id="13" name="Text 5">
            <a:extLst>
              <a:ext uri="{FF2B5EF4-FFF2-40B4-BE49-F238E27FC236}">
                <a16:creationId xmlns:a16="http://schemas.microsoft.com/office/drawing/2014/main" id="{728CA98B-C8AA-0B6E-A09A-EB20D78E18EB}"/>
              </a:ext>
            </a:extLst>
          </p:cNvPr>
          <p:cNvSpPr/>
          <p:nvPr/>
        </p:nvSpPr>
        <p:spPr>
          <a:xfrm>
            <a:off x="2219207" y="4288238"/>
            <a:ext cx="5477947" cy="637699"/>
          </a:xfrm>
          <a:prstGeom prst="rect">
            <a:avLst/>
          </a:prstGeom>
          <a:noFill/>
          <a:ln/>
        </p:spPr>
        <p:txBody>
          <a:bodyPr wrap="square" lIns="0" tIns="0" rIns="0" bIns="0" rtlCol="0" anchor="t"/>
          <a:lstStyle/>
          <a:p>
            <a:pPr marL="0" indent="0" algn="r">
              <a:lnSpc>
                <a:spcPts val="2500"/>
              </a:lnSpc>
              <a:buNone/>
            </a:pPr>
            <a:r>
              <a:rPr lang="en-US" sz="2400" b="1" dirty="0">
                <a:solidFill>
                  <a:srgbClr val="000000"/>
                </a:solidFill>
                <a:latin typeface="Open Sans Bold" pitchFamily="34" charset="0"/>
                <a:ea typeface="Open Sans Bold" pitchFamily="34" charset="-122"/>
                <a:cs typeface="Open Sans Bold" pitchFamily="34" charset="-120"/>
              </a:rPr>
              <a:t>National Analysis (Energy Planning Module)</a:t>
            </a:r>
            <a:endParaRPr lang="en-US" sz="2400" dirty="0"/>
          </a:p>
        </p:txBody>
      </p:sp>
      <p:sp>
        <p:nvSpPr>
          <p:cNvPr id="14" name="Shape 7">
            <a:extLst>
              <a:ext uri="{FF2B5EF4-FFF2-40B4-BE49-F238E27FC236}">
                <a16:creationId xmlns:a16="http://schemas.microsoft.com/office/drawing/2014/main" id="{0C44288E-48F8-7FB9-7399-C83314F1D611}"/>
              </a:ext>
            </a:extLst>
          </p:cNvPr>
          <p:cNvSpPr/>
          <p:nvPr/>
        </p:nvSpPr>
        <p:spPr>
          <a:xfrm>
            <a:off x="9026665" y="5552443"/>
            <a:ext cx="714494" cy="22860"/>
          </a:xfrm>
          <a:prstGeom prst="roundRect">
            <a:avLst>
              <a:gd name="adj" fmla="val 375070"/>
            </a:avLst>
          </a:prstGeom>
          <a:solidFill>
            <a:srgbClr val="BFD8CC"/>
          </a:solidFill>
          <a:ln/>
        </p:spPr>
        <p:txBody>
          <a:bodyPr/>
          <a:lstStyle/>
          <a:p>
            <a:endParaRPr lang="es-ES" sz="2000"/>
          </a:p>
        </p:txBody>
      </p:sp>
      <p:sp>
        <p:nvSpPr>
          <p:cNvPr id="15" name="Shape 8">
            <a:extLst>
              <a:ext uri="{FF2B5EF4-FFF2-40B4-BE49-F238E27FC236}">
                <a16:creationId xmlns:a16="http://schemas.microsoft.com/office/drawing/2014/main" id="{ADBA014B-B275-2B14-1BF8-DFE24F917B67}"/>
              </a:ext>
            </a:extLst>
          </p:cNvPr>
          <p:cNvSpPr/>
          <p:nvPr/>
        </p:nvSpPr>
        <p:spPr>
          <a:xfrm>
            <a:off x="8590301" y="5334321"/>
            <a:ext cx="459224" cy="459224"/>
          </a:xfrm>
          <a:prstGeom prst="roundRect">
            <a:avLst>
              <a:gd name="adj" fmla="val 18671"/>
            </a:avLst>
          </a:prstGeom>
          <a:solidFill>
            <a:srgbClr val="D9F2E6"/>
          </a:solidFill>
          <a:ln w="7620">
            <a:solidFill>
              <a:srgbClr val="BFD8CC"/>
            </a:solidFill>
            <a:prstDash val="solid"/>
          </a:ln>
        </p:spPr>
        <p:txBody>
          <a:bodyPr/>
          <a:lstStyle/>
          <a:p>
            <a:endParaRPr lang="es-ES" sz="2000"/>
          </a:p>
        </p:txBody>
      </p:sp>
      <p:sp>
        <p:nvSpPr>
          <p:cNvPr id="16" name="Text 9">
            <a:extLst>
              <a:ext uri="{FF2B5EF4-FFF2-40B4-BE49-F238E27FC236}">
                <a16:creationId xmlns:a16="http://schemas.microsoft.com/office/drawing/2014/main" id="{E3CFBE8F-8EFF-B0B5-99E0-ADCAFA8FDF0B}"/>
              </a:ext>
            </a:extLst>
          </p:cNvPr>
          <p:cNvSpPr/>
          <p:nvPr/>
        </p:nvSpPr>
        <p:spPr>
          <a:xfrm>
            <a:off x="8732343" y="5410759"/>
            <a:ext cx="175141" cy="306229"/>
          </a:xfrm>
          <a:prstGeom prst="rect">
            <a:avLst/>
          </a:prstGeom>
          <a:noFill/>
          <a:ln/>
        </p:spPr>
        <p:txBody>
          <a:bodyPr wrap="none" lIns="0" tIns="0" rIns="0" bIns="0" rtlCol="0" anchor="t"/>
          <a:lstStyle/>
          <a:p>
            <a:pPr marL="0" indent="0" algn="ctr">
              <a:lnSpc>
                <a:spcPts val="2400"/>
              </a:lnSpc>
              <a:buNone/>
            </a:pPr>
            <a:r>
              <a:rPr lang="en-US" sz="2800" b="1">
                <a:solidFill>
                  <a:srgbClr val="000000"/>
                </a:solidFill>
                <a:latin typeface="Open Sans Bold" pitchFamily="34" charset="0"/>
                <a:ea typeface="Open Sans Bold" pitchFamily="34" charset="-122"/>
                <a:cs typeface="Open Sans Bold" pitchFamily="34" charset="-120"/>
              </a:rPr>
              <a:t>2</a:t>
            </a:r>
            <a:endParaRPr lang="en-US" sz="2800"/>
          </a:p>
        </p:txBody>
      </p:sp>
      <p:sp>
        <p:nvSpPr>
          <p:cNvPr id="17" name="Text 10">
            <a:extLst>
              <a:ext uri="{FF2B5EF4-FFF2-40B4-BE49-F238E27FC236}">
                <a16:creationId xmlns:a16="http://schemas.microsoft.com/office/drawing/2014/main" id="{53A32D69-F8FE-9761-A058-EB4A3AEAB500}"/>
              </a:ext>
            </a:extLst>
          </p:cNvPr>
          <p:cNvSpPr/>
          <p:nvPr/>
        </p:nvSpPr>
        <p:spPr>
          <a:xfrm>
            <a:off x="9942672" y="5308841"/>
            <a:ext cx="5477947" cy="637699"/>
          </a:xfrm>
          <a:prstGeom prst="rect">
            <a:avLst/>
          </a:prstGeom>
          <a:noFill/>
          <a:ln/>
        </p:spPr>
        <p:txBody>
          <a:bodyPr wrap="square" lIns="0" tIns="0" rIns="0" bIns="0" rtlCol="0" anchor="t"/>
          <a:lstStyle/>
          <a:p>
            <a:pPr marL="0" indent="0" algn="l">
              <a:lnSpc>
                <a:spcPts val="2500"/>
              </a:lnSpc>
              <a:buNone/>
            </a:pPr>
            <a:r>
              <a:rPr lang="en-US" sz="2400" b="1" dirty="0">
                <a:solidFill>
                  <a:srgbClr val="000000"/>
                </a:solidFill>
                <a:latin typeface="Open Sans Bold" pitchFamily="34" charset="0"/>
                <a:ea typeface="Open Sans Bold" pitchFamily="34" charset="-122"/>
                <a:cs typeface="Open Sans Bold" pitchFamily="34" charset="-120"/>
              </a:rPr>
              <a:t>Identification of Best Practices (Database Module)</a:t>
            </a:r>
            <a:endParaRPr lang="en-US" sz="2400" dirty="0"/>
          </a:p>
        </p:txBody>
      </p:sp>
      <p:sp>
        <p:nvSpPr>
          <p:cNvPr id="18" name="Shape 12">
            <a:extLst>
              <a:ext uri="{FF2B5EF4-FFF2-40B4-BE49-F238E27FC236}">
                <a16:creationId xmlns:a16="http://schemas.microsoft.com/office/drawing/2014/main" id="{2D69C6BB-DC6A-F555-20BC-59CA1497D301}"/>
              </a:ext>
            </a:extLst>
          </p:cNvPr>
          <p:cNvSpPr/>
          <p:nvPr/>
        </p:nvSpPr>
        <p:spPr>
          <a:xfrm>
            <a:off x="7898667" y="6565308"/>
            <a:ext cx="714494" cy="22860"/>
          </a:xfrm>
          <a:prstGeom prst="roundRect">
            <a:avLst>
              <a:gd name="adj" fmla="val 375070"/>
            </a:avLst>
          </a:prstGeom>
          <a:solidFill>
            <a:srgbClr val="BFD8CC"/>
          </a:solidFill>
          <a:ln/>
        </p:spPr>
        <p:txBody>
          <a:bodyPr/>
          <a:lstStyle/>
          <a:p>
            <a:endParaRPr lang="es-ES" sz="2000"/>
          </a:p>
        </p:txBody>
      </p:sp>
      <p:sp>
        <p:nvSpPr>
          <p:cNvPr id="19" name="Shape 13">
            <a:extLst>
              <a:ext uri="{FF2B5EF4-FFF2-40B4-BE49-F238E27FC236}">
                <a16:creationId xmlns:a16="http://schemas.microsoft.com/office/drawing/2014/main" id="{E9F5439F-58CF-ED13-B016-2B38E5170415}"/>
              </a:ext>
            </a:extLst>
          </p:cNvPr>
          <p:cNvSpPr/>
          <p:nvPr/>
        </p:nvSpPr>
        <p:spPr>
          <a:xfrm>
            <a:off x="8590301" y="6347185"/>
            <a:ext cx="459224" cy="459224"/>
          </a:xfrm>
          <a:prstGeom prst="roundRect">
            <a:avLst>
              <a:gd name="adj" fmla="val 18671"/>
            </a:avLst>
          </a:prstGeom>
          <a:solidFill>
            <a:srgbClr val="D9F2E6"/>
          </a:solidFill>
          <a:ln w="7620">
            <a:solidFill>
              <a:srgbClr val="BFD8CC"/>
            </a:solidFill>
            <a:prstDash val="solid"/>
          </a:ln>
        </p:spPr>
        <p:txBody>
          <a:bodyPr/>
          <a:lstStyle/>
          <a:p>
            <a:endParaRPr lang="es-ES" sz="2000"/>
          </a:p>
        </p:txBody>
      </p:sp>
      <p:sp>
        <p:nvSpPr>
          <p:cNvPr id="20" name="Text 14">
            <a:extLst>
              <a:ext uri="{FF2B5EF4-FFF2-40B4-BE49-F238E27FC236}">
                <a16:creationId xmlns:a16="http://schemas.microsoft.com/office/drawing/2014/main" id="{A05C0EDC-B3FB-C257-4A40-7E09C7BEC4BA}"/>
              </a:ext>
            </a:extLst>
          </p:cNvPr>
          <p:cNvSpPr/>
          <p:nvPr/>
        </p:nvSpPr>
        <p:spPr>
          <a:xfrm>
            <a:off x="8732343" y="6423624"/>
            <a:ext cx="175141" cy="306229"/>
          </a:xfrm>
          <a:prstGeom prst="rect">
            <a:avLst/>
          </a:prstGeom>
          <a:noFill/>
          <a:ln/>
        </p:spPr>
        <p:txBody>
          <a:bodyPr wrap="none" lIns="0" tIns="0" rIns="0" bIns="0" rtlCol="0" anchor="t"/>
          <a:lstStyle/>
          <a:p>
            <a:pPr marL="0" indent="0" algn="ctr">
              <a:lnSpc>
                <a:spcPts val="2400"/>
              </a:lnSpc>
              <a:buNone/>
            </a:pPr>
            <a:r>
              <a:rPr lang="en-US" sz="2800" b="1">
                <a:solidFill>
                  <a:srgbClr val="000000"/>
                </a:solidFill>
                <a:latin typeface="Open Sans Bold" pitchFamily="34" charset="0"/>
                <a:ea typeface="Open Sans Bold" pitchFamily="34" charset="-122"/>
                <a:cs typeface="Open Sans Bold" pitchFamily="34" charset="-120"/>
              </a:rPr>
              <a:t>3</a:t>
            </a:r>
            <a:endParaRPr lang="en-US" sz="2800"/>
          </a:p>
        </p:txBody>
      </p:sp>
      <p:sp>
        <p:nvSpPr>
          <p:cNvPr id="21" name="Text 15">
            <a:extLst>
              <a:ext uri="{FF2B5EF4-FFF2-40B4-BE49-F238E27FC236}">
                <a16:creationId xmlns:a16="http://schemas.microsoft.com/office/drawing/2014/main" id="{9D7AB2AB-0D78-7FF5-A416-6F7E15718B7E}"/>
              </a:ext>
            </a:extLst>
          </p:cNvPr>
          <p:cNvSpPr/>
          <p:nvPr/>
        </p:nvSpPr>
        <p:spPr>
          <a:xfrm>
            <a:off x="2219207" y="6321706"/>
            <a:ext cx="5477947" cy="637699"/>
          </a:xfrm>
          <a:prstGeom prst="rect">
            <a:avLst/>
          </a:prstGeom>
          <a:noFill/>
          <a:ln/>
        </p:spPr>
        <p:txBody>
          <a:bodyPr wrap="square" lIns="0" tIns="0" rIns="0" bIns="0" rtlCol="0" anchor="t"/>
          <a:lstStyle/>
          <a:p>
            <a:pPr marL="0" indent="0" algn="r">
              <a:lnSpc>
                <a:spcPts val="2500"/>
              </a:lnSpc>
              <a:buNone/>
            </a:pPr>
            <a:r>
              <a:rPr lang="en-US" sz="2400" b="1" dirty="0">
                <a:solidFill>
                  <a:srgbClr val="000000"/>
                </a:solidFill>
                <a:latin typeface="Open Sans Bold" pitchFamily="34" charset="0"/>
                <a:ea typeface="Open Sans Bold" pitchFamily="34" charset="-122"/>
                <a:cs typeface="Open Sans Bold" pitchFamily="34" charset="-120"/>
              </a:rPr>
              <a:t> Proposed measures and calculations (Inference Module)</a:t>
            </a:r>
            <a:endParaRPr lang="en-US" sz="2400" dirty="0"/>
          </a:p>
        </p:txBody>
      </p:sp>
      <p:sp>
        <p:nvSpPr>
          <p:cNvPr id="22" name="Shape 17">
            <a:extLst>
              <a:ext uri="{FF2B5EF4-FFF2-40B4-BE49-F238E27FC236}">
                <a16:creationId xmlns:a16="http://schemas.microsoft.com/office/drawing/2014/main" id="{4EC61F6C-120C-0555-24E4-D3DA8745AE87}"/>
              </a:ext>
            </a:extLst>
          </p:cNvPr>
          <p:cNvSpPr/>
          <p:nvPr/>
        </p:nvSpPr>
        <p:spPr>
          <a:xfrm>
            <a:off x="9026665" y="7578173"/>
            <a:ext cx="714494" cy="22860"/>
          </a:xfrm>
          <a:prstGeom prst="roundRect">
            <a:avLst>
              <a:gd name="adj" fmla="val 375070"/>
            </a:avLst>
          </a:prstGeom>
          <a:solidFill>
            <a:srgbClr val="BFD8CC"/>
          </a:solidFill>
          <a:ln/>
        </p:spPr>
        <p:txBody>
          <a:bodyPr/>
          <a:lstStyle/>
          <a:p>
            <a:endParaRPr lang="es-ES" sz="2000"/>
          </a:p>
        </p:txBody>
      </p:sp>
      <p:sp>
        <p:nvSpPr>
          <p:cNvPr id="23" name="Shape 18">
            <a:extLst>
              <a:ext uri="{FF2B5EF4-FFF2-40B4-BE49-F238E27FC236}">
                <a16:creationId xmlns:a16="http://schemas.microsoft.com/office/drawing/2014/main" id="{1250B772-32AA-6E58-83BD-A3A0A83DC7DA}"/>
              </a:ext>
            </a:extLst>
          </p:cNvPr>
          <p:cNvSpPr/>
          <p:nvPr/>
        </p:nvSpPr>
        <p:spPr>
          <a:xfrm>
            <a:off x="8590301" y="7360050"/>
            <a:ext cx="459224" cy="459224"/>
          </a:xfrm>
          <a:prstGeom prst="roundRect">
            <a:avLst>
              <a:gd name="adj" fmla="val 18671"/>
            </a:avLst>
          </a:prstGeom>
          <a:solidFill>
            <a:srgbClr val="D9F2E6"/>
          </a:solidFill>
          <a:ln w="7620">
            <a:solidFill>
              <a:srgbClr val="BFD8CC"/>
            </a:solidFill>
            <a:prstDash val="solid"/>
          </a:ln>
        </p:spPr>
        <p:txBody>
          <a:bodyPr/>
          <a:lstStyle/>
          <a:p>
            <a:endParaRPr lang="es-ES" sz="2000"/>
          </a:p>
        </p:txBody>
      </p:sp>
      <p:sp>
        <p:nvSpPr>
          <p:cNvPr id="24" name="Text 19">
            <a:extLst>
              <a:ext uri="{FF2B5EF4-FFF2-40B4-BE49-F238E27FC236}">
                <a16:creationId xmlns:a16="http://schemas.microsoft.com/office/drawing/2014/main" id="{1AFE3042-BB12-F76E-AABE-EBC55CF19F90}"/>
              </a:ext>
            </a:extLst>
          </p:cNvPr>
          <p:cNvSpPr/>
          <p:nvPr/>
        </p:nvSpPr>
        <p:spPr>
          <a:xfrm>
            <a:off x="8732343" y="7436488"/>
            <a:ext cx="175141" cy="306229"/>
          </a:xfrm>
          <a:prstGeom prst="rect">
            <a:avLst/>
          </a:prstGeom>
          <a:noFill/>
          <a:ln/>
        </p:spPr>
        <p:txBody>
          <a:bodyPr wrap="none" lIns="0" tIns="0" rIns="0" bIns="0" rtlCol="0" anchor="t"/>
          <a:lstStyle/>
          <a:p>
            <a:pPr marL="0" indent="0" algn="ctr">
              <a:lnSpc>
                <a:spcPts val="2400"/>
              </a:lnSpc>
              <a:buNone/>
            </a:pPr>
            <a:r>
              <a:rPr lang="en-US" sz="2800" b="1">
                <a:solidFill>
                  <a:srgbClr val="000000"/>
                </a:solidFill>
                <a:latin typeface="Open Sans Bold" pitchFamily="34" charset="0"/>
                <a:ea typeface="Open Sans Bold" pitchFamily="34" charset="-122"/>
                <a:cs typeface="Open Sans Bold" pitchFamily="34" charset="-120"/>
              </a:rPr>
              <a:t>4</a:t>
            </a:r>
            <a:endParaRPr lang="en-US" sz="2800"/>
          </a:p>
        </p:txBody>
      </p:sp>
      <p:sp>
        <p:nvSpPr>
          <p:cNvPr id="25" name="Text 20">
            <a:extLst>
              <a:ext uri="{FF2B5EF4-FFF2-40B4-BE49-F238E27FC236}">
                <a16:creationId xmlns:a16="http://schemas.microsoft.com/office/drawing/2014/main" id="{F34B7667-9C4A-1B8E-EA7A-9048DDE78968}"/>
              </a:ext>
            </a:extLst>
          </p:cNvPr>
          <p:cNvSpPr/>
          <p:nvPr/>
        </p:nvSpPr>
        <p:spPr>
          <a:xfrm>
            <a:off x="9942672" y="7334571"/>
            <a:ext cx="5477947" cy="637699"/>
          </a:xfrm>
          <a:prstGeom prst="rect">
            <a:avLst/>
          </a:prstGeom>
          <a:noFill/>
          <a:ln/>
        </p:spPr>
        <p:txBody>
          <a:bodyPr wrap="square" lIns="0" tIns="0" rIns="0" bIns="0" rtlCol="0" anchor="t"/>
          <a:lstStyle/>
          <a:p>
            <a:pPr marL="0" indent="0" algn="l">
              <a:lnSpc>
                <a:spcPts val="2500"/>
              </a:lnSpc>
              <a:buNone/>
            </a:pPr>
            <a:r>
              <a:rPr lang="en-US" sz="2400" b="1" dirty="0">
                <a:solidFill>
                  <a:srgbClr val="000000"/>
                </a:solidFill>
                <a:latin typeface="Open Sans Bold" pitchFamily="34" charset="0"/>
                <a:ea typeface="Open Sans Bold" pitchFamily="34" charset="-122"/>
                <a:cs typeface="Open Sans Bold" pitchFamily="34" charset="-120"/>
              </a:rPr>
              <a:t>Ranking of most promising measures (Multicriteria Module)</a:t>
            </a:r>
            <a:endParaRPr lang="en-US" sz="2400" dirty="0"/>
          </a:p>
        </p:txBody>
      </p:sp>
    </p:spTree>
    <p:extLst>
      <p:ext uri="{BB962C8B-B14F-4D97-AF65-F5344CB8AC3E}">
        <p14:creationId xmlns:p14="http://schemas.microsoft.com/office/powerpoint/2010/main" val="27298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F4575B-879A-C195-04DA-D078DFF4F0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730661-5FE5-8758-7DC9-6CE23C9D5CCF}"/>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35513DC7-E230-9B21-D065-331825877919}"/>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ECCCA942-36C7-D583-D0A9-F63A7B28D93A}"/>
              </a:ext>
            </a:extLst>
          </p:cNvPr>
          <p:cNvSpPr>
            <a:spLocks noGrp="1"/>
          </p:cNvSpPr>
          <p:nvPr>
            <p:ph type="sldNum" sz="quarter" idx="12"/>
          </p:nvPr>
        </p:nvSpPr>
        <p:spPr/>
        <p:txBody>
          <a:bodyPr/>
          <a:lstStyle/>
          <a:p>
            <a:fld id="{4D2C2D9E-9A3D-48B7-9D20-88A0BF5D47E1}" type="slidenum">
              <a:rPr lang="el-GR" sz="2400" b="1" smtClean="0"/>
              <a:pPr/>
              <a:t>5</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9285DB5E-1AAE-1C67-760E-FCCC31F47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139F0989-D58B-6BE3-8DA1-4F397FE922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AAE01790-3EE3-C3A7-F660-A2B2569AAD6A}"/>
              </a:ext>
            </a:extLst>
          </p:cNvPr>
          <p:cNvSpPr txBox="1"/>
          <p:nvPr/>
        </p:nvSpPr>
        <p:spPr>
          <a:xfrm>
            <a:off x="1987867" y="3642395"/>
            <a:ext cx="14788015" cy="646331"/>
          </a:xfrm>
          <a:prstGeom prst="rect">
            <a:avLst/>
          </a:prstGeom>
          <a:noFill/>
        </p:spPr>
        <p:txBody>
          <a:bodyPr wrap="square">
            <a:spAutoFit/>
          </a:bodyPr>
          <a:lstStyle/>
          <a:p>
            <a:pPr marL="742950" indent="-742950">
              <a:spcBef>
                <a:spcPts val="1200"/>
              </a:spcBef>
              <a:buFont typeface="+mj-lt"/>
              <a:buAutoNum type="arabicPeriod"/>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Identification of the region and municipality of study</a:t>
            </a:r>
          </a:p>
        </p:txBody>
      </p:sp>
      <p:sp>
        <p:nvSpPr>
          <p:cNvPr id="26" name="CuadroTexto 25">
            <a:extLst>
              <a:ext uri="{FF2B5EF4-FFF2-40B4-BE49-F238E27FC236}">
                <a16:creationId xmlns:a16="http://schemas.microsoft.com/office/drawing/2014/main" id="{E7B7BFC7-F455-BCFD-BBFC-7BEC110780B8}"/>
              </a:ext>
            </a:extLst>
          </p:cNvPr>
          <p:cNvSpPr txBox="1"/>
          <p:nvPr/>
        </p:nvSpPr>
        <p:spPr>
          <a:xfrm>
            <a:off x="674925" y="4660222"/>
            <a:ext cx="4963875" cy="1172950"/>
          </a:xfrm>
          <a:prstGeom prst="rect">
            <a:avLst/>
          </a:prstGeom>
          <a:noFill/>
        </p:spPr>
        <p:txBody>
          <a:bodyPr wrap="square">
            <a:spAutoFit/>
          </a:bodyPr>
          <a:lstStyle/>
          <a:p>
            <a:pPr algn="just">
              <a:lnSpc>
                <a:spcPts val="2850"/>
              </a:lnSpc>
            </a:pPr>
            <a:r>
              <a:rPr lang="en-US" sz="1750" dirty="0">
                <a:solidFill>
                  <a:srgbClr val="000000"/>
                </a:solidFill>
                <a:latin typeface="Open Sans" pitchFamily="34" charset="0"/>
                <a:ea typeface="Open Sans" pitchFamily="34" charset="-122"/>
                <a:cs typeface="Open Sans" pitchFamily="34" charset="-120"/>
              </a:rPr>
              <a:t>Data entered in the tool take 2022 as the reference year (since 2023 is incomplete for some sectors) (International Energy Agency). </a:t>
            </a:r>
            <a:endParaRPr lang="es-ES" sz="1750" dirty="0">
              <a:solidFill>
                <a:srgbClr val="000000"/>
              </a:solidFill>
              <a:latin typeface="Open Sans" pitchFamily="34" charset="0"/>
              <a:ea typeface="Open Sans" pitchFamily="34" charset="-122"/>
              <a:cs typeface="Open Sans" pitchFamily="34" charset="-120"/>
            </a:endParaRPr>
          </a:p>
        </p:txBody>
      </p:sp>
      <p:sp>
        <p:nvSpPr>
          <p:cNvPr id="27" name="CuadroTexto 26">
            <a:extLst>
              <a:ext uri="{FF2B5EF4-FFF2-40B4-BE49-F238E27FC236}">
                <a16:creationId xmlns:a16="http://schemas.microsoft.com/office/drawing/2014/main" id="{C2E03EC7-1273-75C3-407E-F84E51CEBD6B}"/>
              </a:ext>
            </a:extLst>
          </p:cNvPr>
          <p:cNvSpPr txBox="1"/>
          <p:nvPr/>
        </p:nvSpPr>
        <p:spPr>
          <a:xfrm>
            <a:off x="674924" y="6275484"/>
            <a:ext cx="4963875" cy="2660537"/>
          </a:xfrm>
          <a:prstGeom prst="rect">
            <a:avLst/>
          </a:prstGeom>
          <a:noFill/>
        </p:spPr>
        <p:txBody>
          <a:bodyPr wrap="square">
            <a:spAutoFit/>
          </a:bodyPr>
          <a:lstStyle/>
          <a:p>
            <a:pPr algn="just">
              <a:lnSpc>
                <a:spcPts val="2850"/>
              </a:lnSpc>
              <a:spcAft>
                <a:spcPts val="800"/>
              </a:spcAft>
            </a:pPr>
            <a:r>
              <a:rPr lang="en-US" sz="1750" dirty="0">
                <a:solidFill>
                  <a:srgbClr val="000000"/>
                </a:solidFill>
                <a:latin typeface="Open Sans" pitchFamily="34" charset="0"/>
                <a:ea typeface="Open Sans" pitchFamily="34" charset="-122"/>
                <a:cs typeface="Open Sans" pitchFamily="34" charset="-120"/>
              </a:rPr>
              <a:t>Oil is the main source in the transport sector and in other sectors such as agriculture, fishing, etc. On the other hand, natural gas is more involved in the industry, residential and service sectors. In addition, in electricity production, natural gas and renewables are the main producers.</a:t>
            </a:r>
            <a:endParaRPr lang="es-ES" sz="1750" dirty="0">
              <a:solidFill>
                <a:srgbClr val="000000"/>
              </a:solidFill>
              <a:latin typeface="Open Sans" pitchFamily="34" charset="0"/>
              <a:ea typeface="Open Sans" pitchFamily="34" charset="-122"/>
              <a:cs typeface="Open Sans" pitchFamily="34" charset="-120"/>
            </a:endParaRPr>
          </a:p>
        </p:txBody>
      </p:sp>
      <p:sp>
        <p:nvSpPr>
          <p:cNvPr id="28" name="Text 1">
            <a:extLst>
              <a:ext uri="{FF2B5EF4-FFF2-40B4-BE49-F238E27FC236}">
                <a16:creationId xmlns:a16="http://schemas.microsoft.com/office/drawing/2014/main" id="{C08F32F0-9EB6-D167-3EB0-7D6A06D25AF1}"/>
              </a:ext>
            </a:extLst>
          </p:cNvPr>
          <p:cNvSpPr/>
          <p:nvPr/>
        </p:nvSpPr>
        <p:spPr>
          <a:xfrm>
            <a:off x="768168" y="4395075"/>
            <a:ext cx="2835235" cy="354330"/>
          </a:xfrm>
          <a:prstGeom prst="rect">
            <a:avLst/>
          </a:prstGeom>
          <a:noFill/>
          <a:ln/>
        </p:spPr>
        <p:txBody>
          <a:bodyPr wrap="none" lIns="0" tIns="0" rIns="0" bIns="0" rtlCol="0" anchor="t"/>
          <a:lstStyle/>
          <a:p>
            <a:pPr marL="0" indent="0" algn="just">
              <a:lnSpc>
                <a:spcPts val="2750"/>
              </a:lnSpc>
              <a:buNone/>
            </a:pPr>
            <a:r>
              <a:rPr lang="en-US" sz="2200" b="1">
                <a:solidFill>
                  <a:srgbClr val="2A734F"/>
                </a:solidFill>
                <a:latin typeface="Open Sans Bold" pitchFamily="34" charset="0"/>
                <a:ea typeface="Open Sans Bold" pitchFamily="34" charset="-122"/>
                <a:cs typeface="Open Sans Bold" pitchFamily="34" charset="-120"/>
              </a:rPr>
              <a:t>Reference Data</a:t>
            </a:r>
            <a:endParaRPr lang="en-US" sz="2200"/>
          </a:p>
        </p:txBody>
      </p:sp>
      <p:sp>
        <p:nvSpPr>
          <p:cNvPr id="29" name="Text 1">
            <a:extLst>
              <a:ext uri="{FF2B5EF4-FFF2-40B4-BE49-F238E27FC236}">
                <a16:creationId xmlns:a16="http://schemas.microsoft.com/office/drawing/2014/main" id="{8B9A065B-C138-6474-25DE-3EDC2A6A33DA}"/>
              </a:ext>
            </a:extLst>
          </p:cNvPr>
          <p:cNvSpPr/>
          <p:nvPr/>
        </p:nvSpPr>
        <p:spPr>
          <a:xfrm>
            <a:off x="768167" y="6027503"/>
            <a:ext cx="2835235" cy="354330"/>
          </a:xfrm>
          <a:prstGeom prst="rect">
            <a:avLst/>
          </a:prstGeom>
          <a:noFill/>
          <a:ln/>
        </p:spPr>
        <p:txBody>
          <a:bodyPr wrap="none" lIns="0" tIns="0" rIns="0" bIns="0" rtlCol="0" anchor="t"/>
          <a:lstStyle/>
          <a:p>
            <a:pPr marL="0" indent="0" algn="just">
              <a:lnSpc>
                <a:spcPts val="2750"/>
              </a:lnSpc>
              <a:buNone/>
            </a:pPr>
            <a:r>
              <a:rPr lang="en-US" sz="2200" b="1" dirty="0">
                <a:solidFill>
                  <a:srgbClr val="2A734F"/>
                </a:solidFill>
                <a:latin typeface="Open Sans Bold" pitchFamily="34" charset="0"/>
                <a:ea typeface="Open Sans Bold" pitchFamily="34" charset="-122"/>
                <a:cs typeface="Open Sans Bold" pitchFamily="34" charset="-120"/>
              </a:rPr>
              <a:t>Energy Balance</a:t>
            </a:r>
            <a:endParaRPr lang="en-US" sz="2200" dirty="0"/>
          </a:p>
        </p:txBody>
      </p:sp>
      <p:sp>
        <p:nvSpPr>
          <p:cNvPr id="30" name="Text 1">
            <a:extLst>
              <a:ext uri="{FF2B5EF4-FFF2-40B4-BE49-F238E27FC236}">
                <a16:creationId xmlns:a16="http://schemas.microsoft.com/office/drawing/2014/main" id="{1EA7F880-D808-C885-91DD-AF14210EA822}"/>
              </a:ext>
            </a:extLst>
          </p:cNvPr>
          <p:cNvSpPr/>
          <p:nvPr/>
        </p:nvSpPr>
        <p:spPr>
          <a:xfrm>
            <a:off x="6705600" y="4372215"/>
            <a:ext cx="3372363" cy="354330"/>
          </a:xfrm>
          <a:prstGeom prst="rect">
            <a:avLst/>
          </a:prstGeom>
          <a:noFill/>
          <a:ln/>
        </p:spPr>
        <p:txBody>
          <a:bodyPr wrap="none" lIns="0" tIns="0" rIns="0" bIns="0" rtlCol="0" anchor="t"/>
          <a:lstStyle/>
          <a:p>
            <a:pPr marL="0" indent="0">
              <a:lnSpc>
                <a:spcPts val="2750"/>
              </a:lnSpc>
              <a:buNone/>
            </a:pPr>
            <a:r>
              <a:rPr lang="en-US" sz="2200" b="1" dirty="0">
                <a:solidFill>
                  <a:srgbClr val="2A734F"/>
                </a:solidFill>
                <a:latin typeface="Open Sans Bold" pitchFamily="34" charset="0"/>
                <a:ea typeface="Open Sans Bold" pitchFamily="34" charset="-122"/>
                <a:cs typeface="Open Sans Bold" pitchFamily="34" charset="-120"/>
              </a:rPr>
              <a:t>Context</a:t>
            </a:r>
            <a:endParaRPr lang="en-US" sz="2200" dirty="0"/>
          </a:p>
        </p:txBody>
      </p:sp>
      <p:sp>
        <p:nvSpPr>
          <p:cNvPr id="31" name="Text 2">
            <a:extLst>
              <a:ext uri="{FF2B5EF4-FFF2-40B4-BE49-F238E27FC236}">
                <a16:creationId xmlns:a16="http://schemas.microsoft.com/office/drawing/2014/main" id="{C09B627F-D9BA-D552-5BA6-186B7982164E}"/>
              </a:ext>
            </a:extLst>
          </p:cNvPr>
          <p:cNvSpPr/>
          <p:nvPr/>
        </p:nvSpPr>
        <p:spPr>
          <a:xfrm>
            <a:off x="6705601" y="4831629"/>
            <a:ext cx="4329150" cy="3457113"/>
          </a:xfrm>
          <a:prstGeom prst="rect">
            <a:avLst/>
          </a:prstGeom>
          <a:noFill/>
          <a:ln/>
        </p:spPr>
        <p:txBody>
          <a:bodyPr wrap="square" lIns="0" tIns="0" rIns="0" bIns="0" rtlCol="0" anchor="t"/>
          <a:lstStyle/>
          <a:p>
            <a:pPr>
              <a:lnSpc>
                <a:spcPts val="2850"/>
              </a:lnSpc>
            </a:pPr>
            <a:r>
              <a:rPr lang="en-US" sz="1800" dirty="0">
                <a:effectLst/>
                <a:latin typeface="Open Sans" panose="020B0606030504020204" pitchFamily="34" charset="0"/>
                <a:ea typeface="Calibri" panose="020F0502020204030204" pitchFamily="34" charset="0"/>
              </a:rPr>
              <a:t>The municipality has a total of 17,983 inhabitants and its municipal area covers an area of 39.43 square kilometers. It occupies an intermediate position with respect to the size of the rest of the municipalities of the Island (it is larger than 12 of the 31 municipalities of Tenerife)</a:t>
            </a:r>
            <a:r>
              <a:rPr lang="en-US" sz="1750" dirty="0">
                <a:solidFill>
                  <a:srgbClr val="000000"/>
                </a:solidFill>
                <a:latin typeface="Open Sans" pitchFamily="34" charset="0"/>
                <a:ea typeface="Open Sans" pitchFamily="34" charset="-122"/>
                <a:cs typeface="Open Sans" pitchFamily="34" charset="-120"/>
              </a:rPr>
              <a:t>. </a:t>
            </a:r>
          </a:p>
          <a:p>
            <a:pPr marL="0" indent="0">
              <a:lnSpc>
                <a:spcPts val="2850"/>
              </a:lnSpc>
              <a:buNone/>
            </a:pPr>
            <a:endParaRPr lang="en-US" sz="1750" dirty="0"/>
          </a:p>
        </p:txBody>
      </p:sp>
      <p:sp>
        <p:nvSpPr>
          <p:cNvPr id="32" name="Text 3">
            <a:extLst>
              <a:ext uri="{FF2B5EF4-FFF2-40B4-BE49-F238E27FC236}">
                <a16:creationId xmlns:a16="http://schemas.microsoft.com/office/drawing/2014/main" id="{BD41B371-E1EC-C9BB-2E96-B9FE7E5B1132}"/>
              </a:ext>
            </a:extLst>
          </p:cNvPr>
          <p:cNvSpPr/>
          <p:nvPr/>
        </p:nvSpPr>
        <p:spPr>
          <a:xfrm>
            <a:off x="11582400" y="4399270"/>
            <a:ext cx="3372363" cy="354330"/>
          </a:xfrm>
          <a:prstGeom prst="rect">
            <a:avLst/>
          </a:prstGeom>
          <a:noFill/>
          <a:ln/>
        </p:spPr>
        <p:txBody>
          <a:bodyPr wrap="none" lIns="0" tIns="0" rIns="0" bIns="0" rtlCol="0" anchor="t"/>
          <a:lstStyle/>
          <a:p>
            <a:pPr marL="0" indent="0">
              <a:lnSpc>
                <a:spcPts val="2750"/>
              </a:lnSpc>
              <a:buNone/>
            </a:pPr>
            <a:r>
              <a:rPr lang="en-US" sz="2200" b="1" dirty="0">
                <a:solidFill>
                  <a:srgbClr val="2A734F"/>
                </a:solidFill>
                <a:latin typeface="Open Sans Bold" pitchFamily="34" charset="0"/>
                <a:ea typeface="Open Sans Bold" pitchFamily="34" charset="-122"/>
                <a:cs typeface="Open Sans Bold" pitchFamily="34" charset="-120"/>
              </a:rPr>
              <a:t>Challenges</a:t>
            </a:r>
            <a:endParaRPr lang="en-US" sz="2200" dirty="0"/>
          </a:p>
        </p:txBody>
      </p:sp>
      <p:sp>
        <p:nvSpPr>
          <p:cNvPr id="33" name="Text 4">
            <a:extLst>
              <a:ext uri="{FF2B5EF4-FFF2-40B4-BE49-F238E27FC236}">
                <a16:creationId xmlns:a16="http://schemas.microsoft.com/office/drawing/2014/main" id="{D3BB3AFC-8B58-D065-39D9-AB874CA76EC5}"/>
              </a:ext>
            </a:extLst>
          </p:cNvPr>
          <p:cNvSpPr/>
          <p:nvPr/>
        </p:nvSpPr>
        <p:spPr>
          <a:xfrm>
            <a:off x="11582400" y="4962676"/>
            <a:ext cx="5715000" cy="2483984"/>
          </a:xfrm>
          <a:prstGeom prst="rect">
            <a:avLst/>
          </a:prstGeom>
          <a:noFill/>
          <a:ln/>
        </p:spPr>
        <p:txBody>
          <a:bodyPr wrap="square" lIns="0" tIns="0" rIns="0" bIns="0" rtlCol="0" anchor="t"/>
          <a:lstStyle/>
          <a:p>
            <a:pPr marL="285750" indent="-285750">
              <a:lnSpc>
                <a:spcPts val="2850"/>
              </a:lnSpc>
              <a:buFont typeface="Arial" panose="020B0604020202020204" pitchFamily="34" charset="0"/>
              <a:buChar char="•"/>
            </a:pPr>
            <a:r>
              <a:rPr lang="en-US" sz="1800" dirty="0">
                <a:effectLst/>
                <a:latin typeface="Open Sans" panose="020B0606030504020204" pitchFamily="34" charset="0"/>
                <a:ea typeface="Calibri" panose="020F0502020204030204" pitchFamily="34" charset="0"/>
              </a:rPr>
              <a:t>The city council of El Rosario (Tenerife) signed on May 15, 2013 the adhesion to the Covenant of Mayors. </a:t>
            </a:r>
          </a:p>
          <a:p>
            <a:pPr marL="285750" indent="-285750">
              <a:lnSpc>
                <a:spcPts val="2850"/>
              </a:lnSpc>
              <a:buFont typeface="Arial" panose="020B0604020202020204" pitchFamily="34" charset="0"/>
              <a:buChar char="•"/>
            </a:pPr>
            <a:r>
              <a:rPr lang="en-GB" sz="1800" dirty="0">
                <a:effectLst/>
                <a:latin typeface="Open Sans" panose="020B0606030504020204" pitchFamily="34" charset="0"/>
                <a:ea typeface="Calibri" panose="020F0502020204030204" pitchFamily="34" charset="0"/>
              </a:rPr>
              <a:t>Reduce CO</a:t>
            </a:r>
            <a:r>
              <a:rPr lang="en-GB" sz="1800" baseline="-25000" dirty="0">
                <a:effectLst/>
                <a:latin typeface="Open Sans" panose="020B0606030504020204" pitchFamily="34" charset="0"/>
                <a:ea typeface="Calibri" panose="020F0502020204030204" pitchFamily="34" charset="0"/>
              </a:rPr>
              <a:t>2</a:t>
            </a:r>
            <a:r>
              <a:rPr lang="en-GB" sz="1800" dirty="0">
                <a:effectLst/>
                <a:latin typeface="Open Sans" panose="020B0606030504020204" pitchFamily="34" charset="0"/>
                <a:ea typeface="Calibri" panose="020F0502020204030204" pitchFamily="34" charset="0"/>
              </a:rPr>
              <a:t> emissions, in their respective territorial areas, by at least 20%, through the implementation of a Sustainable Energy Action Plan.</a:t>
            </a:r>
          </a:p>
        </p:txBody>
      </p:sp>
    </p:spTree>
    <p:extLst>
      <p:ext uri="{BB962C8B-B14F-4D97-AF65-F5344CB8AC3E}">
        <p14:creationId xmlns:p14="http://schemas.microsoft.com/office/powerpoint/2010/main" val="212702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18139F1-67E9-9991-C9DA-7FE093CF40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E645F2C-6A32-F5AC-3550-A4E1E7095B6F}"/>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E28542FE-6D41-9BDE-3FFD-2BDB96EDA697}"/>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98596699-3F4B-94A7-D7B2-D6A74434A3FF}"/>
              </a:ext>
            </a:extLst>
          </p:cNvPr>
          <p:cNvSpPr>
            <a:spLocks noGrp="1"/>
          </p:cNvSpPr>
          <p:nvPr>
            <p:ph type="sldNum" sz="quarter" idx="12"/>
          </p:nvPr>
        </p:nvSpPr>
        <p:spPr/>
        <p:txBody>
          <a:bodyPr/>
          <a:lstStyle/>
          <a:p>
            <a:fld id="{4D2C2D9E-9A3D-48B7-9D20-88A0BF5D47E1}" type="slidenum">
              <a:rPr lang="el-GR" sz="2400" b="1" smtClean="0"/>
              <a:pPr/>
              <a:t>6</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C8B64331-700D-89BE-F697-63CE71BE2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074528D9-6230-8042-3752-81403D3AC7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BB64525F-C6FF-D63E-22B1-18D35F5FD795}"/>
              </a:ext>
            </a:extLst>
          </p:cNvPr>
          <p:cNvSpPr txBox="1"/>
          <p:nvPr/>
        </p:nvSpPr>
        <p:spPr>
          <a:xfrm>
            <a:off x="1972628" y="355588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Energy Planning Module </a:t>
            </a:r>
          </a:p>
        </p:txBody>
      </p:sp>
      <p:sp>
        <p:nvSpPr>
          <p:cNvPr id="12" name="Text 1">
            <a:extLst>
              <a:ext uri="{FF2B5EF4-FFF2-40B4-BE49-F238E27FC236}">
                <a16:creationId xmlns:a16="http://schemas.microsoft.com/office/drawing/2014/main" id="{263DE192-151C-5786-29E8-CB662ED2C7B8}"/>
              </a:ext>
            </a:extLst>
          </p:cNvPr>
          <p:cNvSpPr/>
          <p:nvPr/>
        </p:nvSpPr>
        <p:spPr>
          <a:xfrm>
            <a:off x="1752600" y="4441140"/>
            <a:ext cx="3167420" cy="318849"/>
          </a:xfrm>
          <a:prstGeom prst="rect">
            <a:avLst/>
          </a:prstGeom>
          <a:noFill/>
          <a:ln/>
        </p:spPr>
        <p:txBody>
          <a:bodyPr wrap="none" lIns="0" tIns="0" rIns="0" bIns="0" rtlCol="0" anchor="t"/>
          <a:lstStyle/>
          <a:p>
            <a:pPr marL="0" indent="0">
              <a:lnSpc>
                <a:spcPts val="2500"/>
              </a:lnSpc>
              <a:buNone/>
            </a:pPr>
            <a:r>
              <a:rPr lang="en-US" sz="2000" b="1">
                <a:solidFill>
                  <a:srgbClr val="2A734F"/>
                </a:solidFill>
                <a:latin typeface="Open Sans Bold" pitchFamily="34" charset="0"/>
                <a:ea typeface="Open Sans Bold" pitchFamily="34" charset="-122"/>
                <a:cs typeface="Open Sans Bold" pitchFamily="34" charset="-120"/>
              </a:rPr>
              <a:t>Recommended Database</a:t>
            </a:r>
            <a:endParaRPr lang="en-US" sz="2000"/>
          </a:p>
        </p:txBody>
      </p:sp>
      <p:sp>
        <p:nvSpPr>
          <p:cNvPr id="13" name="Text 2">
            <a:extLst>
              <a:ext uri="{FF2B5EF4-FFF2-40B4-BE49-F238E27FC236}">
                <a16:creationId xmlns:a16="http://schemas.microsoft.com/office/drawing/2014/main" id="{06DFB452-8430-A555-0028-1E8ABBD8B15B}"/>
              </a:ext>
            </a:extLst>
          </p:cNvPr>
          <p:cNvSpPr/>
          <p:nvPr/>
        </p:nvSpPr>
        <p:spPr>
          <a:xfrm>
            <a:off x="1752600" y="4964062"/>
            <a:ext cx="4015145" cy="980123"/>
          </a:xfrm>
          <a:prstGeom prst="rect">
            <a:avLst/>
          </a:prstGeom>
          <a:noFill/>
          <a:ln/>
        </p:spPr>
        <p:txBody>
          <a:bodyPr wrap="square" lIns="0" tIns="0" rIns="0" bIns="0" rtlCol="0" anchor="t"/>
          <a:lstStyle/>
          <a:p>
            <a:pPr marL="0" indent="0">
              <a:lnSpc>
                <a:spcPts val="2550"/>
              </a:lnSpc>
              <a:buNone/>
            </a:pPr>
            <a:r>
              <a:rPr lang="en-US" sz="1600" dirty="0">
                <a:solidFill>
                  <a:srgbClr val="000000"/>
                </a:solidFill>
                <a:latin typeface="Open Sans" pitchFamily="34" charset="0"/>
                <a:ea typeface="Open Sans" pitchFamily="34" charset="-122"/>
                <a:cs typeface="Open Sans" pitchFamily="34" charset="-120"/>
              </a:rPr>
              <a:t>The tool is adapted to use information from the IEA's "</a:t>
            </a:r>
            <a:r>
              <a:rPr lang="en-US" sz="1600" dirty="0">
                <a:solidFill>
                  <a:srgbClr val="000000"/>
                </a:solidFill>
                <a:latin typeface="Open Sans" pitchFamily="34" charset="0"/>
                <a:ea typeface="Open Sans" pitchFamily="34" charset="-122"/>
                <a:cs typeface="Open Sans" pitchFamily="34" charset="-120"/>
                <a:hlinkClick r:id="rId6"/>
              </a:rPr>
              <a:t>World Energy Balances Highlights</a:t>
            </a:r>
            <a:r>
              <a:rPr lang="en-US" sz="1600" dirty="0">
                <a:solidFill>
                  <a:srgbClr val="000000"/>
                </a:solidFill>
                <a:latin typeface="Open Sans" pitchFamily="34" charset="0"/>
                <a:ea typeface="Open Sans" pitchFamily="34" charset="-122"/>
                <a:cs typeface="Open Sans" pitchFamily="34" charset="-120"/>
              </a:rPr>
              <a:t>" database.</a:t>
            </a:r>
            <a:endParaRPr lang="en-US" sz="1600" dirty="0"/>
          </a:p>
        </p:txBody>
      </p:sp>
      <p:pic>
        <p:nvPicPr>
          <p:cNvPr id="9" name="Imagen 8">
            <a:extLst>
              <a:ext uri="{FF2B5EF4-FFF2-40B4-BE49-F238E27FC236}">
                <a16:creationId xmlns:a16="http://schemas.microsoft.com/office/drawing/2014/main" id="{9B86753E-0653-536E-ECD2-3654E3590207}"/>
              </a:ext>
            </a:extLst>
          </p:cNvPr>
          <p:cNvPicPr>
            <a:picLocks noChangeAspect="1"/>
          </p:cNvPicPr>
          <p:nvPr/>
        </p:nvPicPr>
        <p:blipFill>
          <a:blip r:embed="rId7"/>
          <a:stretch>
            <a:fillRect/>
          </a:stretch>
        </p:blipFill>
        <p:spPr>
          <a:xfrm>
            <a:off x="6563668" y="4377384"/>
            <a:ext cx="9526215" cy="4053818"/>
          </a:xfrm>
          <a:prstGeom prst="rect">
            <a:avLst/>
          </a:prstGeom>
        </p:spPr>
      </p:pic>
    </p:spTree>
    <p:extLst>
      <p:ext uri="{BB962C8B-B14F-4D97-AF65-F5344CB8AC3E}">
        <p14:creationId xmlns:p14="http://schemas.microsoft.com/office/powerpoint/2010/main" val="263388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C65520-C333-3FF1-F0E6-E48026D5491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713DA0-EA4B-D8E5-90F6-50EF6C130129}"/>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C0510E49-1C3B-4B0C-4C78-88257482134B}"/>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AB31BF0C-B1FF-D973-A738-6BBA6354EC58}"/>
              </a:ext>
            </a:extLst>
          </p:cNvPr>
          <p:cNvSpPr>
            <a:spLocks noGrp="1"/>
          </p:cNvSpPr>
          <p:nvPr>
            <p:ph type="sldNum" sz="quarter" idx="12"/>
          </p:nvPr>
        </p:nvSpPr>
        <p:spPr/>
        <p:txBody>
          <a:bodyPr/>
          <a:lstStyle/>
          <a:p>
            <a:fld id="{4D2C2D9E-9A3D-48B7-9D20-88A0BF5D47E1}" type="slidenum">
              <a:rPr lang="el-GR" sz="2400" b="1" smtClean="0"/>
              <a:pPr/>
              <a:t>7</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CCDAB66F-2C81-ECF1-A431-ED555606A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D34FA949-EF51-9CF4-C7B9-C76F317375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22FB14D5-10D8-8730-2E27-8286E0EDBCA3}"/>
              </a:ext>
            </a:extLst>
          </p:cNvPr>
          <p:cNvSpPr txBox="1"/>
          <p:nvPr/>
        </p:nvSpPr>
        <p:spPr>
          <a:xfrm>
            <a:off x="1972628" y="355588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Energy Planning Module </a:t>
            </a:r>
          </a:p>
        </p:txBody>
      </p:sp>
      <p:sp>
        <p:nvSpPr>
          <p:cNvPr id="14" name="Text 3">
            <a:extLst>
              <a:ext uri="{FF2B5EF4-FFF2-40B4-BE49-F238E27FC236}">
                <a16:creationId xmlns:a16="http://schemas.microsoft.com/office/drawing/2014/main" id="{EDBF05B2-4005-3D5E-D644-A4DB6266B063}"/>
              </a:ext>
            </a:extLst>
          </p:cNvPr>
          <p:cNvSpPr/>
          <p:nvPr/>
        </p:nvSpPr>
        <p:spPr>
          <a:xfrm>
            <a:off x="1586013" y="6709284"/>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2A734F"/>
                </a:solidFill>
                <a:latin typeface="Open Sans Bold" pitchFamily="34" charset="0"/>
                <a:ea typeface="Open Sans Bold" pitchFamily="34" charset="-122"/>
                <a:cs typeface="Open Sans Bold" pitchFamily="34" charset="-120"/>
              </a:rPr>
              <a:t>Data Selection</a:t>
            </a:r>
            <a:endParaRPr lang="en-US" sz="2000" dirty="0"/>
          </a:p>
        </p:txBody>
      </p:sp>
      <p:sp>
        <p:nvSpPr>
          <p:cNvPr id="15" name="Text 4">
            <a:extLst>
              <a:ext uri="{FF2B5EF4-FFF2-40B4-BE49-F238E27FC236}">
                <a16:creationId xmlns:a16="http://schemas.microsoft.com/office/drawing/2014/main" id="{5D5A2E77-82BA-4AE5-6768-0FD6FB58B953}"/>
              </a:ext>
            </a:extLst>
          </p:cNvPr>
          <p:cNvSpPr/>
          <p:nvPr/>
        </p:nvSpPr>
        <p:spPr>
          <a:xfrm>
            <a:off x="1600200" y="7028133"/>
            <a:ext cx="4015145" cy="980123"/>
          </a:xfrm>
          <a:prstGeom prst="rect">
            <a:avLst/>
          </a:prstGeom>
          <a:noFill/>
          <a:ln/>
        </p:spPr>
        <p:txBody>
          <a:bodyPr wrap="square" lIns="0" tIns="0" rIns="0" bIns="0" rtlCol="0" anchor="t"/>
          <a:lstStyle/>
          <a:p>
            <a:pPr marL="0" indent="0">
              <a:lnSpc>
                <a:spcPts val="2550"/>
              </a:lnSpc>
              <a:buNone/>
            </a:pPr>
            <a:r>
              <a:rPr lang="en-US" sz="1600" dirty="0">
                <a:solidFill>
                  <a:srgbClr val="000000"/>
                </a:solidFill>
                <a:latin typeface="Open Sans" pitchFamily="34" charset="0"/>
                <a:ea typeface="Open Sans" pitchFamily="34" charset="-122"/>
                <a:cs typeface="Open Sans" pitchFamily="34" charset="-120"/>
              </a:rPr>
              <a:t>Use the latest year containing the most complete information possible for accurate analysis.</a:t>
            </a:r>
            <a:endParaRPr lang="en-US" sz="1600" dirty="0"/>
          </a:p>
        </p:txBody>
      </p:sp>
      <p:pic>
        <p:nvPicPr>
          <p:cNvPr id="18" name="Imagen 17">
            <a:extLst>
              <a:ext uri="{FF2B5EF4-FFF2-40B4-BE49-F238E27FC236}">
                <a16:creationId xmlns:a16="http://schemas.microsoft.com/office/drawing/2014/main" id="{D58F9F13-29C7-31CC-BEB5-FC4610C5B973}"/>
              </a:ext>
            </a:extLst>
          </p:cNvPr>
          <p:cNvPicPr>
            <a:picLocks noChangeAspect="1"/>
          </p:cNvPicPr>
          <p:nvPr/>
        </p:nvPicPr>
        <p:blipFill>
          <a:blip r:embed="rId6"/>
          <a:stretch>
            <a:fillRect/>
          </a:stretch>
        </p:blipFill>
        <p:spPr>
          <a:xfrm>
            <a:off x="6096000" y="4764104"/>
            <a:ext cx="11152538" cy="3244152"/>
          </a:xfrm>
          <a:prstGeom prst="rect">
            <a:avLst/>
          </a:prstGeom>
        </p:spPr>
      </p:pic>
      <p:sp>
        <p:nvSpPr>
          <p:cNvPr id="19" name="Rectángulo 18">
            <a:extLst>
              <a:ext uri="{FF2B5EF4-FFF2-40B4-BE49-F238E27FC236}">
                <a16:creationId xmlns:a16="http://schemas.microsoft.com/office/drawing/2014/main" id="{19FE8395-B908-3F23-468B-E48890C20067}"/>
              </a:ext>
            </a:extLst>
          </p:cNvPr>
          <p:cNvSpPr/>
          <p:nvPr/>
        </p:nvSpPr>
        <p:spPr>
          <a:xfrm>
            <a:off x="15899099" y="4852739"/>
            <a:ext cx="552657" cy="31320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EDC7A043-560F-8D6F-FD0F-C878E2CA38D6}"/>
              </a:ext>
            </a:extLst>
          </p:cNvPr>
          <p:cNvSpPr txBox="1"/>
          <p:nvPr/>
        </p:nvSpPr>
        <p:spPr>
          <a:xfrm>
            <a:off x="1517807" y="5084237"/>
            <a:ext cx="3781411" cy="1403589"/>
          </a:xfrm>
          <a:prstGeom prst="rect">
            <a:avLst/>
          </a:prstGeom>
          <a:noFill/>
        </p:spPr>
        <p:txBody>
          <a:bodyPr wrap="square">
            <a:spAutoFit/>
          </a:bodyPr>
          <a:lstStyle/>
          <a:p>
            <a:pPr>
              <a:lnSpc>
                <a:spcPts val="2550"/>
              </a:lnSpc>
            </a:pPr>
            <a:r>
              <a:rPr lang="es-ES" sz="1600" dirty="0">
                <a:solidFill>
                  <a:srgbClr val="000000"/>
                </a:solidFill>
                <a:latin typeface="Open Sans" pitchFamily="34" charset="0"/>
                <a:ea typeface="Open Sans" pitchFamily="34" charset="-122"/>
                <a:cs typeface="Open Sans" pitchFamily="34" charset="-120"/>
              </a:rPr>
              <a:t>A </a:t>
            </a:r>
            <a:r>
              <a:rPr lang="es-ES" sz="1600" dirty="0" err="1">
                <a:solidFill>
                  <a:srgbClr val="000000"/>
                </a:solidFill>
                <a:latin typeface="Open Sans" pitchFamily="34" charset="0"/>
                <a:ea typeface="Open Sans" pitchFamily="34" charset="-122"/>
                <a:cs typeface="Open Sans" pitchFamily="34" charset="-120"/>
              </a:rPr>
              <a:t>report</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will</a:t>
            </a:r>
            <a:r>
              <a:rPr lang="es-ES" sz="1600" dirty="0">
                <a:solidFill>
                  <a:srgbClr val="000000"/>
                </a:solidFill>
                <a:latin typeface="Open Sans" pitchFamily="34" charset="0"/>
                <a:ea typeface="Open Sans" pitchFamily="34" charset="-122"/>
                <a:cs typeface="Open Sans" pitchFamily="34" charset="-120"/>
              </a:rPr>
              <a:t> be </a:t>
            </a:r>
            <a:r>
              <a:rPr lang="es-ES" sz="1600" dirty="0" err="1">
                <a:solidFill>
                  <a:srgbClr val="000000"/>
                </a:solidFill>
                <a:latin typeface="Open Sans" pitchFamily="34" charset="0"/>
                <a:ea typeface="Open Sans" pitchFamily="34" charset="-122"/>
                <a:cs typeface="Open Sans" pitchFamily="34" charset="-120"/>
              </a:rPr>
              <a:t>obtained</a:t>
            </a:r>
            <a:r>
              <a:rPr lang="es-ES" sz="1600" dirty="0">
                <a:solidFill>
                  <a:srgbClr val="000000"/>
                </a:solidFill>
                <a:latin typeface="Open Sans" pitchFamily="34" charset="0"/>
                <a:ea typeface="Open Sans" pitchFamily="34" charset="-122"/>
                <a:cs typeface="Open Sans" pitchFamily="34" charset="-120"/>
              </a:rPr>
              <a:t> in </a:t>
            </a:r>
            <a:r>
              <a:rPr lang="es-ES" sz="1600" dirty="0" err="1">
                <a:solidFill>
                  <a:srgbClr val="000000"/>
                </a:solidFill>
                <a:latin typeface="Open Sans" pitchFamily="34" charset="0"/>
                <a:ea typeface="Open Sans" pitchFamily="34" charset="-122"/>
                <a:cs typeface="Open Sans" pitchFamily="34" charset="-120"/>
              </a:rPr>
              <a:t>an</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excel</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sheet</a:t>
            </a:r>
            <a:r>
              <a:rPr lang="es-ES" sz="1600" dirty="0">
                <a:solidFill>
                  <a:srgbClr val="000000"/>
                </a:solidFill>
                <a:latin typeface="Open Sans" pitchFamily="34" charset="0"/>
                <a:ea typeface="Open Sans" pitchFamily="34" charset="-122"/>
                <a:cs typeface="Open Sans" pitchFamily="34" charset="-120"/>
              </a:rPr>
              <a:t> and </a:t>
            </a:r>
            <a:r>
              <a:rPr lang="es-ES" sz="1600" dirty="0" err="1">
                <a:solidFill>
                  <a:srgbClr val="000000"/>
                </a:solidFill>
                <a:latin typeface="Open Sans" pitchFamily="34" charset="0"/>
                <a:ea typeface="Open Sans" pitchFamily="34" charset="-122"/>
                <a:cs typeface="Open Sans" pitchFamily="34" charset="-120"/>
              </a:rPr>
              <a:t>filtered</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by</a:t>
            </a:r>
            <a:r>
              <a:rPr lang="es-ES" sz="1600" dirty="0">
                <a:solidFill>
                  <a:srgbClr val="000000"/>
                </a:solidFill>
                <a:latin typeface="Open Sans" pitchFamily="34" charset="0"/>
                <a:ea typeface="Open Sans" pitchFamily="34" charset="-122"/>
                <a:cs typeface="Open Sans" pitchFamily="34" charset="-120"/>
              </a:rPr>
              <a:t> country </a:t>
            </a:r>
            <a:r>
              <a:rPr lang="es-ES" sz="1600" dirty="0" err="1">
                <a:solidFill>
                  <a:srgbClr val="000000"/>
                </a:solidFill>
                <a:latin typeface="Open Sans" pitchFamily="34" charset="0"/>
                <a:ea typeface="Open Sans" pitchFamily="34" charset="-122"/>
                <a:cs typeface="Open Sans" pitchFamily="34" charset="-120"/>
              </a:rPr>
              <a:t>to</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obtain</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the</a:t>
            </a:r>
            <a:r>
              <a:rPr lang="es-ES" sz="1600" dirty="0">
                <a:solidFill>
                  <a:srgbClr val="000000"/>
                </a:solidFill>
                <a:latin typeface="Open Sans" pitchFamily="34" charset="0"/>
                <a:ea typeface="Open Sans" pitchFamily="34" charset="-122"/>
                <a:cs typeface="Open Sans" pitchFamily="34" charset="-120"/>
              </a:rPr>
              <a:t> data </a:t>
            </a:r>
            <a:r>
              <a:rPr lang="es-ES" sz="1600" dirty="0" err="1">
                <a:solidFill>
                  <a:srgbClr val="000000"/>
                </a:solidFill>
                <a:latin typeface="Open Sans" pitchFamily="34" charset="0"/>
                <a:ea typeface="Open Sans" pitchFamily="34" charset="-122"/>
                <a:cs typeface="Open Sans" pitchFamily="34" charset="-120"/>
              </a:rPr>
              <a:t>related</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to</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the</a:t>
            </a:r>
            <a:r>
              <a:rPr lang="es-ES" sz="1600" dirty="0">
                <a:solidFill>
                  <a:srgbClr val="000000"/>
                </a:solidFill>
                <a:latin typeface="Open Sans" pitchFamily="34" charset="0"/>
                <a:ea typeface="Open Sans" pitchFamily="34" charset="-122"/>
                <a:cs typeface="Open Sans" pitchFamily="34" charset="-120"/>
              </a:rPr>
              <a:t> country </a:t>
            </a:r>
            <a:r>
              <a:rPr lang="es-ES" sz="1600" dirty="0" err="1">
                <a:solidFill>
                  <a:srgbClr val="000000"/>
                </a:solidFill>
                <a:latin typeface="Open Sans" pitchFamily="34" charset="0"/>
                <a:ea typeface="Open Sans" pitchFamily="34" charset="-122"/>
                <a:cs typeface="Open Sans" pitchFamily="34" charset="-120"/>
              </a:rPr>
              <a:t>of</a:t>
            </a:r>
            <a:r>
              <a:rPr lang="es-ES" sz="1600" dirty="0">
                <a:solidFill>
                  <a:srgbClr val="000000"/>
                </a:solidFill>
                <a:latin typeface="Open Sans" pitchFamily="34" charset="0"/>
                <a:ea typeface="Open Sans" pitchFamily="34" charset="-122"/>
                <a:cs typeface="Open Sans" pitchFamily="34" charset="-120"/>
              </a:rPr>
              <a:t> </a:t>
            </a:r>
            <a:r>
              <a:rPr lang="es-ES" sz="1600" dirty="0" err="1">
                <a:solidFill>
                  <a:srgbClr val="000000"/>
                </a:solidFill>
                <a:latin typeface="Open Sans" pitchFamily="34" charset="0"/>
                <a:ea typeface="Open Sans" pitchFamily="34" charset="-122"/>
                <a:cs typeface="Open Sans" pitchFamily="34" charset="-120"/>
              </a:rPr>
              <a:t>study</a:t>
            </a:r>
            <a:r>
              <a:rPr lang="es-ES" sz="1600" dirty="0">
                <a:solidFill>
                  <a:srgbClr val="000000"/>
                </a:solidFill>
                <a:latin typeface="Open Sans" pitchFamily="34" charset="0"/>
                <a:ea typeface="Open Sans" pitchFamily="34" charset="-122"/>
                <a:cs typeface="Open Sans" pitchFamily="34" charset="-120"/>
              </a:rPr>
              <a:t>. </a:t>
            </a:r>
          </a:p>
        </p:txBody>
      </p:sp>
      <p:sp>
        <p:nvSpPr>
          <p:cNvPr id="22" name="Text 3">
            <a:extLst>
              <a:ext uri="{FF2B5EF4-FFF2-40B4-BE49-F238E27FC236}">
                <a16:creationId xmlns:a16="http://schemas.microsoft.com/office/drawing/2014/main" id="{3C715EA6-D005-488A-4566-2B4C26ECB24D}"/>
              </a:ext>
            </a:extLst>
          </p:cNvPr>
          <p:cNvSpPr/>
          <p:nvPr/>
        </p:nvSpPr>
        <p:spPr>
          <a:xfrm>
            <a:off x="1610878" y="4765388"/>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2A734F"/>
                </a:solidFill>
                <a:latin typeface="Open Sans Bold" pitchFamily="34" charset="0"/>
                <a:ea typeface="Open Sans Bold" pitchFamily="34" charset="-122"/>
                <a:cs typeface="Open Sans Bold" pitchFamily="34" charset="-120"/>
              </a:rPr>
              <a:t>World Energy Balances Highlights</a:t>
            </a:r>
            <a:endParaRPr lang="en-US" sz="2000" dirty="0"/>
          </a:p>
        </p:txBody>
      </p:sp>
      <p:sp>
        <p:nvSpPr>
          <p:cNvPr id="23" name="Rectángulo 22">
            <a:extLst>
              <a:ext uri="{FF2B5EF4-FFF2-40B4-BE49-F238E27FC236}">
                <a16:creationId xmlns:a16="http://schemas.microsoft.com/office/drawing/2014/main" id="{CC1629E9-0601-1C2F-74E4-E52D7A2A5FA3}"/>
              </a:ext>
            </a:extLst>
          </p:cNvPr>
          <p:cNvSpPr/>
          <p:nvPr/>
        </p:nvSpPr>
        <p:spPr>
          <a:xfrm>
            <a:off x="6008840" y="4914900"/>
            <a:ext cx="552657" cy="30933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8171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50B68D-A5AD-1671-83D4-C4977BE079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E48D5E-AEB7-22D8-669B-117E946FAE3D}"/>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130ACB85-0B81-6EEF-7690-A26BBD38214C}"/>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4555CF27-EF2B-7FB8-7DEA-764C4B1FBBF1}"/>
              </a:ext>
            </a:extLst>
          </p:cNvPr>
          <p:cNvSpPr>
            <a:spLocks noGrp="1"/>
          </p:cNvSpPr>
          <p:nvPr>
            <p:ph type="sldNum" sz="quarter" idx="12"/>
          </p:nvPr>
        </p:nvSpPr>
        <p:spPr/>
        <p:txBody>
          <a:bodyPr/>
          <a:lstStyle/>
          <a:p>
            <a:fld id="{4D2C2D9E-9A3D-48B7-9D20-88A0BF5D47E1}" type="slidenum">
              <a:rPr lang="el-GR" sz="2400" b="1" smtClean="0"/>
              <a:pPr/>
              <a:t>8</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A161D258-3EF3-9FA4-A534-73F47CCAE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F98B082B-2952-3130-C902-3D97DFA98A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FD6CE088-1CE2-7B76-AFB1-D45F59A7E649}"/>
              </a:ext>
            </a:extLst>
          </p:cNvPr>
          <p:cNvSpPr txBox="1"/>
          <p:nvPr/>
        </p:nvSpPr>
        <p:spPr>
          <a:xfrm>
            <a:off x="1972628" y="355588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Energy Planning Module </a:t>
            </a:r>
          </a:p>
        </p:txBody>
      </p:sp>
      <p:sp>
        <p:nvSpPr>
          <p:cNvPr id="14" name="Text 3">
            <a:extLst>
              <a:ext uri="{FF2B5EF4-FFF2-40B4-BE49-F238E27FC236}">
                <a16:creationId xmlns:a16="http://schemas.microsoft.com/office/drawing/2014/main" id="{FCFBE3ED-469B-6769-8F5E-D2C0F6D7142B}"/>
              </a:ext>
            </a:extLst>
          </p:cNvPr>
          <p:cNvSpPr/>
          <p:nvPr/>
        </p:nvSpPr>
        <p:spPr>
          <a:xfrm>
            <a:off x="1613284" y="6590531"/>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2A734F"/>
                </a:solidFill>
                <a:latin typeface="Open Sans Bold" pitchFamily="34" charset="0"/>
                <a:ea typeface="Open Sans Bold" pitchFamily="34" charset="-122"/>
                <a:cs typeface="Open Sans Bold" pitchFamily="34" charset="-120"/>
              </a:rPr>
              <a:t>Data entering</a:t>
            </a:r>
            <a:endParaRPr lang="en-US" sz="2000" dirty="0"/>
          </a:p>
        </p:txBody>
      </p:sp>
      <p:sp>
        <p:nvSpPr>
          <p:cNvPr id="15" name="Text 4">
            <a:extLst>
              <a:ext uri="{FF2B5EF4-FFF2-40B4-BE49-F238E27FC236}">
                <a16:creationId xmlns:a16="http://schemas.microsoft.com/office/drawing/2014/main" id="{B73F807A-E599-1B63-81D6-9751E42276AE}"/>
              </a:ext>
            </a:extLst>
          </p:cNvPr>
          <p:cNvSpPr/>
          <p:nvPr/>
        </p:nvSpPr>
        <p:spPr>
          <a:xfrm>
            <a:off x="1596440" y="6931438"/>
            <a:ext cx="4015145" cy="980123"/>
          </a:xfrm>
          <a:prstGeom prst="rect">
            <a:avLst/>
          </a:prstGeom>
          <a:noFill/>
          <a:ln/>
        </p:spPr>
        <p:txBody>
          <a:bodyPr wrap="square" lIns="0" tIns="0" rIns="0" bIns="0" rtlCol="0" anchor="t"/>
          <a:lstStyle/>
          <a:p>
            <a:pPr marL="0" indent="0">
              <a:lnSpc>
                <a:spcPts val="2550"/>
              </a:lnSpc>
              <a:buNone/>
            </a:pPr>
            <a:r>
              <a:rPr lang="en-US" sz="1600" dirty="0">
                <a:solidFill>
                  <a:srgbClr val="000000"/>
                </a:solidFill>
                <a:latin typeface="Open Sans" pitchFamily="34" charset="0"/>
                <a:ea typeface="Open Sans" pitchFamily="34" charset="-122"/>
                <a:cs typeface="Open Sans" pitchFamily="34" charset="-120"/>
              </a:rPr>
              <a:t>The data for each of the sectors is obtained from the IEA report, but must be entered into the tool in </a:t>
            </a:r>
            <a:r>
              <a:rPr lang="en-US" sz="1600" dirty="0" err="1">
                <a:solidFill>
                  <a:srgbClr val="000000"/>
                </a:solidFill>
                <a:latin typeface="Open Sans" pitchFamily="34" charset="0"/>
                <a:ea typeface="Open Sans" pitchFamily="34" charset="-122"/>
                <a:cs typeface="Open Sans" pitchFamily="34" charset="-120"/>
              </a:rPr>
              <a:t>ktep</a:t>
            </a:r>
            <a:r>
              <a:rPr lang="en-US" sz="1600" dirty="0">
                <a:solidFill>
                  <a:srgbClr val="000000"/>
                </a:solidFill>
                <a:latin typeface="Open Sans" pitchFamily="34" charset="0"/>
                <a:ea typeface="Open Sans" pitchFamily="34" charset="-122"/>
                <a:cs typeface="Open Sans" pitchFamily="34" charset="-120"/>
              </a:rPr>
              <a:t>, so it is important to make the unit conversion considering:</a:t>
            </a:r>
            <a:endParaRPr lang="en-US" sz="1600" dirty="0"/>
          </a:p>
        </p:txBody>
      </p:sp>
      <p:sp>
        <p:nvSpPr>
          <p:cNvPr id="21" name="CuadroTexto 20">
            <a:extLst>
              <a:ext uri="{FF2B5EF4-FFF2-40B4-BE49-F238E27FC236}">
                <a16:creationId xmlns:a16="http://schemas.microsoft.com/office/drawing/2014/main" id="{62C8165D-75DA-FB38-6185-2603D35BF16C}"/>
              </a:ext>
            </a:extLst>
          </p:cNvPr>
          <p:cNvSpPr txBox="1"/>
          <p:nvPr/>
        </p:nvSpPr>
        <p:spPr>
          <a:xfrm>
            <a:off x="1517807" y="5084237"/>
            <a:ext cx="3781411" cy="728854"/>
          </a:xfrm>
          <a:prstGeom prst="rect">
            <a:avLst/>
          </a:prstGeom>
          <a:noFill/>
        </p:spPr>
        <p:txBody>
          <a:bodyPr wrap="square">
            <a:spAutoFit/>
          </a:bodyPr>
          <a:lstStyle/>
          <a:p>
            <a:pPr>
              <a:lnSpc>
                <a:spcPts val="2550"/>
              </a:lnSpc>
            </a:pPr>
            <a:r>
              <a:rPr lang="en-US" sz="1600" dirty="0">
                <a:solidFill>
                  <a:srgbClr val="000000"/>
                </a:solidFill>
                <a:latin typeface="Open Sans" pitchFamily="34" charset="0"/>
                <a:ea typeface="Open Sans" pitchFamily="34" charset="-122"/>
                <a:cs typeface="Open Sans" pitchFamily="34" charset="-120"/>
              </a:rPr>
              <a:t>In the Energy Planning Module, the growth ratios are entered first. </a:t>
            </a:r>
            <a:endParaRPr lang="es-ES" sz="1600" dirty="0">
              <a:solidFill>
                <a:srgbClr val="000000"/>
              </a:solidFill>
              <a:latin typeface="Open Sans" pitchFamily="34" charset="0"/>
              <a:ea typeface="Open Sans" pitchFamily="34" charset="-122"/>
              <a:cs typeface="Open Sans" pitchFamily="34" charset="-120"/>
            </a:endParaRPr>
          </a:p>
        </p:txBody>
      </p:sp>
      <p:sp>
        <p:nvSpPr>
          <p:cNvPr id="22" name="Text 3">
            <a:extLst>
              <a:ext uri="{FF2B5EF4-FFF2-40B4-BE49-F238E27FC236}">
                <a16:creationId xmlns:a16="http://schemas.microsoft.com/office/drawing/2014/main" id="{6B7AB5A2-949B-4630-2E42-82171399F21C}"/>
              </a:ext>
            </a:extLst>
          </p:cNvPr>
          <p:cNvSpPr/>
          <p:nvPr/>
        </p:nvSpPr>
        <p:spPr>
          <a:xfrm>
            <a:off x="1610878" y="4765388"/>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2A734F"/>
                </a:solidFill>
                <a:latin typeface="Open Sans Bold" pitchFamily="34" charset="0"/>
                <a:ea typeface="Open Sans Bold" pitchFamily="34" charset="-122"/>
                <a:cs typeface="Open Sans Bold" pitchFamily="34" charset="-120"/>
              </a:rPr>
              <a:t>Growth Rate Input</a:t>
            </a:r>
            <a:endParaRPr lang="en-US" sz="2000" dirty="0"/>
          </a:p>
        </p:txBody>
      </p:sp>
      <p:pic>
        <p:nvPicPr>
          <p:cNvPr id="9" name="Imagen 8">
            <a:extLst>
              <a:ext uri="{FF2B5EF4-FFF2-40B4-BE49-F238E27FC236}">
                <a16:creationId xmlns:a16="http://schemas.microsoft.com/office/drawing/2014/main" id="{BFB0FC9B-B870-1AD5-7F12-0134071F2C5E}"/>
              </a:ext>
            </a:extLst>
          </p:cNvPr>
          <p:cNvPicPr>
            <a:picLocks noChangeAspect="1"/>
          </p:cNvPicPr>
          <p:nvPr/>
        </p:nvPicPr>
        <p:blipFill>
          <a:blip r:embed="rId6"/>
          <a:stretch>
            <a:fillRect/>
          </a:stretch>
        </p:blipFill>
        <p:spPr>
          <a:xfrm>
            <a:off x="2886752" y="8260761"/>
            <a:ext cx="1458979" cy="318850"/>
          </a:xfrm>
          <a:prstGeom prst="rect">
            <a:avLst/>
          </a:prstGeom>
          <a:ln>
            <a:solidFill>
              <a:schemeClr val="tx1"/>
            </a:solidFill>
          </a:ln>
        </p:spPr>
      </p:pic>
      <p:pic>
        <p:nvPicPr>
          <p:cNvPr id="11" name="Imagen 10">
            <a:extLst>
              <a:ext uri="{FF2B5EF4-FFF2-40B4-BE49-F238E27FC236}">
                <a16:creationId xmlns:a16="http://schemas.microsoft.com/office/drawing/2014/main" id="{E2D662B4-E0FA-C7FE-D11C-2EDA36934B88}"/>
              </a:ext>
            </a:extLst>
          </p:cNvPr>
          <p:cNvPicPr>
            <a:picLocks noChangeAspect="1"/>
          </p:cNvPicPr>
          <p:nvPr/>
        </p:nvPicPr>
        <p:blipFill>
          <a:blip r:embed="rId7"/>
          <a:stretch>
            <a:fillRect/>
          </a:stretch>
        </p:blipFill>
        <p:spPr>
          <a:xfrm>
            <a:off x="9054738" y="3452538"/>
            <a:ext cx="4015145" cy="4721105"/>
          </a:xfrm>
          <a:prstGeom prst="rect">
            <a:avLst/>
          </a:prstGeom>
        </p:spPr>
      </p:pic>
      <p:sp>
        <p:nvSpPr>
          <p:cNvPr id="12" name="Rectángulo 11">
            <a:extLst>
              <a:ext uri="{FF2B5EF4-FFF2-40B4-BE49-F238E27FC236}">
                <a16:creationId xmlns:a16="http://schemas.microsoft.com/office/drawing/2014/main" id="{D479E749-C694-3042-4399-AD1488899952}"/>
              </a:ext>
            </a:extLst>
          </p:cNvPr>
          <p:cNvSpPr/>
          <p:nvPr/>
        </p:nvSpPr>
        <p:spPr>
          <a:xfrm rot="5400000">
            <a:off x="10950598" y="6008331"/>
            <a:ext cx="161919" cy="39088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a:extLst>
              <a:ext uri="{FF2B5EF4-FFF2-40B4-BE49-F238E27FC236}">
                <a16:creationId xmlns:a16="http://schemas.microsoft.com/office/drawing/2014/main" id="{C123BF56-48D1-F231-975C-7C855634870F}"/>
              </a:ext>
            </a:extLst>
          </p:cNvPr>
          <p:cNvPicPr>
            <a:picLocks noChangeAspect="1"/>
          </p:cNvPicPr>
          <p:nvPr/>
        </p:nvPicPr>
        <p:blipFill>
          <a:blip r:embed="rId8"/>
          <a:stretch>
            <a:fillRect/>
          </a:stretch>
        </p:blipFill>
        <p:spPr>
          <a:xfrm>
            <a:off x="8295027" y="8458493"/>
            <a:ext cx="5534566" cy="838763"/>
          </a:xfrm>
          <a:prstGeom prst="rect">
            <a:avLst/>
          </a:prstGeom>
        </p:spPr>
      </p:pic>
      <p:sp>
        <p:nvSpPr>
          <p:cNvPr id="17" name="Rectángulo 16">
            <a:extLst>
              <a:ext uri="{FF2B5EF4-FFF2-40B4-BE49-F238E27FC236}">
                <a16:creationId xmlns:a16="http://schemas.microsoft.com/office/drawing/2014/main" id="{E3522F6A-A249-E3FE-4E6A-23DC0BF88568}"/>
              </a:ext>
            </a:extLst>
          </p:cNvPr>
          <p:cNvSpPr/>
          <p:nvPr/>
        </p:nvSpPr>
        <p:spPr>
          <a:xfrm rot="10800000">
            <a:off x="13297896" y="8579611"/>
            <a:ext cx="531697" cy="7017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doblada 19">
            <a:extLst>
              <a:ext uri="{FF2B5EF4-FFF2-40B4-BE49-F238E27FC236}">
                <a16:creationId xmlns:a16="http://schemas.microsoft.com/office/drawing/2014/main" id="{F1A76B33-80A1-4116-D08F-7FE7EB594313}"/>
              </a:ext>
            </a:extLst>
          </p:cNvPr>
          <p:cNvSpPr/>
          <p:nvPr/>
        </p:nvSpPr>
        <p:spPr>
          <a:xfrm rot="10800000" flipV="1">
            <a:off x="13254351" y="7911561"/>
            <a:ext cx="425686" cy="389737"/>
          </a:xfrm>
          <a:prstGeom prst="bentArrow">
            <a:avLst/>
          </a:prstGeom>
          <a:solidFill>
            <a:srgbClr val="2A734F"/>
          </a:solidFill>
          <a:ln>
            <a:solidFill>
              <a:srgbClr val="2A73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5" name="Imagen 24">
            <a:extLst>
              <a:ext uri="{FF2B5EF4-FFF2-40B4-BE49-F238E27FC236}">
                <a16:creationId xmlns:a16="http://schemas.microsoft.com/office/drawing/2014/main" id="{C9A36402-0AA5-56A3-4802-1EEC82410E12}"/>
              </a:ext>
            </a:extLst>
          </p:cNvPr>
          <p:cNvPicPr>
            <a:picLocks noChangeAspect="1"/>
          </p:cNvPicPr>
          <p:nvPr/>
        </p:nvPicPr>
        <p:blipFill>
          <a:blip r:embed="rId9"/>
          <a:stretch>
            <a:fillRect/>
          </a:stretch>
        </p:blipFill>
        <p:spPr>
          <a:xfrm>
            <a:off x="13762451" y="3672178"/>
            <a:ext cx="2750585" cy="4244933"/>
          </a:xfrm>
          <a:prstGeom prst="rect">
            <a:avLst/>
          </a:prstGeom>
        </p:spPr>
      </p:pic>
      <p:sp>
        <p:nvSpPr>
          <p:cNvPr id="26" name="Rectángulo 25">
            <a:extLst>
              <a:ext uri="{FF2B5EF4-FFF2-40B4-BE49-F238E27FC236}">
                <a16:creationId xmlns:a16="http://schemas.microsoft.com/office/drawing/2014/main" id="{E36FBE28-75ED-C1D8-B6CC-FAAA9CE3546F}"/>
              </a:ext>
            </a:extLst>
          </p:cNvPr>
          <p:cNvSpPr/>
          <p:nvPr/>
        </p:nvSpPr>
        <p:spPr>
          <a:xfrm rot="10800000">
            <a:off x="13762450" y="7669589"/>
            <a:ext cx="2750584" cy="1409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2510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376B4B-2ADC-8087-01EF-D08A89161A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0A7BB90-36DF-FC51-F635-7A213862E129}"/>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2</a:t>
            </a:r>
            <a:endParaRPr lang="es-ES" sz="4800" dirty="0"/>
          </a:p>
        </p:txBody>
      </p:sp>
      <p:sp>
        <p:nvSpPr>
          <p:cNvPr id="4" name="Marcador de contenido 3">
            <a:extLst>
              <a:ext uri="{FF2B5EF4-FFF2-40B4-BE49-F238E27FC236}">
                <a16:creationId xmlns:a16="http://schemas.microsoft.com/office/drawing/2014/main" id="{2EA7330C-F396-0758-6752-52D767F4BBD3}"/>
              </a:ext>
            </a:extLst>
          </p:cNvPr>
          <p:cNvSpPr>
            <a:spLocks noGrp="1"/>
          </p:cNvSpPr>
          <p:nvPr>
            <p:ph sz="quarter" idx="14"/>
          </p:nvPr>
        </p:nvSpPr>
        <p:spPr>
          <a:xfrm>
            <a:off x="1987868" y="2748306"/>
            <a:ext cx="15416211" cy="705516"/>
          </a:xfrm>
        </p:spPr>
        <p:txBody>
          <a:bodyPr/>
          <a:lstStyle/>
          <a:p>
            <a:pPr marL="0" indent="0">
              <a:spcBef>
                <a:spcPts val="1800"/>
              </a:spcBef>
              <a:spcAft>
                <a:spcPts val="600"/>
              </a:spcAft>
              <a:buNone/>
            </a:pPr>
            <a:r>
              <a:rPr lang="en-US" sz="4000" b="1" dirty="0">
                <a:solidFill>
                  <a:srgbClr val="2A734F"/>
                </a:solidFill>
              </a:rPr>
              <a:t>Case study in El Rosario (Tenerife, Spain). </a:t>
            </a:r>
            <a:endParaRPr lang="es-ES" b="1" dirty="0"/>
          </a:p>
        </p:txBody>
      </p:sp>
      <p:sp>
        <p:nvSpPr>
          <p:cNvPr id="7" name="Marcador de número de diapositiva 6">
            <a:extLst>
              <a:ext uri="{FF2B5EF4-FFF2-40B4-BE49-F238E27FC236}">
                <a16:creationId xmlns:a16="http://schemas.microsoft.com/office/drawing/2014/main" id="{92E2AD43-E18E-854A-63B7-153B0D8B3CFA}"/>
              </a:ext>
            </a:extLst>
          </p:cNvPr>
          <p:cNvSpPr>
            <a:spLocks noGrp="1"/>
          </p:cNvSpPr>
          <p:nvPr>
            <p:ph type="sldNum" sz="quarter" idx="12"/>
          </p:nvPr>
        </p:nvSpPr>
        <p:spPr/>
        <p:txBody>
          <a:bodyPr/>
          <a:lstStyle/>
          <a:p>
            <a:fld id="{4D2C2D9E-9A3D-48B7-9D20-88A0BF5D47E1}" type="slidenum">
              <a:rPr lang="el-GR" sz="2400" b="1" smtClean="0"/>
              <a:pPr/>
              <a:t>9</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F6AE820E-2649-7D90-F67C-1385D049B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6" name="Gráfico 5" descr="Marcador con relleno sólido">
            <a:extLst>
              <a:ext uri="{FF2B5EF4-FFF2-40B4-BE49-F238E27FC236}">
                <a16:creationId xmlns:a16="http://schemas.microsoft.com/office/drawing/2014/main" id="{7D9ADFD6-3783-2CDC-FFCC-B5CD564790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86" y="2646243"/>
            <a:ext cx="909642" cy="909642"/>
          </a:xfrm>
          <a:prstGeom prst="rect">
            <a:avLst/>
          </a:prstGeom>
        </p:spPr>
      </p:pic>
      <p:sp>
        <p:nvSpPr>
          <p:cNvPr id="8" name="CuadroTexto 7">
            <a:extLst>
              <a:ext uri="{FF2B5EF4-FFF2-40B4-BE49-F238E27FC236}">
                <a16:creationId xmlns:a16="http://schemas.microsoft.com/office/drawing/2014/main" id="{5FEFF561-BE4B-BF46-E855-2AAE1388D235}"/>
              </a:ext>
            </a:extLst>
          </p:cNvPr>
          <p:cNvSpPr txBox="1"/>
          <p:nvPr/>
        </p:nvSpPr>
        <p:spPr>
          <a:xfrm>
            <a:off x="1972628" y="3555885"/>
            <a:ext cx="14788015" cy="646331"/>
          </a:xfrm>
          <a:prstGeom prst="rect">
            <a:avLst/>
          </a:prstGeom>
          <a:noFill/>
        </p:spPr>
        <p:txBody>
          <a:bodyPr wrap="square">
            <a:spAutoFit/>
          </a:bodyPr>
          <a:lstStyle/>
          <a:p>
            <a:pPr>
              <a:spcBef>
                <a:spcPts val="1200"/>
              </a:spcBef>
            </a:pPr>
            <a:r>
              <a:rPr lang="en-US" sz="36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Energy Planning Module </a:t>
            </a:r>
          </a:p>
        </p:txBody>
      </p:sp>
      <p:sp>
        <p:nvSpPr>
          <p:cNvPr id="14" name="Text 3">
            <a:extLst>
              <a:ext uri="{FF2B5EF4-FFF2-40B4-BE49-F238E27FC236}">
                <a16:creationId xmlns:a16="http://schemas.microsoft.com/office/drawing/2014/main" id="{8AD99E43-724B-C919-8011-D6BAA8FA04FD}"/>
              </a:ext>
            </a:extLst>
          </p:cNvPr>
          <p:cNvSpPr/>
          <p:nvPr/>
        </p:nvSpPr>
        <p:spPr>
          <a:xfrm>
            <a:off x="1447800" y="4624317"/>
            <a:ext cx="2551748" cy="318849"/>
          </a:xfrm>
          <a:prstGeom prst="rect">
            <a:avLst/>
          </a:prstGeom>
          <a:noFill/>
          <a:ln/>
        </p:spPr>
        <p:txBody>
          <a:bodyPr wrap="none" lIns="0" tIns="0" rIns="0" bIns="0" rtlCol="0" anchor="t"/>
          <a:lstStyle/>
          <a:p>
            <a:pPr marL="0" indent="0">
              <a:lnSpc>
                <a:spcPts val="2500"/>
              </a:lnSpc>
              <a:buNone/>
            </a:pPr>
            <a:r>
              <a:rPr lang="en-US" sz="2000" b="1" dirty="0">
                <a:solidFill>
                  <a:srgbClr val="2A734F"/>
                </a:solidFill>
                <a:latin typeface="Open Sans Bold" pitchFamily="34" charset="0"/>
                <a:ea typeface="Open Sans Bold" pitchFamily="34" charset="-122"/>
                <a:cs typeface="Open Sans Bold" pitchFamily="34" charset="-120"/>
              </a:rPr>
              <a:t>Data entering</a:t>
            </a:r>
            <a:endParaRPr lang="en-US" sz="2000" dirty="0"/>
          </a:p>
        </p:txBody>
      </p:sp>
      <p:sp>
        <p:nvSpPr>
          <p:cNvPr id="15" name="Text 4">
            <a:extLst>
              <a:ext uri="{FF2B5EF4-FFF2-40B4-BE49-F238E27FC236}">
                <a16:creationId xmlns:a16="http://schemas.microsoft.com/office/drawing/2014/main" id="{10F223F7-7F61-5A2D-427E-336C64967A5A}"/>
              </a:ext>
            </a:extLst>
          </p:cNvPr>
          <p:cNvSpPr/>
          <p:nvPr/>
        </p:nvSpPr>
        <p:spPr>
          <a:xfrm>
            <a:off x="1430956" y="4965224"/>
            <a:ext cx="4015145" cy="980123"/>
          </a:xfrm>
          <a:prstGeom prst="rect">
            <a:avLst/>
          </a:prstGeom>
          <a:noFill/>
          <a:ln/>
        </p:spPr>
        <p:txBody>
          <a:bodyPr wrap="square" lIns="0" tIns="0" rIns="0" bIns="0" rtlCol="0" anchor="t"/>
          <a:lstStyle/>
          <a:p>
            <a:pPr marL="0" indent="0">
              <a:lnSpc>
                <a:spcPts val="2550"/>
              </a:lnSpc>
              <a:buNone/>
            </a:pPr>
            <a:r>
              <a:rPr lang="en-US" sz="1600" dirty="0">
                <a:solidFill>
                  <a:srgbClr val="000000"/>
                </a:solidFill>
                <a:latin typeface="Open Sans" pitchFamily="34" charset="0"/>
                <a:ea typeface="Open Sans" pitchFamily="34" charset="-122"/>
                <a:cs typeface="Open Sans" pitchFamily="34" charset="-120"/>
              </a:rPr>
              <a:t>The rest of the information is entered in PJ in the tool and the conversion to </a:t>
            </a:r>
            <a:r>
              <a:rPr lang="en-US" sz="1600" dirty="0" err="1">
                <a:solidFill>
                  <a:srgbClr val="000000"/>
                </a:solidFill>
                <a:latin typeface="Open Sans" pitchFamily="34" charset="0"/>
                <a:ea typeface="Open Sans" pitchFamily="34" charset="-122"/>
                <a:cs typeface="Open Sans" pitchFamily="34" charset="-120"/>
              </a:rPr>
              <a:t>ktep</a:t>
            </a:r>
            <a:r>
              <a:rPr lang="en-US" sz="1600" dirty="0">
                <a:solidFill>
                  <a:srgbClr val="000000"/>
                </a:solidFill>
                <a:latin typeface="Open Sans" pitchFamily="34" charset="0"/>
                <a:ea typeface="Open Sans" pitchFamily="34" charset="-122"/>
                <a:cs typeface="Open Sans" pitchFamily="34" charset="-120"/>
              </a:rPr>
              <a:t> is automatically performed to obtain results. </a:t>
            </a:r>
            <a:endParaRPr lang="en-US" sz="1600" dirty="0"/>
          </a:p>
        </p:txBody>
      </p:sp>
      <p:pic>
        <p:nvPicPr>
          <p:cNvPr id="5" name="Imagen 4">
            <a:extLst>
              <a:ext uri="{FF2B5EF4-FFF2-40B4-BE49-F238E27FC236}">
                <a16:creationId xmlns:a16="http://schemas.microsoft.com/office/drawing/2014/main" id="{DCE8BE76-3253-91EB-B7BF-006B83FE948A}"/>
              </a:ext>
            </a:extLst>
          </p:cNvPr>
          <p:cNvPicPr>
            <a:picLocks noChangeAspect="1"/>
          </p:cNvPicPr>
          <p:nvPr/>
        </p:nvPicPr>
        <p:blipFill>
          <a:blip r:embed="rId6"/>
          <a:stretch>
            <a:fillRect/>
          </a:stretch>
        </p:blipFill>
        <p:spPr>
          <a:xfrm>
            <a:off x="6210275" y="4164480"/>
            <a:ext cx="10528704" cy="2145978"/>
          </a:xfrm>
          <a:prstGeom prst="rect">
            <a:avLst/>
          </a:prstGeom>
        </p:spPr>
      </p:pic>
      <p:pic>
        <p:nvPicPr>
          <p:cNvPr id="10" name="Imagen 9">
            <a:extLst>
              <a:ext uri="{FF2B5EF4-FFF2-40B4-BE49-F238E27FC236}">
                <a16:creationId xmlns:a16="http://schemas.microsoft.com/office/drawing/2014/main" id="{A1C6DED0-F596-5286-F9B2-6F80B9EE6D1D}"/>
              </a:ext>
            </a:extLst>
          </p:cNvPr>
          <p:cNvPicPr>
            <a:picLocks noChangeAspect="1"/>
          </p:cNvPicPr>
          <p:nvPr/>
        </p:nvPicPr>
        <p:blipFill>
          <a:blip r:embed="rId7"/>
          <a:stretch>
            <a:fillRect/>
          </a:stretch>
        </p:blipFill>
        <p:spPr>
          <a:xfrm>
            <a:off x="6223821" y="6338322"/>
            <a:ext cx="10467739" cy="2383742"/>
          </a:xfrm>
          <a:prstGeom prst="rect">
            <a:avLst/>
          </a:prstGeom>
        </p:spPr>
      </p:pic>
    </p:spTree>
    <p:extLst>
      <p:ext uri="{BB962C8B-B14F-4D97-AF65-F5344CB8AC3E}">
        <p14:creationId xmlns:p14="http://schemas.microsoft.com/office/powerpoint/2010/main" val="72343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DC469C549464CBAF24E320663ABE7" ma:contentTypeVersion="15" ma:contentTypeDescription="Create a new document." ma:contentTypeScope="" ma:versionID="1bd470041f06e6bd9e5203afcaeba53a">
  <xsd:schema xmlns:xsd="http://www.w3.org/2001/XMLSchema" xmlns:xs="http://www.w3.org/2001/XMLSchema" xmlns:p="http://schemas.microsoft.com/office/2006/metadata/properties" xmlns:ns2="852bcd7c-ecf9-4fe7-a043-1ce34af21266" xmlns:ns3="62673456-57e9-4e4e-84cb-07285f82b438" targetNamespace="http://schemas.microsoft.com/office/2006/metadata/properties" ma:root="true" ma:fieldsID="c3077e14cc9206ee19a7285f8d39825a" ns2:_="" ns3:_="">
    <xsd:import namespace="852bcd7c-ecf9-4fe7-a043-1ce34af21266"/>
    <xsd:import namespace="62673456-57e9-4e4e-84cb-07285f82b4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bcd7c-ecf9-4fe7-a043-1ce34af21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2575e52-3e5f-4a4c-9122-9f0195bc6a0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673456-57e9-4e4e-84cb-07285f82b43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26ffc23-5c6f-4e54-ba95-4fcc061eef1f}" ma:internalName="TaxCatchAll" ma:showField="CatchAllData" ma:web="62673456-57e9-4e4e-84cb-07285f82b43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2673456-57e9-4e4e-84cb-07285f82b438" xsi:nil="true"/>
    <lcf76f155ced4ddcb4097134ff3c332f xmlns="852bcd7c-ecf9-4fe7-a043-1ce34af212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A7B769-4708-4DB7-8070-F68514157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bcd7c-ecf9-4fe7-a043-1ce34af21266"/>
    <ds:schemaRef ds:uri="62673456-57e9-4e4e-84cb-07285f82b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D86336-4731-4F30-A78F-7714CF61D119}">
  <ds:schemaRefs>
    <ds:schemaRef ds:uri="http://schemas.microsoft.com/office/2006/documentManagement/types"/>
    <ds:schemaRef ds:uri="62673456-57e9-4e4e-84cb-07285f82b438"/>
    <ds:schemaRef ds:uri="852bcd7c-ecf9-4fe7-a043-1ce34af21266"/>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08C677A-AF3F-49B1-9212-93EB220A02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{F390EA2A-EFF1-2C4B-81F8-89A44966D162}tf10001120</Template>
  <TotalTime>59167</TotalTime>
  <Words>2041</Words>
  <Application>Microsoft Office PowerPoint</Application>
  <PresentationFormat>Personalizado</PresentationFormat>
  <Paragraphs>219</Paragraphs>
  <Slides>28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Open Sans</vt:lpstr>
      <vt:lpstr>Calibri</vt:lpstr>
      <vt:lpstr>Courier New</vt:lpstr>
      <vt:lpstr>Wingdings</vt:lpstr>
      <vt:lpstr>Open Sans Bold</vt:lpstr>
      <vt:lpstr>Symbol</vt:lpstr>
      <vt:lpstr>Arial</vt:lpstr>
      <vt:lpstr>Times New Roman</vt:lpstr>
      <vt:lpstr>Office Theme</vt:lpstr>
      <vt:lpstr>Presentación de PowerPoint</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vt:lpstr>
      <vt:lpstr>MOOC 2 - CASE STUDY 2   Energy transition measurement and monitoring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dc:title>
  <dc:creator>Clara Andrada</dc:creator>
  <cp:lastModifiedBy>Clara Andrada Monrós</cp:lastModifiedBy>
  <cp:revision>67</cp:revision>
  <dcterms:created xsi:type="dcterms:W3CDTF">2006-08-16T00:00:00Z</dcterms:created>
  <dcterms:modified xsi:type="dcterms:W3CDTF">2025-02-18T12:01:18Z</dcterms:modified>
  <dc:identifier>DAFNT_uOmtQ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0x010100B07DC469C549464CBAF24E320663ABE7</vt:lpwstr>
  </property>
  <property fmtid="{D5CDD505-2E9C-101B-9397-08002B2CF9AE}" pid="3" name="MediaServiceImageTags">
    <vt:lpwstr/>
  </property>
</Properties>
</file>